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6"/>
  </p:notesMasterIdLst>
  <p:sldIdLst>
    <p:sldId id="256" r:id="rId5"/>
    <p:sldId id="276" r:id="rId6"/>
    <p:sldId id="315" r:id="rId7"/>
    <p:sldId id="317" r:id="rId8"/>
    <p:sldId id="265" r:id="rId9"/>
    <p:sldId id="267" r:id="rId10"/>
    <p:sldId id="268" r:id="rId11"/>
    <p:sldId id="269" r:id="rId12"/>
    <p:sldId id="266" r:id="rId13"/>
    <p:sldId id="272" r:id="rId14"/>
    <p:sldId id="306" r:id="rId15"/>
    <p:sldId id="261" r:id="rId16"/>
    <p:sldId id="324" r:id="rId17"/>
    <p:sldId id="322" r:id="rId18"/>
    <p:sldId id="307" r:id="rId19"/>
    <p:sldId id="318" r:id="rId20"/>
    <p:sldId id="308" r:id="rId21"/>
    <p:sldId id="321" r:id="rId22"/>
    <p:sldId id="309" r:id="rId23"/>
    <p:sldId id="323" r:id="rId24"/>
    <p:sldId id="305" r:id="rId25"/>
  </p:sldIdLst>
  <p:sldSz cx="12192000" cy="6858000"/>
  <p:notesSz cx="6858000" cy="9144000"/>
  <p:defaultTextStyle>
    <a:defPPr>
      <a:defRPr lang="en-US"/>
    </a:defPPr>
    <a:lvl1pPr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68313" indent="-11113"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38213" indent="-23813"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408113" indent="-36513"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78013" indent="-49213"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2269"/>
    <a:srgbClr val="2D5F9B"/>
    <a:srgbClr val="646462"/>
    <a:srgbClr val="83BE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756D9B-2858-41F9-8297-914C30B2F15B}" v="6" dt="2024-09-17T11:15:52.15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5556" autoAdjust="0"/>
  </p:normalViewPr>
  <p:slideViewPr>
    <p:cSldViewPr snapToGrid="0">
      <p:cViewPr varScale="1">
        <p:scale>
          <a:sx n="48" d="100"/>
          <a:sy n="48" d="100"/>
        </p:scale>
        <p:origin x="104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hyperlink" Target="https://likumi.lv/ta/id/348534-eiropas-savienibas-kohezijas-politikas-programmas-2021-2027-gadam-1-1-1-specifiska-atbalsta-merka-petniecibas-un-inovaciju" TargetMode="External"/><Relationship Id="rId3" Type="http://schemas.openxmlformats.org/officeDocument/2006/relationships/hyperlink" Target="https://www.cfla.gov.lv/lv/media/16422/download?attachment" TargetMode="External"/><Relationship Id="rId7" Type="http://schemas.openxmlformats.org/officeDocument/2006/relationships/hyperlink" Target="https://likumi.lv/ta/id/291823-darbibas-programmas-izaugsme-un-nodarbinatiba-1-1-1-specifiska-atbalsta-merka-palielinat-latvijas-zinatnisko-instituciju" TargetMode="External"/><Relationship Id="rId2" Type="http://schemas.openxmlformats.org/officeDocument/2006/relationships/hyperlink" Target="https://www.cfla.gov.lv/lv/media/16473/download?attachment" TargetMode="External"/><Relationship Id="rId1" Type="http://schemas.openxmlformats.org/officeDocument/2006/relationships/hyperlink" Target="https://www.cfla.gov.lv/lv/media/16419/download?attachment" TargetMode="External"/><Relationship Id="rId6" Type="http://schemas.openxmlformats.org/officeDocument/2006/relationships/hyperlink" Target="https://www.cfla.gov.lv/lv/media/16479/download?attachment" TargetMode="External"/><Relationship Id="rId5" Type="http://schemas.openxmlformats.org/officeDocument/2006/relationships/hyperlink" Target="https://www.cfla.gov.lv/lv/media/16425/download?attachment" TargetMode="External"/><Relationship Id="rId10" Type="http://schemas.openxmlformats.org/officeDocument/2006/relationships/hyperlink" Target="https://www.lm.gov.lv/lv/vadlinijas-horizontala-principa-vienlidziba-ieklausana-nediskriminacija-un-pamattiesibu-ieverosana-istenosanai-un-uzraudzibai-2021-2027" TargetMode="External"/><Relationship Id="rId4" Type="http://schemas.openxmlformats.org/officeDocument/2006/relationships/hyperlink" Target="https://www.cfla.gov.lv/lv/media/16476/download?attachment" TargetMode="External"/><Relationship Id="rId9" Type="http://schemas.openxmlformats.org/officeDocument/2006/relationships/hyperlink" Target="https://www.esfondi.lv/normativie-akti-un-dokumenti/2021-2027-planosanas-periods" TargetMode="External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sfondi.lv/normativie-akti-un-dokumenti/2021-2027-planosanas-periods" TargetMode="External"/><Relationship Id="rId3" Type="http://schemas.openxmlformats.org/officeDocument/2006/relationships/hyperlink" Target="https://www.cfla.gov.lv/lv/media/16422/download?attachment" TargetMode="External"/><Relationship Id="rId7" Type="http://schemas.openxmlformats.org/officeDocument/2006/relationships/hyperlink" Target="https://likumi.lv/ta/id/348534-eiropas-savienibas-kohezijas-politikas-programmas-2021-2027-gadam-1-1-1-specifiska-atbalsta-merka-petniecibas-un-inovaciju" TargetMode="External"/><Relationship Id="rId2" Type="http://schemas.openxmlformats.org/officeDocument/2006/relationships/hyperlink" Target="https://www.cfla.gov.lv/lv/media/16473/download?attachment" TargetMode="External"/><Relationship Id="rId1" Type="http://schemas.openxmlformats.org/officeDocument/2006/relationships/hyperlink" Target="https://www.cfla.gov.lv/lv/media/16419/download?attachment" TargetMode="External"/><Relationship Id="rId6" Type="http://schemas.openxmlformats.org/officeDocument/2006/relationships/hyperlink" Target="https://likumi.lv/ta/id/291823-darbibas-programmas-izaugsme-un-nodarbinatiba-1-1-1-specifiska-atbalsta-merka-palielinat-latvijas-zinatnisko-instituciju" TargetMode="External"/><Relationship Id="rId5" Type="http://schemas.openxmlformats.org/officeDocument/2006/relationships/hyperlink" Target="https://www.lm.gov.lv/lv/vadlinijas-horizontala-principa-vienlidziba-ieklausana-nediskriminacija-un-pamattiesibu-ieverosana-istenosanai-un-uzraudzibai-2021-2027" TargetMode="External"/><Relationship Id="rId10" Type="http://schemas.openxmlformats.org/officeDocument/2006/relationships/hyperlink" Target="https://www.cfla.gov.lv/lv/media/16479/download?attachment" TargetMode="External"/><Relationship Id="rId4" Type="http://schemas.openxmlformats.org/officeDocument/2006/relationships/hyperlink" Target="https://www.cfla.gov.lv/lv/media/16476/download?attachment" TargetMode="External"/><Relationship Id="rId9" Type="http://schemas.openxmlformats.org/officeDocument/2006/relationships/hyperlink" Target="https://www.cfla.gov.lv/lv/media/16425/download?attachment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A1C35A-5ACF-429C-B536-B21A41E0F396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v-LV"/>
        </a:p>
      </dgm:t>
    </dgm:pt>
    <dgm:pt modelId="{C5E44BB1-950F-47C6-84E0-CC3FC4537258}">
      <dgm:prSet phldrT="[Text]" custT="1"/>
      <dgm:spPr>
        <a:solidFill>
          <a:srgbClr val="2D5F9B"/>
        </a:solidFill>
      </dgm:spPr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0"/>
            </a:spcAft>
          </a:pPr>
          <a:r>
            <a:rPr lang="lv-LV" sz="1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rPr>
            <a:t>Atlases nolikums</a:t>
          </a:r>
          <a:br>
            <a:rPr lang="en-US"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rPr>
          </a:br>
          <a:r>
            <a:rPr lang="en-US" sz="15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1115 2k</a:t>
          </a:r>
          <a:br>
            <a:rPr lang="en-US" sz="15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rPr>
          </a:br>
          <a:r>
            <a:rPr lang="en-US" sz="15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1118</a:t>
          </a:r>
          <a:endParaRPr lang="lv-LV" sz="1500" dirty="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FF744028-C0A9-4D5B-8838-DC81318C0920}" type="parTrans" cxnId="{A08844B0-0B50-4A23-8033-02053FAB2464}">
      <dgm:prSet/>
      <dgm:spPr/>
      <dgm:t>
        <a:bodyPr/>
        <a:lstStyle/>
        <a:p>
          <a:endParaRPr lang="lv-LV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28060A54-6AB8-438C-9AE9-31098AF60CA7}" type="sibTrans" cxnId="{A08844B0-0B50-4A23-8033-02053FAB2464}">
      <dgm:prSet custT="1"/>
      <dgm:spPr>
        <a:solidFill>
          <a:srgbClr val="012269"/>
        </a:solidFill>
      </dgm:spPr>
      <dgm:t>
        <a:bodyPr/>
        <a:lstStyle/>
        <a:p>
          <a:endParaRPr lang="lv-LV" sz="10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49D51708-CF47-41BA-885C-E08E7D519C85}">
      <dgm:prSet phldrT="[Text]" custT="1"/>
      <dgm:spPr>
        <a:solidFill>
          <a:srgbClr val="2D5F9B"/>
        </a:solidFill>
      </dgm:spPr>
      <dgm:t>
        <a:bodyPr/>
        <a:lstStyle/>
        <a:p>
          <a:r>
            <a:rPr lang="lv-LV" sz="1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rPr>
            <a:t>PI</a:t>
          </a:r>
          <a:br>
            <a:rPr lang="en-US" sz="1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rPr>
          </a:br>
          <a:r>
            <a:rPr lang="lv-LV" sz="1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rPr>
            <a:t> aizpildīšanas metodika</a:t>
          </a:r>
          <a:br>
            <a:rPr lang="en-US" sz="1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rPr>
          </a:br>
          <a:r>
            <a:rPr lang="en-US" sz="15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1115 2k</a:t>
          </a:r>
          <a:br>
            <a:rPr lang="en-US" sz="15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rPr>
          </a:br>
          <a:r>
            <a:rPr lang="en-US" sz="15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  <a:hlinkClick xmlns:r="http://schemas.openxmlformats.org/officeDocument/2006/relationships"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1118</a:t>
          </a:r>
          <a:endParaRPr lang="lv-LV" sz="1500" dirty="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FE0F230A-F533-4284-A29B-81931C91D520}" type="parTrans" cxnId="{5718DFE8-A02C-42D1-A37B-8885862BD58F}">
      <dgm:prSet/>
      <dgm:spPr/>
      <dgm:t>
        <a:bodyPr/>
        <a:lstStyle/>
        <a:p>
          <a:endParaRPr lang="lv-LV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A2578E2A-32E0-481A-96DB-A0EC6BDC33EC}" type="sibTrans" cxnId="{5718DFE8-A02C-42D1-A37B-8885862BD58F}">
      <dgm:prSet custT="1"/>
      <dgm:spPr>
        <a:solidFill>
          <a:srgbClr val="012269"/>
        </a:solidFill>
      </dgm:spPr>
      <dgm:t>
        <a:bodyPr/>
        <a:lstStyle/>
        <a:p>
          <a:endParaRPr lang="lv-LV" sz="10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FDA61776-398B-4C71-9FAC-24E38B3C114A}">
      <dgm:prSet custT="1"/>
      <dgm:spPr>
        <a:solidFill>
          <a:srgbClr val="2D5F9B"/>
        </a:solidFill>
      </dgm:spPr>
      <dgm:t>
        <a:bodyPr/>
        <a:lstStyle/>
        <a:p>
          <a:r>
            <a:rPr lang="lv-LV" sz="1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rPr>
            <a:t>Vērtēšanas kritēriju piemērošanas metodika</a:t>
          </a:r>
          <a:br>
            <a:rPr lang="en-US"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rPr>
          </a:br>
          <a:r>
            <a:rPr lang="en-US" sz="15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  <a:hlinkClick xmlns:r="http://schemas.openxmlformats.org/officeDocument/2006/relationships"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1115 2k</a:t>
          </a:r>
          <a:br>
            <a:rPr lang="en-US" sz="15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rPr>
          </a:br>
          <a:r>
            <a:rPr lang="en-US" sz="15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  <a:hlinkClick xmlns:r="http://schemas.openxmlformats.org/officeDocument/2006/relationships"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1118</a:t>
          </a:r>
          <a:endParaRPr lang="lv-LV" sz="1500" dirty="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  <a:cs typeface="Tahoma" panose="020B0604030504040204" pitchFamily="34" charset="0"/>
          </a:endParaRPr>
        </a:p>
      </dgm:t>
    </dgm:pt>
    <dgm:pt modelId="{DA01969A-031F-45CC-820C-ED8055E41BA7}" type="parTrans" cxnId="{EE3F3C55-E316-4030-8F59-090EAE001AE1}">
      <dgm:prSet/>
      <dgm:spPr/>
      <dgm:t>
        <a:bodyPr/>
        <a:lstStyle/>
        <a:p>
          <a:endParaRPr lang="lv-LV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332F13D8-EBBD-4AFC-86FF-83D146E7BAB0}" type="sibTrans" cxnId="{EE3F3C55-E316-4030-8F59-090EAE001AE1}">
      <dgm:prSet custT="1"/>
      <dgm:spPr>
        <a:solidFill>
          <a:srgbClr val="012269"/>
        </a:solidFill>
        <a:ln>
          <a:solidFill>
            <a:srgbClr val="012269"/>
          </a:solidFill>
        </a:ln>
      </dgm:spPr>
      <dgm:t>
        <a:bodyPr/>
        <a:lstStyle/>
        <a:p>
          <a:endParaRPr lang="lv-LV" sz="10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5D454A38-EAE4-49BF-8C9F-9236FB77B87E}">
      <dgm:prSet custT="1"/>
      <dgm:spPr>
        <a:solidFill>
          <a:srgbClr val="2D5F9B"/>
        </a:solidFill>
      </dgm:spPr>
      <dgm:t>
        <a:bodyPr/>
        <a:lstStyle/>
        <a:p>
          <a:r>
            <a:rPr lang="lv-LV" sz="1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rPr>
            <a:t>Ministru kabineta (MK) noteikumi</a:t>
          </a:r>
          <a:br>
            <a:rPr lang="en-US" sz="1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rPr>
          </a:br>
          <a:r>
            <a:rPr lang="en-US" sz="15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  <a:hlinkClick xmlns:r="http://schemas.openxmlformats.org/officeDocument/2006/relationships" r:id="rId7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1115 2k</a:t>
          </a:r>
          <a:br>
            <a:rPr lang="en-US" sz="15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rPr>
          </a:br>
          <a:r>
            <a:rPr lang="en-US" sz="15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  <a:hlinkClick xmlns:r="http://schemas.openxmlformats.org/officeDocument/2006/relationships" r:id="rId8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1118</a:t>
          </a:r>
          <a:endParaRPr lang="lv-LV" sz="1500" dirty="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  <a:cs typeface="Tahoma" panose="020B0604030504040204" pitchFamily="34" charset="0"/>
          </a:endParaRPr>
        </a:p>
      </dgm:t>
    </dgm:pt>
    <dgm:pt modelId="{2E2FFD43-BF94-4C64-A6E1-30A4197E4075}" type="parTrans" cxnId="{1FD9D17E-2E47-4697-BC08-58DEC684386E}">
      <dgm:prSet/>
      <dgm:spPr/>
      <dgm:t>
        <a:bodyPr/>
        <a:lstStyle/>
        <a:p>
          <a:endParaRPr lang="lv-LV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FC07CC9D-9A5A-4218-A660-688B0F189424}" type="sibTrans" cxnId="{1FD9D17E-2E47-4697-BC08-58DEC684386E}">
      <dgm:prSet custT="1"/>
      <dgm:spPr>
        <a:solidFill>
          <a:srgbClr val="012269"/>
        </a:solidFill>
      </dgm:spPr>
      <dgm:t>
        <a:bodyPr/>
        <a:lstStyle/>
        <a:p>
          <a:endParaRPr lang="lv-LV" sz="10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651C69B4-34A7-4598-98CE-60C0793621FA}">
      <dgm:prSet custT="1"/>
      <dgm:spPr>
        <a:solidFill>
          <a:srgbClr val="2D5F9B"/>
        </a:solidFill>
      </dgm:spPr>
      <dgm:t>
        <a:bodyPr/>
        <a:lstStyle/>
        <a:p>
          <a:r>
            <a:rPr lang="lv-LV" altLang="en-US" sz="1600" b="1" u="none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hlinkClick xmlns:r="http://schemas.openxmlformats.org/officeDocument/2006/relationships" r:id="rId9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Attiecināmo izmaksu un vienkāršoto izmaksu metodikas un  vadlīnijas</a:t>
          </a:r>
          <a:endParaRPr lang="lv-LV" sz="1600" u="none" dirty="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8974E786-2821-4EA0-BF15-5E0A7787E59D}" type="parTrans" cxnId="{FABD6209-C8A8-4BDB-AF4D-26CADFEB7BA0}">
      <dgm:prSet/>
      <dgm:spPr/>
      <dgm:t>
        <a:bodyPr/>
        <a:lstStyle/>
        <a:p>
          <a:endParaRPr lang="lv-LV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ACCB0A5C-972F-49AA-B487-C8AAEC3EA41B}" type="sibTrans" cxnId="{FABD6209-C8A8-4BDB-AF4D-26CADFEB7BA0}">
      <dgm:prSet custT="1"/>
      <dgm:spPr>
        <a:solidFill>
          <a:srgbClr val="012269"/>
        </a:solidFill>
      </dgm:spPr>
      <dgm:t>
        <a:bodyPr/>
        <a:lstStyle/>
        <a:p>
          <a:endParaRPr lang="lv-LV" sz="10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2779A396-C20B-4BA7-AEB0-2128AEF0D042}">
      <dgm:prSet custT="1"/>
      <dgm:spPr>
        <a:solidFill>
          <a:srgbClr val="2D5F9B"/>
        </a:solidFill>
      </dgm:spPr>
      <dgm:t>
        <a:bodyPr/>
        <a:lstStyle/>
        <a:p>
          <a:r>
            <a:rPr lang="lv-LV" altLang="en-US" sz="200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hlinkClick xmlns:r="http://schemas.openxmlformats.org/officeDocument/2006/relationships" r:id="rId10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HP VINPI</a:t>
          </a:r>
          <a:endParaRPr lang="lv-LV" sz="200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4C07DE34-B993-45BF-B07A-994323913DD3}" type="parTrans" cxnId="{41173C6E-7B5A-4B95-891C-B1E0EC571814}">
      <dgm:prSet/>
      <dgm:spPr/>
      <dgm:t>
        <a:bodyPr/>
        <a:lstStyle/>
        <a:p>
          <a:endParaRPr lang="lv-LV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1E732255-DA7C-4E0C-BD63-F22F7AC239A4}" type="sibTrans" cxnId="{41173C6E-7B5A-4B95-891C-B1E0EC571814}">
      <dgm:prSet custT="1"/>
      <dgm:spPr>
        <a:solidFill>
          <a:srgbClr val="012269"/>
        </a:solidFill>
      </dgm:spPr>
      <dgm:t>
        <a:bodyPr/>
        <a:lstStyle/>
        <a:p>
          <a:endParaRPr lang="lv-LV" sz="10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75492557-4CC9-4C2B-9558-F167FD006C62}" type="pres">
      <dgm:prSet presAssocID="{BEA1C35A-5ACF-429C-B536-B21A41E0F396}" presName="Name0" presStyleCnt="0">
        <dgm:presLayoutVars>
          <dgm:dir/>
          <dgm:resizeHandles val="exact"/>
        </dgm:presLayoutVars>
      </dgm:prSet>
      <dgm:spPr/>
    </dgm:pt>
    <dgm:pt modelId="{DCCDD739-A24A-42C8-8328-5EE80FE612EF}" type="pres">
      <dgm:prSet presAssocID="{C5E44BB1-950F-47C6-84E0-CC3FC4537258}" presName="node" presStyleLbl="node1" presStyleIdx="0" presStyleCnt="6" custScaleX="172719" custScaleY="172719">
        <dgm:presLayoutVars>
          <dgm:bulletEnabled val="1"/>
        </dgm:presLayoutVars>
      </dgm:prSet>
      <dgm:spPr/>
    </dgm:pt>
    <dgm:pt modelId="{970D5835-6F84-4F5B-983D-12AF17701489}" type="pres">
      <dgm:prSet presAssocID="{28060A54-6AB8-438C-9AE9-31098AF60CA7}" presName="sibTrans" presStyleLbl="sibTrans2D1" presStyleIdx="0" presStyleCnt="6"/>
      <dgm:spPr/>
    </dgm:pt>
    <dgm:pt modelId="{79CB4BB9-328F-494F-A677-3E5F2D82FC0F}" type="pres">
      <dgm:prSet presAssocID="{28060A54-6AB8-438C-9AE9-31098AF60CA7}" presName="connectorText" presStyleLbl="sibTrans2D1" presStyleIdx="0" presStyleCnt="6"/>
      <dgm:spPr/>
    </dgm:pt>
    <dgm:pt modelId="{794315CF-40F1-4275-8F2F-E75D7DBE616A}" type="pres">
      <dgm:prSet presAssocID="{49D51708-CF47-41BA-885C-E08E7D519C85}" presName="node" presStyleLbl="node1" presStyleIdx="1" presStyleCnt="6" custScaleX="240336" custScaleY="172719" custRadScaleRad="164921" custRadScaleInc="46055">
        <dgm:presLayoutVars>
          <dgm:bulletEnabled val="1"/>
        </dgm:presLayoutVars>
      </dgm:prSet>
      <dgm:spPr/>
    </dgm:pt>
    <dgm:pt modelId="{8CF9CFB3-D0B9-4DBB-855F-ABEE0DEAD227}" type="pres">
      <dgm:prSet presAssocID="{A2578E2A-32E0-481A-96DB-A0EC6BDC33EC}" presName="sibTrans" presStyleLbl="sibTrans2D1" presStyleIdx="1" presStyleCnt="6"/>
      <dgm:spPr/>
    </dgm:pt>
    <dgm:pt modelId="{4B48A943-6141-4B98-8518-4D6C654C4CE7}" type="pres">
      <dgm:prSet presAssocID="{A2578E2A-32E0-481A-96DB-A0EC6BDC33EC}" presName="connectorText" presStyleLbl="sibTrans2D1" presStyleIdx="1" presStyleCnt="6"/>
      <dgm:spPr/>
    </dgm:pt>
    <dgm:pt modelId="{3C6454FC-0360-43BC-997A-D2D293E9BE2E}" type="pres">
      <dgm:prSet presAssocID="{2779A396-C20B-4BA7-AEB0-2128AEF0D042}" presName="node" presStyleLbl="node1" presStyleIdx="2" presStyleCnt="6" custScaleX="241902" custScaleY="172719" custRadScaleRad="168138" custRadScaleInc="-34919">
        <dgm:presLayoutVars>
          <dgm:bulletEnabled val="1"/>
        </dgm:presLayoutVars>
      </dgm:prSet>
      <dgm:spPr/>
    </dgm:pt>
    <dgm:pt modelId="{45600867-5281-4DA0-917B-B110CA680720}" type="pres">
      <dgm:prSet presAssocID="{1E732255-DA7C-4E0C-BD63-F22F7AC239A4}" presName="sibTrans" presStyleLbl="sibTrans2D1" presStyleIdx="2" presStyleCnt="6"/>
      <dgm:spPr/>
    </dgm:pt>
    <dgm:pt modelId="{81BF0458-9B40-4AC7-8DA5-BA96F94C1C20}" type="pres">
      <dgm:prSet presAssocID="{1E732255-DA7C-4E0C-BD63-F22F7AC239A4}" presName="connectorText" presStyleLbl="sibTrans2D1" presStyleIdx="2" presStyleCnt="6"/>
      <dgm:spPr/>
    </dgm:pt>
    <dgm:pt modelId="{895F8C69-E7D5-49BB-B292-F6D63F0BFAB2}" type="pres">
      <dgm:prSet presAssocID="{5D454A38-EAE4-49BF-8C9F-9236FB77B87E}" presName="node" presStyleLbl="node1" presStyleIdx="3" presStyleCnt="6" custScaleX="210712" custScaleY="172719" custRadScaleRad="106743" custRadScaleInc="0">
        <dgm:presLayoutVars>
          <dgm:bulletEnabled val="1"/>
        </dgm:presLayoutVars>
      </dgm:prSet>
      <dgm:spPr/>
    </dgm:pt>
    <dgm:pt modelId="{F27DD930-1BEC-4F8F-B085-C0A6DFCCF67C}" type="pres">
      <dgm:prSet presAssocID="{FC07CC9D-9A5A-4218-A660-688B0F189424}" presName="sibTrans" presStyleLbl="sibTrans2D1" presStyleIdx="3" presStyleCnt="6"/>
      <dgm:spPr/>
    </dgm:pt>
    <dgm:pt modelId="{470082D8-BA41-4E94-80E2-AD193516D579}" type="pres">
      <dgm:prSet presAssocID="{FC07CC9D-9A5A-4218-A660-688B0F189424}" presName="connectorText" presStyleLbl="sibTrans2D1" presStyleIdx="3" presStyleCnt="6"/>
      <dgm:spPr/>
    </dgm:pt>
    <dgm:pt modelId="{CF28B11E-6B0E-4D41-93AB-351A2D769C24}" type="pres">
      <dgm:prSet presAssocID="{651C69B4-34A7-4598-98CE-60C0793621FA}" presName="node" presStyleLbl="node1" presStyleIdx="4" presStyleCnt="6" custScaleX="228915" custScaleY="172719" custRadScaleRad="162540" custRadScaleInc="36741">
        <dgm:presLayoutVars>
          <dgm:bulletEnabled val="1"/>
        </dgm:presLayoutVars>
      </dgm:prSet>
      <dgm:spPr/>
    </dgm:pt>
    <dgm:pt modelId="{EDA77500-D89E-44BB-8873-0B9C3B88E964}" type="pres">
      <dgm:prSet presAssocID="{ACCB0A5C-972F-49AA-B487-C8AAEC3EA41B}" presName="sibTrans" presStyleLbl="sibTrans2D1" presStyleIdx="4" presStyleCnt="6"/>
      <dgm:spPr/>
    </dgm:pt>
    <dgm:pt modelId="{2AC33300-C563-4973-A41C-9790B18FD2CA}" type="pres">
      <dgm:prSet presAssocID="{ACCB0A5C-972F-49AA-B487-C8AAEC3EA41B}" presName="connectorText" presStyleLbl="sibTrans2D1" presStyleIdx="4" presStyleCnt="6"/>
      <dgm:spPr/>
    </dgm:pt>
    <dgm:pt modelId="{A5A954F3-4F6E-4D35-BB83-EC3746E24893}" type="pres">
      <dgm:prSet presAssocID="{FDA61776-398B-4C71-9FAC-24E38B3C114A}" presName="node" presStyleLbl="node1" presStyleIdx="5" presStyleCnt="6" custScaleX="223805" custScaleY="217375" custRadScaleRad="160431" custRadScaleInc="-44502">
        <dgm:presLayoutVars>
          <dgm:bulletEnabled val="1"/>
        </dgm:presLayoutVars>
      </dgm:prSet>
      <dgm:spPr/>
    </dgm:pt>
    <dgm:pt modelId="{8B2F5A06-5FB7-44DC-93FB-85F3063AE3CA}" type="pres">
      <dgm:prSet presAssocID="{332F13D8-EBBD-4AFC-86FF-83D146E7BAB0}" presName="sibTrans" presStyleLbl="sibTrans2D1" presStyleIdx="5" presStyleCnt="6"/>
      <dgm:spPr/>
    </dgm:pt>
    <dgm:pt modelId="{E5C8B605-4C3F-4620-98BC-89C59863F9AE}" type="pres">
      <dgm:prSet presAssocID="{332F13D8-EBBD-4AFC-86FF-83D146E7BAB0}" presName="connectorText" presStyleLbl="sibTrans2D1" presStyleIdx="5" presStyleCnt="6"/>
      <dgm:spPr/>
    </dgm:pt>
  </dgm:ptLst>
  <dgm:cxnLst>
    <dgm:cxn modelId="{AF590B02-62D8-4A44-B9DF-80CBA064B840}" type="presOf" srcId="{A2578E2A-32E0-481A-96DB-A0EC6BDC33EC}" destId="{8CF9CFB3-D0B9-4DBB-855F-ABEE0DEAD227}" srcOrd="0" destOrd="0" presId="urn:microsoft.com/office/officeart/2005/8/layout/cycle7"/>
    <dgm:cxn modelId="{FABD6209-C8A8-4BDB-AF4D-26CADFEB7BA0}" srcId="{BEA1C35A-5ACF-429C-B536-B21A41E0F396}" destId="{651C69B4-34A7-4598-98CE-60C0793621FA}" srcOrd="4" destOrd="0" parTransId="{8974E786-2821-4EA0-BF15-5E0A7787E59D}" sibTransId="{ACCB0A5C-972F-49AA-B487-C8AAEC3EA41B}"/>
    <dgm:cxn modelId="{E80BD90F-EAE2-4FC4-BA19-D1B8E68EA20D}" type="presOf" srcId="{BEA1C35A-5ACF-429C-B536-B21A41E0F396}" destId="{75492557-4CC9-4C2B-9558-F167FD006C62}" srcOrd="0" destOrd="0" presId="urn:microsoft.com/office/officeart/2005/8/layout/cycle7"/>
    <dgm:cxn modelId="{2587B161-CDDC-43C2-BCFF-6038BE157C7C}" type="presOf" srcId="{1E732255-DA7C-4E0C-BD63-F22F7AC239A4}" destId="{45600867-5281-4DA0-917B-B110CA680720}" srcOrd="0" destOrd="0" presId="urn:microsoft.com/office/officeart/2005/8/layout/cycle7"/>
    <dgm:cxn modelId="{8D00CA61-2A3E-4525-829C-8580989B1E07}" type="presOf" srcId="{1E732255-DA7C-4E0C-BD63-F22F7AC239A4}" destId="{81BF0458-9B40-4AC7-8DA5-BA96F94C1C20}" srcOrd="1" destOrd="0" presId="urn:microsoft.com/office/officeart/2005/8/layout/cycle7"/>
    <dgm:cxn modelId="{C1FD7647-4E23-4C89-AACF-0F3B87C5166D}" type="presOf" srcId="{FC07CC9D-9A5A-4218-A660-688B0F189424}" destId="{F27DD930-1BEC-4F8F-B085-C0A6DFCCF67C}" srcOrd="0" destOrd="0" presId="urn:microsoft.com/office/officeart/2005/8/layout/cycle7"/>
    <dgm:cxn modelId="{DF544668-948D-4DF2-B3EF-A96F78E31C68}" type="presOf" srcId="{A2578E2A-32E0-481A-96DB-A0EC6BDC33EC}" destId="{4B48A943-6141-4B98-8518-4D6C654C4CE7}" srcOrd="1" destOrd="0" presId="urn:microsoft.com/office/officeart/2005/8/layout/cycle7"/>
    <dgm:cxn modelId="{3097E76A-38E0-4DDE-A6F7-F2215BFF3DBD}" type="presOf" srcId="{49D51708-CF47-41BA-885C-E08E7D519C85}" destId="{794315CF-40F1-4275-8F2F-E75D7DBE616A}" srcOrd="0" destOrd="0" presId="urn:microsoft.com/office/officeart/2005/8/layout/cycle7"/>
    <dgm:cxn modelId="{41173C6E-7B5A-4B95-891C-B1E0EC571814}" srcId="{BEA1C35A-5ACF-429C-B536-B21A41E0F396}" destId="{2779A396-C20B-4BA7-AEB0-2128AEF0D042}" srcOrd="2" destOrd="0" parTransId="{4C07DE34-B993-45BF-B07A-994323913DD3}" sibTransId="{1E732255-DA7C-4E0C-BD63-F22F7AC239A4}"/>
    <dgm:cxn modelId="{8B82CD4E-2798-4462-919E-03AE3D312880}" type="presOf" srcId="{FC07CC9D-9A5A-4218-A660-688B0F189424}" destId="{470082D8-BA41-4E94-80E2-AD193516D579}" srcOrd="1" destOrd="0" presId="urn:microsoft.com/office/officeart/2005/8/layout/cycle7"/>
    <dgm:cxn modelId="{EE3F3C55-E316-4030-8F59-090EAE001AE1}" srcId="{BEA1C35A-5ACF-429C-B536-B21A41E0F396}" destId="{FDA61776-398B-4C71-9FAC-24E38B3C114A}" srcOrd="5" destOrd="0" parTransId="{DA01969A-031F-45CC-820C-ED8055E41BA7}" sibTransId="{332F13D8-EBBD-4AFC-86FF-83D146E7BAB0}"/>
    <dgm:cxn modelId="{A0DFE056-8B02-4DDA-B433-B37097CE207E}" type="presOf" srcId="{332F13D8-EBBD-4AFC-86FF-83D146E7BAB0}" destId="{E5C8B605-4C3F-4620-98BC-89C59863F9AE}" srcOrd="1" destOrd="0" presId="urn:microsoft.com/office/officeart/2005/8/layout/cycle7"/>
    <dgm:cxn modelId="{A214CA7E-8B45-44AE-9947-815D1162946B}" type="presOf" srcId="{FDA61776-398B-4C71-9FAC-24E38B3C114A}" destId="{A5A954F3-4F6E-4D35-BB83-EC3746E24893}" srcOrd="0" destOrd="0" presId="urn:microsoft.com/office/officeart/2005/8/layout/cycle7"/>
    <dgm:cxn modelId="{1FD9D17E-2E47-4697-BC08-58DEC684386E}" srcId="{BEA1C35A-5ACF-429C-B536-B21A41E0F396}" destId="{5D454A38-EAE4-49BF-8C9F-9236FB77B87E}" srcOrd="3" destOrd="0" parTransId="{2E2FFD43-BF94-4C64-A6E1-30A4197E4075}" sibTransId="{FC07CC9D-9A5A-4218-A660-688B0F189424}"/>
    <dgm:cxn modelId="{6A58697F-C962-4F61-8027-A6C496267175}" type="presOf" srcId="{28060A54-6AB8-438C-9AE9-31098AF60CA7}" destId="{79CB4BB9-328F-494F-A677-3E5F2D82FC0F}" srcOrd="1" destOrd="0" presId="urn:microsoft.com/office/officeart/2005/8/layout/cycle7"/>
    <dgm:cxn modelId="{B1D9C884-B655-42F6-9300-944F08C97F76}" type="presOf" srcId="{651C69B4-34A7-4598-98CE-60C0793621FA}" destId="{CF28B11E-6B0E-4D41-93AB-351A2D769C24}" srcOrd="0" destOrd="0" presId="urn:microsoft.com/office/officeart/2005/8/layout/cycle7"/>
    <dgm:cxn modelId="{1D23DC96-E4D2-4A3B-83B3-DF507875351C}" type="presOf" srcId="{ACCB0A5C-972F-49AA-B487-C8AAEC3EA41B}" destId="{EDA77500-D89E-44BB-8873-0B9C3B88E964}" srcOrd="0" destOrd="0" presId="urn:microsoft.com/office/officeart/2005/8/layout/cycle7"/>
    <dgm:cxn modelId="{9AAE7F9D-C299-47C2-8B09-8D0601AC7FA6}" type="presOf" srcId="{2779A396-C20B-4BA7-AEB0-2128AEF0D042}" destId="{3C6454FC-0360-43BC-997A-D2D293E9BE2E}" srcOrd="0" destOrd="0" presId="urn:microsoft.com/office/officeart/2005/8/layout/cycle7"/>
    <dgm:cxn modelId="{F804CFA0-8AFE-4BAD-B6C8-F9CA6E67EA06}" type="presOf" srcId="{C5E44BB1-950F-47C6-84E0-CC3FC4537258}" destId="{DCCDD739-A24A-42C8-8328-5EE80FE612EF}" srcOrd="0" destOrd="0" presId="urn:microsoft.com/office/officeart/2005/8/layout/cycle7"/>
    <dgm:cxn modelId="{A08844B0-0B50-4A23-8033-02053FAB2464}" srcId="{BEA1C35A-5ACF-429C-B536-B21A41E0F396}" destId="{C5E44BB1-950F-47C6-84E0-CC3FC4537258}" srcOrd="0" destOrd="0" parTransId="{FF744028-C0A9-4D5B-8838-DC81318C0920}" sibTransId="{28060A54-6AB8-438C-9AE9-31098AF60CA7}"/>
    <dgm:cxn modelId="{00A84AC8-4580-4DAC-9CC9-BE1FF4140157}" type="presOf" srcId="{ACCB0A5C-972F-49AA-B487-C8AAEC3EA41B}" destId="{2AC33300-C563-4973-A41C-9790B18FD2CA}" srcOrd="1" destOrd="0" presId="urn:microsoft.com/office/officeart/2005/8/layout/cycle7"/>
    <dgm:cxn modelId="{5718DFE8-A02C-42D1-A37B-8885862BD58F}" srcId="{BEA1C35A-5ACF-429C-B536-B21A41E0F396}" destId="{49D51708-CF47-41BA-885C-E08E7D519C85}" srcOrd="1" destOrd="0" parTransId="{FE0F230A-F533-4284-A29B-81931C91D520}" sibTransId="{A2578E2A-32E0-481A-96DB-A0EC6BDC33EC}"/>
    <dgm:cxn modelId="{375B37EB-C44B-4061-B6D3-AB62DDE2A631}" type="presOf" srcId="{332F13D8-EBBD-4AFC-86FF-83D146E7BAB0}" destId="{8B2F5A06-5FB7-44DC-93FB-85F3063AE3CA}" srcOrd="0" destOrd="0" presId="urn:microsoft.com/office/officeart/2005/8/layout/cycle7"/>
    <dgm:cxn modelId="{11FEFFF1-38BC-488A-9A4D-BE306E8074A0}" type="presOf" srcId="{5D454A38-EAE4-49BF-8C9F-9236FB77B87E}" destId="{895F8C69-E7D5-49BB-B292-F6D63F0BFAB2}" srcOrd="0" destOrd="0" presId="urn:microsoft.com/office/officeart/2005/8/layout/cycle7"/>
    <dgm:cxn modelId="{550CFEF2-9C59-487B-B88E-30C24956A3E4}" type="presOf" srcId="{28060A54-6AB8-438C-9AE9-31098AF60CA7}" destId="{970D5835-6F84-4F5B-983D-12AF17701489}" srcOrd="0" destOrd="0" presId="urn:microsoft.com/office/officeart/2005/8/layout/cycle7"/>
    <dgm:cxn modelId="{1EFD38B5-8864-4650-B5EC-EE3A6A2CEDAC}" type="presParOf" srcId="{75492557-4CC9-4C2B-9558-F167FD006C62}" destId="{DCCDD739-A24A-42C8-8328-5EE80FE612EF}" srcOrd="0" destOrd="0" presId="urn:microsoft.com/office/officeart/2005/8/layout/cycle7"/>
    <dgm:cxn modelId="{4F489075-0260-443F-9984-1337AF3EBC8A}" type="presParOf" srcId="{75492557-4CC9-4C2B-9558-F167FD006C62}" destId="{970D5835-6F84-4F5B-983D-12AF17701489}" srcOrd="1" destOrd="0" presId="urn:microsoft.com/office/officeart/2005/8/layout/cycle7"/>
    <dgm:cxn modelId="{B2781543-9A1B-46C8-9C54-E6711797555E}" type="presParOf" srcId="{970D5835-6F84-4F5B-983D-12AF17701489}" destId="{79CB4BB9-328F-494F-A677-3E5F2D82FC0F}" srcOrd="0" destOrd="0" presId="urn:microsoft.com/office/officeart/2005/8/layout/cycle7"/>
    <dgm:cxn modelId="{8896059E-E0B8-4A5F-BD9F-2C63B09E0ACB}" type="presParOf" srcId="{75492557-4CC9-4C2B-9558-F167FD006C62}" destId="{794315CF-40F1-4275-8F2F-E75D7DBE616A}" srcOrd="2" destOrd="0" presId="urn:microsoft.com/office/officeart/2005/8/layout/cycle7"/>
    <dgm:cxn modelId="{A22583A6-D261-4C0F-8E4C-F042C8BA49DF}" type="presParOf" srcId="{75492557-4CC9-4C2B-9558-F167FD006C62}" destId="{8CF9CFB3-D0B9-4DBB-855F-ABEE0DEAD227}" srcOrd="3" destOrd="0" presId="urn:microsoft.com/office/officeart/2005/8/layout/cycle7"/>
    <dgm:cxn modelId="{66AAD3AA-19DA-48D0-B5EC-CF9CF47C4DB0}" type="presParOf" srcId="{8CF9CFB3-D0B9-4DBB-855F-ABEE0DEAD227}" destId="{4B48A943-6141-4B98-8518-4D6C654C4CE7}" srcOrd="0" destOrd="0" presId="urn:microsoft.com/office/officeart/2005/8/layout/cycle7"/>
    <dgm:cxn modelId="{5941D880-3D4C-4503-996F-4DB66144333A}" type="presParOf" srcId="{75492557-4CC9-4C2B-9558-F167FD006C62}" destId="{3C6454FC-0360-43BC-997A-D2D293E9BE2E}" srcOrd="4" destOrd="0" presId="urn:microsoft.com/office/officeart/2005/8/layout/cycle7"/>
    <dgm:cxn modelId="{94E93205-9306-4C11-8277-45B165AAA1B8}" type="presParOf" srcId="{75492557-4CC9-4C2B-9558-F167FD006C62}" destId="{45600867-5281-4DA0-917B-B110CA680720}" srcOrd="5" destOrd="0" presId="urn:microsoft.com/office/officeart/2005/8/layout/cycle7"/>
    <dgm:cxn modelId="{F5E1D7D9-B29D-4D2A-9519-0DC91C9E0C8C}" type="presParOf" srcId="{45600867-5281-4DA0-917B-B110CA680720}" destId="{81BF0458-9B40-4AC7-8DA5-BA96F94C1C20}" srcOrd="0" destOrd="0" presId="urn:microsoft.com/office/officeart/2005/8/layout/cycle7"/>
    <dgm:cxn modelId="{511ED479-AB5C-4C2E-870C-9CB5D6A362E6}" type="presParOf" srcId="{75492557-4CC9-4C2B-9558-F167FD006C62}" destId="{895F8C69-E7D5-49BB-B292-F6D63F0BFAB2}" srcOrd="6" destOrd="0" presId="urn:microsoft.com/office/officeart/2005/8/layout/cycle7"/>
    <dgm:cxn modelId="{D8D1ECA4-50B3-4B45-904B-5FD4E224F65B}" type="presParOf" srcId="{75492557-4CC9-4C2B-9558-F167FD006C62}" destId="{F27DD930-1BEC-4F8F-B085-C0A6DFCCF67C}" srcOrd="7" destOrd="0" presId="urn:microsoft.com/office/officeart/2005/8/layout/cycle7"/>
    <dgm:cxn modelId="{FCFCB6FB-928C-4C63-BE5A-CE936F137B99}" type="presParOf" srcId="{F27DD930-1BEC-4F8F-B085-C0A6DFCCF67C}" destId="{470082D8-BA41-4E94-80E2-AD193516D579}" srcOrd="0" destOrd="0" presId="urn:microsoft.com/office/officeart/2005/8/layout/cycle7"/>
    <dgm:cxn modelId="{883526AE-CEC3-4F00-8B41-26D50BE651B4}" type="presParOf" srcId="{75492557-4CC9-4C2B-9558-F167FD006C62}" destId="{CF28B11E-6B0E-4D41-93AB-351A2D769C24}" srcOrd="8" destOrd="0" presId="urn:microsoft.com/office/officeart/2005/8/layout/cycle7"/>
    <dgm:cxn modelId="{43E9EE28-9B3E-4BC9-9F7B-E8989F38FE0F}" type="presParOf" srcId="{75492557-4CC9-4C2B-9558-F167FD006C62}" destId="{EDA77500-D89E-44BB-8873-0B9C3B88E964}" srcOrd="9" destOrd="0" presId="urn:microsoft.com/office/officeart/2005/8/layout/cycle7"/>
    <dgm:cxn modelId="{5CA14A3D-182A-4610-BA15-CE5762448901}" type="presParOf" srcId="{EDA77500-D89E-44BB-8873-0B9C3B88E964}" destId="{2AC33300-C563-4973-A41C-9790B18FD2CA}" srcOrd="0" destOrd="0" presId="urn:microsoft.com/office/officeart/2005/8/layout/cycle7"/>
    <dgm:cxn modelId="{F0BBA9B8-298F-4BEF-99BE-908335A28613}" type="presParOf" srcId="{75492557-4CC9-4C2B-9558-F167FD006C62}" destId="{A5A954F3-4F6E-4D35-BB83-EC3746E24893}" srcOrd="10" destOrd="0" presId="urn:microsoft.com/office/officeart/2005/8/layout/cycle7"/>
    <dgm:cxn modelId="{F7EF7E9A-7F1B-4D45-9248-9EEC0CD81D56}" type="presParOf" srcId="{75492557-4CC9-4C2B-9558-F167FD006C62}" destId="{8B2F5A06-5FB7-44DC-93FB-85F3063AE3CA}" srcOrd="11" destOrd="0" presId="urn:microsoft.com/office/officeart/2005/8/layout/cycle7"/>
    <dgm:cxn modelId="{28FA7F5D-987D-4E86-9E6F-B07783D6B8B6}" type="presParOf" srcId="{8B2F5A06-5FB7-44DC-93FB-85F3063AE3CA}" destId="{E5C8B605-4C3F-4620-98BC-89C59863F9AE}" srcOrd="0" destOrd="0" presId="urn:microsoft.com/office/officeart/2005/8/layout/cycle7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EF92818-3CD0-46E3-9617-1C50F6D66C0E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854FA704-E4BD-4165-BE10-8C58C5D8430D}">
      <dgm:prSet phldrT="[Text]" custT="1"/>
      <dgm:spPr>
        <a:solidFill>
          <a:srgbClr val="012269"/>
        </a:solidFill>
      </dgm:spPr>
      <dgm:t>
        <a:bodyPr anchor="ctr"/>
        <a:lstStyle/>
        <a:p>
          <a:pPr algn="ctr">
            <a:buNone/>
          </a:pPr>
          <a:r>
            <a:rPr lang="lv-LV" sz="1050" b="1"/>
            <a:t>ATZĪMĒ DARBĪBAS</a:t>
          </a:r>
        </a:p>
      </dgm:t>
    </dgm:pt>
    <dgm:pt modelId="{654A5340-EB7B-4015-A80A-75640312DFEF}" type="parTrans" cxnId="{AA5F5023-A3CE-4800-AB54-DC3BFD24FE49}">
      <dgm:prSet/>
      <dgm:spPr/>
      <dgm:t>
        <a:bodyPr/>
        <a:lstStyle/>
        <a:p>
          <a:endParaRPr lang="lv-LV" sz="3600"/>
        </a:p>
      </dgm:t>
    </dgm:pt>
    <dgm:pt modelId="{1C5BFFBB-80F0-4EE7-A2E4-03EC8C7855DA}" type="sibTrans" cxnId="{AA5F5023-A3CE-4800-AB54-DC3BFD24FE49}">
      <dgm:prSet/>
      <dgm:spPr/>
      <dgm:t>
        <a:bodyPr/>
        <a:lstStyle/>
        <a:p>
          <a:endParaRPr lang="lv-LV" sz="3600"/>
        </a:p>
      </dgm:t>
    </dgm:pt>
    <dgm:pt modelId="{DA365750-8FC6-4354-9804-0BB28BD9C0B6}">
      <dgm:prSet phldrT="[Text]" custT="1"/>
      <dgm:spPr>
        <a:solidFill>
          <a:srgbClr val="012269"/>
        </a:solidFill>
      </dgm:spPr>
      <dgm:t>
        <a:bodyPr anchor="ctr"/>
        <a:lstStyle/>
        <a:p>
          <a:pPr algn="l">
            <a:buNone/>
          </a:pPr>
          <a:r>
            <a:rPr lang="lv-LV" sz="1050" b="1"/>
            <a:t>IZVEIDO DARBĪBAS APRAKSTU</a:t>
          </a:r>
        </a:p>
      </dgm:t>
    </dgm:pt>
    <dgm:pt modelId="{934B22B6-20DE-4B91-983E-C971630979D0}" type="parTrans" cxnId="{5A7F37FC-95AF-454A-9358-6E7FE72A8DB9}">
      <dgm:prSet/>
      <dgm:spPr/>
      <dgm:t>
        <a:bodyPr/>
        <a:lstStyle/>
        <a:p>
          <a:endParaRPr lang="lv-LV" sz="3600"/>
        </a:p>
      </dgm:t>
    </dgm:pt>
    <dgm:pt modelId="{728F195B-EB28-4E8F-A607-5EF4A99D0533}" type="sibTrans" cxnId="{5A7F37FC-95AF-454A-9358-6E7FE72A8DB9}">
      <dgm:prSet/>
      <dgm:spPr/>
      <dgm:t>
        <a:bodyPr/>
        <a:lstStyle/>
        <a:p>
          <a:endParaRPr lang="lv-LV" sz="3600"/>
        </a:p>
      </dgm:t>
    </dgm:pt>
    <dgm:pt modelId="{28FF2740-284E-41EF-8B1A-8BD462253353}">
      <dgm:prSet phldrT="[Text]" custT="1"/>
      <dgm:spPr>
        <a:solidFill>
          <a:srgbClr val="012269"/>
        </a:solidFill>
      </dgm:spPr>
      <dgm:t>
        <a:bodyPr/>
        <a:lstStyle/>
        <a:p>
          <a:pPr algn="ctr"/>
          <a:r>
            <a:rPr lang="lv-LV" sz="1050" b="1" noProof="0" dirty="0"/>
            <a:t>DEFINĒ DARBĪBAS SASNIEDZĀMO VĒRTĪBU/ REZULTĀTU</a:t>
          </a:r>
        </a:p>
        <a:p>
          <a:pPr algn="l"/>
          <a:r>
            <a:rPr lang="lv-LV" sz="1000" i="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• </a:t>
          </a:r>
          <a:r>
            <a:rPr lang="lv-LV" sz="1000" i="0" noProof="0" dirty="0"/>
            <a:t>norāda skaitlisko izteiksmi un atbilstošu mērvienību</a:t>
          </a:r>
        </a:p>
        <a:p>
          <a:pPr algn="l"/>
          <a:r>
            <a:rPr lang="lv-LV" sz="1000" i="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• d</a:t>
          </a:r>
          <a:r>
            <a:rPr lang="lv-LV" sz="1000" i="0" noProof="0" dirty="0"/>
            <a:t>arbību rezultātiem jāizriet no darbības satura un apraksta, piemēram, “īstenots projekts”, “publicēti zinātniskie raksti” utt..</a:t>
          </a:r>
          <a:endParaRPr lang="en-US" sz="1000" i="0" noProof="0" dirty="0"/>
        </a:p>
        <a:p>
          <a:pPr algn="l"/>
          <a:endParaRPr lang="en-US" sz="1000" i="0" noProof="0" dirty="0">
            <a:solidFill>
              <a:schemeClr val="bg1"/>
            </a:solidFill>
          </a:endParaRPr>
        </a:p>
        <a:p>
          <a:pPr algn="ctr"/>
          <a:r>
            <a:rPr lang="lv-LV" altLang="lv-LV" sz="1000" b="1" noProof="0" dirty="0">
              <a:solidFill>
                <a:schemeClr val="bg1"/>
              </a:solidFill>
            </a:rPr>
            <a:t>RIS3 rādītājus nav iespējams izvēlēties sadaļā “Darbības”, bet informāciju kādus RIS3 rādītājus iesniedzējs paredz sasniegt un uzkrāt</a:t>
          </a:r>
          <a:r>
            <a:rPr lang="en-US" altLang="lv-LV" sz="1000" b="1" noProof="0" dirty="0">
              <a:solidFill>
                <a:schemeClr val="bg1"/>
              </a:solidFill>
            </a:rPr>
            <a:t> </a:t>
          </a:r>
          <a:r>
            <a:rPr lang="en-US" altLang="lv-LV" sz="1000" b="1" u="sng" noProof="0" dirty="0" err="1">
              <a:solidFill>
                <a:schemeClr val="bg1"/>
              </a:solidFill>
            </a:rPr>
            <a:t>jānorāda</a:t>
          </a:r>
          <a:r>
            <a:rPr lang="en-US" altLang="lv-LV" sz="1000" b="1" u="sng" noProof="0" dirty="0">
              <a:solidFill>
                <a:schemeClr val="bg1"/>
              </a:solidFill>
            </a:rPr>
            <a:t> </a:t>
          </a:r>
          <a:r>
            <a:rPr lang="en-US" altLang="lv-LV" sz="1000" b="1" u="sng" noProof="0" dirty="0" err="1">
              <a:solidFill>
                <a:schemeClr val="bg1"/>
              </a:solidFill>
            </a:rPr>
            <a:t>sadaļā</a:t>
          </a:r>
          <a:r>
            <a:rPr lang="en-US" altLang="lv-LV" sz="1000" b="1" u="sng" noProof="0" dirty="0">
              <a:solidFill>
                <a:schemeClr val="bg1"/>
              </a:solidFill>
            </a:rPr>
            <a:t> “</a:t>
          </a:r>
          <a:r>
            <a:rPr lang="en-US" altLang="lv-LV" sz="1000" b="1" u="sng" noProof="0" dirty="0" err="1">
              <a:solidFill>
                <a:schemeClr val="bg1"/>
              </a:solidFill>
            </a:rPr>
            <a:t>Projekta</a:t>
          </a:r>
          <a:r>
            <a:rPr lang="en-US" altLang="lv-LV" sz="1000" b="1" u="sng" noProof="0" dirty="0">
              <a:solidFill>
                <a:schemeClr val="bg1"/>
              </a:solidFill>
            </a:rPr>
            <a:t> </a:t>
          </a:r>
          <a:r>
            <a:rPr lang="en-US" altLang="lv-LV" sz="1000" b="1" u="sng" noProof="0" dirty="0" err="1">
              <a:solidFill>
                <a:schemeClr val="bg1"/>
              </a:solidFill>
            </a:rPr>
            <a:t>mērķis</a:t>
          </a:r>
          <a:r>
            <a:rPr lang="en-US" altLang="lv-LV" sz="1000" b="1" u="sng" noProof="0" dirty="0">
              <a:solidFill>
                <a:schemeClr val="bg1"/>
              </a:solidFill>
            </a:rPr>
            <a:t>”</a:t>
          </a:r>
          <a:r>
            <a:rPr lang="lv-LV" altLang="lv-LV" sz="1000" b="1" u="sng" noProof="0" dirty="0">
              <a:solidFill>
                <a:schemeClr val="bg1"/>
              </a:solidFill>
            </a:rPr>
            <a:t>  </a:t>
          </a:r>
          <a:r>
            <a:rPr lang="en-US" altLang="lv-LV" sz="1000" dirty="0">
              <a:solidFill>
                <a:srgbClr val="012269"/>
              </a:solidFill>
            </a:rPr>
            <a:t>bet </a:t>
          </a:r>
          <a:endParaRPr lang="lv-LV" sz="1000" b="1" i="0" noProof="0" dirty="0"/>
        </a:p>
      </dgm:t>
    </dgm:pt>
    <dgm:pt modelId="{24A5EB03-F01B-483A-B731-F3689D890532}" type="parTrans" cxnId="{FE53B355-B447-4848-BA09-81C95FDFE6F5}">
      <dgm:prSet/>
      <dgm:spPr/>
      <dgm:t>
        <a:bodyPr/>
        <a:lstStyle/>
        <a:p>
          <a:endParaRPr lang="lv-LV" sz="3600"/>
        </a:p>
      </dgm:t>
    </dgm:pt>
    <dgm:pt modelId="{31E343FA-7F46-4F35-BA50-F083B9DA2788}" type="sibTrans" cxnId="{FE53B355-B447-4848-BA09-81C95FDFE6F5}">
      <dgm:prSet/>
      <dgm:spPr/>
      <dgm:t>
        <a:bodyPr/>
        <a:lstStyle/>
        <a:p>
          <a:endParaRPr lang="lv-LV" sz="3600"/>
        </a:p>
      </dgm:t>
    </dgm:pt>
    <dgm:pt modelId="{E6B6DE60-8F0A-4A00-8EE9-6425C21C9304}">
      <dgm:prSet phldrT="[Text]" custT="1"/>
      <dgm:spPr>
        <a:solidFill>
          <a:srgbClr val="012269"/>
        </a:solidFill>
      </dgm:spPr>
      <dgm:t>
        <a:bodyPr anchor="ctr"/>
        <a:lstStyle/>
        <a:p>
          <a:pPr algn="ctr"/>
          <a:r>
            <a:rPr lang="lv-LV" sz="1050" b="1" dirty="0"/>
            <a:t>PIEVIENO HP VINPI DARBĪBAS un to aprakstus</a:t>
          </a:r>
        </a:p>
      </dgm:t>
    </dgm:pt>
    <dgm:pt modelId="{CF22C299-EE11-4629-9C99-7AA631CBCDA8}" type="parTrans" cxnId="{A3AC7D79-9527-4E73-862E-F103139E3827}">
      <dgm:prSet/>
      <dgm:spPr/>
      <dgm:t>
        <a:bodyPr/>
        <a:lstStyle/>
        <a:p>
          <a:endParaRPr lang="lv-LV" sz="3600"/>
        </a:p>
      </dgm:t>
    </dgm:pt>
    <dgm:pt modelId="{6A13D70C-44DA-427B-9317-3E82D35A5130}" type="sibTrans" cxnId="{A3AC7D79-9527-4E73-862E-F103139E3827}">
      <dgm:prSet/>
      <dgm:spPr/>
      <dgm:t>
        <a:bodyPr/>
        <a:lstStyle/>
        <a:p>
          <a:endParaRPr lang="lv-LV" sz="3600"/>
        </a:p>
      </dgm:t>
    </dgm:pt>
    <dgm:pt modelId="{E5502613-E3DE-4E06-A6C3-8E697278E972}">
      <dgm:prSet phldrT="[Text]" custT="1"/>
      <dgm:spPr>
        <a:solidFill>
          <a:srgbClr val="012269"/>
        </a:solidFill>
      </dgm:spPr>
      <dgm:t>
        <a:bodyPr anchor="ctr"/>
        <a:lstStyle/>
        <a:p>
          <a:pPr algn="ctr"/>
          <a:r>
            <a:rPr lang="lv-LV" sz="1050" b="1" noProof="0" dirty="0"/>
            <a:t>ATZĪMĒ UZRAUDZĪBAS RĀDĪTĀJUS</a:t>
          </a:r>
        </a:p>
      </dgm:t>
    </dgm:pt>
    <dgm:pt modelId="{2A8768CE-5D5E-4C40-887E-52161C01C6D7}" type="parTrans" cxnId="{0B84D672-EC02-4C8A-95CD-2D0AF356573C}">
      <dgm:prSet/>
      <dgm:spPr/>
      <dgm:t>
        <a:bodyPr/>
        <a:lstStyle/>
        <a:p>
          <a:endParaRPr lang="lv-LV" sz="3600"/>
        </a:p>
      </dgm:t>
    </dgm:pt>
    <dgm:pt modelId="{A403B671-73FC-49B4-B25F-870E80BA2A1E}" type="sibTrans" cxnId="{0B84D672-EC02-4C8A-95CD-2D0AF356573C}">
      <dgm:prSet/>
      <dgm:spPr/>
      <dgm:t>
        <a:bodyPr/>
        <a:lstStyle/>
        <a:p>
          <a:endParaRPr lang="lv-LV" sz="3600"/>
        </a:p>
      </dgm:t>
    </dgm:pt>
    <dgm:pt modelId="{8E1E4EDB-0ED5-4BBC-A2D9-B799DB9CC6B7}">
      <dgm:prSet phldrT="[Text]" custT="1"/>
      <dgm:spPr>
        <a:solidFill>
          <a:srgbClr val="012269"/>
        </a:solidFill>
      </dgm:spPr>
      <dgm:t>
        <a:bodyPr anchor="ctr"/>
        <a:lstStyle/>
        <a:p>
          <a:pPr algn="ctr"/>
          <a:r>
            <a:rPr lang="lv-LV" sz="1050" b="1"/>
            <a:t>VEIC ATZĪMES PROJEKTA ĪSTENO</a:t>
          </a:r>
          <a:r>
            <a:rPr lang="en-US" sz="1050" b="1"/>
            <a:t>Š</a:t>
          </a:r>
          <a:r>
            <a:rPr lang="lv-LV" sz="1050" b="1"/>
            <a:t>ANAS LAIKA GRAFIKĀ</a:t>
          </a:r>
        </a:p>
      </dgm:t>
    </dgm:pt>
    <dgm:pt modelId="{ACB3735C-B84B-4686-ADC0-D8AF9128A395}" type="parTrans" cxnId="{D80904AF-96ED-4028-B88E-D99C5049F9C2}">
      <dgm:prSet/>
      <dgm:spPr/>
      <dgm:t>
        <a:bodyPr/>
        <a:lstStyle/>
        <a:p>
          <a:endParaRPr lang="lv-LV" sz="3600"/>
        </a:p>
      </dgm:t>
    </dgm:pt>
    <dgm:pt modelId="{F57D7A45-74C5-4605-AFA8-6B14CF2193EE}" type="sibTrans" cxnId="{D80904AF-96ED-4028-B88E-D99C5049F9C2}">
      <dgm:prSet/>
      <dgm:spPr/>
      <dgm:t>
        <a:bodyPr/>
        <a:lstStyle/>
        <a:p>
          <a:endParaRPr lang="lv-LV" sz="3600"/>
        </a:p>
      </dgm:t>
    </dgm:pt>
    <dgm:pt modelId="{2D2A3553-FDF6-4B0A-A28C-9EE9BDAF0A14}">
      <dgm:prSet phldrT="[Text]" custT="1"/>
      <dgm:spPr>
        <a:solidFill>
          <a:srgbClr val="012269"/>
        </a:solidFill>
      </dgm:spPr>
      <dgm:t>
        <a:bodyPr anchor="ctr"/>
        <a:lstStyle/>
        <a:p>
          <a:pPr algn="ctr"/>
          <a:r>
            <a:rPr lang="lv-LV" sz="1050" b="1" dirty="0"/>
            <a:t>SADAĻĀ BUDŽETS ATZĪMĒ DARBĪBAS PRET IZMAKSU POZĪCIJĀM</a:t>
          </a:r>
          <a:endParaRPr lang="lv-LV" sz="1050" b="1" noProof="0" dirty="0"/>
        </a:p>
      </dgm:t>
    </dgm:pt>
    <dgm:pt modelId="{B68EF25F-0513-41A3-8615-911D69345CCB}" type="parTrans" cxnId="{264A83B7-B6D7-4180-9652-69AC9F7B40B2}">
      <dgm:prSet/>
      <dgm:spPr/>
      <dgm:t>
        <a:bodyPr/>
        <a:lstStyle/>
        <a:p>
          <a:endParaRPr lang="lv-LV" sz="3600"/>
        </a:p>
      </dgm:t>
    </dgm:pt>
    <dgm:pt modelId="{4E674F05-00F7-408E-B66D-12D84AE0AAEC}" type="sibTrans" cxnId="{264A83B7-B6D7-4180-9652-69AC9F7B40B2}">
      <dgm:prSet/>
      <dgm:spPr/>
      <dgm:t>
        <a:bodyPr/>
        <a:lstStyle/>
        <a:p>
          <a:endParaRPr lang="lv-LV" sz="3600"/>
        </a:p>
      </dgm:t>
    </dgm:pt>
    <dgm:pt modelId="{8E3B865A-7671-406F-A81C-A779FABAAE95}">
      <dgm:prSet phldrT="[Text]" custT="1"/>
      <dgm:spPr>
        <a:solidFill>
          <a:srgbClr val="012269"/>
        </a:solidFill>
      </dgm:spPr>
      <dgm:t>
        <a:bodyPr anchor="ctr"/>
        <a:lstStyle/>
        <a:p>
          <a:pPr algn="l"/>
          <a:r>
            <a:rPr lang="lv-LV" sz="1000" noProof="0" dirty="0"/>
            <a:t>rezultāta (1118)</a:t>
          </a:r>
        </a:p>
      </dgm:t>
    </dgm:pt>
    <dgm:pt modelId="{7A1B1253-21E1-4203-A82F-836F1B31D674}" type="parTrans" cxnId="{C400D9D4-8458-468C-8A8A-B0663996B102}">
      <dgm:prSet/>
      <dgm:spPr/>
      <dgm:t>
        <a:bodyPr/>
        <a:lstStyle/>
        <a:p>
          <a:endParaRPr lang="lv-LV" sz="3600"/>
        </a:p>
      </dgm:t>
    </dgm:pt>
    <dgm:pt modelId="{812A0742-0C12-49E9-B26C-DB094A048E49}" type="sibTrans" cxnId="{C400D9D4-8458-468C-8A8A-B0663996B102}">
      <dgm:prSet/>
      <dgm:spPr/>
      <dgm:t>
        <a:bodyPr/>
        <a:lstStyle/>
        <a:p>
          <a:endParaRPr lang="lv-LV" sz="3600"/>
        </a:p>
      </dgm:t>
    </dgm:pt>
    <dgm:pt modelId="{425B9C8A-89A7-48A9-95E6-1A2734EA450A}">
      <dgm:prSet phldrT="[Text]" custT="1"/>
      <dgm:spPr>
        <a:solidFill>
          <a:srgbClr val="012269"/>
        </a:solidFill>
      </dgm:spPr>
      <dgm:t>
        <a:bodyPr anchor="ctr"/>
        <a:lstStyle/>
        <a:p>
          <a:pPr algn="l"/>
          <a:r>
            <a:rPr lang="lv-LV" sz="1000" noProof="0" dirty="0"/>
            <a:t>HP VINPI </a:t>
          </a:r>
          <a:br>
            <a:rPr lang="lv-LV" sz="1000" noProof="0" dirty="0"/>
          </a:br>
          <a:r>
            <a:rPr lang="lv-LV" sz="1000" noProof="0" dirty="0"/>
            <a:t>(vismaz 1 – noteikts MK noteikumos)</a:t>
          </a:r>
        </a:p>
      </dgm:t>
    </dgm:pt>
    <dgm:pt modelId="{EB1E4121-B148-47A9-941E-D5FEE3500106}" type="parTrans" cxnId="{B513FB28-704D-448F-A252-9EDAFA21396F}">
      <dgm:prSet/>
      <dgm:spPr/>
      <dgm:t>
        <a:bodyPr/>
        <a:lstStyle/>
        <a:p>
          <a:endParaRPr lang="lv-LV" sz="3600"/>
        </a:p>
      </dgm:t>
    </dgm:pt>
    <dgm:pt modelId="{B39FCD5A-BE34-4967-BDCC-338FB9C0EF6E}" type="sibTrans" cxnId="{B513FB28-704D-448F-A252-9EDAFA21396F}">
      <dgm:prSet/>
      <dgm:spPr/>
      <dgm:t>
        <a:bodyPr/>
        <a:lstStyle/>
        <a:p>
          <a:endParaRPr lang="lv-LV" sz="3600"/>
        </a:p>
      </dgm:t>
    </dgm:pt>
    <dgm:pt modelId="{18FC6A66-6FB3-4E57-BB63-EC4A49A64441}">
      <dgm:prSet custT="1"/>
      <dgm:spPr>
        <a:solidFill>
          <a:srgbClr val="012269"/>
        </a:solidFill>
      </dgm:spPr>
      <dgm:t>
        <a:bodyPr anchor="ctr"/>
        <a:lstStyle/>
        <a:p>
          <a:pPr algn="l"/>
          <a:endParaRPr lang="lv-LV" sz="1000"/>
        </a:p>
      </dgm:t>
    </dgm:pt>
    <dgm:pt modelId="{349DFC94-952D-4E67-9BAE-6FC18D15B256}" type="parTrans" cxnId="{36640F4A-9993-4D7C-B1A6-05311AEE5E5C}">
      <dgm:prSet/>
      <dgm:spPr/>
      <dgm:t>
        <a:bodyPr/>
        <a:lstStyle/>
        <a:p>
          <a:endParaRPr lang="lv-LV" sz="3600"/>
        </a:p>
      </dgm:t>
    </dgm:pt>
    <dgm:pt modelId="{7E2CFD4F-DAF6-4F52-904F-DDE43F27A730}" type="sibTrans" cxnId="{36640F4A-9993-4D7C-B1A6-05311AEE5E5C}">
      <dgm:prSet/>
      <dgm:spPr/>
      <dgm:t>
        <a:bodyPr/>
        <a:lstStyle/>
        <a:p>
          <a:endParaRPr lang="lv-LV" sz="3600"/>
        </a:p>
      </dgm:t>
    </dgm:pt>
    <dgm:pt modelId="{31A524A7-2C63-4D29-BFA3-3B4AAFD785CE}">
      <dgm:prSet phldrT="[Text]" custT="1"/>
      <dgm:spPr>
        <a:solidFill>
          <a:srgbClr val="012269"/>
        </a:solidFill>
      </dgm:spPr>
      <dgm:t>
        <a:bodyPr anchor="ctr"/>
        <a:lstStyle/>
        <a:p>
          <a:pPr algn="l"/>
          <a:r>
            <a:rPr lang="lv-LV" sz="1000" i="0" noProof="0"/>
            <a:t>darbības plāno ne ilgāk kā norādīts MK noteikumos</a:t>
          </a:r>
        </a:p>
      </dgm:t>
    </dgm:pt>
    <dgm:pt modelId="{27422E57-D3B5-475C-BD53-7F804C957511}" type="parTrans" cxnId="{B9465A57-1C94-481E-A503-B250DD7FC395}">
      <dgm:prSet/>
      <dgm:spPr/>
      <dgm:t>
        <a:bodyPr/>
        <a:lstStyle/>
        <a:p>
          <a:endParaRPr lang="lv-LV"/>
        </a:p>
      </dgm:t>
    </dgm:pt>
    <dgm:pt modelId="{EFF3223C-4EA9-4EF2-B4C9-F518B6B74F7E}" type="sibTrans" cxnId="{B9465A57-1C94-481E-A503-B250DD7FC395}">
      <dgm:prSet/>
      <dgm:spPr/>
      <dgm:t>
        <a:bodyPr/>
        <a:lstStyle/>
        <a:p>
          <a:endParaRPr lang="lv-LV"/>
        </a:p>
      </dgm:t>
    </dgm:pt>
    <dgm:pt modelId="{672C3BC0-08E6-4DD6-9B06-8290AC21AC13}">
      <dgm:prSet phldrT="[Text]" custT="1"/>
      <dgm:spPr>
        <a:solidFill>
          <a:srgbClr val="012269"/>
        </a:solidFill>
      </dgm:spPr>
      <dgm:t>
        <a:bodyPr anchor="ctr"/>
        <a:lstStyle/>
        <a:p>
          <a:pPr algn="l"/>
          <a:r>
            <a:rPr lang="lv-LV" sz="1000" i="0" noProof="0" dirty="0"/>
            <a:t>darbību uzsākšanu plāno no līguma par projekta īstenošanu noslēgšanas datuma</a:t>
          </a:r>
        </a:p>
      </dgm:t>
    </dgm:pt>
    <dgm:pt modelId="{02DCAC3D-EEDD-431C-A0F3-E37B2DCB86DC}" type="parTrans" cxnId="{329DAA2D-8CC6-479F-A03C-77F48812634F}">
      <dgm:prSet/>
      <dgm:spPr/>
      <dgm:t>
        <a:bodyPr/>
        <a:lstStyle/>
        <a:p>
          <a:endParaRPr lang="lv-LV"/>
        </a:p>
      </dgm:t>
    </dgm:pt>
    <dgm:pt modelId="{461E8EC2-DDD1-4ABE-B6A4-18AEC4332106}" type="sibTrans" cxnId="{329DAA2D-8CC6-479F-A03C-77F48812634F}">
      <dgm:prSet/>
      <dgm:spPr/>
      <dgm:t>
        <a:bodyPr/>
        <a:lstStyle/>
        <a:p>
          <a:endParaRPr lang="lv-LV"/>
        </a:p>
      </dgm:t>
    </dgm:pt>
    <dgm:pt modelId="{987F3FD1-446B-4662-9081-E5B022601555}">
      <dgm:prSet phldrT="[Text]" custT="1"/>
      <dgm:spPr>
        <a:solidFill>
          <a:srgbClr val="012269"/>
        </a:solidFill>
      </dgm:spPr>
      <dgm:t>
        <a:bodyPr anchor="ctr"/>
        <a:lstStyle/>
        <a:p>
          <a:pPr algn="l"/>
          <a:endParaRPr lang="lv-LV" sz="1000" noProof="0"/>
        </a:p>
      </dgm:t>
    </dgm:pt>
    <dgm:pt modelId="{2F53DB0A-D5BB-4D89-9740-EDD6FA54AB1F}" type="parTrans" cxnId="{69D71BF1-9DD9-416D-A119-58C38F9314AC}">
      <dgm:prSet/>
      <dgm:spPr/>
      <dgm:t>
        <a:bodyPr/>
        <a:lstStyle/>
        <a:p>
          <a:endParaRPr lang="lv-LV"/>
        </a:p>
      </dgm:t>
    </dgm:pt>
    <dgm:pt modelId="{245DE7CB-3740-4932-AD85-F289D268D675}" type="sibTrans" cxnId="{69D71BF1-9DD9-416D-A119-58C38F9314AC}">
      <dgm:prSet/>
      <dgm:spPr/>
      <dgm:t>
        <a:bodyPr/>
        <a:lstStyle/>
        <a:p>
          <a:endParaRPr lang="lv-LV"/>
        </a:p>
      </dgm:t>
    </dgm:pt>
    <dgm:pt modelId="{8EA9F735-4FB5-4E54-B790-9EE5FAF4470A}">
      <dgm:prSet custT="1"/>
      <dgm:spPr/>
      <dgm:t>
        <a:bodyPr/>
        <a:lstStyle/>
        <a:p>
          <a:pPr algn="l"/>
          <a:endParaRPr lang="lv-LV" sz="1000"/>
        </a:p>
      </dgm:t>
    </dgm:pt>
    <dgm:pt modelId="{AD85EAC9-D5AD-4E62-939E-3B4627A2DFAD}" type="parTrans" cxnId="{EA3FEB2F-BEE9-4E3F-AB35-4313EB38838D}">
      <dgm:prSet/>
      <dgm:spPr/>
      <dgm:t>
        <a:bodyPr/>
        <a:lstStyle/>
        <a:p>
          <a:endParaRPr lang="lv-LV"/>
        </a:p>
      </dgm:t>
    </dgm:pt>
    <dgm:pt modelId="{5B58BB54-E11B-4F98-9203-55095EDCBF02}" type="sibTrans" cxnId="{EA3FEB2F-BEE9-4E3F-AB35-4313EB38838D}">
      <dgm:prSet/>
      <dgm:spPr/>
      <dgm:t>
        <a:bodyPr/>
        <a:lstStyle/>
        <a:p>
          <a:endParaRPr lang="lv-LV"/>
        </a:p>
      </dgm:t>
    </dgm:pt>
    <dgm:pt modelId="{35B8A6F3-5FC6-4146-9552-0F36FE29F759}">
      <dgm:prSet custT="1"/>
      <dgm:spPr/>
      <dgm:t>
        <a:bodyPr/>
        <a:lstStyle/>
        <a:p>
          <a:pPr algn="l"/>
          <a:r>
            <a:rPr lang="en-US" sz="1000"/>
            <a:t> </a:t>
          </a:r>
          <a:r>
            <a:rPr lang="lv-LV" sz="1000"/>
            <a:t>sniedz darbību aprakstu, norādot kādi pasākumi un darbības tiks veiktas attiecīgās darbības īstenošanas </a:t>
          </a:r>
          <a:r>
            <a:rPr lang="lv-LV" sz="1000" i="0"/>
            <a:t>laikā</a:t>
          </a:r>
        </a:p>
      </dgm:t>
    </dgm:pt>
    <dgm:pt modelId="{0AE4B371-65F3-40EF-8B74-8905779E046B}" type="sibTrans" cxnId="{8C35173D-A489-4D50-97CC-3702B7DFBA8E}">
      <dgm:prSet/>
      <dgm:spPr/>
      <dgm:t>
        <a:bodyPr/>
        <a:lstStyle/>
        <a:p>
          <a:endParaRPr lang="lv-LV"/>
        </a:p>
      </dgm:t>
    </dgm:pt>
    <dgm:pt modelId="{4587357E-AFA9-405E-A10E-2E2221D42338}" type="parTrans" cxnId="{8C35173D-A489-4D50-97CC-3702B7DFBA8E}">
      <dgm:prSet/>
      <dgm:spPr/>
      <dgm:t>
        <a:bodyPr/>
        <a:lstStyle/>
        <a:p>
          <a:endParaRPr lang="lv-LV"/>
        </a:p>
      </dgm:t>
    </dgm:pt>
    <dgm:pt modelId="{AF80D503-2FF5-4217-8EAE-651FB20316F4}">
      <dgm:prSet custT="1"/>
      <dgm:spPr/>
      <dgm:t>
        <a:bodyPr/>
        <a:lstStyle/>
        <a:p>
          <a:pPr algn="l"/>
          <a:r>
            <a:rPr lang="en-US" sz="1000" i="0" dirty="0"/>
            <a:t> </a:t>
          </a:r>
          <a:r>
            <a:rPr lang="lv-LV" sz="1000" i="0" u="sng" dirty="0"/>
            <a:t>pamatotām</a:t>
          </a:r>
          <a:r>
            <a:rPr lang="en-US" sz="1000" i="0" dirty="0"/>
            <a:t>:</a:t>
          </a:r>
          <a:endParaRPr lang="lv-LV" sz="1000" i="0" dirty="0"/>
        </a:p>
      </dgm:t>
    </dgm:pt>
    <dgm:pt modelId="{8FE8BD2C-27F1-4C65-9A83-C0A1F2C2FA16}" type="parTrans" cxnId="{04BC994F-0F77-4F17-9244-4AF65F04D818}">
      <dgm:prSet/>
      <dgm:spPr/>
      <dgm:t>
        <a:bodyPr/>
        <a:lstStyle/>
        <a:p>
          <a:endParaRPr lang="lv-LV"/>
        </a:p>
      </dgm:t>
    </dgm:pt>
    <dgm:pt modelId="{ED9221B7-76BD-4BC9-8347-741E645CEAB3}" type="sibTrans" cxnId="{04BC994F-0F77-4F17-9244-4AF65F04D818}">
      <dgm:prSet/>
      <dgm:spPr/>
      <dgm:t>
        <a:bodyPr/>
        <a:lstStyle/>
        <a:p>
          <a:endParaRPr lang="lv-LV"/>
        </a:p>
      </dgm:t>
    </dgm:pt>
    <dgm:pt modelId="{C2DFB722-56CD-4546-B775-BFFA6908DD5E}">
      <dgm:prSet custT="1"/>
      <dgm:spPr/>
      <dgm:t>
        <a:bodyPr/>
        <a:lstStyle/>
        <a:p>
          <a:pPr algn="l"/>
          <a:r>
            <a:rPr lang="en-US" sz="1000" i="0"/>
            <a:t> </a:t>
          </a:r>
          <a:r>
            <a:rPr lang="lv-LV" sz="1000" i="0" u="sng"/>
            <a:t>vērstām uz projekta aprakstīto problēmu risinājumu</a:t>
          </a:r>
        </a:p>
      </dgm:t>
    </dgm:pt>
    <dgm:pt modelId="{98B78854-91B5-43E0-B77D-1EB01568FF43}" type="parTrans" cxnId="{E5C6323B-F87E-49E0-B7C4-7F42DF42943C}">
      <dgm:prSet/>
      <dgm:spPr/>
      <dgm:t>
        <a:bodyPr/>
        <a:lstStyle/>
        <a:p>
          <a:endParaRPr lang="lv-LV"/>
        </a:p>
      </dgm:t>
    </dgm:pt>
    <dgm:pt modelId="{8D7138EF-E41C-420A-96A2-1F302EACAD20}" type="sibTrans" cxnId="{E5C6323B-F87E-49E0-B7C4-7F42DF42943C}">
      <dgm:prSet/>
      <dgm:spPr/>
      <dgm:t>
        <a:bodyPr/>
        <a:lstStyle/>
        <a:p>
          <a:endParaRPr lang="lv-LV"/>
        </a:p>
      </dgm:t>
    </dgm:pt>
    <dgm:pt modelId="{E36CD1FA-7376-427D-8F4E-8A01344F503C}">
      <dgm:prSet custT="1"/>
      <dgm:spPr/>
      <dgm:t>
        <a:bodyPr/>
        <a:lstStyle/>
        <a:p>
          <a:pPr algn="l"/>
          <a:endParaRPr lang="lv-LV" sz="1000" i="0"/>
        </a:p>
      </dgm:t>
    </dgm:pt>
    <dgm:pt modelId="{1576D439-54D3-43D7-AF0B-AAADD299892C}" type="parTrans" cxnId="{C8DC4149-83F6-4495-BF3B-665288FCDD3C}">
      <dgm:prSet/>
      <dgm:spPr/>
      <dgm:t>
        <a:bodyPr/>
        <a:lstStyle/>
        <a:p>
          <a:endParaRPr lang="lv-LV"/>
        </a:p>
      </dgm:t>
    </dgm:pt>
    <dgm:pt modelId="{C7EA2232-EBC5-4639-A0CD-63228BB47791}" type="sibTrans" cxnId="{C8DC4149-83F6-4495-BF3B-665288FCDD3C}">
      <dgm:prSet/>
      <dgm:spPr/>
      <dgm:t>
        <a:bodyPr/>
        <a:lstStyle/>
        <a:p>
          <a:endParaRPr lang="lv-LV"/>
        </a:p>
      </dgm:t>
    </dgm:pt>
    <dgm:pt modelId="{250E3C1F-1C43-4368-A4BF-0178A9FC04A8}">
      <dgm:prSet custT="1"/>
      <dgm:spPr/>
      <dgm:t>
        <a:bodyPr/>
        <a:lstStyle/>
        <a:p>
          <a:pPr algn="l">
            <a:buFont typeface="Wingdings" panose="05000000000000000000" pitchFamily="2" charset="2"/>
            <a:buChar char="ü"/>
          </a:pPr>
          <a:r>
            <a:rPr lang="lv-LV" sz="1000" i="0"/>
            <a:t>ir aprakstīta to ietvaros plānotā rīcība;</a:t>
          </a:r>
        </a:p>
      </dgm:t>
    </dgm:pt>
    <dgm:pt modelId="{57FA2977-BC90-45BF-87B1-DA56752BCE80}" type="parTrans" cxnId="{1AE80650-7A1D-4CAA-86B5-133F2E689716}">
      <dgm:prSet/>
      <dgm:spPr/>
      <dgm:t>
        <a:bodyPr/>
        <a:lstStyle/>
        <a:p>
          <a:endParaRPr lang="lv-LV"/>
        </a:p>
      </dgm:t>
    </dgm:pt>
    <dgm:pt modelId="{BF7197E7-3DDB-453C-AC88-6ECFA4A19475}" type="sibTrans" cxnId="{1AE80650-7A1D-4CAA-86B5-133F2E689716}">
      <dgm:prSet/>
      <dgm:spPr/>
      <dgm:t>
        <a:bodyPr/>
        <a:lstStyle/>
        <a:p>
          <a:endParaRPr lang="lv-LV"/>
        </a:p>
      </dgm:t>
    </dgm:pt>
    <dgm:pt modelId="{F9BF1743-3FF8-4061-8E19-FEEAB0DCD330}">
      <dgm:prSet custT="1"/>
      <dgm:spPr/>
      <dgm:t>
        <a:bodyPr/>
        <a:lstStyle/>
        <a:p>
          <a:pPr algn="l">
            <a:buFont typeface="Wingdings" panose="05000000000000000000" pitchFamily="2" charset="2"/>
            <a:buChar char="ü"/>
          </a:pPr>
          <a:r>
            <a:rPr lang="lv-LV" sz="1000" i="0"/>
            <a:t>tās tieši ietekmē projekta mērķa, rezultātu un rādītāju sasniegšanu, </a:t>
          </a:r>
        </a:p>
      </dgm:t>
    </dgm:pt>
    <dgm:pt modelId="{DCA5AD79-AC67-4648-8BEA-3F09FA530507}" type="parTrans" cxnId="{79173115-18B5-4ABF-AFA5-D2E55FBD198E}">
      <dgm:prSet/>
      <dgm:spPr/>
      <dgm:t>
        <a:bodyPr/>
        <a:lstStyle/>
        <a:p>
          <a:endParaRPr lang="lv-LV"/>
        </a:p>
      </dgm:t>
    </dgm:pt>
    <dgm:pt modelId="{C6282B7E-C547-4FF7-8C38-61CDAD0840B7}" type="sibTrans" cxnId="{79173115-18B5-4ABF-AFA5-D2E55FBD198E}">
      <dgm:prSet/>
      <dgm:spPr/>
      <dgm:t>
        <a:bodyPr/>
        <a:lstStyle/>
        <a:p>
          <a:endParaRPr lang="lv-LV"/>
        </a:p>
      </dgm:t>
    </dgm:pt>
    <dgm:pt modelId="{D932545D-B564-473B-A743-03E584DFBB12}">
      <dgm:prSet custT="1"/>
      <dgm:spPr/>
      <dgm:t>
        <a:bodyPr/>
        <a:lstStyle/>
        <a:p>
          <a:pPr algn="l">
            <a:buFont typeface="Wingdings" panose="05000000000000000000" pitchFamily="2" charset="2"/>
            <a:buChar char="ü"/>
          </a:pPr>
          <a:r>
            <a:rPr lang="lv-LV" sz="1000" i="0"/>
            <a:t>ir pamatota to nepieciešamība, aprakstīta to ietvaros plānotā rīcība;</a:t>
          </a:r>
        </a:p>
      </dgm:t>
    </dgm:pt>
    <dgm:pt modelId="{A30920DA-5FA8-4656-9710-0428222DC625}" type="parTrans" cxnId="{CDAD106A-F089-4EEB-A26A-818EE002B83F}">
      <dgm:prSet/>
      <dgm:spPr/>
      <dgm:t>
        <a:bodyPr/>
        <a:lstStyle/>
        <a:p>
          <a:endParaRPr lang="lv-LV"/>
        </a:p>
      </dgm:t>
    </dgm:pt>
    <dgm:pt modelId="{9B6BBDD8-DA31-4E8B-A9A8-6F9428EBB618}" type="sibTrans" cxnId="{CDAD106A-F089-4EEB-A26A-818EE002B83F}">
      <dgm:prSet/>
      <dgm:spPr/>
      <dgm:t>
        <a:bodyPr/>
        <a:lstStyle/>
        <a:p>
          <a:endParaRPr lang="lv-LV"/>
        </a:p>
      </dgm:t>
    </dgm:pt>
    <dgm:pt modelId="{4FA64EEA-2E70-4AC6-9B34-C87D435196BA}">
      <dgm:prSet phldrT="[Text]" custT="1"/>
      <dgm:spPr>
        <a:solidFill>
          <a:srgbClr val="012269"/>
        </a:solidFill>
      </dgm:spPr>
      <dgm:t>
        <a:bodyPr anchor="ctr"/>
        <a:lstStyle/>
        <a:p>
          <a:pPr algn="l"/>
          <a:r>
            <a:rPr lang="lv-LV" sz="1000" i="0" noProof="0"/>
            <a:t>veicot atzīmes laika grafikā, pārliecinās par darbību secīgumu un to, ka darbības  nodrošina rādītāju sasniegšanu</a:t>
          </a:r>
        </a:p>
      </dgm:t>
    </dgm:pt>
    <dgm:pt modelId="{B3A6E0D3-0056-4588-A500-C5071709AAD9}" type="parTrans" cxnId="{C00FCFF8-35F0-4289-9786-66E8D566FADD}">
      <dgm:prSet/>
      <dgm:spPr/>
      <dgm:t>
        <a:bodyPr/>
        <a:lstStyle/>
        <a:p>
          <a:endParaRPr lang="lv-LV"/>
        </a:p>
      </dgm:t>
    </dgm:pt>
    <dgm:pt modelId="{896FD5C7-FFF2-45D1-BEA0-6BDB08DDCC62}" type="sibTrans" cxnId="{C00FCFF8-35F0-4289-9786-66E8D566FADD}">
      <dgm:prSet/>
      <dgm:spPr/>
      <dgm:t>
        <a:bodyPr/>
        <a:lstStyle/>
        <a:p>
          <a:endParaRPr lang="lv-LV"/>
        </a:p>
      </dgm:t>
    </dgm:pt>
    <dgm:pt modelId="{3F125287-53A0-4158-B7C3-89F8127773C5}">
      <dgm:prSet custT="1"/>
      <dgm:spPr/>
      <dgm:t>
        <a:bodyPr/>
        <a:lstStyle/>
        <a:p>
          <a:pPr algn="l"/>
          <a:r>
            <a:rPr lang="lv-LV" sz="1000" i="0" u="sng"/>
            <a:t>plānotās darbības risinās identificētās mērķa grupas vajadzības un problēmas</a:t>
          </a:r>
        </a:p>
      </dgm:t>
    </dgm:pt>
    <dgm:pt modelId="{8B8EEC29-E902-4F0E-AD97-6C4E6F100A42}" type="parTrans" cxnId="{DA906394-3B3A-448F-9686-D24B3D7F4378}">
      <dgm:prSet/>
      <dgm:spPr/>
      <dgm:t>
        <a:bodyPr/>
        <a:lstStyle/>
        <a:p>
          <a:endParaRPr lang="lv-LV"/>
        </a:p>
      </dgm:t>
    </dgm:pt>
    <dgm:pt modelId="{4D836399-D2ED-46CE-8357-4E0D364BC19B}" type="sibTrans" cxnId="{DA906394-3B3A-448F-9686-D24B3D7F4378}">
      <dgm:prSet/>
      <dgm:spPr/>
      <dgm:t>
        <a:bodyPr/>
        <a:lstStyle/>
        <a:p>
          <a:endParaRPr lang="lv-LV"/>
        </a:p>
      </dgm:t>
    </dgm:pt>
    <dgm:pt modelId="{171A2010-EFFD-4F1F-80EF-3C245F0DA3DF}">
      <dgm:prSet custT="1"/>
      <dgm:spPr/>
      <dgm:t>
        <a:bodyPr/>
        <a:lstStyle/>
        <a:p>
          <a:pPr algn="l"/>
          <a:endParaRPr lang="lv-LV" sz="1000" i="0" dirty="0"/>
        </a:p>
      </dgm:t>
    </dgm:pt>
    <dgm:pt modelId="{637E9C75-C27A-4010-8229-15B329E3AB4B}" type="parTrans" cxnId="{8BC2D029-39C5-4E53-8F22-B28C6BF2E393}">
      <dgm:prSet/>
      <dgm:spPr/>
      <dgm:t>
        <a:bodyPr/>
        <a:lstStyle/>
        <a:p>
          <a:endParaRPr lang="lv-LV"/>
        </a:p>
      </dgm:t>
    </dgm:pt>
    <dgm:pt modelId="{04E3CE6E-44AF-492D-8FAC-A2F4D0CA00C9}" type="sibTrans" cxnId="{8BC2D029-39C5-4E53-8F22-B28C6BF2E393}">
      <dgm:prSet/>
      <dgm:spPr/>
      <dgm:t>
        <a:bodyPr/>
        <a:lstStyle/>
        <a:p>
          <a:endParaRPr lang="lv-LV"/>
        </a:p>
      </dgm:t>
    </dgm:pt>
    <dgm:pt modelId="{B546D7A6-6203-4AD4-AC1C-0011C030C48F}">
      <dgm:prSet custT="1"/>
      <dgm:spPr/>
      <dgm:t>
        <a:bodyPr/>
        <a:lstStyle/>
        <a:p>
          <a:pPr algn="l"/>
          <a:r>
            <a:rPr lang="en-US" sz="1000" i="0" u="sng"/>
            <a:t> </a:t>
          </a:r>
          <a:r>
            <a:rPr lang="lv-LV" sz="1000" i="0" u="sng"/>
            <a:t>precīzi definētām</a:t>
          </a:r>
          <a:r>
            <a:rPr lang="en-US" sz="1000" i="0"/>
            <a:t>:</a:t>
          </a:r>
          <a:endParaRPr lang="lv-LV" sz="1000" i="0" u="sng"/>
        </a:p>
      </dgm:t>
    </dgm:pt>
    <dgm:pt modelId="{7446E18E-C2EA-42CD-9A32-9681A8F8629B}" type="parTrans" cxnId="{83AD174F-3C02-4612-8939-6F9D30D1FDA0}">
      <dgm:prSet/>
      <dgm:spPr/>
      <dgm:t>
        <a:bodyPr/>
        <a:lstStyle/>
        <a:p>
          <a:endParaRPr lang="lv-LV"/>
        </a:p>
      </dgm:t>
    </dgm:pt>
    <dgm:pt modelId="{C2361862-7380-4449-A631-A49917ED383A}" type="sibTrans" cxnId="{83AD174F-3C02-4612-8939-6F9D30D1FDA0}">
      <dgm:prSet/>
      <dgm:spPr/>
      <dgm:t>
        <a:bodyPr/>
        <a:lstStyle/>
        <a:p>
          <a:endParaRPr lang="lv-LV"/>
        </a:p>
      </dgm:t>
    </dgm:pt>
    <dgm:pt modelId="{86B7B35E-3D6C-417C-B4FD-7C474C82256E}">
      <dgm:prSet custT="1"/>
      <dgm:spPr/>
      <dgm:t>
        <a:bodyPr/>
        <a:lstStyle/>
        <a:p>
          <a:pPr algn="l">
            <a:buFontTx/>
            <a:buNone/>
          </a:pPr>
          <a:r>
            <a:rPr lang="lv-LV" sz="1100" b="1" i="0" u="sng"/>
            <a:t>Projekta darbībām jābūt:</a:t>
          </a:r>
          <a:endParaRPr lang="lv-LV" sz="1100" i="0" u="sng"/>
        </a:p>
      </dgm:t>
    </dgm:pt>
    <dgm:pt modelId="{ADFF3FE3-F625-4C7A-96C0-C47C64D08845}" type="sibTrans" cxnId="{9085BDDC-7132-4039-AEC5-1CE685536566}">
      <dgm:prSet/>
      <dgm:spPr/>
      <dgm:t>
        <a:bodyPr/>
        <a:lstStyle/>
        <a:p>
          <a:endParaRPr lang="lv-LV"/>
        </a:p>
      </dgm:t>
    </dgm:pt>
    <dgm:pt modelId="{560221DC-043D-44B3-9526-59039D50509F}" type="parTrans" cxnId="{9085BDDC-7132-4039-AEC5-1CE685536566}">
      <dgm:prSet/>
      <dgm:spPr/>
      <dgm:t>
        <a:bodyPr/>
        <a:lstStyle/>
        <a:p>
          <a:endParaRPr lang="lv-LV"/>
        </a:p>
      </dgm:t>
    </dgm:pt>
    <dgm:pt modelId="{8EA0A65A-A4FB-4214-AA9B-79F76ED67CBE}">
      <dgm:prSet phldrT="[Text]" custT="1"/>
      <dgm:spPr>
        <a:solidFill>
          <a:srgbClr val="012269"/>
        </a:solidFill>
      </dgm:spPr>
      <dgm:t>
        <a:bodyPr/>
        <a:lstStyle/>
        <a:p>
          <a:pPr algn="l">
            <a:buFont typeface="Wingdings" panose="05000000000000000000" pitchFamily="2" charset="2"/>
            <a:buChar char="ü"/>
          </a:pPr>
          <a:r>
            <a:rPr lang="en-US" sz="1000" i="1" dirty="0"/>
            <a:t>d</a:t>
          </a:r>
          <a:r>
            <a:rPr lang="lv-LV" sz="1000" i="1" dirty="0" err="1"/>
            <a:t>arbīb</a:t>
          </a:r>
          <a:r>
            <a:rPr lang="en-US" sz="1000" i="1" dirty="0" err="1"/>
            <a:t>ām</a:t>
          </a:r>
          <a:r>
            <a:rPr lang="en-US" sz="1000" i="1" dirty="0"/>
            <a:t> var </a:t>
          </a:r>
          <a:r>
            <a:rPr lang="en-US" sz="1000" i="1" dirty="0" err="1"/>
            <a:t>veidot</a:t>
          </a:r>
          <a:r>
            <a:rPr lang="en-US" sz="1000" i="1" dirty="0"/>
            <a:t> </a:t>
          </a:r>
          <a:r>
            <a:rPr lang="en-US" sz="1000" i="1" dirty="0" err="1"/>
            <a:t>viena</a:t>
          </a:r>
          <a:r>
            <a:rPr lang="en-US" sz="1000" i="1" dirty="0"/>
            <a:t> </a:t>
          </a:r>
          <a:r>
            <a:rPr lang="en-US" sz="1000" i="1" dirty="0" err="1"/>
            <a:t>līmeņa</a:t>
          </a:r>
          <a:r>
            <a:rPr lang="en-US" sz="1000" i="1" dirty="0"/>
            <a:t> </a:t>
          </a:r>
          <a:r>
            <a:rPr lang="lv-LV" sz="1000" i="1" dirty="0" err="1"/>
            <a:t>apakšadarbības</a:t>
          </a:r>
          <a:endParaRPr lang="lv-LV" sz="1000" i="1" dirty="0"/>
        </a:p>
      </dgm:t>
    </dgm:pt>
    <dgm:pt modelId="{9CA44F72-B93A-4FE9-8F91-853DB68B8481}" type="parTrans" cxnId="{8EF694F7-A775-4036-ADD6-74FB3D447198}">
      <dgm:prSet/>
      <dgm:spPr/>
      <dgm:t>
        <a:bodyPr/>
        <a:lstStyle/>
        <a:p>
          <a:endParaRPr lang="lv-LV"/>
        </a:p>
      </dgm:t>
    </dgm:pt>
    <dgm:pt modelId="{4DC54189-2AF0-4C14-8AA9-AB91E89F8C86}" type="sibTrans" cxnId="{8EF694F7-A775-4036-ADD6-74FB3D447198}">
      <dgm:prSet/>
      <dgm:spPr/>
      <dgm:t>
        <a:bodyPr/>
        <a:lstStyle/>
        <a:p>
          <a:endParaRPr lang="lv-LV"/>
        </a:p>
      </dgm:t>
    </dgm:pt>
    <dgm:pt modelId="{17AE1E53-4B9B-46AA-9297-2567A9888C8B}">
      <dgm:prSet phldrT="[Text]" custT="1"/>
      <dgm:spPr>
        <a:solidFill>
          <a:srgbClr val="012269"/>
        </a:solidFill>
      </dgm:spPr>
      <dgm:t>
        <a:bodyPr anchor="ctr"/>
        <a:lstStyle/>
        <a:p>
          <a:pPr algn="l"/>
          <a:r>
            <a:rPr lang="lv-LV" sz="1000" noProof="0" dirty="0"/>
            <a:t>nacionālos  (1118)  </a:t>
          </a:r>
          <a:br>
            <a:rPr lang="lv-LV" sz="1000" noProof="0" dirty="0"/>
          </a:br>
          <a:r>
            <a:rPr lang="lv-LV" sz="1000" i="1" noProof="0" dirty="0"/>
            <a:t>nosakot darbībai nacionālo rādītāju, šai darbībai var nedefinēt atsevišķu sasniedzamo vērtību</a:t>
          </a:r>
        </a:p>
      </dgm:t>
    </dgm:pt>
    <dgm:pt modelId="{986B9E76-FCCC-4888-A070-0628A8F75A10}" type="parTrans" cxnId="{C4445A2A-9169-48EB-AE98-D577561E2930}">
      <dgm:prSet/>
      <dgm:spPr/>
      <dgm:t>
        <a:bodyPr/>
        <a:lstStyle/>
        <a:p>
          <a:endParaRPr lang="lv-LV"/>
        </a:p>
      </dgm:t>
    </dgm:pt>
    <dgm:pt modelId="{6A1F72ED-422F-4916-ABF7-DF6A54AAFAB3}" type="sibTrans" cxnId="{C4445A2A-9169-48EB-AE98-D577561E2930}">
      <dgm:prSet/>
      <dgm:spPr/>
      <dgm:t>
        <a:bodyPr/>
        <a:lstStyle/>
        <a:p>
          <a:endParaRPr lang="lv-LV"/>
        </a:p>
      </dgm:t>
    </dgm:pt>
    <dgm:pt modelId="{169FC671-AC8E-4981-8048-E7A61AC0ACC3}">
      <dgm:prSet phldrT="[Text]" custT="1"/>
      <dgm:spPr>
        <a:solidFill>
          <a:srgbClr val="012269"/>
        </a:solidFill>
      </dgm:spPr>
      <dgm:t>
        <a:bodyPr anchor="ctr"/>
        <a:lstStyle/>
        <a:p>
          <a:pPr algn="l"/>
          <a:r>
            <a:rPr lang="lv-LV" sz="1000" noProof="0" dirty="0"/>
            <a:t>iznākuma (1118)</a:t>
          </a:r>
        </a:p>
      </dgm:t>
    </dgm:pt>
    <dgm:pt modelId="{F30AD092-7FE5-4254-AF4C-C6D48F25BBAA}" type="sibTrans" cxnId="{FB65C9FE-DD0C-4767-98C9-01BC9C7E5353}">
      <dgm:prSet/>
      <dgm:spPr/>
      <dgm:t>
        <a:bodyPr/>
        <a:lstStyle/>
        <a:p>
          <a:endParaRPr lang="lv-LV" sz="3600"/>
        </a:p>
      </dgm:t>
    </dgm:pt>
    <dgm:pt modelId="{15C71E9A-5BA5-488B-BC8A-66F92036A91D}" type="parTrans" cxnId="{FB65C9FE-DD0C-4767-98C9-01BC9C7E5353}">
      <dgm:prSet/>
      <dgm:spPr/>
      <dgm:t>
        <a:bodyPr/>
        <a:lstStyle/>
        <a:p>
          <a:endParaRPr lang="lv-LV" sz="3600"/>
        </a:p>
      </dgm:t>
    </dgm:pt>
    <dgm:pt modelId="{903FCBAB-155D-4017-ACA4-9C4D99491352}">
      <dgm:prSet phldrT="[Text]" custT="1"/>
      <dgm:spPr>
        <a:solidFill>
          <a:srgbClr val="012269"/>
        </a:solidFill>
      </dgm:spPr>
      <dgm:t>
        <a:bodyPr anchor="ctr"/>
        <a:lstStyle/>
        <a:p>
          <a:pPr algn="l"/>
          <a:r>
            <a:rPr lang="lv-LV" sz="1000" b="1" dirty="0"/>
            <a:t>vismaz 3 vispārīgās HP </a:t>
          </a:r>
          <a:r>
            <a:rPr lang="lv-LV" sz="1000" b="1" noProof="0" dirty="0"/>
            <a:t>VINPI darbības</a:t>
          </a:r>
          <a:r>
            <a:rPr lang="lv-LV" sz="1000" noProof="0" dirty="0"/>
            <a:t>, kas aptver komunikācijas aktivitātes, projekta vadību un īstenošanu un publiskos iepirkumus </a:t>
          </a:r>
        </a:p>
      </dgm:t>
    </dgm:pt>
    <dgm:pt modelId="{EE3AE91A-38EC-46EF-9368-065343BEB6F4}" type="sibTrans" cxnId="{8D85D94D-13C1-4889-8BAB-6A92F3F79B94}">
      <dgm:prSet/>
      <dgm:spPr/>
      <dgm:t>
        <a:bodyPr/>
        <a:lstStyle/>
        <a:p>
          <a:endParaRPr lang="lv-LV" sz="3600"/>
        </a:p>
      </dgm:t>
    </dgm:pt>
    <dgm:pt modelId="{6C894155-89EF-4A53-81BE-C3ACDC485D95}" type="parTrans" cxnId="{8D85D94D-13C1-4889-8BAB-6A92F3F79B94}">
      <dgm:prSet/>
      <dgm:spPr/>
      <dgm:t>
        <a:bodyPr/>
        <a:lstStyle/>
        <a:p>
          <a:endParaRPr lang="lv-LV" sz="3600"/>
        </a:p>
      </dgm:t>
    </dgm:pt>
    <dgm:pt modelId="{29165473-6D75-4B57-BB6E-10CACA45316E}">
      <dgm:prSet phldrT="[Text]" custT="1"/>
      <dgm:spPr>
        <a:solidFill>
          <a:srgbClr val="012269"/>
        </a:solidFill>
      </dgm:spPr>
      <dgm:t>
        <a:bodyPr anchor="ctr"/>
        <a:lstStyle/>
        <a:p>
          <a:pPr algn="l"/>
          <a:endParaRPr lang="lv-LV" sz="1000"/>
        </a:p>
      </dgm:t>
    </dgm:pt>
    <dgm:pt modelId="{7763B550-14C8-4B79-81CB-C7A024DC3571}" type="sibTrans" cxnId="{78B8D1D7-C627-4F8A-85ED-0C2DB9EE44EA}">
      <dgm:prSet/>
      <dgm:spPr/>
      <dgm:t>
        <a:bodyPr/>
        <a:lstStyle/>
        <a:p>
          <a:endParaRPr lang="lv-LV"/>
        </a:p>
      </dgm:t>
    </dgm:pt>
    <dgm:pt modelId="{09845EB1-271E-4637-870E-948AF1B1AA85}" type="parTrans" cxnId="{78B8D1D7-C627-4F8A-85ED-0C2DB9EE44EA}">
      <dgm:prSet/>
      <dgm:spPr/>
      <dgm:t>
        <a:bodyPr/>
        <a:lstStyle/>
        <a:p>
          <a:endParaRPr lang="lv-LV"/>
        </a:p>
      </dgm:t>
    </dgm:pt>
    <dgm:pt modelId="{A486F0D2-A9D4-4017-BB20-6A17E743AB69}">
      <dgm:prSet phldrT="[Text]" custT="1"/>
      <dgm:spPr>
        <a:solidFill>
          <a:srgbClr val="012269"/>
        </a:solidFill>
      </dgm:spPr>
      <dgm:t>
        <a:bodyPr anchor="ctr"/>
        <a:lstStyle/>
        <a:p>
          <a:pPr algn="l"/>
          <a:r>
            <a:rPr lang="lv-LV" sz="1000" b="1" dirty="0"/>
            <a:t>vismaz 3 specifiskās HP </a:t>
          </a:r>
          <a:r>
            <a:rPr lang="lv-LV" sz="1000" b="1" noProof="0" dirty="0"/>
            <a:t>VINPI darbības</a:t>
          </a:r>
          <a:r>
            <a:rPr lang="lv-LV" sz="1000" noProof="0" dirty="0"/>
            <a:t>, kas risinās identificētās mērķa grupas vajadzības un problēmas un veicinās vienlīdzību, iekļaušanu, </a:t>
          </a:r>
          <a:r>
            <a:rPr lang="lv-LV" sz="1000" noProof="0" dirty="0" err="1"/>
            <a:t>nediskrimināciju</a:t>
          </a:r>
          <a:r>
            <a:rPr lang="lv-LV" sz="1000" noProof="0" dirty="0"/>
            <a:t> un </a:t>
          </a:r>
          <a:r>
            <a:rPr lang="lv-LV" sz="1000" noProof="0" dirty="0" err="1"/>
            <a:t>pamattiesību</a:t>
          </a:r>
          <a:r>
            <a:rPr lang="lv-LV" sz="1000" noProof="0" dirty="0"/>
            <a:t> ievērošanu</a:t>
          </a:r>
        </a:p>
      </dgm:t>
    </dgm:pt>
    <dgm:pt modelId="{B3168F3E-9409-412C-B430-7E81A17C2AE2}" type="sibTrans" cxnId="{D7AB1B43-E9F1-4A1E-AB98-00969AE0464E}">
      <dgm:prSet/>
      <dgm:spPr/>
      <dgm:t>
        <a:bodyPr/>
        <a:lstStyle/>
        <a:p>
          <a:endParaRPr lang="lv-LV"/>
        </a:p>
      </dgm:t>
    </dgm:pt>
    <dgm:pt modelId="{E886DF17-85FD-4525-BF85-5EF67687153D}" type="parTrans" cxnId="{D7AB1B43-E9F1-4A1E-AB98-00969AE0464E}">
      <dgm:prSet/>
      <dgm:spPr/>
      <dgm:t>
        <a:bodyPr/>
        <a:lstStyle/>
        <a:p>
          <a:endParaRPr lang="lv-LV"/>
        </a:p>
      </dgm:t>
    </dgm:pt>
    <dgm:pt modelId="{7B077D70-CCBD-4ECD-AF6A-82A35A9597F3}">
      <dgm:prSet phldrT="[Text]" custT="1"/>
      <dgm:spPr>
        <a:solidFill>
          <a:srgbClr val="012269"/>
        </a:solidFill>
      </dgm:spPr>
      <dgm:t>
        <a:bodyPr anchor="ctr"/>
        <a:lstStyle/>
        <a:p>
          <a:pPr algn="l"/>
          <a:r>
            <a:rPr lang="lv-LV" sz="1000" i="1" noProof="0" dirty="0"/>
            <a:t>Izdarāms, kad izveidotas attiecīgas darbības u</a:t>
          </a:r>
          <a:r>
            <a:rPr lang="en-US" sz="1000" i="1" noProof="0" dirty="0"/>
            <a:t>n</a:t>
          </a:r>
          <a:r>
            <a:rPr lang="lv-LV" sz="1000" i="1" noProof="0" dirty="0"/>
            <a:t> </a:t>
          </a:r>
          <a:r>
            <a:rPr lang="lv-LV" sz="1000" i="1" noProof="0" dirty="0" err="1"/>
            <a:t>apakšdarbības</a:t>
          </a:r>
          <a:endParaRPr lang="lv-LV" sz="1000" i="1" noProof="0" dirty="0"/>
        </a:p>
      </dgm:t>
    </dgm:pt>
    <dgm:pt modelId="{1F472CD0-4FC5-4646-846D-4D1C14A85625}" type="sibTrans" cxnId="{997E567F-849C-4D04-B278-1830EE9B6456}">
      <dgm:prSet/>
      <dgm:spPr/>
      <dgm:t>
        <a:bodyPr/>
        <a:lstStyle/>
        <a:p>
          <a:endParaRPr lang="lv-LV" sz="3600"/>
        </a:p>
      </dgm:t>
    </dgm:pt>
    <dgm:pt modelId="{9C3915C2-3D2C-4015-AEB3-BEB3C462194F}" type="parTrans" cxnId="{997E567F-849C-4D04-B278-1830EE9B6456}">
      <dgm:prSet/>
      <dgm:spPr/>
      <dgm:t>
        <a:bodyPr/>
        <a:lstStyle/>
        <a:p>
          <a:endParaRPr lang="lv-LV" sz="3600"/>
        </a:p>
      </dgm:t>
    </dgm:pt>
    <dgm:pt modelId="{FA71C98C-6C2D-4FEC-B777-C1238FD42FEB}" type="pres">
      <dgm:prSet presAssocID="{DEF92818-3CD0-46E3-9617-1C50F6D66C0E}" presName="CompostProcess" presStyleCnt="0">
        <dgm:presLayoutVars>
          <dgm:dir/>
          <dgm:resizeHandles val="exact"/>
        </dgm:presLayoutVars>
      </dgm:prSet>
      <dgm:spPr/>
    </dgm:pt>
    <dgm:pt modelId="{17E17AFA-EAFE-43C6-9FC0-18DF6C2289F7}" type="pres">
      <dgm:prSet presAssocID="{DEF92818-3CD0-46E3-9617-1C50F6D66C0E}" presName="arrow" presStyleLbl="bgShp" presStyleIdx="0" presStyleCnt="1"/>
      <dgm:spPr/>
    </dgm:pt>
    <dgm:pt modelId="{5BF6517F-90C6-4FBB-B9D3-3148AFC65D8D}" type="pres">
      <dgm:prSet presAssocID="{DEF92818-3CD0-46E3-9617-1C50F6D66C0E}" presName="linearProcess" presStyleCnt="0"/>
      <dgm:spPr/>
    </dgm:pt>
    <dgm:pt modelId="{C4C45DD7-1DD4-479D-B78C-581DE37B8379}" type="pres">
      <dgm:prSet presAssocID="{854FA704-E4BD-4165-BE10-8C58C5D8430D}" presName="textNode" presStyleLbl="node1" presStyleIdx="0" presStyleCnt="7" custScaleX="74709">
        <dgm:presLayoutVars>
          <dgm:bulletEnabled val="1"/>
        </dgm:presLayoutVars>
      </dgm:prSet>
      <dgm:spPr/>
    </dgm:pt>
    <dgm:pt modelId="{501FBFE9-5393-404E-A17C-768B3DEF6877}" type="pres">
      <dgm:prSet presAssocID="{1C5BFFBB-80F0-4EE7-A2E4-03EC8C7855DA}" presName="sibTrans" presStyleCnt="0"/>
      <dgm:spPr/>
    </dgm:pt>
    <dgm:pt modelId="{DDD35B4F-3931-4942-802F-C41C991F141E}" type="pres">
      <dgm:prSet presAssocID="{DA365750-8FC6-4354-9804-0BB28BD9C0B6}" presName="textNode" presStyleLbl="node1" presStyleIdx="1" presStyleCnt="7" custScaleX="159737" custScaleY="193434">
        <dgm:presLayoutVars>
          <dgm:bulletEnabled val="1"/>
        </dgm:presLayoutVars>
      </dgm:prSet>
      <dgm:spPr/>
    </dgm:pt>
    <dgm:pt modelId="{43915F8E-08FA-4BF6-A7F7-58EB26C1FF87}" type="pres">
      <dgm:prSet presAssocID="{728F195B-EB28-4E8F-A607-5EF4A99D0533}" presName="sibTrans" presStyleCnt="0"/>
      <dgm:spPr/>
    </dgm:pt>
    <dgm:pt modelId="{A8DBA3C1-486F-49AC-9191-14BEB9CD8884}" type="pres">
      <dgm:prSet presAssocID="{28FF2740-284E-41EF-8B1A-8BD462253353}" presName="textNode" presStyleLbl="node1" presStyleIdx="2" presStyleCnt="7" custScaleX="92825" custScaleY="197959">
        <dgm:presLayoutVars>
          <dgm:bulletEnabled val="1"/>
        </dgm:presLayoutVars>
      </dgm:prSet>
      <dgm:spPr/>
    </dgm:pt>
    <dgm:pt modelId="{BAB55EEB-FDE3-4C08-BBE6-B7BE039A11AC}" type="pres">
      <dgm:prSet presAssocID="{31E343FA-7F46-4F35-BA50-F083B9DA2788}" presName="sibTrans" presStyleCnt="0"/>
      <dgm:spPr/>
    </dgm:pt>
    <dgm:pt modelId="{E5E82961-F089-4354-ABA2-1B7919E40937}" type="pres">
      <dgm:prSet presAssocID="{E5502613-E3DE-4E06-A6C3-8E697278E972}" presName="textNode" presStyleLbl="node1" presStyleIdx="3" presStyleCnt="7" custScaleX="88329" custScaleY="129355">
        <dgm:presLayoutVars>
          <dgm:bulletEnabled val="1"/>
        </dgm:presLayoutVars>
      </dgm:prSet>
      <dgm:spPr/>
    </dgm:pt>
    <dgm:pt modelId="{BD220F98-FC38-44C8-87AA-68F388F68962}" type="pres">
      <dgm:prSet presAssocID="{A403B671-73FC-49B4-B25F-870E80BA2A1E}" presName="sibTrans" presStyleCnt="0"/>
      <dgm:spPr/>
    </dgm:pt>
    <dgm:pt modelId="{D42D372A-9108-4F02-BA4B-E287B651023D}" type="pres">
      <dgm:prSet presAssocID="{8E1E4EDB-0ED5-4BBC-A2D9-B799DB9CC6B7}" presName="textNode" presStyleLbl="node1" presStyleIdx="4" presStyleCnt="7" custScaleX="102864" custScaleY="133656">
        <dgm:presLayoutVars>
          <dgm:bulletEnabled val="1"/>
        </dgm:presLayoutVars>
      </dgm:prSet>
      <dgm:spPr/>
    </dgm:pt>
    <dgm:pt modelId="{D301D836-4D4C-4BFF-900A-D07385BE48E6}" type="pres">
      <dgm:prSet presAssocID="{F57D7A45-74C5-4605-AFA8-6B14CF2193EE}" presName="sibTrans" presStyleCnt="0"/>
      <dgm:spPr/>
    </dgm:pt>
    <dgm:pt modelId="{E9A248A6-4ADA-4F34-B30D-32073B1A05EC}" type="pres">
      <dgm:prSet presAssocID="{E6B6DE60-8F0A-4A00-8EE9-6425C21C9304}" presName="textNode" presStyleLbl="node1" presStyleIdx="5" presStyleCnt="7" custScaleX="107396" custScaleY="172626">
        <dgm:presLayoutVars>
          <dgm:bulletEnabled val="1"/>
        </dgm:presLayoutVars>
      </dgm:prSet>
      <dgm:spPr/>
    </dgm:pt>
    <dgm:pt modelId="{7957A95F-2E29-4AAD-B78C-0C1B4D3699E7}" type="pres">
      <dgm:prSet presAssocID="{6A13D70C-44DA-427B-9317-3E82D35A5130}" presName="sibTrans" presStyleCnt="0"/>
      <dgm:spPr/>
    </dgm:pt>
    <dgm:pt modelId="{53F73853-3125-4A95-9946-BC7C42AC6A36}" type="pres">
      <dgm:prSet presAssocID="{2D2A3553-FDF6-4B0A-A28C-9EE9BDAF0A14}" presName="textNode" presStyleLbl="node1" presStyleIdx="6" presStyleCnt="7" custScaleX="88634">
        <dgm:presLayoutVars>
          <dgm:bulletEnabled val="1"/>
        </dgm:presLayoutVars>
      </dgm:prSet>
      <dgm:spPr/>
    </dgm:pt>
  </dgm:ptLst>
  <dgm:cxnLst>
    <dgm:cxn modelId="{3B1BFF0F-FF73-45EA-B0DC-0D17ED7CF3A6}" type="presOf" srcId="{8E3B865A-7671-406F-A81C-A779FABAAE95}" destId="{E5E82961-F089-4354-ABA2-1B7919E40937}" srcOrd="0" destOrd="2" presId="urn:microsoft.com/office/officeart/2005/8/layout/hProcess9"/>
    <dgm:cxn modelId="{BC822812-D110-48BE-B070-A73667516C7E}" type="presOf" srcId="{171A2010-EFFD-4F1F-80EF-3C245F0DA3DF}" destId="{DDD35B4F-3931-4942-802F-C41C991F141E}" srcOrd="0" destOrd="11" presId="urn:microsoft.com/office/officeart/2005/8/layout/hProcess9"/>
    <dgm:cxn modelId="{79173115-18B5-4ABF-AFA5-D2E55FBD198E}" srcId="{DA365750-8FC6-4354-9804-0BB28BD9C0B6}" destId="{F9BF1743-3FF8-4061-8E19-FEEAB0DCD330}" srcOrd="6" destOrd="0" parTransId="{DCA5AD79-AC67-4648-8BEA-3F09FA530507}" sibTransId="{C6282B7E-C547-4FF7-8C38-61CDAD0840B7}"/>
    <dgm:cxn modelId="{B2E32418-36A2-4FEF-A3A0-E27014E894CA}" type="presOf" srcId="{18FC6A66-6FB3-4E57-BB63-EC4A49A64441}" destId="{DDD35B4F-3931-4942-802F-C41C991F141E}" srcOrd="0" destOrd="13" presId="urn:microsoft.com/office/officeart/2005/8/layout/hProcess9"/>
    <dgm:cxn modelId="{14BB9E19-6BA4-4006-9A81-76069FD2460A}" type="presOf" srcId="{DEF92818-3CD0-46E3-9617-1C50F6D66C0E}" destId="{FA71C98C-6C2D-4FEC-B777-C1238FD42FEB}" srcOrd="0" destOrd="0" presId="urn:microsoft.com/office/officeart/2005/8/layout/hProcess9"/>
    <dgm:cxn modelId="{00E4D31F-2199-4F57-9AFA-E4B4199502F0}" type="presOf" srcId="{17AE1E53-4B9B-46AA-9297-2567A9888C8B}" destId="{E5E82961-F089-4354-ABA2-1B7919E40937}" srcOrd="0" destOrd="3" presId="urn:microsoft.com/office/officeart/2005/8/layout/hProcess9"/>
    <dgm:cxn modelId="{67586722-6B43-4BF5-9BD9-C84CDD39443F}" type="presOf" srcId="{8E1E4EDB-0ED5-4BBC-A2D9-B799DB9CC6B7}" destId="{D42D372A-9108-4F02-BA4B-E287B651023D}" srcOrd="0" destOrd="0" presId="urn:microsoft.com/office/officeart/2005/8/layout/hProcess9"/>
    <dgm:cxn modelId="{AA5F5023-A3CE-4800-AB54-DC3BFD24FE49}" srcId="{DEF92818-3CD0-46E3-9617-1C50F6D66C0E}" destId="{854FA704-E4BD-4165-BE10-8C58C5D8430D}" srcOrd="0" destOrd="0" parTransId="{654A5340-EB7B-4015-A80A-75640312DFEF}" sibTransId="{1C5BFFBB-80F0-4EE7-A2E4-03EC8C7855DA}"/>
    <dgm:cxn modelId="{B513FB28-704D-448F-A252-9EDAFA21396F}" srcId="{E5502613-E3DE-4E06-A6C3-8E697278E972}" destId="{425B9C8A-89A7-48A9-95E6-1A2734EA450A}" srcOrd="3" destOrd="0" parTransId="{EB1E4121-B148-47A9-941E-D5FEE3500106}" sibTransId="{B39FCD5A-BE34-4967-BDCC-338FB9C0EF6E}"/>
    <dgm:cxn modelId="{8BC2D029-39C5-4E53-8F22-B28C6BF2E393}" srcId="{DA365750-8FC6-4354-9804-0BB28BD9C0B6}" destId="{171A2010-EFFD-4F1F-80EF-3C245F0DA3DF}" srcOrd="10" destOrd="0" parTransId="{637E9C75-C27A-4010-8229-15B329E3AB4B}" sibTransId="{04E3CE6E-44AF-492D-8FAC-A2F4D0CA00C9}"/>
    <dgm:cxn modelId="{C4445A2A-9169-48EB-AE98-D577561E2930}" srcId="{E5502613-E3DE-4E06-A6C3-8E697278E972}" destId="{17AE1E53-4B9B-46AA-9297-2567A9888C8B}" srcOrd="2" destOrd="0" parTransId="{986B9E76-FCCC-4888-A070-0628A8F75A10}" sibTransId="{6A1F72ED-422F-4916-ABF7-DF6A54AAFAB3}"/>
    <dgm:cxn modelId="{329DAA2D-8CC6-479F-A03C-77F48812634F}" srcId="{8E1E4EDB-0ED5-4BBC-A2D9-B799DB9CC6B7}" destId="{672C3BC0-08E6-4DD6-9B06-8290AC21AC13}" srcOrd="1" destOrd="0" parTransId="{02DCAC3D-EEDD-431C-A0F3-E37B2DCB86DC}" sibTransId="{461E8EC2-DDD1-4ABE-B6A4-18AEC4332106}"/>
    <dgm:cxn modelId="{EA3FEB2F-BEE9-4E3F-AB35-4313EB38838D}" srcId="{DA365750-8FC6-4354-9804-0BB28BD9C0B6}" destId="{8EA9F735-4FB5-4E54-B790-9EE5FAF4470A}" srcOrd="11" destOrd="0" parTransId="{AD85EAC9-D5AD-4E62-939E-3B4627A2DFAD}" sibTransId="{5B58BB54-E11B-4F98-9203-55095EDCBF02}"/>
    <dgm:cxn modelId="{E5C6323B-F87E-49E0-B7C4-7F42DF42943C}" srcId="{DA365750-8FC6-4354-9804-0BB28BD9C0B6}" destId="{C2DFB722-56CD-4546-B775-BFFA6908DD5E}" srcOrd="8" destOrd="0" parTransId="{98B78854-91B5-43E0-B77D-1EB01568FF43}" sibTransId="{8D7138EF-E41C-420A-96A2-1F302EACAD20}"/>
    <dgm:cxn modelId="{7CF5713B-2E1F-4405-A2AC-F6DE97746E57}" type="presOf" srcId="{854FA704-E4BD-4165-BE10-8C58C5D8430D}" destId="{C4C45DD7-1DD4-479D-B78C-581DE37B8379}" srcOrd="0" destOrd="0" presId="urn:microsoft.com/office/officeart/2005/8/layout/hProcess9"/>
    <dgm:cxn modelId="{8C35173D-A489-4D50-97CC-3702B7DFBA8E}" srcId="{DA365750-8FC6-4354-9804-0BB28BD9C0B6}" destId="{35B8A6F3-5FC6-4146-9552-0F36FE29F759}" srcOrd="0" destOrd="0" parTransId="{4587357E-AFA9-405E-A10E-2E2221D42338}" sibTransId="{0AE4B371-65F3-40EF-8B74-8905779E046B}"/>
    <dgm:cxn modelId="{DC1BA53E-75CA-4279-8586-17D9633604A1}" type="presOf" srcId="{AF80D503-2FF5-4217-8EAE-651FB20316F4}" destId="{DDD35B4F-3931-4942-802F-C41C991F141E}" srcOrd="0" destOrd="6" presId="urn:microsoft.com/office/officeart/2005/8/layout/hProcess9"/>
    <dgm:cxn modelId="{AAF9885B-E331-4900-85EF-88CBA25F0EFA}" type="presOf" srcId="{C2DFB722-56CD-4546-B775-BFFA6908DD5E}" destId="{DDD35B4F-3931-4942-802F-C41C991F141E}" srcOrd="0" destOrd="9" presId="urn:microsoft.com/office/officeart/2005/8/layout/hProcess9"/>
    <dgm:cxn modelId="{D7AB1B43-E9F1-4A1E-AB98-00969AE0464E}" srcId="{E6B6DE60-8F0A-4A00-8EE9-6425C21C9304}" destId="{A486F0D2-A9D4-4017-BB20-6A17E743AB69}" srcOrd="2" destOrd="0" parTransId="{E886DF17-85FD-4525-BF85-5EF67687153D}" sibTransId="{B3168F3E-9409-412C-B430-7E81A17C2AE2}"/>
    <dgm:cxn modelId="{C9DF3564-4E9D-4E17-AB25-5759C8EEFAE8}" type="presOf" srcId="{B546D7A6-6203-4AD4-AC1C-0011C030C48F}" destId="{DDD35B4F-3931-4942-802F-C41C991F141E}" srcOrd="0" destOrd="4" presId="urn:microsoft.com/office/officeart/2005/8/layout/hProcess9"/>
    <dgm:cxn modelId="{C9CAE544-DB63-4575-BE99-7E3715E41C01}" type="presOf" srcId="{28FF2740-284E-41EF-8B1A-8BD462253353}" destId="{A8DBA3C1-486F-49AC-9191-14BEB9CD8884}" srcOrd="0" destOrd="0" presId="urn:microsoft.com/office/officeart/2005/8/layout/hProcess9"/>
    <dgm:cxn modelId="{C8DC4149-83F6-4495-BF3B-665288FCDD3C}" srcId="{DA365750-8FC6-4354-9804-0BB28BD9C0B6}" destId="{E36CD1FA-7376-427D-8F4E-8A01344F503C}" srcOrd="1" destOrd="0" parTransId="{1576D439-54D3-43D7-AF0B-AAADD299892C}" sibTransId="{C7EA2232-EBC5-4639-A0CD-63228BB47791}"/>
    <dgm:cxn modelId="{36640F4A-9993-4D7C-B1A6-05311AEE5E5C}" srcId="{DA365750-8FC6-4354-9804-0BB28BD9C0B6}" destId="{18FC6A66-6FB3-4E57-BB63-EC4A49A64441}" srcOrd="12" destOrd="0" parTransId="{349DFC94-952D-4E67-9BAE-6FC18D15B256}" sibTransId="{7E2CFD4F-DAF6-4F52-904F-DDE43F27A730}"/>
    <dgm:cxn modelId="{CDAD106A-F089-4EEB-A26A-818EE002B83F}" srcId="{DA365750-8FC6-4354-9804-0BB28BD9C0B6}" destId="{D932545D-B564-473B-A743-03E584DFBB12}" srcOrd="7" destOrd="0" parTransId="{A30920DA-5FA8-4656-9710-0428222DC625}" sibTransId="{9B6BBDD8-DA31-4E8B-A9A8-6F9428EBB618}"/>
    <dgm:cxn modelId="{8D85D94D-13C1-4889-8BAB-6A92F3F79B94}" srcId="{E6B6DE60-8F0A-4A00-8EE9-6425C21C9304}" destId="{903FCBAB-155D-4017-ACA4-9C4D99491352}" srcOrd="0" destOrd="0" parTransId="{6C894155-89EF-4A53-81BE-C3ACDC485D95}" sibTransId="{EE3AE91A-38EC-46EF-9368-065343BEB6F4}"/>
    <dgm:cxn modelId="{E90C094E-7C4E-4766-B4D7-459CCE93A370}" type="presOf" srcId="{7B077D70-CCBD-4ECD-AF6A-82A35A9597F3}" destId="{53F73853-3125-4A95-9946-BC7C42AC6A36}" srcOrd="0" destOrd="1" presId="urn:microsoft.com/office/officeart/2005/8/layout/hProcess9"/>
    <dgm:cxn modelId="{D164EE6E-0DB6-4CA8-BDE0-3DE053A24D55}" type="presOf" srcId="{8EA9F735-4FB5-4E54-B790-9EE5FAF4470A}" destId="{DDD35B4F-3931-4942-802F-C41C991F141E}" srcOrd="0" destOrd="12" presId="urn:microsoft.com/office/officeart/2005/8/layout/hProcess9"/>
    <dgm:cxn modelId="{83AD174F-3C02-4612-8939-6F9D30D1FDA0}" srcId="{DA365750-8FC6-4354-9804-0BB28BD9C0B6}" destId="{B546D7A6-6203-4AD4-AC1C-0011C030C48F}" srcOrd="3" destOrd="0" parTransId="{7446E18E-C2EA-42CD-9A32-9681A8F8629B}" sibTransId="{C2361862-7380-4449-A631-A49917ED383A}"/>
    <dgm:cxn modelId="{04BC994F-0F77-4F17-9244-4AF65F04D818}" srcId="{DA365750-8FC6-4354-9804-0BB28BD9C0B6}" destId="{AF80D503-2FF5-4217-8EAE-651FB20316F4}" srcOrd="5" destOrd="0" parTransId="{8FE8BD2C-27F1-4C65-9A83-C0A1F2C2FA16}" sibTransId="{ED9221B7-76BD-4BC9-8347-741E645CEAB3}"/>
    <dgm:cxn modelId="{1AE80650-7A1D-4CAA-86B5-133F2E689716}" srcId="{DA365750-8FC6-4354-9804-0BB28BD9C0B6}" destId="{250E3C1F-1C43-4368-A4BF-0178A9FC04A8}" srcOrd="4" destOrd="0" parTransId="{57FA2977-BC90-45BF-87B1-DA56752BCE80}" sibTransId="{BF7197E7-3DDB-453C-AC88-6ECFA4A19475}"/>
    <dgm:cxn modelId="{0B84D672-EC02-4C8A-95CD-2D0AF356573C}" srcId="{DEF92818-3CD0-46E3-9617-1C50F6D66C0E}" destId="{E5502613-E3DE-4E06-A6C3-8E697278E972}" srcOrd="3" destOrd="0" parTransId="{2A8768CE-5D5E-4C40-887E-52161C01C6D7}" sibTransId="{A403B671-73FC-49B4-B25F-870E80BA2A1E}"/>
    <dgm:cxn modelId="{FE53B355-B447-4848-BA09-81C95FDFE6F5}" srcId="{DEF92818-3CD0-46E3-9617-1C50F6D66C0E}" destId="{28FF2740-284E-41EF-8B1A-8BD462253353}" srcOrd="2" destOrd="0" parTransId="{24A5EB03-F01B-483A-B731-F3689D890532}" sibTransId="{31E343FA-7F46-4F35-BA50-F083B9DA2788}"/>
    <dgm:cxn modelId="{1601B455-5E40-4035-A23B-50956F7C4D61}" type="presOf" srcId="{169FC671-AC8E-4981-8048-E7A61AC0ACC3}" destId="{E5E82961-F089-4354-ABA2-1B7919E40937}" srcOrd="0" destOrd="1" presId="urn:microsoft.com/office/officeart/2005/8/layout/hProcess9"/>
    <dgm:cxn modelId="{B9465A57-1C94-481E-A503-B250DD7FC395}" srcId="{8E1E4EDB-0ED5-4BBC-A2D9-B799DB9CC6B7}" destId="{31A524A7-2C63-4D29-BFA3-3B4AAFD785CE}" srcOrd="2" destOrd="0" parTransId="{27422E57-D3B5-475C-BD53-7F804C957511}" sibTransId="{EFF3223C-4EA9-4EF2-B4C9-F518B6B74F7E}"/>
    <dgm:cxn modelId="{A3AC7D79-9527-4E73-862E-F103139E3827}" srcId="{DEF92818-3CD0-46E3-9617-1C50F6D66C0E}" destId="{E6B6DE60-8F0A-4A00-8EE9-6425C21C9304}" srcOrd="5" destOrd="0" parTransId="{CF22C299-EE11-4629-9C99-7AA631CBCDA8}" sibTransId="{6A13D70C-44DA-427B-9317-3E82D35A5130}"/>
    <dgm:cxn modelId="{411F957C-3052-4543-BFAA-CE11222E5B2B}" type="presOf" srcId="{DA365750-8FC6-4354-9804-0BB28BD9C0B6}" destId="{DDD35B4F-3931-4942-802F-C41C991F141E}" srcOrd="0" destOrd="0" presId="urn:microsoft.com/office/officeart/2005/8/layout/hProcess9"/>
    <dgm:cxn modelId="{2B22E57D-370F-452B-BB7B-86AC8165A344}" type="presOf" srcId="{E6B6DE60-8F0A-4A00-8EE9-6425C21C9304}" destId="{E9A248A6-4ADA-4F34-B30D-32073B1A05EC}" srcOrd="0" destOrd="0" presId="urn:microsoft.com/office/officeart/2005/8/layout/hProcess9"/>
    <dgm:cxn modelId="{997E567F-849C-4D04-B278-1830EE9B6456}" srcId="{2D2A3553-FDF6-4B0A-A28C-9EE9BDAF0A14}" destId="{7B077D70-CCBD-4ECD-AF6A-82A35A9597F3}" srcOrd="0" destOrd="0" parTransId="{9C3915C2-3D2C-4015-AEB3-BEB3C462194F}" sibTransId="{1F472CD0-4FC5-4646-846D-4D1C14A85625}"/>
    <dgm:cxn modelId="{ED492181-9EAC-40A1-B502-B1444C4BAEA8}" type="presOf" srcId="{E36CD1FA-7376-427D-8F4E-8A01344F503C}" destId="{DDD35B4F-3931-4942-802F-C41C991F141E}" srcOrd="0" destOrd="2" presId="urn:microsoft.com/office/officeart/2005/8/layout/hProcess9"/>
    <dgm:cxn modelId="{950F678C-FEA4-4E04-9C88-D5500436E1C7}" type="presOf" srcId="{4FA64EEA-2E70-4AC6-9B34-C87D435196BA}" destId="{D42D372A-9108-4F02-BA4B-E287B651023D}" srcOrd="0" destOrd="4" presId="urn:microsoft.com/office/officeart/2005/8/layout/hProcess9"/>
    <dgm:cxn modelId="{1E89C692-80E0-4C45-A63F-F4A0F2F4390A}" type="presOf" srcId="{86B7B35E-3D6C-417C-B4FD-7C474C82256E}" destId="{DDD35B4F-3931-4942-802F-C41C991F141E}" srcOrd="0" destOrd="3" presId="urn:microsoft.com/office/officeart/2005/8/layout/hProcess9"/>
    <dgm:cxn modelId="{DA906394-3B3A-448F-9686-D24B3D7F4378}" srcId="{DA365750-8FC6-4354-9804-0BB28BD9C0B6}" destId="{3F125287-53A0-4158-B7C3-89F8127773C5}" srcOrd="9" destOrd="0" parTransId="{8B8EEC29-E902-4F0E-AD97-6C4E6F100A42}" sibTransId="{4D836399-D2ED-46CE-8357-4E0D364BC19B}"/>
    <dgm:cxn modelId="{485B469A-A1EE-4646-9A29-85AE329266E7}" type="presOf" srcId="{3F125287-53A0-4158-B7C3-89F8127773C5}" destId="{DDD35B4F-3931-4942-802F-C41C991F141E}" srcOrd="0" destOrd="10" presId="urn:microsoft.com/office/officeart/2005/8/layout/hProcess9"/>
    <dgm:cxn modelId="{89DBECAB-DC17-46C6-8946-53EF7ABD0BF0}" type="presOf" srcId="{29165473-6D75-4B57-BB6E-10CACA45316E}" destId="{E9A248A6-4ADA-4F34-B30D-32073B1A05EC}" srcOrd="0" destOrd="2" presId="urn:microsoft.com/office/officeart/2005/8/layout/hProcess9"/>
    <dgm:cxn modelId="{D80904AF-96ED-4028-B88E-D99C5049F9C2}" srcId="{DEF92818-3CD0-46E3-9617-1C50F6D66C0E}" destId="{8E1E4EDB-0ED5-4BBC-A2D9-B799DB9CC6B7}" srcOrd="4" destOrd="0" parTransId="{ACB3735C-B84B-4686-ADC0-D8AF9128A395}" sibTransId="{F57D7A45-74C5-4605-AFA8-6B14CF2193EE}"/>
    <dgm:cxn modelId="{264A83B7-B6D7-4180-9652-69AC9F7B40B2}" srcId="{DEF92818-3CD0-46E3-9617-1C50F6D66C0E}" destId="{2D2A3553-FDF6-4B0A-A28C-9EE9BDAF0A14}" srcOrd="6" destOrd="0" parTransId="{B68EF25F-0513-41A3-8615-911D69345CCB}" sibTransId="{4E674F05-00F7-408E-B66D-12D84AE0AAEC}"/>
    <dgm:cxn modelId="{327145B8-076B-46DA-9223-9CBFBEAD7822}" type="presOf" srcId="{35B8A6F3-5FC6-4146-9552-0F36FE29F759}" destId="{DDD35B4F-3931-4942-802F-C41C991F141E}" srcOrd="0" destOrd="1" presId="urn:microsoft.com/office/officeart/2005/8/layout/hProcess9"/>
    <dgm:cxn modelId="{F884E3BE-FB1E-40BF-B2A4-FBD93C310153}" type="presOf" srcId="{A486F0D2-A9D4-4017-BB20-6A17E743AB69}" destId="{E9A248A6-4ADA-4F34-B30D-32073B1A05EC}" srcOrd="0" destOrd="3" presId="urn:microsoft.com/office/officeart/2005/8/layout/hProcess9"/>
    <dgm:cxn modelId="{9848C5C1-021C-4857-8532-C8E6215C8054}" type="presOf" srcId="{31A524A7-2C63-4D29-BFA3-3B4AAFD785CE}" destId="{D42D372A-9108-4F02-BA4B-E287B651023D}" srcOrd="0" destOrd="3" presId="urn:microsoft.com/office/officeart/2005/8/layout/hProcess9"/>
    <dgm:cxn modelId="{3C792FC2-B686-4CFF-8332-C1E0D84E1C67}" type="presOf" srcId="{F9BF1743-3FF8-4061-8E19-FEEAB0DCD330}" destId="{DDD35B4F-3931-4942-802F-C41C991F141E}" srcOrd="0" destOrd="7" presId="urn:microsoft.com/office/officeart/2005/8/layout/hProcess9"/>
    <dgm:cxn modelId="{32C5ADCA-7A5A-45A0-9844-42B11812664C}" type="presOf" srcId="{425B9C8A-89A7-48A9-95E6-1A2734EA450A}" destId="{E5E82961-F089-4354-ABA2-1B7919E40937}" srcOrd="0" destOrd="4" presId="urn:microsoft.com/office/officeart/2005/8/layout/hProcess9"/>
    <dgm:cxn modelId="{C400D9D4-8458-468C-8A8A-B0663996B102}" srcId="{E5502613-E3DE-4E06-A6C3-8E697278E972}" destId="{8E3B865A-7671-406F-A81C-A779FABAAE95}" srcOrd="1" destOrd="0" parTransId="{7A1B1253-21E1-4203-A82F-836F1B31D674}" sibTransId="{812A0742-0C12-49E9-B26C-DB094A048E49}"/>
    <dgm:cxn modelId="{78B8D1D7-C627-4F8A-85ED-0C2DB9EE44EA}" srcId="{E6B6DE60-8F0A-4A00-8EE9-6425C21C9304}" destId="{29165473-6D75-4B57-BB6E-10CACA45316E}" srcOrd="1" destOrd="0" parTransId="{09845EB1-271E-4637-870E-948AF1B1AA85}" sibTransId="{7763B550-14C8-4B79-81CB-C7A024DC3571}"/>
    <dgm:cxn modelId="{9085BDDC-7132-4039-AEC5-1CE685536566}" srcId="{DA365750-8FC6-4354-9804-0BB28BD9C0B6}" destId="{86B7B35E-3D6C-417C-B4FD-7C474C82256E}" srcOrd="2" destOrd="0" parTransId="{560221DC-043D-44B3-9526-59039D50509F}" sibTransId="{ADFF3FE3-F625-4C7A-96C0-C47C64D08845}"/>
    <dgm:cxn modelId="{E3448BE2-24D3-4C69-B03F-004F312F2876}" type="presOf" srcId="{987F3FD1-446B-4662-9081-E5B022601555}" destId="{D42D372A-9108-4F02-BA4B-E287B651023D}" srcOrd="0" destOrd="1" presId="urn:microsoft.com/office/officeart/2005/8/layout/hProcess9"/>
    <dgm:cxn modelId="{824994E4-F6E9-4AE0-A595-A6A23C358D2F}" type="presOf" srcId="{8EA0A65A-A4FB-4214-AA9B-79F76ED67CBE}" destId="{C4C45DD7-1DD4-479D-B78C-581DE37B8379}" srcOrd="0" destOrd="1" presId="urn:microsoft.com/office/officeart/2005/8/layout/hProcess9"/>
    <dgm:cxn modelId="{FEDA66E6-ABDF-43D1-B2E1-2889F6284480}" type="presOf" srcId="{D932545D-B564-473B-A743-03E584DFBB12}" destId="{DDD35B4F-3931-4942-802F-C41C991F141E}" srcOrd="0" destOrd="8" presId="urn:microsoft.com/office/officeart/2005/8/layout/hProcess9"/>
    <dgm:cxn modelId="{7B8049E8-CFF9-4C52-B57E-42B966E0725B}" type="presOf" srcId="{903FCBAB-155D-4017-ACA4-9C4D99491352}" destId="{E9A248A6-4ADA-4F34-B30D-32073B1A05EC}" srcOrd="0" destOrd="1" presId="urn:microsoft.com/office/officeart/2005/8/layout/hProcess9"/>
    <dgm:cxn modelId="{F1C983EA-89F7-4B4B-95CB-D0E7B1F99991}" type="presOf" srcId="{672C3BC0-08E6-4DD6-9B06-8290AC21AC13}" destId="{D42D372A-9108-4F02-BA4B-E287B651023D}" srcOrd="0" destOrd="2" presId="urn:microsoft.com/office/officeart/2005/8/layout/hProcess9"/>
    <dgm:cxn modelId="{69D71BF1-9DD9-416D-A119-58C38F9314AC}" srcId="{8E1E4EDB-0ED5-4BBC-A2D9-B799DB9CC6B7}" destId="{987F3FD1-446B-4662-9081-E5B022601555}" srcOrd="0" destOrd="0" parTransId="{2F53DB0A-D5BB-4D89-9740-EDD6FA54AB1F}" sibTransId="{245DE7CB-3740-4932-AD85-F289D268D675}"/>
    <dgm:cxn modelId="{628FAFF3-BF2D-4DD5-979A-8B4AE5ACA1B1}" type="presOf" srcId="{2D2A3553-FDF6-4B0A-A28C-9EE9BDAF0A14}" destId="{53F73853-3125-4A95-9946-BC7C42AC6A36}" srcOrd="0" destOrd="0" presId="urn:microsoft.com/office/officeart/2005/8/layout/hProcess9"/>
    <dgm:cxn modelId="{8EF694F7-A775-4036-ADD6-74FB3D447198}" srcId="{854FA704-E4BD-4165-BE10-8C58C5D8430D}" destId="{8EA0A65A-A4FB-4214-AA9B-79F76ED67CBE}" srcOrd="0" destOrd="0" parTransId="{9CA44F72-B93A-4FE9-8F91-853DB68B8481}" sibTransId="{4DC54189-2AF0-4C14-8AA9-AB91E89F8C86}"/>
    <dgm:cxn modelId="{12CF59F8-6884-46B1-A7A8-EAF76E327839}" type="presOf" srcId="{E5502613-E3DE-4E06-A6C3-8E697278E972}" destId="{E5E82961-F089-4354-ABA2-1B7919E40937}" srcOrd="0" destOrd="0" presId="urn:microsoft.com/office/officeart/2005/8/layout/hProcess9"/>
    <dgm:cxn modelId="{C00FCFF8-35F0-4289-9786-66E8D566FADD}" srcId="{8E1E4EDB-0ED5-4BBC-A2D9-B799DB9CC6B7}" destId="{4FA64EEA-2E70-4AC6-9B34-C87D435196BA}" srcOrd="3" destOrd="0" parTransId="{B3A6E0D3-0056-4588-A500-C5071709AAD9}" sibTransId="{896FD5C7-FFF2-45D1-BEA0-6BDB08DDCC62}"/>
    <dgm:cxn modelId="{5A7F37FC-95AF-454A-9358-6E7FE72A8DB9}" srcId="{DEF92818-3CD0-46E3-9617-1C50F6D66C0E}" destId="{DA365750-8FC6-4354-9804-0BB28BD9C0B6}" srcOrd="1" destOrd="0" parTransId="{934B22B6-20DE-4B91-983E-C971630979D0}" sibTransId="{728F195B-EB28-4E8F-A607-5EF4A99D0533}"/>
    <dgm:cxn modelId="{2F57CAFD-832A-440D-AFF1-6C51A58B6E6D}" type="presOf" srcId="{250E3C1F-1C43-4368-A4BF-0178A9FC04A8}" destId="{DDD35B4F-3931-4942-802F-C41C991F141E}" srcOrd="0" destOrd="5" presId="urn:microsoft.com/office/officeart/2005/8/layout/hProcess9"/>
    <dgm:cxn modelId="{FB65C9FE-DD0C-4767-98C9-01BC9C7E5353}" srcId="{E5502613-E3DE-4E06-A6C3-8E697278E972}" destId="{169FC671-AC8E-4981-8048-E7A61AC0ACC3}" srcOrd="0" destOrd="0" parTransId="{15C71E9A-5BA5-488B-BC8A-66F92036A91D}" sibTransId="{F30AD092-7FE5-4254-AF4C-C6D48F25BBAA}"/>
    <dgm:cxn modelId="{EE029F5F-F77D-480C-B3E6-66E7CB184F56}" type="presParOf" srcId="{FA71C98C-6C2D-4FEC-B777-C1238FD42FEB}" destId="{17E17AFA-EAFE-43C6-9FC0-18DF6C2289F7}" srcOrd="0" destOrd="0" presId="urn:microsoft.com/office/officeart/2005/8/layout/hProcess9"/>
    <dgm:cxn modelId="{FB373197-F626-4C23-A42A-3E051C32CB6F}" type="presParOf" srcId="{FA71C98C-6C2D-4FEC-B777-C1238FD42FEB}" destId="{5BF6517F-90C6-4FBB-B9D3-3148AFC65D8D}" srcOrd="1" destOrd="0" presId="urn:microsoft.com/office/officeart/2005/8/layout/hProcess9"/>
    <dgm:cxn modelId="{DC5B5A29-3F2F-494C-9587-1FEAC816E449}" type="presParOf" srcId="{5BF6517F-90C6-4FBB-B9D3-3148AFC65D8D}" destId="{C4C45DD7-1DD4-479D-B78C-581DE37B8379}" srcOrd="0" destOrd="0" presId="urn:microsoft.com/office/officeart/2005/8/layout/hProcess9"/>
    <dgm:cxn modelId="{8800A31B-6609-4CFE-A7A5-3D7D6340AAE9}" type="presParOf" srcId="{5BF6517F-90C6-4FBB-B9D3-3148AFC65D8D}" destId="{501FBFE9-5393-404E-A17C-768B3DEF6877}" srcOrd="1" destOrd="0" presId="urn:microsoft.com/office/officeart/2005/8/layout/hProcess9"/>
    <dgm:cxn modelId="{FCC5B97C-9358-4057-86EF-C1C8AB2D951B}" type="presParOf" srcId="{5BF6517F-90C6-4FBB-B9D3-3148AFC65D8D}" destId="{DDD35B4F-3931-4942-802F-C41C991F141E}" srcOrd="2" destOrd="0" presId="urn:microsoft.com/office/officeart/2005/8/layout/hProcess9"/>
    <dgm:cxn modelId="{4BBA95FB-31F0-460C-814A-7CCB71F7F822}" type="presParOf" srcId="{5BF6517F-90C6-4FBB-B9D3-3148AFC65D8D}" destId="{43915F8E-08FA-4BF6-A7F7-58EB26C1FF87}" srcOrd="3" destOrd="0" presId="urn:microsoft.com/office/officeart/2005/8/layout/hProcess9"/>
    <dgm:cxn modelId="{3E5C1873-9A4F-4DFD-A761-D4C233048758}" type="presParOf" srcId="{5BF6517F-90C6-4FBB-B9D3-3148AFC65D8D}" destId="{A8DBA3C1-486F-49AC-9191-14BEB9CD8884}" srcOrd="4" destOrd="0" presId="urn:microsoft.com/office/officeart/2005/8/layout/hProcess9"/>
    <dgm:cxn modelId="{6211F67B-A831-4490-BD76-A75294E2D441}" type="presParOf" srcId="{5BF6517F-90C6-4FBB-B9D3-3148AFC65D8D}" destId="{BAB55EEB-FDE3-4C08-BBE6-B7BE039A11AC}" srcOrd="5" destOrd="0" presId="urn:microsoft.com/office/officeart/2005/8/layout/hProcess9"/>
    <dgm:cxn modelId="{19016283-6DBA-44DC-A375-09C4215332D7}" type="presParOf" srcId="{5BF6517F-90C6-4FBB-B9D3-3148AFC65D8D}" destId="{E5E82961-F089-4354-ABA2-1B7919E40937}" srcOrd="6" destOrd="0" presId="urn:microsoft.com/office/officeart/2005/8/layout/hProcess9"/>
    <dgm:cxn modelId="{88008081-AEB7-4F49-93B2-58E8E56BBBC2}" type="presParOf" srcId="{5BF6517F-90C6-4FBB-B9D3-3148AFC65D8D}" destId="{BD220F98-FC38-44C8-87AA-68F388F68962}" srcOrd="7" destOrd="0" presId="urn:microsoft.com/office/officeart/2005/8/layout/hProcess9"/>
    <dgm:cxn modelId="{9659C2FE-5F09-4A22-B6C6-C673B52A5150}" type="presParOf" srcId="{5BF6517F-90C6-4FBB-B9D3-3148AFC65D8D}" destId="{D42D372A-9108-4F02-BA4B-E287B651023D}" srcOrd="8" destOrd="0" presId="urn:microsoft.com/office/officeart/2005/8/layout/hProcess9"/>
    <dgm:cxn modelId="{1A806F5D-B61C-4C9C-816F-96B7CAC6CEF7}" type="presParOf" srcId="{5BF6517F-90C6-4FBB-B9D3-3148AFC65D8D}" destId="{D301D836-4D4C-4BFF-900A-D07385BE48E6}" srcOrd="9" destOrd="0" presId="urn:microsoft.com/office/officeart/2005/8/layout/hProcess9"/>
    <dgm:cxn modelId="{5251164A-6CDD-42CB-80AF-925B60A2B8FC}" type="presParOf" srcId="{5BF6517F-90C6-4FBB-B9D3-3148AFC65D8D}" destId="{E9A248A6-4ADA-4F34-B30D-32073B1A05EC}" srcOrd="10" destOrd="0" presId="urn:microsoft.com/office/officeart/2005/8/layout/hProcess9"/>
    <dgm:cxn modelId="{4E881C3F-8B0F-4AFE-B80F-DA13EBA654E9}" type="presParOf" srcId="{5BF6517F-90C6-4FBB-B9D3-3148AFC65D8D}" destId="{7957A95F-2E29-4AAD-B78C-0C1B4D3699E7}" srcOrd="11" destOrd="0" presId="urn:microsoft.com/office/officeart/2005/8/layout/hProcess9"/>
    <dgm:cxn modelId="{F3A32EE6-089D-41D2-998B-543691CFF593}" type="presParOf" srcId="{5BF6517F-90C6-4FBB-B9D3-3148AFC65D8D}" destId="{53F73853-3125-4A95-9946-BC7C42AC6A36}" srcOrd="1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687CCE7-A705-4776-B9E0-C30CB9BCA9B5}" type="doc">
      <dgm:prSet loTypeId="urn:microsoft.com/office/officeart/2005/8/layout/hProcess9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lv-LV"/>
        </a:p>
      </dgm:t>
    </dgm:pt>
    <dgm:pt modelId="{917AF6D3-B24D-449F-AFE8-9CEF9956D851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sz="1400" b="1" dirty="0">
              <a:latin typeface="Verdana" panose="020B0604030504040204" pitchFamily="34" charset="0"/>
              <a:ea typeface="Verdana" panose="020B0604030504040204" pitchFamily="34" charset="0"/>
            </a:rPr>
            <a:t>1115 2k</a:t>
          </a:r>
        </a:p>
        <a:p>
          <a:r>
            <a:rPr lang="en-US" sz="1400" b="1" dirty="0" err="1">
              <a:latin typeface="Verdana" panose="020B0604030504040204" pitchFamily="34" charset="0"/>
              <a:ea typeface="Verdana" panose="020B0604030504040204" pitchFamily="34" charset="0"/>
            </a:rPr>
            <a:t>atlase</a:t>
          </a:r>
          <a:endParaRPr lang="lv-LV" sz="1400" b="1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8C19AE69-9405-4F87-95E4-446E24672F5C}" type="parTrans" cxnId="{C92736E1-08C7-49CF-BAB0-74E0CF5FDA9E}">
      <dgm:prSet/>
      <dgm:spPr/>
      <dgm:t>
        <a:bodyPr/>
        <a:lstStyle/>
        <a:p>
          <a:endParaRPr lang="lv-LV" sz="14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5A2CBCD3-2147-479D-A1F6-658EF1AEFEFF}" type="sibTrans" cxnId="{C92736E1-08C7-49CF-BAB0-74E0CF5FDA9E}">
      <dgm:prSet/>
      <dgm:spPr/>
      <dgm:t>
        <a:bodyPr/>
        <a:lstStyle/>
        <a:p>
          <a:endParaRPr lang="lv-LV" sz="14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DB04348A-3BF1-4528-B9ED-8DEF1A9A6033}">
      <dgm:prSet phldrT="[Text]" custT="1"/>
      <dgm:spPr/>
      <dgm:t>
        <a:bodyPr/>
        <a:lstStyle/>
        <a:p>
          <a:r>
            <a:rPr lang="lv-LV" sz="1400" noProof="0" dirty="0">
              <a:latin typeface="Verdana" panose="020B0604030504040204" pitchFamily="34" charset="0"/>
              <a:ea typeface="Verdana" panose="020B0604030504040204" pitchFamily="34" charset="0"/>
            </a:rPr>
            <a:t>Iesniedzēji iesniedz PI</a:t>
          </a:r>
        </a:p>
      </dgm:t>
    </dgm:pt>
    <dgm:pt modelId="{FF80646D-E62F-4C88-A37F-34C9B6FC1DC8}" type="parTrans" cxnId="{C67349B7-8323-436C-89B3-A95B1E562C05}">
      <dgm:prSet/>
      <dgm:spPr/>
      <dgm:t>
        <a:bodyPr/>
        <a:lstStyle/>
        <a:p>
          <a:endParaRPr lang="lv-LV" sz="14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C7C99ABC-A34D-4E17-ADBA-96273E82CB6E}" type="sibTrans" cxnId="{C67349B7-8323-436C-89B3-A95B1E562C05}">
      <dgm:prSet/>
      <dgm:spPr/>
      <dgm:t>
        <a:bodyPr/>
        <a:lstStyle/>
        <a:p>
          <a:endParaRPr lang="lv-LV" sz="14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CE71A278-474E-416F-8C2A-34444EBC4E79}">
      <dgm:prSet phldrT="[Text]" custT="1"/>
      <dgm:spPr/>
      <dgm:t>
        <a:bodyPr/>
        <a:lstStyle/>
        <a:p>
          <a:r>
            <a:rPr lang="lv-LV" sz="1500" noProof="0" dirty="0">
              <a:latin typeface="Verdana" panose="020B0604030504040204" pitchFamily="34" charset="0"/>
              <a:ea typeface="Verdana" panose="020B0604030504040204" pitchFamily="34" charset="0"/>
            </a:rPr>
            <a:t>Projekti tiek vērtēti </a:t>
          </a:r>
          <a:br>
            <a:rPr lang="en-US" sz="1500" noProof="0" dirty="0">
              <a:latin typeface="Verdana" panose="020B0604030504040204" pitchFamily="34" charset="0"/>
              <a:ea typeface="Verdana" panose="020B0604030504040204" pitchFamily="34" charset="0"/>
            </a:rPr>
          </a:br>
          <a:r>
            <a:rPr lang="lv-LV" sz="1500" noProof="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rPr>
            <a:t>PI</a:t>
          </a:r>
          <a:r>
            <a:rPr lang="lv-LV" sz="1500" noProof="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lv-LV" sz="1500" b="1" noProof="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rPr>
            <a:t>iesniegšanas secībā</a:t>
          </a:r>
        </a:p>
      </dgm:t>
    </dgm:pt>
    <dgm:pt modelId="{FF69D5A5-EE82-45F3-A5A7-E7CF074A8004}" type="parTrans" cxnId="{BE11D3F4-1E4C-4F90-858C-415E732BB04A}">
      <dgm:prSet/>
      <dgm:spPr/>
      <dgm:t>
        <a:bodyPr/>
        <a:lstStyle/>
        <a:p>
          <a:endParaRPr lang="lv-LV" sz="14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7261F810-DAC7-4A02-AC32-6045FED5A0FA}" type="sibTrans" cxnId="{BE11D3F4-1E4C-4F90-858C-415E732BB04A}">
      <dgm:prSet/>
      <dgm:spPr/>
      <dgm:t>
        <a:bodyPr/>
        <a:lstStyle/>
        <a:p>
          <a:endParaRPr lang="lv-LV" sz="14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A010886C-02B1-4670-8164-6E6DAD2B8820}">
      <dgm:prSet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lv-LV" sz="1400" b="1" noProof="0" dirty="0">
              <a:latin typeface="Verdana" panose="020B0604030504040204" pitchFamily="34" charset="0"/>
              <a:ea typeface="Verdana" panose="020B0604030504040204" pitchFamily="34" charset="0"/>
            </a:rPr>
            <a:t>PI var iesniegt</a:t>
          </a:r>
          <a:r>
            <a:rPr lang="en-US" sz="1400" b="1" noProof="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altLang="lv-LV" sz="1400" b="1" dirty="0" err="1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rPr>
            <a:t>kamēr</a:t>
          </a:r>
          <a:r>
            <a:rPr lang="en-US" altLang="lv-LV" sz="14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altLang="lv-LV" sz="1400" b="1" dirty="0" err="1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rPr>
            <a:t>būs</a:t>
          </a:r>
          <a:r>
            <a:rPr lang="en-US" altLang="lv-LV" sz="14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altLang="lv-LV" sz="1400" b="1" dirty="0" err="1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rPr>
            <a:t>pieejams</a:t>
          </a:r>
          <a:r>
            <a:rPr lang="en-US" altLang="lv-LV" sz="14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altLang="lv-LV" sz="1400" b="1" dirty="0" err="1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rPr>
            <a:t>finansējums</a:t>
          </a:r>
          <a:r>
            <a:rPr lang="en-US" sz="1400" b="1" noProof="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lv-LV" sz="1400" b="1" noProof="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br>
            <a:rPr lang="en-US" sz="1400" b="1" noProof="0" dirty="0">
              <a:latin typeface="Verdana" panose="020B0604030504040204" pitchFamily="34" charset="0"/>
              <a:ea typeface="Verdana" panose="020B0604030504040204" pitchFamily="34" charset="0"/>
            </a:rPr>
          </a:br>
          <a:r>
            <a:rPr lang="lv-LV" altLang="lv-LV" sz="14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rPr>
            <a:t>līdz 2026.gada 31.decembrim plkst.23:59</a:t>
          </a:r>
          <a:endParaRPr lang="lv-LV" sz="1400" b="1" noProof="0" dirty="0">
            <a:highlight>
              <a:srgbClr val="FFFF00"/>
            </a:highlight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7E750EB8-DDB3-4056-825F-A79A96777951}" type="parTrans" cxnId="{69B1EC77-095B-4A47-86D2-830B8D58138D}">
      <dgm:prSet/>
      <dgm:spPr/>
      <dgm:t>
        <a:bodyPr/>
        <a:lstStyle/>
        <a:p>
          <a:endParaRPr lang="lv-LV" sz="14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B6DBF73B-3AD6-425D-91A4-D9697D295C50}" type="sibTrans" cxnId="{69B1EC77-095B-4A47-86D2-830B8D58138D}">
      <dgm:prSet/>
      <dgm:spPr/>
      <dgm:t>
        <a:bodyPr/>
        <a:lstStyle/>
        <a:p>
          <a:endParaRPr lang="lv-LV" sz="14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0554AEBE-B796-4F67-B72B-AD14B02D1DDA}">
      <dgm:prSet phldrT="[Text]" custT="1"/>
      <dgm:spPr/>
      <dgm:t>
        <a:bodyPr/>
        <a:lstStyle/>
        <a:p>
          <a:r>
            <a:rPr lang="lv-LV" sz="1600" noProof="0" dirty="0">
              <a:latin typeface="Verdana" panose="020B0604030504040204" pitchFamily="34" charset="0"/>
              <a:ea typeface="Verdana" panose="020B0604030504040204" pitchFamily="34" charset="0"/>
            </a:rPr>
            <a:t>Lēmum</a:t>
          </a:r>
          <a:r>
            <a:rPr lang="en-US" sz="1600" noProof="0" dirty="0">
              <a:latin typeface="Verdana" panose="020B0604030504040204" pitchFamily="34" charset="0"/>
              <a:ea typeface="Verdana" panose="020B0604030504040204" pitchFamily="34" charset="0"/>
            </a:rPr>
            <a:t>us</a:t>
          </a:r>
          <a:r>
            <a:rPr lang="lv-LV" sz="1600" noProof="0" dirty="0">
              <a:latin typeface="Verdana" panose="020B0604030504040204" pitchFamily="34" charset="0"/>
              <a:ea typeface="Verdana" panose="020B0604030504040204" pitchFamily="34" charset="0"/>
            </a:rPr>
            <a:t> par PI apstiprināšanu, apstiprināšanu ar nosacījumu vai noraidīšanu pieņem</a:t>
          </a:r>
          <a:r>
            <a:rPr lang="en-US" sz="1600" noProof="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lv-LV" sz="1600" noProof="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rPr>
            <a:t>PI</a:t>
          </a:r>
          <a:r>
            <a:rPr lang="lv-LV" sz="1600" noProof="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lv-LV" sz="1600" b="1" noProof="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rPr>
            <a:t>iesniegšanas secībā</a:t>
          </a:r>
        </a:p>
      </dgm:t>
    </dgm:pt>
    <dgm:pt modelId="{1A36559A-3B25-41E0-90E8-FE8CBED459C0}" type="parTrans" cxnId="{411BB57E-BF94-4D52-87E8-2A255A0436A8}">
      <dgm:prSet/>
      <dgm:spPr/>
      <dgm:t>
        <a:bodyPr/>
        <a:lstStyle/>
        <a:p>
          <a:endParaRPr lang="lv-LV" sz="14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515BF34C-A013-4C94-8D1D-D998B12D62D5}" type="sibTrans" cxnId="{411BB57E-BF94-4D52-87E8-2A255A0436A8}">
      <dgm:prSet/>
      <dgm:spPr/>
      <dgm:t>
        <a:bodyPr/>
        <a:lstStyle/>
        <a:p>
          <a:endParaRPr lang="lv-LV" sz="14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202B8F76-6F48-4104-B240-504782928682}">
      <dgm:prSet custT="1"/>
      <dgm:spPr/>
      <dgm:t>
        <a:bodyPr/>
        <a:lstStyle/>
        <a:p>
          <a:r>
            <a:rPr lang="en-US" sz="1400" dirty="0">
              <a:latin typeface="Verdana" panose="020B0604030504040204" pitchFamily="34" charset="0"/>
              <a:ea typeface="Verdana" panose="020B0604030504040204" pitchFamily="34" charset="0"/>
            </a:rPr>
            <a:t>PI </a:t>
          </a:r>
          <a:r>
            <a:rPr lang="en-US" sz="1400" dirty="0" err="1">
              <a:latin typeface="Verdana" panose="020B0604030504040204" pitchFamily="34" charset="0"/>
              <a:ea typeface="Verdana" panose="020B0604030504040204" pitchFamily="34" charset="0"/>
            </a:rPr>
            <a:t>darbības</a:t>
          </a:r>
          <a:r>
            <a:rPr lang="en-US" sz="14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400" dirty="0" err="1">
              <a:latin typeface="Verdana" panose="020B0604030504040204" pitchFamily="34" charset="0"/>
              <a:ea typeface="Verdana" panose="020B0604030504040204" pitchFamily="34" charset="0"/>
            </a:rPr>
            <a:t>pilnā</a:t>
          </a:r>
          <a:r>
            <a:rPr lang="en-US" sz="14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400" dirty="0" err="1">
              <a:latin typeface="Verdana" panose="020B0604030504040204" pitchFamily="34" charset="0"/>
              <a:ea typeface="Verdana" panose="020B0604030504040204" pitchFamily="34" charset="0"/>
            </a:rPr>
            <a:t>apmērā</a:t>
          </a:r>
          <a:r>
            <a:rPr lang="en-US" sz="14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400" dirty="0" err="1">
              <a:latin typeface="Verdana" panose="020B0604030504040204" pitchFamily="34" charset="0"/>
              <a:ea typeface="Verdana" panose="020B0604030504040204" pitchFamily="34" charset="0"/>
            </a:rPr>
            <a:t>jārealizē</a:t>
          </a:r>
          <a:r>
            <a:rPr lang="en-US" sz="14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br>
            <a:rPr lang="en-US" sz="1400" dirty="0">
              <a:latin typeface="Verdana" panose="020B0604030504040204" pitchFamily="34" charset="0"/>
              <a:ea typeface="Verdana" panose="020B0604030504040204" pitchFamily="34" charset="0"/>
            </a:rPr>
          </a:br>
          <a:r>
            <a:rPr lang="lv-LV" sz="1400" b="1" dirty="0">
              <a:solidFill>
                <a:srgbClr val="FF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rPr>
            <a:t>ne ilgāk kā līdz 2029. gada </a:t>
          </a:r>
          <a:br>
            <a:rPr lang="en-US" sz="1400" b="1" dirty="0">
              <a:solidFill>
                <a:srgbClr val="FF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rPr>
          </a:br>
          <a:r>
            <a:rPr lang="lv-LV" sz="1400" b="1" dirty="0">
              <a:solidFill>
                <a:srgbClr val="FF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rPr>
            <a:t>30. septembrim</a:t>
          </a:r>
          <a:r>
            <a:rPr lang="lv-LV" sz="1400" dirty="0">
              <a:solidFill>
                <a:srgbClr val="FF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rPr>
            <a:t>.</a:t>
          </a:r>
          <a:endParaRPr lang="lv-LV" sz="1400" dirty="0">
            <a:solidFill>
              <a:srgbClr val="FF0000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02F20BAE-3919-4C93-80B1-2EBAF95ACEF5}" type="parTrans" cxnId="{5AF316B3-EBE5-47D3-A7CD-CFB1F90FB00E}">
      <dgm:prSet/>
      <dgm:spPr/>
      <dgm:t>
        <a:bodyPr/>
        <a:lstStyle/>
        <a:p>
          <a:endParaRPr lang="lv-LV" sz="14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80B4C34F-7699-4D98-953A-56D97E1697B6}" type="sibTrans" cxnId="{5AF316B3-EBE5-47D3-A7CD-CFB1F90FB00E}">
      <dgm:prSet/>
      <dgm:spPr/>
      <dgm:t>
        <a:bodyPr/>
        <a:lstStyle/>
        <a:p>
          <a:endParaRPr lang="lv-LV" sz="14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7CC38963-59DD-41B0-84EA-F1DAA413FA5E}">
      <dgm:prSet phldrT="[Text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sz="1200" b="1" dirty="0">
              <a:latin typeface="Verdana" panose="020B0604030504040204" pitchFamily="34" charset="0"/>
              <a:ea typeface="Verdana" panose="020B0604030504040204" pitchFamily="34" charset="0"/>
            </a:rPr>
            <a:t>CFLA</a:t>
          </a:r>
        </a:p>
        <a:p>
          <a:r>
            <a:rPr lang="en-US" sz="1200" b="1" dirty="0" err="1">
              <a:latin typeface="Verdana" panose="020B0604030504040204" pitchFamily="34" charset="0"/>
              <a:ea typeface="Verdana" panose="020B0604030504040204" pitchFamily="34" charset="0"/>
            </a:rPr>
            <a:t>i</a:t>
          </a:r>
          <a:r>
            <a:rPr lang="lv-LV" sz="1200" b="1" dirty="0" err="1">
              <a:latin typeface="Verdana" panose="020B0604030504040204" pitchFamily="34" charset="0"/>
              <a:ea typeface="Verdana" panose="020B0604030504040204" pitchFamily="34" charset="0"/>
            </a:rPr>
            <a:t>zsludina</a:t>
          </a:r>
          <a:r>
            <a:rPr lang="lv-LV" sz="1200" b="1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lv-LV" sz="1200" b="1" dirty="0" err="1">
              <a:latin typeface="Verdana" panose="020B0604030504040204" pitchFamily="34" charset="0"/>
              <a:ea typeface="Verdana" panose="020B0604030504040204" pitchFamily="34" charset="0"/>
            </a:rPr>
            <a:t>atlas</a:t>
          </a:r>
          <a:r>
            <a:rPr lang="en-US" sz="1200" b="1" dirty="0" err="1">
              <a:latin typeface="Verdana" panose="020B0604030504040204" pitchFamily="34" charset="0"/>
              <a:ea typeface="Verdana" panose="020B0604030504040204" pitchFamily="34" charset="0"/>
            </a:rPr>
            <a:t>i</a:t>
          </a:r>
          <a:endParaRPr lang="lv-LV" sz="1200" b="1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B369A552-0CB9-43D6-8250-F48849949CFB}" type="parTrans" cxnId="{F298E366-7E4B-4F2F-BD02-166AFF9143EB}">
      <dgm:prSet/>
      <dgm:spPr/>
      <dgm:t>
        <a:bodyPr/>
        <a:lstStyle/>
        <a:p>
          <a:endParaRPr lang="lv-LV" sz="14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9B8DFB80-1A8B-4508-8D3F-314C993263DD}" type="sibTrans" cxnId="{F298E366-7E4B-4F2F-BD02-166AFF9143EB}">
      <dgm:prSet/>
      <dgm:spPr/>
      <dgm:t>
        <a:bodyPr/>
        <a:lstStyle/>
        <a:p>
          <a:endParaRPr lang="lv-LV" sz="14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1F4499B2-83B7-4F59-911E-8050D3659BF1}" type="pres">
      <dgm:prSet presAssocID="{B687CCE7-A705-4776-B9E0-C30CB9BCA9B5}" presName="CompostProcess" presStyleCnt="0">
        <dgm:presLayoutVars>
          <dgm:dir/>
          <dgm:resizeHandles val="exact"/>
        </dgm:presLayoutVars>
      </dgm:prSet>
      <dgm:spPr/>
    </dgm:pt>
    <dgm:pt modelId="{00A222A3-E444-440C-A1F8-955CF94119F4}" type="pres">
      <dgm:prSet presAssocID="{B687CCE7-A705-4776-B9E0-C30CB9BCA9B5}" presName="arrow" presStyleLbl="bgShp" presStyleIdx="0" presStyleCnt="1" custScaleX="117647"/>
      <dgm:spPr/>
    </dgm:pt>
    <dgm:pt modelId="{7E0A8F8A-7F74-448E-ACE1-0F468EC8F06C}" type="pres">
      <dgm:prSet presAssocID="{B687CCE7-A705-4776-B9E0-C30CB9BCA9B5}" presName="linearProcess" presStyleCnt="0"/>
      <dgm:spPr/>
    </dgm:pt>
    <dgm:pt modelId="{833FD051-C865-4939-A788-AE6CE7F06C62}" type="pres">
      <dgm:prSet presAssocID="{917AF6D3-B24D-449F-AFE8-9CEF9956D851}" presName="textNode" presStyleLbl="node1" presStyleIdx="0" presStyleCnt="7" custScaleX="82374">
        <dgm:presLayoutVars>
          <dgm:bulletEnabled val="1"/>
        </dgm:presLayoutVars>
      </dgm:prSet>
      <dgm:spPr/>
    </dgm:pt>
    <dgm:pt modelId="{9DF5B4A1-7367-48E4-9E74-D7F670551BCB}" type="pres">
      <dgm:prSet presAssocID="{5A2CBCD3-2147-479D-A1F6-658EF1AEFEFF}" presName="sibTrans" presStyleCnt="0"/>
      <dgm:spPr/>
    </dgm:pt>
    <dgm:pt modelId="{F4B36603-FDEA-401A-898F-7BE89BACC1DC}" type="pres">
      <dgm:prSet presAssocID="{7CC38963-59DD-41B0-84EA-F1DAA413FA5E}" presName="textNode" presStyleLbl="node1" presStyleIdx="1" presStyleCnt="7" custScaleX="82374">
        <dgm:presLayoutVars>
          <dgm:bulletEnabled val="1"/>
        </dgm:presLayoutVars>
      </dgm:prSet>
      <dgm:spPr/>
    </dgm:pt>
    <dgm:pt modelId="{E9F36255-988E-4468-B007-4A5289A517EC}" type="pres">
      <dgm:prSet presAssocID="{9B8DFB80-1A8B-4508-8D3F-314C993263DD}" presName="sibTrans" presStyleCnt="0"/>
      <dgm:spPr/>
    </dgm:pt>
    <dgm:pt modelId="{D3F00669-CC21-4607-9B38-3EA0D1D95194}" type="pres">
      <dgm:prSet presAssocID="{DB04348A-3BF1-4528-B9ED-8DEF1A9A6033}" presName="textNode" presStyleLbl="node1" presStyleIdx="2" presStyleCnt="7" custScaleX="100289">
        <dgm:presLayoutVars>
          <dgm:bulletEnabled val="1"/>
        </dgm:presLayoutVars>
      </dgm:prSet>
      <dgm:spPr/>
    </dgm:pt>
    <dgm:pt modelId="{C3DDDF90-606E-42C3-AC69-4E8D905C9F3C}" type="pres">
      <dgm:prSet presAssocID="{C7C99ABC-A34D-4E17-ADBA-96273E82CB6E}" presName="sibTrans" presStyleCnt="0"/>
      <dgm:spPr/>
    </dgm:pt>
    <dgm:pt modelId="{E10F9C18-CD6D-41CB-8A21-AFB983F693F6}" type="pres">
      <dgm:prSet presAssocID="{CE71A278-474E-416F-8C2A-34444EBC4E79}" presName="textNode" presStyleLbl="node1" presStyleIdx="3" presStyleCnt="7" custScaleX="139086" custScaleY="138592">
        <dgm:presLayoutVars>
          <dgm:bulletEnabled val="1"/>
        </dgm:presLayoutVars>
      </dgm:prSet>
      <dgm:spPr/>
    </dgm:pt>
    <dgm:pt modelId="{56E4F960-2BFD-4FD3-9C82-D36DAECDB9AF}" type="pres">
      <dgm:prSet presAssocID="{7261F810-DAC7-4A02-AC32-6045FED5A0FA}" presName="sibTrans" presStyleCnt="0"/>
      <dgm:spPr/>
    </dgm:pt>
    <dgm:pt modelId="{B03AB2CD-DC31-499F-B0BD-2023D6B3D7DD}" type="pres">
      <dgm:prSet presAssocID="{0554AEBE-B796-4F67-B72B-AD14B02D1DDA}" presName="textNode" presStyleLbl="node1" presStyleIdx="4" presStyleCnt="7" custScaleX="179353" custScaleY="250000">
        <dgm:presLayoutVars>
          <dgm:bulletEnabled val="1"/>
        </dgm:presLayoutVars>
      </dgm:prSet>
      <dgm:spPr/>
    </dgm:pt>
    <dgm:pt modelId="{29F6F59F-359D-42BF-8832-FA613421F413}" type="pres">
      <dgm:prSet presAssocID="{515BF34C-A013-4C94-8D1D-D998B12D62D5}" presName="sibTrans" presStyleCnt="0"/>
      <dgm:spPr/>
    </dgm:pt>
    <dgm:pt modelId="{B2B77ECD-A002-408E-8F53-B13E978DFD76}" type="pres">
      <dgm:prSet presAssocID="{A010886C-02B1-4670-8164-6E6DAD2B8820}" presName="textNode" presStyleLbl="node1" presStyleIdx="5" presStyleCnt="7" custScaleX="156100" custScaleY="244692">
        <dgm:presLayoutVars>
          <dgm:bulletEnabled val="1"/>
        </dgm:presLayoutVars>
      </dgm:prSet>
      <dgm:spPr/>
    </dgm:pt>
    <dgm:pt modelId="{ADFAD55F-2008-4684-995B-29E5EC3850BF}" type="pres">
      <dgm:prSet presAssocID="{B6DBF73B-3AD6-425D-91A4-D9697D295C50}" presName="sibTrans" presStyleCnt="0"/>
      <dgm:spPr/>
    </dgm:pt>
    <dgm:pt modelId="{F850C06C-FC26-49C1-BA7F-1D9C4912F552}" type="pres">
      <dgm:prSet presAssocID="{202B8F76-6F48-4104-B240-504782928682}" presName="textNode" presStyleLbl="node1" presStyleIdx="6" presStyleCnt="7" custScaleX="164342" custScaleY="223573">
        <dgm:presLayoutVars>
          <dgm:bulletEnabled val="1"/>
        </dgm:presLayoutVars>
      </dgm:prSet>
      <dgm:spPr/>
    </dgm:pt>
  </dgm:ptLst>
  <dgm:cxnLst>
    <dgm:cxn modelId="{BB82FE45-0DF5-4B45-A19F-F2F215F6601A}" type="presOf" srcId="{A010886C-02B1-4670-8164-6E6DAD2B8820}" destId="{B2B77ECD-A002-408E-8F53-B13E978DFD76}" srcOrd="0" destOrd="0" presId="urn:microsoft.com/office/officeart/2005/8/layout/hProcess9"/>
    <dgm:cxn modelId="{F298E366-7E4B-4F2F-BD02-166AFF9143EB}" srcId="{B687CCE7-A705-4776-B9E0-C30CB9BCA9B5}" destId="{7CC38963-59DD-41B0-84EA-F1DAA413FA5E}" srcOrd="1" destOrd="0" parTransId="{B369A552-0CB9-43D6-8250-F48849949CFB}" sibTransId="{9B8DFB80-1A8B-4508-8D3F-314C993263DD}"/>
    <dgm:cxn modelId="{8E384973-D666-4EF6-9092-E3D1A90886A0}" type="presOf" srcId="{0554AEBE-B796-4F67-B72B-AD14B02D1DDA}" destId="{B03AB2CD-DC31-499F-B0BD-2023D6B3D7DD}" srcOrd="0" destOrd="0" presId="urn:microsoft.com/office/officeart/2005/8/layout/hProcess9"/>
    <dgm:cxn modelId="{3B807056-8753-446A-BC0C-213FB73EEE2F}" type="presOf" srcId="{DB04348A-3BF1-4528-B9ED-8DEF1A9A6033}" destId="{D3F00669-CC21-4607-9B38-3EA0D1D95194}" srcOrd="0" destOrd="0" presId="urn:microsoft.com/office/officeart/2005/8/layout/hProcess9"/>
    <dgm:cxn modelId="{3E03D157-B7C3-4A3F-B816-CAA96B0A5447}" type="presOf" srcId="{7CC38963-59DD-41B0-84EA-F1DAA413FA5E}" destId="{F4B36603-FDEA-401A-898F-7BE89BACC1DC}" srcOrd="0" destOrd="0" presId="urn:microsoft.com/office/officeart/2005/8/layout/hProcess9"/>
    <dgm:cxn modelId="{69B1EC77-095B-4A47-86D2-830B8D58138D}" srcId="{B687CCE7-A705-4776-B9E0-C30CB9BCA9B5}" destId="{A010886C-02B1-4670-8164-6E6DAD2B8820}" srcOrd="5" destOrd="0" parTransId="{7E750EB8-DDB3-4056-825F-A79A96777951}" sibTransId="{B6DBF73B-3AD6-425D-91A4-D9697D295C50}"/>
    <dgm:cxn modelId="{411BB57E-BF94-4D52-87E8-2A255A0436A8}" srcId="{B687CCE7-A705-4776-B9E0-C30CB9BCA9B5}" destId="{0554AEBE-B796-4F67-B72B-AD14B02D1DDA}" srcOrd="4" destOrd="0" parTransId="{1A36559A-3B25-41E0-90E8-FE8CBED459C0}" sibTransId="{515BF34C-A013-4C94-8D1D-D998B12D62D5}"/>
    <dgm:cxn modelId="{42251F80-75F9-4CEF-AB20-2D80E3020A7F}" type="presOf" srcId="{917AF6D3-B24D-449F-AFE8-9CEF9956D851}" destId="{833FD051-C865-4939-A788-AE6CE7F06C62}" srcOrd="0" destOrd="0" presId="urn:microsoft.com/office/officeart/2005/8/layout/hProcess9"/>
    <dgm:cxn modelId="{5AF316B3-EBE5-47D3-A7CD-CFB1F90FB00E}" srcId="{B687CCE7-A705-4776-B9E0-C30CB9BCA9B5}" destId="{202B8F76-6F48-4104-B240-504782928682}" srcOrd="6" destOrd="0" parTransId="{02F20BAE-3919-4C93-80B1-2EBAF95ACEF5}" sibTransId="{80B4C34F-7699-4D98-953A-56D97E1697B6}"/>
    <dgm:cxn modelId="{5F7919B3-FF1E-49E8-ADD1-AD0C0D2005D0}" type="presOf" srcId="{B687CCE7-A705-4776-B9E0-C30CB9BCA9B5}" destId="{1F4499B2-83B7-4F59-911E-8050D3659BF1}" srcOrd="0" destOrd="0" presId="urn:microsoft.com/office/officeart/2005/8/layout/hProcess9"/>
    <dgm:cxn modelId="{C67349B7-8323-436C-89B3-A95B1E562C05}" srcId="{B687CCE7-A705-4776-B9E0-C30CB9BCA9B5}" destId="{DB04348A-3BF1-4528-B9ED-8DEF1A9A6033}" srcOrd="2" destOrd="0" parTransId="{FF80646D-E62F-4C88-A37F-34C9B6FC1DC8}" sibTransId="{C7C99ABC-A34D-4E17-ADBA-96273E82CB6E}"/>
    <dgm:cxn modelId="{6EB137BB-9622-4EB6-9B1A-F00C7D752CEC}" type="presOf" srcId="{CE71A278-474E-416F-8C2A-34444EBC4E79}" destId="{E10F9C18-CD6D-41CB-8A21-AFB983F693F6}" srcOrd="0" destOrd="0" presId="urn:microsoft.com/office/officeart/2005/8/layout/hProcess9"/>
    <dgm:cxn modelId="{265C10D8-47AA-41DE-A34B-884D8DA3CA27}" type="presOf" srcId="{202B8F76-6F48-4104-B240-504782928682}" destId="{F850C06C-FC26-49C1-BA7F-1D9C4912F552}" srcOrd="0" destOrd="0" presId="urn:microsoft.com/office/officeart/2005/8/layout/hProcess9"/>
    <dgm:cxn modelId="{C92736E1-08C7-49CF-BAB0-74E0CF5FDA9E}" srcId="{B687CCE7-A705-4776-B9E0-C30CB9BCA9B5}" destId="{917AF6D3-B24D-449F-AFE8-9CEF9956D851}" srcOrd="0" destOrd="0" parTransId="{8C19AE69-9405-4F87-95E4-446E24672F5C}" sibTransId="{5A2CBCD3-2147-479D-A1F6-658EF1AEFEFF}"/>
    <dgm:cxn modelId="{BE11D3F4-1E4C-4F90-858C-415E732BB04A}" srcId="{B687CCE7-A705-4776-B9E0-C30CB9BCA9B5}" destId="{CE71A278-474E-416F-8C2A-34444EBC4E79}" srcOrd="3" destOrd="0" parTransId="{FF69D5A5-EE82-45F3-A5A7-E7CF074A8004}" sibTransId="{7261F810-DAC7-4A02-AC32-6045FED5A0FA}"/>
    <dgm:cxn modelId="{709477DF-5B51-473E-8677-BB131AB678FC}" type="presParOf" srcId="{1F4499B2-83B7-4F59-911E-8050D3659BF1}" destId="{00A222A3-E444-440C-A1F8-955CF94119F4}" srcOrd="0" destOrd="0" presId="urn:microsoft.com/office/officeart/2005/8/layout/hProcess9"/>
    <dgm:cxn modelId="{35194C95-AB28-4843-A177-A15454C7BF21}" type="presParOf" srcId="{1F4499B2-83B7-4F59-911E-8050D3659BF1}" destId="{7E0A8F8A-7F74-448E-ACE1-0F468EC8F06C}" srcOrd="1" destOrd="0" presId="urn:microsoft.com/office/officeart/2005/8/layout/hProcess9"/>
    <dgm:cxn modelId="{3EBCB5D4-3257-46F1-8997-D77911CF26D9}" type="presParOf" srcId="{7E0A8F8A-7F74-448E-ACE1-0F468EC8F06C}" destId="{833FD051-C865-4939-A788-AE6CE7F06C62}" srcOrd="0" destOrd="0" presId="urn:microsoft.com/office/officeart/2005/8/layout/hProcess9"/>
    <dgm:cxn modelId="{0D07541F-5626-415E-90C6-486FC0308810}" type="presParOf" srcId="{7E0A8F8A-7F74-448E-ACE1-0F468EC8F06C}" destId="{9DF5B4A1-7367-48E4-9E74-D7F670551BCB}" srcOrd="1" destOrd="0" presId="urn:microsoft.com/office/officeart/2005/8/layout/hProcess9"/>
    <dgm:cxn modelId="{93D490A9-5166-448D-93A3-F81B2D222E37}" type="presParOf" srcId="{7E0A8F8A-7F74-448E-ACE1-0F468EC8F06C}" destId="{F4B36603-FDEA-401A-898F-7BE89BACC1DC}" srcOrd="2" destOrd="0" presId="urn:microsoft.com/office/officeart/2005/8/layout/hProcess9"/>
    <dgm:cxn modelId="{1FD7724E-B11D-4D32-A60A-9EF203111F05}" type="presParOf" srcId="{7E0A8F8A-7F74-448E-ACE1-0F468EC8F06C}" destId="{E9F36255-988E-4468-B007-4A5289A517EC}" srcOrd="3" destOrd="0" presId="urn:microsoft.com/office/officeart/2005/8/layout/hProcess9"/>
    <dgm:cxn modelId="{C93E5E17-0FF3-4AFA-93F2-57F6B26F6059}" type="presParOf" srcId="{7E0A8F8A-7F74-448E-ACE1-0F468EC8F06C}" destId="{D3F00669-CC21-4607-9B38-3EA0D1D95194}" srcOrd="4" destOrd="0" presId="urn:microsoft.com/office/officeart/2005/8/layout/hProcess9"/>
    <dgm:cxn modelId="{24C55758-4466-495A-8116-E3DA298E5D89}" type="presParOf" srcId="{7E0A8F8A-7F74-448E-ACE1-0F468EC8F06C}" destId="{C3DDDF90-606E-42C3-AC69-4E8D905C9F3C}" srcOrd="5" destOrd="0" presId="urn:microsoft.com/office/officeart/2005/8/layout/hProcess9"/>
    <dgm:cxn modelId="{EDA62F62-9535-4A58-8CAB-BDE7D6A7ADD3}" type="presParOf" srcId="{7E0A8F8A-7F74-448E-ACE1-0F468EC8F06C}" destId="{E10F9C18-CD6D-41CB-8A21-AFB983F693F6}" srcOrd="6" destOrd="0" presId="urn:microsoft.com/office/officeart/2005/8/layout/hProcess9"/>
    <dgm:cxn modelId="{31329033-F6D1-4DB6-AD25-91217E8ACBEB}" type="presParOf" srcId="{7E0A8F8A-7F74-448E-ACE1-0F468EC8F06C}" destId="{56E4F960-2BFD-4FD3-9C82-D36DAECDB9AF}" srcOrd="7" destOrd="0" presId="urn:microsoft.com/office/officeart/2005/8/layout/hProcess9"/>
    <dgm:cxn modelId="{139C3269-5554-42FC-9841-9BFCBA513E81}" type="presParOf" srcId="{7E0A8F8A-7F74-448E-ACE1-0F468EC8F06C}" destId="{B03AB2CD-DC31-499F-B0BD-2023D6B3D7DD}" srcOrd="8" destOrd="0" presId="urn:microsoft.com/office/officeart/2005/8/layout/hProcess9"/>
    <dgm:cxn modelId="{6A19EAAE-73C7-43AF-B3C1-35C3CED839FB}" type="presParOf" srcId="{7E0A8F8A-7F74-448E-ACE1-0F468EC8F06C}" destId="{29F6F59F-359D-42BF-8832-FA613421F413}" srcOrd="9" destOrd="0" presId="urn:microsoft.com/office/officeart/2005/8/layout/hProcess9"/>
    <dgm:cxn modelId="{E07A2DFC-A156-4C8E-BF51-20525AD696C2}" type="presParOf" srcId="{7E0A8F8A-7F74-448E-ACE1-0F468EC8F06C}" destId="{B2B77ECD-A002-408E-8F53-B13E978DFD76}" srcOrd="10" destOrd="0" presId="urn:microsoft.com/office/officeart/2005/8/layout/hProcess9"/>
    <dgm:cxn modelId="{DD943167-E67D-4B8C-A09B-78A313AB81A4}" type="presParOf" srcId="{7E0A8F8A-7F74-448E-ACE1-0F468EC8F06C}" destId="{ADFAD55F-2008-4684-995B-29E5EC3850BF}" srcOrd="11" destOrd="0" presId="urn:microsoft.com/office/officeart/2005/8/layout/hProcess9"/>
    <dgm:cxn modelId="{58247896-7C9F-4804-85E2-EFC204D50ABA}" type="presParOf" srcId="{7E0A8F8A-7F74-448E-ACE1-0F468EC8F06C}" destId="{F850C06C-FC26-49C1-BA7F-1D9C4912F552}" srcOrd="1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687CCE7-A705-4776-B9E0-C30CB9BCA9B5}" type="doc">
      <dgm:prSet loTypeId="urn:microsoft.com/office/officeart/2005/8/layout/hProcess9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lv-LV"/>
        </a:p>
      </dgm:t>
    </dgm:pt>
    <dgm:pt modelId="{917AF6D3-B24D-449F-AFE8-9CEF9956D851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sz="1800" b="1" dirty="0">
              <a:latin typeface="Verdana" panose="020B0604030504040204" pitchFamily="34" charset="0"/>
              <a:ea typeface="Verdana" panose="020B0604030504040204" pitchFamily="34" charset="0"/>
            </a:rPr>
            <a:t>1118 </a:t>
          </a:r>
          <a:r>
            <a:rPr lang="en-US" sz="1800" b="1" dirty="0" err="1">
              <a:latin typeface="Verdana" panose="020B0604030504040204" pitchFamily="34" charset="0"/>
              <a:ea typeface="Verdana" panose="020B0604030504040204" pitchFamily="34" charset="0"/>
            </a:rPr>
            <a:t>atlase</a:t>
          </a:r>
          <a:endParaRPr lang="lv-LV" sz="1800" b="1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8C19AE69-9405-4F87-95E4-446E24672F5C}" type="parTrans" cxnId="{C92736E1-08C7-49CF-BAB0-74E0CF5FDA9E}">
      <dgm:prSet/>
      <dgm:spPr/>
      <dgm:t>
        <a:bodyPr/>
        <a:lstStyle/>
        <a:p>
          <a:endParaRPr lang="lv-LV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5A2CBCD3-2147-479D-A1F6-658EF1AEFEFF}" type="sibTrans" cxnId="{C92736E1-08C7-49CF-BAB0-74E0CF5FDA9E}">
      <dgm:prSet/>
      <dgm:spPr/>
      <dgm:t>
        <a:bodyPr/>
        <a:lstStyle/>
        <a:p>
          <a:endParaRPr lang="lv-LV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CE71A278-474E-416F-8C2A-34444EBC4E79}">
      <dgm:prSet phldrT="[Text]" custT="1"/>
      <dgm:spPr/>
      <dgm:t>
        <a:bodyPr/>
        <a:lstStyle/>
        <a:p>
          <a:r>
            <a:rPr lang="en-US" sz="1800" dirty="0" err="1">
              <a:latin typeface="Verdana" panose="020B0604030504040204" pitchFamily="34" charset="0"/>
              <a:ea typeface="Verdana" panose="020B0604030504040204" pitchFamily="34" charset="0"/>
            </a:rPr>
            <a:t>Visi</a:t>
          </a:r>
          <a:r>
            <a:rPr lang="en-US" sz="1800" dirty="0">
              <a:latin typeface="Verdana" panose="020B0604030504040204" pitchFamily="34" charset="0"/>
              <a:ea typeface="Verdana" panose="020B0604030504040204" pitchFamily="34" charset="0"/>
            </a:rPr>
            <a:t> PI </a:t>
          </a:r>
          <a:r>
            <a:rPr lang="en-US" sz="1800" dirty="0" err="1">
              <a:latin typeface="Verdana" panose="020B0604030504040204" pitchFamily="34" charset="0"/>
              <a:ea typeface="Verdana" panose="020B0604030504040204" pitchFamily="34" charset="0"/>
            </a:rPr>
            <a:t>tiek</a:t>
          </a:r>
          <a:r>
            <a:rPr lang="en-US" sz="18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800" dirty="0" err="1">
              <a:latin typeface="Verdana" panose="020B0604030504040204" pitchFamily="34" charset="0"/>
              <a:ea typeface="Verdana" panose="020B0604030504040204" pitchFamily="34" charset="0"/>
            </a:rPr>
            <a:t>vērtēti</a:t>
          </a:r>
          <a:r>
            <a:rPr lang="en-US" sz="18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br>
            <a:rPr lang="en-US" sz="1800" dirty="0">
              <a:latin typeface="Verdana" panose="020B0604030504040204" pitchFamily="34" charset="0"/>
              <a:ea typeface="Verdana" panose="020B0604030504040204" pitchFamily="34" charset="0"/>
            </a:rPr>
          </a:br>
          <a:r>
            <a:rPr lang="en-US" sz="1800" b="1" dirty="0" err="1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rPr>
            <a:t>pēc</a:t>
          </a:r>
          <a:r>
            <a:rPr lang="en-US" sz="18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rPr>
            <a:t> 28.10.2024.</a:t>
          </a:r>
          <a:endParaRPr lang="lv-LV" sz="1800" b="1" noProof="0" dirty="0">
            <a:solidFill>
              <a:srgbClr val="FF0000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FF69D5A5-EE82-45F3-A5A7-E7CF074A8004}" type="parTrans" cxnId="{BE11D3F4-1E4C-4F90-858C-415E732BB04A}">
      <dgm:prSet/>
      <dgm:spPr/>
      <dgm:t>
        <a:bodyPr/>
        <a:lstStyle/>
        <a:p>
          <a:endParaRPr lang="lv-LV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7261F810-DAC7-4A02-AC32-6045FED5A0FA}" type="sibTrans" cxnId="{BE11D3F4-1E4C-4F90-858C-415E732BB04A}">
      <dgm:prSet/>
      <dgm:spPr/>
      <dgm:t>
        <a:bodyPr/>
        <a:lstStyle/>
        <a:p>
          <a:endParaRPr lang="lv-LV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0554AEBE-B796-4F67-B72B-AD14B02D1DDA}">
      <dgm:prSet phldrT="[Text]" custT="1"/>
      <dgm:spPr/>
      <dgm:t>
        <a:bodyPr/>
        <a:lstStyle/>
        <a:p>
          <a:r>
            <a:rPr lang="lv-LV" sz="1800" noProof="0" dirty="0">
              <a:latin typeface="Verdana" panose="020B0604030504040204" pitchFamily="34" charset="0"/>
              <a:ea typeface="Verdana" panose="020B0604030504040204" pitchFamily="34" charset="0"/>
            </a:rPr>
            <a:t>Lēmumi tiek pieņemti par visiem projektiem, </a:t>
          </a:r>
          <a:r>
            <a:rPr lang="lv-LV" sz="1800" b="1" noProof="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rPr>
            <a:t>neņemot vērā to iesniegšanas secību</a:t>
          </a:r>
        </a:p>
      </dgm:t>
    </dgm:pt>
    <dgm:pt modelId="{1A36559A-3B25-41E0-90E8-FE8CBED459C0}" type="parTrans" cxnId="{411BB57E-BF94-4D52-87E8-2A255A0436A8}">
      <dgm:prSet/>
      <dgm:spPr/>
      <dgm:t>
        <a:bodyPr/>
        <a:lstStyle/>
        <a:p>
          <a:endParaRPr lang="lv-LV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515BF34C-A013-4C94-8D1D-D998B12D62D5}" type="sibTrans" cxnId="{411BB57E-BF94-4D52-87E8-2A255A0436A8}">
      <dgm:prSet/>
      <dgm:spPr/>
      <dgm:t>
        <a:bodyPr/>
        <a:lstStyle/>
        <a:p>
          <a:endParaRPr lang="lv-LV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DB04348A-3BF1-4528-B9ED-8DEF1A9A6033}">
      <dgm:prSet phldrT="[Text]" custT="1"/>
      <dgm:spPr/>
      <dgm:t>
        <a:bodyPr/>
        <a:lstStyle/>
        <a:p>
          <a:r>
            <a:rPr lang="en-US" sz="1400" dirty="0" err="1">
              <a:latin typeface="Verdana" panose="020B0604030504040204" pitchFamily="34" charset="0"/>
              <a:ea typeface="Verdana" panose="020B0604030504040204" pitchFamily="34" charset="0"/>
            </a:rPr>
            <a:t>Iesniedzēji</a:t>
          </a:r>
          <a:r>
            <a:rPr lang="en-US" sz="14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400" dirty="0" err="1">
              <a:latin typeface="Verdana" panose="020B0604030504040204" pitchFamily="34" charset="0"/>
              <a:ea typeface="Verdana" panose="020B0604030504040204" pitchFamily="34" charset="0"/>
            </a:rPr>
            <a:t>iesniedz</a:t>
          </a:r>
          <a:r>
            <a:rPr lang="en-US" sz="1400" dirty="0">
              <a:latin typeface="Verdana" panose="020B0604030504040204" pitchFamily="34" charset="0"/>
              <a:ea typeface="Verdana" panose="020B0604030504040204" pitchFamily="34" charset="0"/>
            </a:rPr>
            <a:t> PI </a:t>
          </a:r>
          <a:br>
            <a:rPr lang="en-US" sz="1400" dirty="0">
              <a:latin typeface="Verdana" panose="020B0604030504040204" pitchFamily="34" charset="0"/>
              <a:ea typeface="Verdana" panose="020B0604030504040204" pitchFamily="34" charset="0"/>
            </a:rPr>
          </a:br>
          <a:r>
            <a:rPr lang="en-US" sz="1400" b="1" dirty="0" err="1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rPr>
            <a:t>līdz</a:t>
          </a:r>
          <a:r>
            <a:rPr lang="en-US" sz="14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rPr>
            <a:t> 28.10.2024.</a:t>
          </a:r>
          <a:endParaRPr lang="lv-LV" sz="1400" noProof="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C7C99ABC-A34D-4E17-ADBA-96273E82CB6E}" type="sibTrans" cxnId="{C67349B7-8323-436C-89B3-A95B1E562C05}">
      <dgm:prSet/>
      <dgm:spPr/>
      <dgm:t>
        <a:bodyPr/>
        <a:lstStyle/>
        <a:p>
          <a:endParaRPr lang="lv-LV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FF80646D-E62F-4C88-A37F-34C9B6FC1DC8}" type="parTrans" cxnId="{C67349B7-8323-436C-89B3-A95B1E562C05}">
      <dgm:prSet/>
      <dgm:spPr/>
      <dgm:t>
        <a:bodyPr/>
        <a:lstStyle/>
        <a:p>
          <a:endParaRPr lang="lv-LV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A010886C-02B1-4670-8164-6E6DAD2B8820}">
      <dgm:prSet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sz="1600" dirty="0">
              <a:latin typeface="Verdana" panose="020B0604030504040204" pitchFamily="34" charset="0"/>
              <a:ea typeface="Verdana" panose="020B0604030504040204" pitchFamily="34" charset="0"/>
            </a:rPr>
            <a:t>PI </a:t>
          </a:r>
          <a:r>
            <a:rPr lang="en-US" sz="1600" dirty="0" err="1">
              <a:latin typeface="Verdana" panose="020B0604030504040204" pitchFamily="34" charset="0"/>
              <a:ea typeface="Verdana" panose="020B0604030504040204" pitchFamily="34" charset="0"/>
            </a:rPr>
            <a:t>darbības</a:t>
          </a:r>
          <a:r>
            <a:rPr lang="en-US" sz="16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600" dirty="0" err="1">
              <a:latin typeface="Verdana" panose="020B0604030504040204" pitchFamily="34" charset="0"/>
              <a:ea typeface="Verdana" panose="020B0604030504040204" pitchFamily="34" charset="0"/>
            </a:rPr>
            <a:t>pilnā</a:t>
          </a:r>
          <a:r>
            <a:rPr lang="en-US" sz="16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600" dirty="0" err="1">
              <a:latin typeface="Verdana" panose="020B0604030504040204" pitchFamily="34" charset="0"/>
              <a:ea typeface="Verdana" panose="020B0604030504040204" pitchFamily="34" charset="0"/>
            </a:rPr>
            <a:t>apmērā</a:t>
          </a:r>
          <a:r>
            <a:rPr lang="en-US" sz="16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600" dirty="0" err="1">
              <a:latin typeface="Verdana" panose="020B0604030504040204" pitchFamily="34" charset="0"/>
              <a:ea typeface="Verdana" panose="020B0604030504040204" pitchFamily="34" charset="0"/>
            </a:rPr>
            <a:t>jārealizē</a:t>
          </a:r>
          <a:r>
            <a:rPr lang="en-US" sz="16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br>
            <a:rPr lang="en-US" sz="1600" dirty="0">
              <a:latin typeface="Verdana" panose="020B0604030504040204" pitchFamily="34" charset="0"/>
              <a:ea typeface="Verdana" panose="020B0604030504040204" pitchFamily="34" charset="0"/>
            </a:rPr>
          </a:br>
          <a:r>
            <a:rPr lang="lv-LV" altLang="lv-LV" sz="16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rPr>
            <a:t>ne ilgāk kā </a:t>
          </a:r>
          <a:br>
            <a:rPr lang="en-US" altLang="lv-LV" sz="1600" dirty="0">
              <a:latin typeface="Verdana" panose="020B0604030504040204" pitchFamily="34" charset="0"/>
              <a:ea typeface="Verdana" panose="020B0604030504040204" pitchFamily="34" charset="0"/>
            </a:rPr>
          </a:br>
          <a:r>
            <a:rPr lang="lv-LV" altLang="lv-LV" sz="16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rPr>
            <a:t>līdz 2029.gada 31.oktobrim</a:t>
          </a:r>
          <a:r>
            <a:rPr lang="lv-LV" altLang="lv-LV" sz="1600" b="1" dirty="0">
              <a:latin typeface="Verdana" panose="020B0604030504040204" pitchFamily="34" charset="0"/>
              <a:ea typeface="Verdana" panose="020B0604030504040204" pitchFamily="34" charset="0"/>
            </a:rPr>
            <a:t>.</a:t>
          </a:r>
          <a:endParaRPr lang="lv-LV" sz="1600" b="1" noProof="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B6DBF73B-3AD6-425D-91A4-D9697D295C50}" type="sibTrans" cxnId="{69B1EC77-095B-4A47-86D2-830B8D58138D}">
      <dgm:prSet/>
      <dgm:spPr/>
      <dgm:t>
        <a:bodyPr/>
        <a:lstStyle/>
        <a:p>
          <a:endParaRPr lang="lv-LV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7E750EB8-DDB3-4056-825F-A79A96777951}" type="parTrans" cxnId="{69B1EC77-095B-4A47-86D2-830B8D58138D}">
      <dgm:prSet/>
      <dgm:spPr/>
      <dgm:t>
        <a:bodyPr/>
        <a:lstStyle/>
        <a:p>
          <a:endParaRPr lang="lv-LV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176FDF01-EC22-4EA2-A590-89C6EFFAE5E7}">
      <dgm:prSet phldrT="[Text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b="1" dirty="0">
              <a:latin typeface="Verdana" panose="020B0604030504040204" pitchFamily="34" charset="0"/>
              <a:ea typeface="Verdana" panose="020B0604030504040204" pitchFamily="34" charset="0"/>
            </a:rPr>
            <a:t>CFLA</a:t>
          </a:r>
        </a:p>
        <a:p>
          <a:r>
            <a:rPr lang="en-US" b="1" dirty="0" err="1">
              <a:latin typeface="Verdana" panose="020B0604030504040204" pitchFamily="34" charset="0"/>
              <a:ea typeface="Verdana" panose="020B0604030504040204" pitchFamily="34" charset="0"/>
            </a:rPr>
            <a:t>i</a:t>
          </a:r>
          <a:r>
            <a:rPr lang="lv-LV" b="1" dirty="0" err="1">
              <a:latin typeface="Verdana" panose="020B0604030504040204" pitchFamily="34" charset="0"/>
              <a:ea typeface="Verdana" panose="020B0604030504040204" pitchFamily="34" charset="0"/>
            </a:rPr>
            <a:t>zsludina</a:t>
          </a:r>
          <a:r>
            <a:rPr lang="lv-LV" b="1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lv-LV" b="1" dirty="0" err="1">
              <a:latin typeface="Verdana" panose="020B0604030504040204" pitchFamily="34" charset="0"/>
              <a:ea typeface="Verdana" panose="020B0604030504040204" pitchFamily="34" charset="0"/>
            </a:rPr>
            <a:t>atlas</a:t>
          </a:r>
          <a:r>
            <a:rPr lang="en-US" b="1" dirty="0" err="1">
              <a:latin typeface="Verdana" panose="020B0604030504040204" pitchFamily="34" charset="0"/>
              <a:ea typeface="Verdana" panose="020B0604030504040204" pitchFamily="34" charset="0"/>
            </a:rPr>
            <a:t>i</a:t>
          </a:r>
          <a:endParaRPr lang="lv-LV" b="1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523D1ADF-CDB4-49B9-9927-EF56BA1C39AC}" type="parTrans" cxnId="{45BCE5CF-8806-4321-9E1B-13A1EE71B76F}">
      <dgm:prSet/>
      <dgm:spPr/>
      <dgm:t>
        <a:bodyPr/>
        <a:lstStyle/>
        <a:p>
          <a:endParaRPr lang="lv-LV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B1B3752C-A554-49EF-8AC1-E327012F3203}" type="sibTrans" cxnId="{45BCE5CF-8806-4321-9E1B-13A1EE71B76F}">
      <dgm:prSet/>
      <dgm:spPr/>
      <dgm:t>
        <a:bodyPr/>
        <a:lstStyle/>
        <a:p>
          <a:endParaRPr lang="lv-LV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1F4499B2-83B7-4F59-911E-8050D3659BF1}" type="pres">
      <dgm:prSet presAssocID="{B687CCE7-A705-4776-B9E0-C30CB9BCA9B5}" presName="CompostProcess" presStyleCnt="0">
        <dgm:presLayoutVars>
          <dgm:dir/>
          <dgm:resizeHandles val="exact"/>
        </dgm:presLayoutVars>
      </dgm:prSet>
      <dgm:spPr/>
    </dgm:pt>
    <dgm:pt modelId="{00A222A3-E444-440C-A1F8-955CF94119F4}" type="pres">
      <dgm:prSet presAssocID="{B687CCE7-A705-4776-B9E0-C30CB9BCA9B5}" presName="arrow" presStyleLbl="bgShp" presStyleIdx="0" presStyleCnt="1" custScaleX="117647"/>
      <dgm:spPr/>
    </dgm:pt>
    <dgm:pt modelId="{7E0A8F8A-7F74-448E-ACE1-0F468EC8F06C}" type="pres">
      <dgm:prSet presAssocID="{B687CCE7-A705-4776-B9E0-C30CB9BCA9B5}" presName="linearProcess" presStyleCnt="0"/>
      <dgm:spPr/>
    </dgm:pt>
    <dgm:pt modelId="{833FD051-C865-4939-A788-AE6CE7F06C62}" type="pres">
      <dgm:prSet presAssocID="{917AF6D3-B24D-449F-AFE8-9CEF9956D851}" presName="textNode" presStyleLbl="node1" presStyleIdx="0" presStyleCnt="6" custScaleX="82374">
        <dgm:presLayoutVars>
          <dgm:bulletEnabled val="1"/>
        </dgm:presLayoutVars>
      </dgm:prSet>
      <dgm:spPr/>
    </dgm:pt>
    <dgm:pt modelId="{9DF5B4A1-7367-48E4-9E74-D7F670551BCB}" type="pres">
      <dgm:prSet presAssocID="{5A2CBCD3-2147-479D-A1F6-658EF1AEFEFF}" presName="sibTrans" presStyleCnt="0"/>
      <dgm:spPr/>
    </dgm:pt>
    <dgm:pt modelId="{80E21521-CA83-454C-BDA0-A7B5E4F35B73}" type="pres">
      <dgm:prSet presAssocID="{176FDF01-EC22-4EA2-A590-89C6EFFAE5E7}" presName="textNode" presStyleLbl="node1" presStyleIdx="1" presStyleCnt="6" custScaleX="82374">
        <dgm:presLayoutVars>
          <dgm:bulletEnabled val="1"/>
        </dgm:presLayoutVars>
      </dgm:prSet>
      <dgm:spPr/>
    </dgm:pt>
    <dgm:pt modelId="{B08E279E-8EA0-4A9A-B220-FFFFECC0A00E}" type="pres">
      <dgm:prSet presAssocID="{B1B3752C-A554-49EF-8AC1-E327012F3203}" presName="sibTrans" presStyleCnt="0"/>
      <dgm:spPr/>
    </dgm:pt>
    <dgm:pt modelId="{D3F00669-CC21-4607-9B38-3EA0D1D95194}" type="pres">
      <dgm:prSet presAssocID="{DB04348A-3BF1-4528-B9ED-8DEF1A9A6033}" presName="textNode" presStyleLbl="node1" presStyleIdx="2" presStyleCnt="6" custScaleX="94777" custScaleY="134262">
        <dgm:presLayoutVars>
          <dgm:bulletEnabled val="1"/>
        </dgm:presLayoutVars>
      </dgm:prSet>
      <dgm:spPr/>
    </dgm:pt>
    <dgm:pt modelId="{C3DDDF90-606E-42C3-AC69-4E8D905C9F3C}" type="pres">
      <dgm:prSet presAssocID="{C7C99ABC-A34D-4E17-ADBA-96273E82CB6E}" presName="sibTrans" presStyleCnt="0"/>
      <dgm:spPr/>
    </dgm:pt>
    <dgm:pt modelId="{E10F9C18-CD6D-41CB-8A21-AFB983F693F6}" type="pres">
      <dgm:prSet presAssocID="{CE71A278-474E-416F-8C2A-34444EBC4E79}" presName="textNode" presStyleLbl="node1" presStyleIdx="3" presStyleCnt="6" custScaleX="139086" custScaleY="138592">
        <dgm:presLayoutVars>
          <dgm:bulletEnabled val="1"/>
        </dgm:presLayoutVars>
      </dgm:prSet>
      <dgm:spPr/>
    </dgm:pt>
    <dgm:pt modelId="{56E4F960-2BFD-4FD3-9C82-D36DAECDB9AF}" type="pres">
      <dgm:prSet presAssocID="{7261F810-DAC7-4A02-AC32-6045FED5A0FA}" presName="sibTrans" presStyleCnt="0"/>
      <dgm:spPr/>
    </dgm:pt>
    <dgm:pt modelId="{B03AB2CD-DC31-499F-B0BD-2023D6B3D7DD}" type="pres">
      <dgm:prSet presAssocID="{0554AEBE-B796-4F67-B72B-AD14B02D1DDA}" presName="textNode" presStyleLbl="node1" presStyleIdx="4" presStyleCnt="6" custScaleX="145392" custScaleY="250000">
        <dgm:presLayoutVars>
          <dgm:bulletEnabled val="1"/>
        </dgm:presLayoutVars>
      </dgm:prSet>
      <dgm:spPr/>
    </dgm:pt>
    <dgm:pt modelId="{29F6F59F-359D-42BF-8832-FA613421F413}" type="pres">
      <dgm:prSet presAssocID="{515BF34C-A013-4C94-8D1D-D998B12D62D5}" presName="sibTrans" presStyleCnt="0"/>
      <dgm:spPr/>
    </dgm:pt>
    <dgm:pt modelId="{B2B77ECD-A002-408E-8F53-B13E978DFD76}" type="pres">
      <dgm:prSet presAssocID="{A010886C-02B1-4670-8164-6E6DAD2B8820}" presName="textNode" presStyleLbl="node1" presStyleIdx="5" presStyleCnt="6" custScaleX="116777" custScaleY="183571">
        <dgm:presLayoutVars>
          <dgm:bulletEnabled val="1"/>
        </dgm:presLayoutVars>
      </dgm:prSet>
      <dgm:spPr/>
    </dgm:pt>
  </dgm:ptLst>
  <dgm:cxnLst>
    <dgm:cxn modelId="{BB82FE45-0DF5-4B45-A19F-F2F215F6601A}" type="presOf" srcId="{A010886C-02B1-4670-8164-6E6DAD2B8820}" destId="{B2B77ECD-A002-408E-8F53-B13E978DFD76}" srcOrd="0" destOrd="0" presId="urn:microsoft.com/office/officeart/2005/8/layout/hProcess9"/>
    <dgm:cxn modelId="{8E384973-D666-4EF6-9092-E3D1A90886A0}" type="presOf" srcId="{0554AEBE-B796-4F67-B72B-AD14B02D1DDA}" destId="{B03AB2CD-DC31-499F-B0BD-2023D6B3D7DD}" srcOrd="0" destOrd="0" presId="urn:microsoft.com/office/officeart/2005/8/layout/hProcess9"/>
    <dgm:cxn modelId="{3B807056-8753-446A-BC0C-213FB73EEE2F}" type="presOf" srcId="{DB04348A-3BF1-4528-B9ED-8DEF1A9A6033}" destId="{D3F00669-CC21-4607-9B38-3EA0D1D95194}" srcOrd="0" destOrd="0" presId="urn:microsoft.com/office/officeart/2005/8/layout/hProcess9"/>
    <dgm:cxn modelId="{69B1EC77-095B-4A47-86D2-830B8D58138D}" srcId="{B687CCE7-A705-4776-B9E0-C30CB9BCA9B5}" destId="{A010886C-02B1-4670-8164-6E6DAD2B8820}" srcOrd="5" destOrd="0" parTransId="{7E750EB8-DDB3-4056-825F-A79A96777951}" sibTransId="{B6DBF73B-3AD6-425D-91A4-D9697D295C50}"/>
    <dgm:cxn modelId="{411BB57E-BF94-4D52-87E8-2A255A0436A8}" srcId="{B687CCE7-A705-4776-B9E0-C30CB9BCA9B5}" destId="{0554AEBE-B796-4F67-B72B-AD14B02D1DDA}" srcOrd="4" destOrd="0" parTransId="{1A36559A-3B25-41E0-90E8-FE8CBED459C0}" sibTransId="{515BF34C-A013-4C94-8D1D-D998B12D62D5}"/>
    <dgm:cxn modelId="{42251F80-75F9-4CEF-AB20-2D80E3020A7F}" type="presOf" srcId="{917AF6D3-B24D-449F-AFE8-9CEF9956D851}" destId="{833FD051-C865-4939-A788-AE6CE7F06C62}" srcOrd="0" destOrd="0" presId="urn:microsoft.com/office/officeart/2005/8/layout/hProcess9"/>
    <dgm:cxn modelId="{5F7919B3-FF1E-49E8-ADD1-AD0C0D2005D0}" type="presOf" srcId="{B687CCE7-A705-4776-B9E0-C30CB9BCA9B5}" destId="{1F4499B2-83B7-4F59-911E-8050D3659BF1}" srcOrd="0" destOrd="0" presId="urn:microsoft.com/office/officeart/2005/8/layout/hProcess9"/>
    <dgm:cxn modelId="{C67349B7-8323-436C-89B3-A95B1E562C05}" srcId="{B687CCE7-A705-4776-B9E0-C30CB9BCA9B5}" destId="{DB04348A-3BF1-4528-B9ED-8DEF1A9A6033}" srcOrd="2" destOrd="0" parTransId="{FF80646D-E62F-4C88-A37F-34C9B6FC1DC8}" sibTransId="{C7C99ABC-A34D-4E17-ADBA-96273E82CB6E}"/>
    <dgm:cxn modelId="{EA569DB9-88A6-492F-A315-D863F7FDEB78}" type="presOf" srcId="{176FDF01-EC22-4EA2-A590-89C6EFFAE5E7}" destId="{80E21521-CA83-454C-BDA0-A7B5E4F35B73}" srcOrd="0" destOrd="0" presId="urn:microsoft.com/office/officeart/2005/8/layout/hProcess9"/>
    <dgm:cxn modelId="{6EB137BB-9622-4EB6-9B1A-F00C7D752CEC}" type="presOf" srcId="{CE71A278-474E-416F-8C2A-34444EBC4E79}" destId="{E10F9C18-CD6D-41CB-8A21-AFB983F693F6}" srcOrd="0" destOrd="0" presId="urn:microsoft.com/office/officeart/2005/8/layout/hProcess9"/>
    <dgm:cxn modelId="{45BCE5CF-8806-4321-9E1B-13A1EE71B76F}" srcId="{B687CCE7-A705-4776-B9E0-C30CB9BCA9B5}" destId="{176FDF01-EC22-4EA2-A590-89C6EFFAE5E7}" srcOrd="1" destOrd="0" parTransId="{523D1ADF-CDB4-49B9-9927-EF56BA1C39AC}" sibTransId="{B1B3752C-A554-49EF-8AC1-E327012F3203}"/>
    <dgm:cxn modelId="{C92736E1-08C7-49CF-BAB0-74E0CF5FDA9E}" srcId="{B687CCE7-A705-4776-B9E0-C30CB9BCA9B5}" destId="{917AF6D3-B24D-449F-AFE8-9CEF9956D851}" srcOrd="0" destOrd="0" parTransId="{8C19AE69-9405-4F87-95E4-446E24672F5C}" sibTransId="{5A2CBCD3-2147-479D-A1F6-658EF1AEFEFF}"/>
    <dgm:cxn modelId="{BE11D3F4-1E4C-4F90-858C-415E732BB04A}" srcId="{B687CCE7-A705-4776-B9E0-C30CB9BCA9B5}" destId="{CE71A278-474E-416F-8C2A-34444EBC4E79}" srcOrd="3" destOrd="0" parTransId="{FF69D5A5-EE82-45F3-A5A7-E7CF074A8004}" sibTransId="{7261F810-DAC7-4A02-AC32-6045FED5A0FA}"/>
    <dgm:cxn modelId="{709477DF-5B51-473E-8677-BB131AB678FC}" type="presParOf" srcId="{1F4499B2-83B7-4F59-911E-8050D3659BF1}" destId="{00A222A3-E444-440C-A1F8-955CF94119F4}" srcOrd="0" destOrd="0" presId="urn:microsoft.com/office/officeart/2005/8/layout/hProcess9"/>
    <dgm:cxn modelId="{35194C95-AB28-4843-A177-A15454C7BF21}" type="presParOf" srcId="{1F4499B2-83B7-4F59-911E-8050D3659BF1}" destId="{7E0A8F8A-7F74-448E-ACE1-0F468EC8F06C}" srcOrd="1" destOrd="0" presId="urn:microsoft.com/office/officeart/2005/8/layout/hProcess9"/>
    <dgm:cxn modelId="{3EBCB5D4-3257-46F1-8997-D77911CF26D9}" type="presParOf" srcId="{7E0A8F8A-7F74-448E-ACE1-0F468EC8F06C}" destId="{833FD051-C865-4939-A788-AE6CE7F06C62}" srcOrd="0" destOrd="0" presId="urn:microsoft.com/office/officeart/2005/8/layout/hProcess9"/>
    <dgm:cxn modelId="{0D07541F-5626-415E-90C6-486FC0308810}" type="presParOf" srcId="{7E0A8F8A-7F74-448E-ACE1-0F468EC8F06C}" destId="{9DF5B4A1-7367-48E4-9E74-D7F670551BCB}" srcOrd="1" destOrd="0" presId="urn:microsoft.com/office/officeart/2005/8/layout/hProcess9"/>
    <dgm:cxn modelId="{EC1C8465-C230-42D2-AFE6-021B9FED4C92}" type="presParOf" srcId="{7E0A8F8A-7F74-448E-ACE1-0F468EC8F06C}" destId="{80E21521-CA83-454C-BDA0-A7B5E4F35B73}" srcOrd="2" destOrd="0" presId="urn:microsoft.com/office/officeart/2005/8/layout/hProcess9"/>
    <dgm:cxn modelId="{42F85E88-D545-4891-ABBD-C14484A12B9B}" type="presParOf" srcId="{7E0A8F8A-7F74-448E-ACE1-0F468EC8F06C}" destId="{B08E279E-8EA0-4A9A-B220-FFFFECC0A00E}" srcOrd="3" destOrd="0" presId="urn:microsoft.com/office/officeart/2005/8/layout/hProcess9"/>
    <dgm:cxn modelId="{C93E5E17-0FF3-4AFA-93F2-57F6B26F6059}" type="presParOf" srcId="{7E0A8F8A-7F74-448E-ACE1-0F468EC8F06C}" destId="{D3F00669-CC21-4607-9B38-3EA0D1D95194}" srcOrd="4" destOrd="0" presId="urn:microsoft.com/office/officeart/2005/8/layout/hProcess9"/>
    <dgm:cxn modelId="{24C55758-4466-495A-8116-E3DA298E5D89}" type="presParOf" srcId="{7E0A8F8A-7F74-448E-ACE1-0F468EC8F06C}" destId="{C3DDDF90-606E-42C3-AC69-4E8D905C9F3C}" srcOrd="5" destOrd="0" presId="urn:microsoft.com/office/officeart/2005/8/layout/hProcess9"/>
    <dgm:cxn modelId="{EDA62F62-9535-4A58-8CAB-BDE7D6A7ADD3}" type="presParOf" srcId="{7E0A8F8A-7F74-448E-ACE1-0F468EC8F06C}" destId="{E10F9C18-CD6D-41CB-8A21-AFB983F693F6}" srcOrd="6" destOrd="0" presId="urn:microsoft.com/office/officeart/2005/8/layout/hProcess9"/>
    <dgm:cxn modelId="{31329033-F6D1-4DB6-AD25-91217E8ACBEB}" type="presParOf" srcId="{7E0A8F8A-7F74-448E-ACE1-0F468EC8F06C}" destId="{56E4F960-2BFD-4FD3-9C82-D36DAECDB9AF}" srcOrd="7" destOrd="0" presId="urn:microsoft.com/office/officeart/2005/8/layout/hProcess9"/>
    <dgm:cxn modelId="{139C3269-5554-42FC-9841-9BFCBA513E81}" type="presParOf" srcId="{7E0A8F8A-7F74-448E-ACE1-0F468EC8F06C}" destId="{B03AB2CD-DC31-499F-B0BD-2023D6B3D7DD}" srcOrd="8" destOrd="0" presId="urn:microsoft.com/office/officeart/2005/8/layout/hProcess9"/>
    <dgm:cxn modelId="{6A19EAAE-73C7-43AF-B3C1-35C3CED839FB}" type="presParOf" srcId="{7E0A8F8A-7F74-448E-ACE1-0F468EC8F06C}" destId="{29F6F59F-359D-42BF-8832-FA613421F413}" srcOrd="9" destOrd="0" presId="urn:microsoft.com/office/officeart/2005/8/layout/hProcess9"/>
    <dgm:cxn modelId="{E07A2DFC-A156-4C8E-BF51-20525AD696C2}" type="presParOf" srcId="{7E0A8F8A-7F74-448E-ACE1-0F468EC8F06C}" destId="{B2B77ECD-A002-408E-8F53-B13E978DFD76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EF92818-3CD0-46E3-9617-1C50F6D66C0E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854FA704-E4BD-4165-BE10-8C58C5D8430D}">
      <dgm:prSet phldrT="[Text]" custT="1"/>
      <dgm:spPr>
        <a:solidFill>
          <a:srgbClr val="012269"/>
        </a:solidFill>
      </dgm:spPr>
      <dgm:t>
        <a:bodyPr anchor="ctr"/>
        <a:lstStyle/>
        <a:p>
          <a:pPr algn="ctr"/>
          <a:r>
            <a:rPr lang="en-US" sz="1300" b="1" dirty="0" err="1">
              <a:latin typeface="Verdana" panose="020B0604030504040204" pitchFamily="34" charset="0"/>
              <a:ea typeface="Verdana" panose="020B0604030504040204" pitchFamily="34" charset="0"/>
            </a:rPr>
            <a:t>vienotie</a:t>
          </a:r>
          <a:r>
            <a:rPr lang="en-US" sz="1300" b="1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300" b="1" dirty="0" err="1">
              <a:latin typeface="Verdana" panose="020B0604030504040204" pitchFamily="34" charset="0"/>
              <a:ea typeface="Verdana" panose="020B0604030504040204" pitchFamily="34" charset="0"/>
            </a:rPr>
            <a:t>kritēriji</a:t>
          </a:r>
          <a:endParaRPr lang="lv-LV" sz="1300" b="1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654A5340-EB7B-4015-A80A-75640312DFEF}" type="parTrans" cxnId="{AA5F5023-A3CE-4800-AB54-DC3BFD24FE49}">
      <dgm:prSet/>
      <dgm:spPr/>
      <dgm:t>
        <a:bodyPr/>
        <a:lstStyle/>
        <a:p>
          <a:endParaRPr lang="lv-LV" sz="3600"/>
        </a:p>
      </dgm:t>
    </dgm:pt>
    <dgm:pt modelId="{1C5BFFBB-80F0-4EE7-A2E4-03EC8C7855DA}" type="sibTrans" cxnId="{AA5F5023-A3CE-4800-AB54-DC3BFD24FE49}">
      <dgm:prSet/>
      <dgm:spPr/>
      <dgm:t>
        <a:bodyPr/>
        <a:lstStyle/>
        <a:p>
          <a:endParaRPr lang="lv-LV" sz="3600"/>
        </a:p>
      </dgm:t>
    </dgm:pt>
    <dgm:pt modelId="{DA365750-8FC6-4354-9804-0BB28BD9C0B6}">
      <dgm:prSet phldrT="[Text]" custT="1"/>
      <dgm:spPr>
        <a:solidFill>
          <a:srgbClr val="012269"/>
        </a:solidFill>
      </dgm:spPr>
      <dgm:t>
        <a:bodyPr anchor="ctr"/>
        <a:lstStyle/>
        <a:p>
          <a:pPr algn="ctr">
            <a:buNone/>
          </a:pPr>
          <a:r>
            <a:rPr lang="lv-LV" sz="1300" b="1">
              <a:latin typeface="Verdana" panose="020B0604030504040204" pitchFamily="34" charset="0"/>
              <a:ea typeface="Verdana" panose="020B0604030504040204" pitchFamily="34" charset="0"/>
            </a:rPr>
            <a:t>vienotie izvēles </a:t>
          </a:r>
          <a:r>
            <a:rPr lang="lv-LV" sz="1300" b="1" err="1">
              <a:latin typeface="Verdana" panose="020B0604030504040204" pitchFamily="34" charset="0"/>
              <a:ea typeface="Verdana" panose="020B0604030504040204" pitchFamily="34" charset="0"/>
            </a:rPr>
            <a:t>kritēri</a:t>
          </a:r>
          <a:r>
            <a:rPr lang="en-US" sz="1300" b="1">
              <a:latin typeface="Verdana" panose="020B0604030504040204" pitchFamily="34" charset="0"/>
              <a:ea typeface="Verdana" panose="020B0604030504040204" pitchFamily="34" charset="0"/>
            </a:rPr>
            <a:t>ji</a:t>
          </a:r>
          <a:endParaRPr lang="lv-LV" sz="1300" b="1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934B22B6-20DE-4B91-983E-C971630979D0}" type="parTrans" cxnId="{5A7F37FC-95AF-454A-9358-6E7FE72A8DB9}">
      <dgm:prSet/>
      <dgm:spPr/>
      <dgm:t>
        <a:bodyPr/>
        <a:lstStyle/>
        <a:p>
          <a:endParaRPr lang="lv-LV" sz="3600"/>
        </a:p>
      </dgm:t>
    </dgm:pt>
    <dgm:pt modelId="{728F195B-EB28-4E8F-A607-5EF4A99D0533}" type="sibTrans" cxnId="{5A7F37FC-95AF-454A-9358-6E7FE72A8DB9}">
      <dgm:prSet/>
      <dgm:spPr/>
      <dgm:t>
        <a:bodyPr/>
        <a:lstStyle/>
        <a:p>
          <a:endParaRPr lang="lv-LV" sz="3600"/>
        </a:p>
      </dgm:t>
    </dgm:pt>
    <dgm:pt modelId="{28FF2740-284E-41EF-8B1A-8BD462253353}">
      <dgm:prSet phldrT="[Text]" custT="1"/>
      <dgm:spPr>
        <a:solidFill>
          <a:srgbClr val="012269"/>
        </a:solidFill>
      </dgm:spPr>
      <dgm:t>
        <a:bodyPr/>
        <a:lstStyle/>
        <a:p>
          <a:pPr algn="ctr"/>
          <a:r>
            <a:rPr lang="lv-LV" sz="1300" b="1">
              <a:latin typeface="Verdana" panose="020B0604030504040204" pitchFamily="34" charset="0"/>
              <a:ea typeface="Verdana" panose="020B0604030504040204" pitchFamily="34" charset="0"/>
            </a:rPr>
            <a:t>specifiskie atbilstības kritēriji </a:t>
          </a:r>
          <a:endParaRPr lang="lv-LV" sz="1300" b="1" i="0" noProof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24A5EB03-F01B-483A-B731-F3689D890532}" type="parTrans" cxnId="{FE53B355-B447-4848-BA09-81C95FDFE6F5}">
      <dgm:prSet/>
      <dgm:spPr/>
      <dgm:t>
        <a:bodyPr/>
        <a:lstStyle/>
        <a:p>
          <a:endParaRPr lang="lv-LV" sz="3600"/>
        </a:p>
      </dgm:t>
    </dgm:pt>
    <dgm:pt modelId="{31E343FA-7F46-4F35-BA50-F083B9DA2788}" type="sibTrans" cxnId="{FE53B355-B447-4848-BA09-81C95FDFE6F5}">
      <dgm:prSet/>
      <dgm:spPr/>
      <dgm:t>
        <a:bodyPr/>
        <a:lstStyle/>
        <a:p>
          <a:endParaRPr lang="lv-LV" sz="3600"/>
        </a:p>
      </dgm:t>
    </dgm:pt>
    <dgm:pt modelId="{FA71C98C-6C2D-4FEC-B777-C1238FD42FEB}" type="pres">
      <dgm:prSet presAssocID="{DEF92818-3CD0-46E3-9617-1C50F6D66C0E}" presName="CompostProcess" presStyleCnt="0">
        <dgm:presLayoutVars>
          <dgm:dir/>
          <dgm:resizeHandles val="exact"/>
        </dgm:presLayoutVars>
      </dgm:prSet>
      <dgm:spPr/>
    </dgm:pt>
    <dgm:pt modelId="{17E17AFA-EAFE-43C6-9FC0-18DF6C2289F7}" type="pres">
      <dgm:prSet presAssocID="{DEF92818-3CD0-46E3-9617-1C50F6D66C0E}" presName="arrow" presStyleLbl="bgShp" presStyleIdx="0" presStyleCnt="1" custLinFactNeighborX="-961" custLinFactNeighborY="-16971"/>
      <dgm:spPr/>
    </dgm:pt>
    <dgm:pt modelId="{5BF6517F-90C6-4FBB-B9D3-3148AFC65D8D}" type="pres">
      <dgm:prSet presAssocID="{DEF92818-3CD0-46E3-9617-1C50F6D66C0E}" presName="linearProcess" presStyleCnt="0"/>
      <dgm:spPr/>
    </dgm:pt>
    <dgm:pt modelId="{C4C45DD7-1DD4-479D-B78C-581DE37B8379}" type="pres">
      <dgm:prSet presAssocID="{854FA704-E4BD-4165-BE10-8C58C5D8430D}" presName="textNode" presStyleLbl="node1" presStyleIdx="0" presStyleCnt="3" custScaleX="83518" custScaleY="65074" custLinFactNeighborX="-1329" custLinFactNeighborY="-860">
        <dgm:presLayoutVars>
          <dgm:bulletEnabled val="1"/>
        </dgm:presLayoutVars>
      </dgm:prSet>
      <dgm:spPr/>
    </dgm:pt>
    <dgm:pt modelId="{501FBFE9-5393-404E-A17C-768B3DEF6877}" type="pres">
      <dgm:prSet presAssocID="{1C5BFFBB-80F0-4EE7-A2E4-03EC8C7855DA}" presName="sibTrans" presStyleCnt="0"/>
      <dgm:spPr/>
    </dgm:pt>
    <dgm:pt modelId="{DDD35B4F-3931-4942-802F-C41C991F141E}" type="pres">
      <dgm:prSet presAssocID="{DA365750-8FC6-4354-9804-0BB28BD9C0B6}" presName="textNode" presStyleLbl="node1" presStyleIdx="1" presStyleCnt="3" custScaleX="83518" custScaleY="64424" custLinFactNeighborX="-65817">
        <dgm:presLayoutVars>
          <dgm:bulletEnabled val="1"/>
        </dgm:presLayoutVars>
      </dgm:prSet>
      <dgm:spPr/>
    </dgm:pt>
    <dgm:pt modelId="{43915F8E-08FA-4BF6-A7F7-58EB26C1FF87}" type="pres">
      <dgm:prSet presAssocID="{728F195B-EB28-4E8F-A607-5EF4A99D0533}" presName="sibTrans" presStyleCnt="0"/>
      <dgm:spPr/>
    </dgm:pt>
    <dgm:pt modelId="{A8DBA3C1-486F-49AC-9191-14BEB9CD8884}" type="pres">
      <dgm:prSet presAssocID="{28FF2740-284E-41EF-8B1A-8BD462253353}" presName="textNode" presStyleLbl="node1" presStyleIdx="2" presStyleCnt="3" custScaleX="83518" custScaleY="64424" custLinFactX="-6825" custLinFactNeighborX="-100000" custLinFactNeighborY="1125">
        <dgm:presLayoutVars>
          <dgm:bulletEnabled val="1"/>
        </dgm:presLayoutVars>
      </dgm:prSet>
      <dgm:spPr/>
    </dgm:pt>
  </dgm:ptLst>
  <dgm:cxnLst>
    <dgm:cxn modelId="{14BB9E19-6BA4-4006-9A81-76069FD2460A}" type="presOf" srcId="{DEF92818-3CD0-46E3-9617-1C50F6D66C0E}" destId="{FA71C98C-6C2D-4FEC-B777-C1238FD42FEB}" srcOrd="0" destOrd="0" presId="urn:microsoft.com/office/officeart/2005/8/layout/hProcess9"/>
    <dgm:cxn modelId="{AA5F5023-A3CE-4800-AB54-DC3BFD24FE49}" srcId="{DEF92818-3CD0-46E3-9617-1C50F6D66C0E}" destId="{854FA704-E4BD-4165-BE10-8C58C5D8430D}" srcOrd="0" destOrd="0" parTransId="{654A5340-EB7B-4015-A80A-75640312DFEF}" sibTransId="{1C5BFFBB-80F0-4EE7-A2E4-03EC8C7855DA}"/>
    <dgm:cxn modelId="{FE53B355-B447-4848-BA09-81C95FDFE6F5}" srcId="{DEF92818-3CD0-46E3-9617-1C50F6D66C0E}" destId="{28FF2740-284E-41EF-8B1A-8BD462253353}" srcOrd="2" destOrd="0" parTransId="{24A5EB03-F01B-483A-B731-F3689D890532}" sibTransId="{31E343FA-7F46-4F35-BA50-F083B9DA2788}"/>
    <dgm:cxn modelId="{F36ABEC6-4C4F-4A99-B9B1-73B0929FCB7E}" type="presOf" srcId="{28FF2740-284E-41EF-8B1A-8BD462253353}" destId="{A8DBA3C1-486F-49AC-9191-14BEB9CD8884}" srcOrd="0" destOrd="0" presId="urn:microsoft.com/office/officeart/2005/8/layout/hProcess9"/>
    <dgm:cxn modelId="{90188BC7-7EC1-415F-B105-0949B556F453}" type="presOf" srcId="{DA365750-8FC6-4354-9804-0BB28BD9C0B6}" destId="{DDD35B4F-3931-4942-802F-C41C991F141E}" srcOrd="0" destOrd="0" presId="urn:microsoft.com/office/officeart/2005/8/layout/hProcess9"/>
    <dgm:cxn modelId="{F132CCE2-FE9E-47A2-84D5-29A86BEA6D65}" type="presOf" srcId="{854FA704-E4BD-4165-BE10-8C58C5D8430D}" destId="{C4C45DD7-1DD4-479D-B78C-581DE37B8379}" srcOrd="0" destOrd="0" presId="urn:microsoft.com/office/officeart/2005/8/layout/hProcess9"/>
    <dgm:cxn modelId="{5A7F37FC-95AF-454A-9358-6E7FE72A8DB9}" srcId="{DEF92818-3CD0-46E3-9617-1C50F6D66C0E}" destId="{DA365750-8FC6-4354-9804-0BB28BD9C0B6}" srcOrd="1" destOrd="0" parTransId="{934B22B6-20DE-4B91-983E-C971630979D0}" sibTransId="{728F195B-EB28-4E8F-A607-5EF4A99D0533}"/>
    <dgm:cxn modelId="{083E4CB1-B3F5-4B7A-9676-99203B365762}" type="presParOf" srcId="{FA71C98C-6C2D-4FEC-B777-C1238FD42FEB}" destId="{17E17AFA-EAFE-43C6-9FC0-18DF6C2289F7}" srcOrd="0" destOrd="0" presId="urn:microsoft.com/office/officeart/2005/8/layout/hProcess9"/>
    <dgm:cxn modelId="{6401FE4C-8265-4095-8764-63F5974085D7}" type="presParOf" srcId="{FA71C98C-6C2D-4FEC-B777-C1238FD42FEB}" destId="{5BF6517F-90C6-4FBB-B9D3-3148AFC65D8D}" srcOrd="1" destOrd="0" presId="urn:microsoft.com/office/officeart/2005/8/layout/hProcess9"/>
    <dgm:cxn modelId="{206B4BC2-6CE6-4892-B110-B356EDF61ED0}" type="presParOf" srcId="{5BF6517F-90C6-4FBB-B9D3-3148AFC65D8D}" destId="{C4C45DD7-1DD4-479D-B78C-581DE37B8379}" srcOrd="0" destOrd="0" presId="urn:microsoft.com/office/officeart/2005/8/layout/hProcess9"/>
    <dgm:cxn modelId="{BB6B0C00-3BDB-4D4D-81E3-DFCE032ECA5F}" type="presParOf" srcId="{5BF6517F-90C6-4FBB-B9D3-3148AFC65D8D}" destId="{501FBFE9-5393-404E-A17C-768B3DEF6877}" srcOrd="1" destOrd="0" presId="urn:microsoft.com/office/officeart/2005/8/layout/hProcess9"/>
    <dgm:cxn modelId="{EDDC8075-07F8-40CC-98D2-CB96CE8D4449}" type="presParOf" srcId="{5BF6517F-90C6-4FBB-B9D3-3148AFC65D8D}" destId="{DDD35B4F-3931-4942-802F-C41C991F141E}" srcOrd="2" destOrd="0" presId="urn:microsoft.com/office/officeart/2005/8/layout/hProcess9"/>
    <dgm:cxn modelId="{E174694F-AA3F-4CE1-8821-E7ED3A90C3B0}" type="presParOf" srcId="{5BF6517F-90C6-4FBB-B9D3-3148AFC65D8D}" destId="{43915F8E-08FA-4BF6-A7F7-58EB26C1FF87}" srcOrd="3" destOrd="0" presId="urn:microsoft.com/office/officeart/2005/8/layout/hProcess9"/>
    <dgm:cxn modelId="{20C18CAF-A791-4607-A0E9-D9448BE2206D}" type="presParOf" srcId="{5BF6517F-90C6-4FBB-B9D3-3148AFC65D8D}" destId="{A8DBA3C1-486F-49AC-9191-14BEB9CD8884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CDD739-A24A-42C8-8328-5EE80FE612EF}">
      <dsp:nvSpPr>
        <dsp:cNvPr id="0" name=""/>
        <dsp:cNvSpPr/>
      </dsp:nvSpPr>
      <dsp:spPr>
        <a:xfrm>
          <a:off x="4696965" y="-231086"/>
          <a:ext cx="2213408" cy="1106704"/>
        </a:xfrm>
        <a:prstGeom prst="roundRect">
          <a:avLst>
            <a:gd name="adj" fmla="val 10000"/>
          </a:avLst>
        </a:prstGeom>
        <a:solidFill>
          <a:srgbClr val="2D5F9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lv-LV" sz="1600" b="1" kern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rPr>
            <a:t>Atlases nolikums</a:t>
          </a:r>
          <a:br>
            <a:rPr lang="en-US" sz="1600" kern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rPr>
          </a:br>
          <a:r>
            <a:rPr lang="en-US" sz="1500" kern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1115 2k</a:t>
          </a:r>
          <a:br>
            <a:rPr lang="en-US" sz="1500" kern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rPr>
          </a:br>
          <a:r>
            <a:rPr lang="en-US" sz="1500" kern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1118</a:t>
          </a:r>
          <a:endParaRPr lang="lv-LV" sz="1500" kern="1200" dirty="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4729379" y="-198672"/>
        <a:ext cx="2148580" cy="1041876"/>
      </dsp:txXfrm>
    </dsp:sp>
    <dsp:sp modelId="{970D5835-6F84-4F5B-983D-12AF17701489}">
      <dsp:nvSpPr>
        <dsp:cNvPr id="0" name=""/>
        <dsp:cNvSpPr/>
      </dsp:nvSpPr>
      <dsp:spPr>
        <a:xfrm rot="1130240">
          <a:off x="7080585" y="707946"/>
          <a:ext cx="364567" cy="224264"/>
        </a:xfrm>
        <a:prstGeom prst="leftRightArrow">
          <a:avLst>
            <a:gd name="adj1" fmla="val 60000"/>
            <a:gd name="adj2" fmla="val 50000"/>
          </a:avLst>
        </a:prstGeom>
        <a:solidFill>
          <a:srgbClr val="01226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1000" kern="120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7147864" y="752799"/>
        <a:ext cx="230009" cy="134558"/>
      </dsp:txXfrm>
    </dsp:sp>
    <dsp:sp modelId="{794315CF-40F1-4275-8F2F-E75D7DBE616A}">
      <dsp:nvSpPr>
        <dsp:cNvPr id="0" name=""/>
        <dsp:cNvSpPr/>
      </dsp:nvSpPr>
      <dsp:spPr>
        <a:xfrm>
          <a:off x="7615363" y="912348"/>
          <a:ext cx="3079926" cy="1106704"/>
        </a:xfrm>
        <a:prstGeom prst="roundRect">
          <a:avLst>
            <a:gd name="adj" fmla="val 10000"/>
          </a:avLst>
        </a:prstGeom>
        <a:solidFill>
          <a:srgbClr val="2D5F9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600" b="1" kern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rPr>
            <a:t>PI</a:t>
          </a:r>
          <a:br>
            <a:rPr lang="en-US" sz="1600" b="1" kern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rPr>
          </a:br>
          <a:r>
            <a:rPr lang="lv-LV" sz="1600" b="1" kern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rPr>
            <a:t> aizpildīšanas metodika</a:t>
          </a:r>
          <a:br>
            <a:rPr lang="en-US" sz="1800" kern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rPr>
          </a:br>
          <a:r>
            <a:rPr lang="en-US" sz="1500" kern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1115 2k</a:t>
          </a:r>
          <a:br>
            <a:rPr lang="en-US" sz="1500" kern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rPr>
          </a:br>
          <a:r>
            <a:rPr lang="en-US" sz="1500" kern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  <a:hlinkClick xmlns:r="http://schemas.openxmlformats.org/officeDocument/2006/relationships"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1118</a:t>
          </a:r>
          <a:endParaRPr lang="lv-LV" sz="1500" kern="1200" dirty="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7647777" y="944762"/>
        <a:ext cx="3015098" cy="1041876"/>
      </dsp:txXfrm>
    </dsp:sp>
    <dsp:sp modelId="{8CF9CFB3-D0B9-4DBB-855F-ABEE0DEAD227}">
      <dsp:nvSpPr>
        <dsp:cNvPr id="0" name=""/>
        <dsp:cNvSpPr/>
      </dsp:nvSpPr>
      <dsp:spPr>
        <a:xfrm rot="5397167">
          <a:off x="8973933" y="2434475"/>
          <a:ext cx="364567" cy="224264"/>
        </a:xfrm>
        <a:prstGeom prst="leftRightArrow">
          <a:avLst>
            <a:gd name="adj1" fmla="val 60000"/>
            <a:gd name="adj2" fmla="val 50000"/>
          </a:avLst>
        </a:prstGeom>
        <a:solidFill>
          <a:srgbClr val="01226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1000" kern="120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9041212" y="2479328"/>
        <a:ext cx="230009" cy="134558"/>
      </dsp:txXfrm>
    </dsp:sp>
    <dsp:sp modelId="{3C6454FC-0360-43BC-997A-D2D293E9BE2E}">
      <dsp:nvSpPr>
        <dsp:cNvPr id="0" name=""/>
        <dsp:cNvSpPr/>
      </dsp:nvSpPr>
      <dsp:spPr>
        <a:xfrm>
          <a:off x="7607110" y="3074163"/>
          <a:ext cx="3099994" cy="1106704"/>
        </a:xfrm>
        <a:prstGeom prst="roundRect">
          <a:avLst>
            <a:gd name="adj" fmla="val 10000"/>
          </a:avLst>
        </a:prstGeom>
        <a:solidFill>
          <a:srgbClr val="2D5F9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altLang="en-US" sz="2000" kern="120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hlinkClick xmlns:r="http://schemas.openxmlformats.org/officeDocument/2006/relationships"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HP VINPI</a:t>
          </a:r>
          <a:endParaRPr lang="lv-LV" sz="2000" kern="120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7639524" y="3106577"/>
        <a:ext cx="3035166" cy="1041876"/>
      </dsp:txXfrm>
    </dsp:sp>
    <dsp:sp modelId="{45600867-5281-4DA0-917B-B110CA680720}">
      <dsp:nvSpPr>
        <dsp:cNvPr id="0" name=""/>
        <dsp:cNvSpPr/>
      </dsp:nvSpPr>
      <dsp:spPr>
        <a:xfrm rot="9872830">
          <a:off x="7198179" y="4006516"/>
          <a:ext cx="364567" cy="224264"/>
        </a:xfrm>
        <a:prstGeom prst="leftRightArrow">
          <a:avLst>
            <a:gd name="adj1" fmla="val 60000"/>
            <a:gd name="adj2" fmla="val 50000"/>
          </a:avLst>
        </a:prstGeom>
        <a:solidFill>
          <a:srgbClr val="01226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1000" kern="120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 rot="10800000">
        <a:off x="7265458" y="4051369"/>
        <a:ext cx="230009" cy="134558"/>
      </dsp:txXfrm>
    </dsp:sp>
    <dsp:sp modelId="{895F8C69-E7D5-49BB-B292-F6D63F0BFAB2}">
      <dsp:nvSpPr>
        <dsp:cNvPr id="0" name=""/>
        <dsp:cNvSpPr/>
      </dsp:nvSpPr>
      <dsp:spPr>
        <a:xfrm>
          <a:off x="4453523" y="4001181"/>
          <a:ext cx="2700292" cy="1106704"/>
        </a:xfrm>
        <a:prstGeom prst="roundRect">
          <a:avLst>
            <a:gd name="adj" fmla="val 10000"/>
          </a:avLst>
        </a:prstGeom>
        <a:solidFill>
          <a:srgbClr val="2D5F9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600" b="1" kern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rPr>
            <a:t>Ministru kabineta (MK) noteikumi</a:t>
          </a:r>
          <a:br>
            <a:rPr lang="en-US" sz="1800" kern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rPr>
          </a:br>
          <a:r>
            <a:rPr lang="en-US" sz="1500" kern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  <a:hlinkClick xmlns:r="http://schemas.openxmlformats.org/officeDocument/2006/relationships"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1115 2k</a:t>
          </a:r>
          <a:br>
            <a:rPr lang="en-US" sz="1500" kern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rPr>
          </a:br>
          <a:r>
            <a:rPr lang="en-US" sz="1500" kern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  <a:hlinkClick xmlns:r="http://schemas.openxmlformats.org/officeDocument/2006/relationships" r:id="rId7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1118</a:t>
          </a:r>
          <a:endParaRPr lang="lv-LV" sz="1500" kern="1200" dirty="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  <a:cs typeface="Tahoma" panose="020B0604030504040204" pitchFamily="34" charset="0"/>
          </a:endParaRPr>
        </a:p>
      </dsp:txBody>
      <dsp:txXfrm>
        <a:off x="4485937" y="4033595"/>
        <a:ext cx="2635464" cy="1041876"/>
      </dsp:txXfrm>
    </dsp:sp>
    <dsp:sp modelId="{F27DD930-1BEC-4F8F-B085-C0A6DFCCF67C}">
      <dsp:nvSpPr>
        <dsp:cNvPr id="0" name=""/>
        <dsp:cNvSpPr/>
      </dsp:nvSpPr>
      <dsp:spPr>
        <a:xfrm rot="11823059">
          <a:off x="4053400" y="3961494"/>
          <a:ext cx="364567" cy="224264"/>
        </a:xfrm>
        <a:prstGeom prst="leftRightArrow">
          <a:avLst>
            <a:gd name="adj1" fmla="val 60000"/>
            <a:gd name="adj2" fmla="val 50000"/>
          </a:avLst>
        </a:prstGeom>
        <a:solidFill>
          <a:srgbClr val="01226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1000" kern="120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 rot="10800000">
        <a:off x="4120679" y="4006347"/>
        <a:ext cx="230009" cy="134558"/>
      </dsp:txXfrm>
    </dsp:sp>
    <dsp:sp modelId="{CF28B11E-6B0E-4D41-93AB-351A2D769C24}">
      <dsp:nvSpPr>
        <dsp:cNvPr id="0" name=""/>
        <dsp:cNvSpPr/>
      </dsp:nvSpPr>
      <dsp:spPr>
        <a:xfrm>
          <a:off x="1084280" y="3003594"/>
          <a:ext cx="2933565" cy="1106704"/>
        </a:xfrm>
        <a:prstGeom prst="roundRect">
          <a:avLst>
            <a:gd name="adj" fmla="val 10000"/>
          </a:avLst>
        </a:prstGeom>
        <a:solidFill>
          <a:srgbClr val="2D5F9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altLang="en-US" sz="1600" b="1" u="none" kern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hlinkClick xmlns:r="http://schemas.openxmlformats.org/officeDocument/2006/relationships" r:id="rId8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Attiecināmo izmaksu un vienkāršoto izmaksu metodikas un  vadlīnijas</a:t>
          </a:r>
          <a:endParaRPr lang="lv-LV" sz="1600" u="none" kern="1200" dirty="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1116694" y="3036008"/>
        <a:ext cx="2868737" cy="1041876"/>
      </dsp:txXfrm>
    </dsp:sp>
    <dsp:sp modelId="{EDA77500-D89E-44BB-8873-0B9C3B88E964}">
      <dsp:nvSpPr>
        <dsp:cNvPr id="0" name=""/>
        <dsp:cNvSpPr/>
      </dsp:nvSpPr>
      <dsp:spPr>
        <a:xfrm rot="16200003">
          <a:off x="2368779" y="2470726"/>
          <a:ext cx="364567" cy="224264"/>
        </a:xfrm>
        <a:prstGeom prst="leftRightArrow">
          <a:avLst>
            <a:gd name="adj1" fmla="val 60000"/>
            <a:gd name="adj2" fmla="val 50000"/>
          </a:avLst>
        </a:prstGeom>
        <a:solidFill>
          <a:srgbClr val="01226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1000" kern="120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2436058" y="2515579"/>
        <a:ext cx="230009" cy="134558"/>
      </dsp:txXfrm>
    </dsp:sp>
    <dsp:sp modelId="{A5A954F3-4F6E-4D35-BB83-EC3746E24893}">
      <dsp:nvSpPr>
        <dsp:cNvPr id="0" name=""/>
        <dsp:cNvSpPr/>
      </dsp:nvSpPr>
      <dsp:spPr>
        <a:xfrm>
          <a:off x="1117024" y="769282"/>
          <a:ext cx="2868080" cy="1392839"/>
        </a:xfrm>
        <a:prstGeom prst="roundRect">
          <a:avLst>
            <a:gd name="adj" fmla="val 10000"/>
          </a:avLst>
        </a:prstGeom>
        <a:solidFill>
          <a:srgbClr val="2D5F9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600" b="1" kern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rPr>
            <a:t>Vērtēšanas kritēriju piemērošanas metodika</a:t>
          </a:r>
          <a:br>
            <a:rPr lang="en-US" sz="1600" kern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rPr>
          </a:br>
          <a:r>
            <a:rPr lang="en-US" sz="1500" kern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  <a:hlinkClick xmlns:r="http://schemas.openxmlformats.org/officeDocument/2006/relationships" r:id="rId9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1115 2k</a:t>
          </a:r>
          <a:br>
            <a:rPr lang="en-US" sz="1500" kern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rPr>
          </a:br>
          <a:r>
            <a:rPr lang="en-US" sz="1500" kern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  <a:hlinkClick xmlns:r="http://schemas.openxmlformats.org/officeDocument/2006/relationships" r:id="rId10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1118</a:t>
          </a:r>
          <a:endParaRPr lang="lv-LV" sz="1500" kern="1200" dirty="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  <a:cs typeface="Tahoma" panose="020B0604030504040204" pitchFamily="34" charset="0"/>
          </a:endParaRPr>
        </a:p>
      </dsp:txBody>
      <dsp:txXfrm>
        <a:off x="1157819" y="810077"/>
        <a:ext cx="2786490" cy="1311249"/>
      </dsp:txXfrm>
    </dsp:sp>
    <dsp:sp modelId="{8B2F5A06-5FB7-44DC-93FB-85F3063AE3CA}">
      <dsp:nvSpPr>
        <dsp:cNvPr id="0" name=""/>
        <dsp:cNvSpPr/>
      </dsp:nvSpPr>
      <dsp:spPr>
        <a:xfrm rot="20437869">
          <a:off x="4158751" y="724315"/>
          <a:ext cx="364567" cy="224264"/>
        </a:xfrm>
        <a:prstGeom prst="leftRightArrow">
          <a:avLst>
            <a:gd name="adj1" fmla="val 60000"/>
            <a:gd name="adj2" fmla="val 50000"/>
          </a:avLst>
        </a:prstGeom>
        <a:solidFill>
          <a:srgbClr val="012269"/>
        </a:solidFill>
        <a:ln>
          <a:solidFill>
            <a:srgbClr val="012269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1000" kern="120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4226030" y="769168"/>
        <a:ext cx="230009" cy="1345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E17AFA-EAFE-43C6-9FC0-18DF6C2289F7}">
      <dsp:nvSpPr>
        <dsp:cNvPr id="0" name=""/>
        <dsp:cNvSpPr/>
      </dsp:nvSpPr>
      <dsp:spPr>
        <a:xfrm>
          <a:off x="871872" y="0"/>
          <a:ext cx="9881216" cy="5710442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C45DD7-1DD4-479D-B78C-581DE37B8379}">
      <dsp:nvSpPr>
        <dsp:cNvPr id="0" name=""/>
        <dsp:cNvSpPr/>
      </dsp:nvSpPr>
      <dsp:spPr>
        <a:xfrm>
          <a:off x="5605" y="1713132"/>
          <a:ext cx="1074227" cy="2284176"/>
        </a:xfrm>
        <a:prstGeom prst="roundRect">
          <a:avLst/>
        </a:prstGeom>
        <a:solidFill>
          <a:srgbClr val="01226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050" b="1" kern="1200"/>
            <a:t>ATZĪMĒ DARBĪBAS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en-US" sz="1000" i="1" kern="1200" dirty="0"/>
            <a:t>d</a:t>
          </a:r>
          <a:r>
            <a:rPr lang="lv-LV" sz="1000" i="1" kern="1200" dirty="0" err="1"/>
            <a:t>arbīb</a:t>
          </a:r>
          <a:r>
            <a:rPr lang="en-US" sz="1000" i="1" kern="1200" dirty="0" err="1"/>
            <a:t>ām</a:t>
          </a:r>
          <a:r>
            <a:rPr lang="en-US" sz="1000" i="1" kern="1200" dirty="0"/>
            <a:t> var </a:t>
          </a:r>
          <a:r>
            <a:rPr lang="en-US" sz="1000" i="1" kern="1200" dirty="0" err="1"/>
            <a:t>veidot</a:t>
          </a:r>
          <a:r>
            <a:rPr lang="en-US" sz="1000" i="1" kern="1200" dirty="0"/>
            <a:t> </a:t>
          </a:r>
          <a:r>
            <a:rPr lang="en-US" sz="1000" i="1" kern="1200" dirty="0" err="1"/>
            <a:t>viena</a:t>
          </a:r>
          <a:r>
            <a:rPr lang="en-US" sz="1000" i="1" kern="1200" dirty="0"/>
            <a:t> </a:t>
          </a:r>
          <a:r>
            <a:rPr lang="en-US" sz="1000" i="1" kern="1200" dirty="0" err="1"/>
            <a:t>līmeņa</a:t>
          </a:r>
          <a:r>
            <a:rPr lang="en-US" sz="1000" i="1" kern="1200" dirty="0"/>
            <a:t> </a:t>
          </a:r>
          <a:r>
            <a:rPr lang="lv-LV" sz="1000" i="1" kern="1200" dirty="0" err="1"/>
            <a:t>apakšadarbības</a:t>
          </a:r>
          <a:endParaRPr lang="lv-LV" sz="1000" i="1" kern="1200" dirty="0"/>
        </a:p>
      </dsp:txBody>
      <dsp:txXfrm>
        <a:off x="58044" y="1765571"/>
        <a:ext cx="969349" cy="2179298"/>
      </dsp:txXfrm>
    </dsp:sp>
    <dsp:sp modelId="{DDD35B4F-3931-4942-802F-C41C991F141E}">
      <dsp:nvSpPr>
        <dsp:cNvPr id="0" name=""/>
        <dsp:cNvSpPr/>
      </dsp:nvSpPr>
      <dsp:spPr>
        <a:xfrm>
          <a:off x="1303193" y="646033"/>
          <a:ext cx="2296831" cy="4418374"/>
        </a:xfrm>
        <a:prstGeom prst="roundRect">
          <a:avLst/>
        </a:prstGeom>
        <a:solidFill>
          <a:srgbClr val="01226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050" b="1" kern="1200"/>
            <a:t>IZVEIDO DARBĪBAS APRAKSTU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/>
            <a:t> </a:t>
          </a:r>
          <a:r>
            <a:rPr lang="lv-LV" sz="1000" kern="1200"/>
            <a:t>sniedz darbību aprakstu, norādot kādi pasākumi un darbības tiks veiktas attiecīgās darbības īstenošanas </a:t>
          </a:r>
          <a:r>
            <a:rPr lang="lv-LV" sz="1000" i="0" kern="1200"/>
            <a:t>laikā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lv-LV" sz="1000" i="0" kern="120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lv-LV" sz="1100" b="1" i="0" u="sng" kern="1200"/>
            <a:t>Projekta darbībām jābūt:</a:t>
          </a:r>
          <a:endParaRPr lang="lv-LV" sz="1100" i="0" u="sng" kern="120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i="0" u="sng" kern="1200"/>
            <a:t> </a:t>
          </a:r>
          <a:r>
            <a:rPr lang="lv-LV" sz="1000" i="0" u="sng" kern="1200"/>
            <a:t>precīzi definētām</a:t>
          </a:r>
          <a:r>
            <a:rPr lang="en-US" sz="1000" i="0" kern="1200"/>
            <a:t>:</a:t>
          </a:r>
          <a:endParaRPr lang="lv-LV" sz="1000" i="0" u="sng" kern="120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lv-LV" sz="1000" i="0" kern="1200"/>
            <a:t>ir aprakstīta to ietvaros plānotā rīcība;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i="0" kern="1200" dirty="0"/>
            <a:t> </a:t>
          </a:r>
          <a:r>
            <a:rPr lang="lv-LV" sz="1000" i="0" u="sng" kern="1200" dirty="0"/>
            <a:t>pamatotām</a:t>
          </a:r>
          <a:r>
            <a:rPr lang="en-US" sz="1000" i="0" kern="1200" dirty="0"/>
            <a:t>:</a:t>
          </a:r>
          <a:endParaRPr lang="lv-LV" sz="1000" i="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lv-LV" sz="1000" i="0" kern="1200"/>
            <a:t>tās tieši ietekmē projekta mērķa, rezultātu un rādītāju sasniegšanu, 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lv-LV" sz="1000" i="0" kern="1200"/>
            <a:t>ir pamatota to nepieciešamība, aprakstīta to ietvaros plānotā rīcība;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i="0" kern="1200"/>
            <a:t> </a:t>
          </a:r>
          <a:r>
            <a:rPr lang="lv-LV" sz="1000" i="0" u="sng" kern="1200"/>
            <a:t>vērstām uz projekta aprakstīto problēmu risinājumu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v-LV" sz="1000" i="0" u="sng" kern="1200"/>
            <a:t>plānotās darbības risinās identificētās mērķa grupas vajadzības un problēmas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lv-LV" sz="1000" i="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lv-LV" sz="1000" kern="120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lv-LV" sz="1000" kern="1200"/>
        </a:p>
      </dsp:txBody>
      <dsp:txXfrm>
        <a:off x="1415315" y="758155"/>
        <a:ext cx="2072587" cy="4194130"/>
      </dsp:txXfrm>
    </dsp:sp>
    <dsp:sp modelId="{A8DBA3C1-486F-49AC-9191-14BEB9CD8884}">
      <dsp:nvSpPr>
        <dsp:cNvPr id="0" name=""/>
        <dsp:cNvSpPr/>
      </dsp:nvSpPr>
      <dsp:spPr>
        <a:xfrm>
          <a:off x="3823385" y="594354"/>
          <a:ext cx="1334714" cy="4521733"/>
        </a:xfrm>
        <a:prstGeom prst="roundRect">
          <a:avLst/>
        </a:prstGeom>
        <a:solidFill>
          <a:srgbClr val="01226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050" b="1" kern="1200" noProof="0" dirty="0"/>
            <a:t>DEFINĒ DARBĪBAS SASNIEDZĀMO VĒRTĪBU/ REZULTĀTU</a:t>
          </a:r>
        </a:p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000" i="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• </a:t>
          </a:r>
          <a:r>
            <a:rPr lang="lv-LV" sz="1000" i="0" kern="1200" noProof="0" dirty="0"/>
            <a:t>norāda skaitlisko izteiksmi un atbilstošu mērvienību</a:t>
          </a:r>
        </a:p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000" i="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• d</a:t>
          </a:r>
          <a:r>
            <a:rPr lang="lv-LV" sz="1000" i="0" kern="1200" noProof="0" dirty="0"/>
            <a:t>arbību rezultātiem jāizriet no darbības satura un apraksta, piemēram, “īstenots projekts”, “publicēti zinātniskie raksti” utt..</a:t>
          </a:r>
          <a:endParaRPr lang="en-US" sz="1000" i="0" kern="1200" noProof="0" dirty="0"/>
        </a:p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i="0" kern="1200" noProof="0" dirty="0">
            <a:solidFill>
              <a:schemeClr val="bg1"/>
            </a:solidFill>
          </a:endParaRP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altLang="lv-LV" sz="1000" b="1" kern="1200" noProof="0" dirty="0">
              <a:solidFill>
                <a:schemeClr val="bg1"/>
              </a:solidFill>
            </a:rPr>
            <a:t>RIS3 rādītājus nav iespējams izvēlēties sadaļā “Darbības”, bet informāciju kādus RIS3 rādītājus iesniedzējs paredz sasniegt un uzkrāt</a:t>
          </a:r>
          <a:r>
            <a:rPr lang="en-US" altLang="lv-LV" sz="1000" b="1" kern="1200" noProof="0" dirty="0">
              <a:solidFill>
                <a:schemeClr val="bg1"/>
              </a:solidFill>
            </a:rPr>
            <a:t> </a:t>
          </a:r>
          <a:r>
            <a:rPr lang="en-US" altLang="lv-LV" sz="1000" b="1" u="sng" kern="1200" noProof="0" dirty="0" err="1">
              <a:solidFill>
                <a:schemeClr val="bg1"/>
              </a:solidFill>
            </a:rPr>
            <a:t>jānorāda</a:t>
          </a:r>
          <a:r>
            <a:rPr lang="en-US" altLang="lv-LV" sz="1000" b="1" u="sng" kern="1200" noProof="0" dirty="0">
              <a:solidFill>
                <a:schemeClr val="bg1"/>
              </a:solidFill>
            </a:rPr>
            <a:t> </a:t>
          </a:r>
          <a:r>
            <a:rPr lang="en-US" altLang="lv-LV" sz="1000" b="1" u="sng" kern="1200" noProof="0" dirty="0" err="1">
              <a:solidFill>
                <a:schemeClr val="bg1"/>
              </a:solidFill>
            </a:rPr>
            <a:t>sadaļā</a:t>
          </a:r>
          <a:r>
            <a:rPr lang="en-US" altLang="lv-LV" sz="1000" b="1" u="sng" kern="1200" noProof="0" dirty="0">
              <a:solidFill>
                <a:schemeClr val="bg1"/>
              </a:solidFill>
            </a:rPr>
            <a:t> “</a:t>
          </a:r>
          <a:r>
            <a:rPr lang="en-US" altLang="lv-LV" sz="1000" b="1" u="sng" kern="1200" noProof="0" dirty="0" err="1">
              <a:solidFill>
                <a:schemeClr val="bg1"/>
              </a:solidFill>
            </a:rPr>
            <a:t>Projekta</a:t>
          </a:r>
          <a:r>
            <a:rPr lang="en-US" altLang="lv-LV" sz="1000" b="1" u="sng" kern="1200" noProof="0" dirty="0">
              <a:solidFill>
                <a:schemeClr val="bg1"/>
              </a:solidFill>
            </a:rPr>
            <a:t> </a:t>
          </a:r>
          <a:r>
            <a:rPr lang="en-US" altLang="lv-LV" sz="1000" b="1" u="sng" kern="1200" noProof="0" dirty="0" err="1">
              <a:solidFill>
                <a:schemeClr val="bg1"/>
              </a:solidFill>
            </a:rPr>
            <a:t>mērķis</a:t>
          </a:r>
          <a:r>
            <a:rPr lang="en-US" altLang="lv-LV" sz="1000" b="1" u="sng" kern="1200" noProof="0" dirty="0">
              <a:solidFill>
                <a:schemeClr val="bg1"/>
              </a:solidFill>
            </a:rPr>
            <a:t>”</a:t>
          </a:r>
          <a:r>
            <a:rPr lang="lv-LV" altLang="lv-LV" sz="1000" b="1" u="sng" kern="1200" noProof="0" dirty="0">
              <a:solidFill>
                <a:schemeClr val="bg1"/>
              </a:solidFill>
            </a:rPr>
            <a:t>  </a:t>
          </a:r>
          <a:r>
            <a:rPr lang="en-US" altLang="lv-LV" sz="1000" kern="1200" dirty="0">
              <a:solidFill>
                <a:srgbClr val="012269"/>
              </a:solidFill>
            </a:rPr>
            <a:t>bet </a:t>
          </a:r>
          <a:endParaRPr lang="lv-LV" sz="1000" b="1" i="0" kern="1200" noProof="0" dirty="0"/>
        </a:p>
      </dsp:txBody>
      <dsp:txXfrm>
        <a:off x="3888540" y="659509"/>
        <a:ext cx="1204404" cy="4391423"/>
      </dsp:txXfrm>
    </dsp:sp>
    <dsp:sp modelId="{E5E82961-F089-4354-ABA2-1B7919E40937}">
      <dsp:nvSpPr>
        <dsp:cNvPr id="0" name=""/>
        <dsp:cNvSpPr/>
      </dsp:nvSpPr>
      <dsp:spPr>
        <a:xfrm>
          <a:off x="5381460" y="1377872"/>
          <a:ext cx="1270067" cy="2954696"/>
        </a:xfrm>
        <a:prstGeom prst="roundRect">
          <a:avLst/>
        </a:prstGeom>
        <a:solidFill>
          <a:srgbClr val="01226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050" b="1" kern="1200" noProof="0" dirty="0"/>
            <a:t>ATZĪMĒ UZRAUDZĪBAS RĀDĪTĀJUS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v-LV" sz="1000" kern="1200" noProof="0" dirty="0"/>
            <a:t>iznākuma (1118)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v-LV" sz="1000" kern="1200" noProof="0" dirty="0"/>
            <a:t>rezultāta (1118)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v-LV" sz="1000" kern="1200" noProof="0" dirty="0"/>
            <a:t>nacionālos  (1118)  </a:t>
          </a:r>
          <a:br>
            <a:rPr lang="lv-LV" sz="1000" kern="1200" noProof="0" dirty="0"/>
          </a:br>
          <a:r>
            <a:rPr lang="lv-LV" sz="1000" i="1" kern="1200" noProof="0" dirty="0"/>
            <a:t>nosakot darbībai nacionālo rādītāju, šai darbībai var nedefinēt atsevišķu sasniedzamo vērtību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v-LV" sz="1000" kern="1200" noProof="0" dirty="0"/>
            <a:t>HP VINPI </a:t>
          </a:r>
          <a:br>
            <a:rPr lang="lv-LV" sz="1000" kern="1200" noProof="0" dirty="0"/>
          </a:br>
          <a:r>
            <a:rPr lang="lv-LV" sz="1000" kern="1200" noProof="0" dirty="0"/>
            <a:t>(vismaz 1 – noteikts MK noteikumos)</a:t>
          </a:r>
        </a:p>
      </dsp:txBody>
      <dsp:txXfrm>
        <a:off x="5443460" y="1439872"/>
        <a:ext cx="1146067" cy="2830696"/>
      </dsp:txXfrm>
    </dsp:sp>
    <dsp:sp modelId="{D42D372A-9108-4F02-BA4B-E287B651023D}">
      <dsp:nvSpPr>
        <dsp:cNvPr id="0" name=""/>
        <dsp:cNvSpPr/>
      </dsp:nvSpPr>
      <dsp:spPr>
        <a:xfrm>
          <a:off x="6874888" y="1328751"/>
          <a:ext cx="1479063" cy="3052939"/>
        </a:xfrm>
        <a:prstGeom prst="roundRect">
          <a:avLst/>
        </a:prstGeom>
        <a:solidFill>
          <a:srgbClr val="01226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050" b="1" kern="1200"/>
            <a:t>VEIC ATZĪMES PROJEKTA ĪSTENO</a:t>
          </a:r>
          <a:r>
            <a:rPr lang="en-US" sz="1050" b="1" kern="1200"/>
            <a:t>Š</a:t>
          </a:r>
          <a:r>
            <a:rPr lang="lv-LV" sz="1050" b="1" kern="1200"/>
            <a:t>ANAS LAIKA GRAFIKĀ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lv-LV" sz="1000" kern="1200" noProof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v-LV" sz="1000" i="0" kern="1200" noProof="0" dirty="0"/>
            <a:t>darbību uzsākšanu plāno no līguma par projekta īstenošanu noslēgšanas datuma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v-LV" sz="1000" i="0" kern="1200" noProof="0"/>
            <a:t>darbības plāno ne ilgāk kā norādīts MK noteikumos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v-LV" sz="1000" i="0" kern="1200" noProof="0"/>
            <a:t>veicot atzīmes laika grafikā, pārliecinās par darbību secīgumu un to, ka darbības  nodrošina rādītāju sasniegšanu</a:t>
          </a:r>
        </a:p>
      </dsp:txBody>
      <dsp:txXfrm>
        <a:off x="6947090" y="1400953"/>
        <a:ext cx="1334659" cy="2908535"/>
      </dsp:txXfrm>
    </dsp:sp>
    <dsp:sp modelId="{E9A248A6-4ADA-4F34-B30D-32073B1A05EC}">
      <dsp:nvSpPr>
        <dsp:cNvPr id="0" name=""/>
        <dsp:cNvSpPr/>
      </dsp:nvSpPr>
      <dsp:spPr>
        <a:xfrm>
          <a:off x="8577313" y="883679"/>
          <a:ext cx="1544228" cy="3943083"/>
        </a:xfrm>
        <a:prstGeom prst="roundRect">
          <a:avLst/>
        </a:prstGeom>
        <a:solidFill>
          <a:srgbClr val="01226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050" b="1" kern="1200" dirty="0"/>
            <a:t>PIEVIENO HP VINPI DARBĪBAS un to aprakstus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v-LV" sz="1000" b="1" kern="1200" dirty="0"/>
            <a:t>vismaz 3 vispārīgās HP </a:t>
          </a:r>
          <a:r>
            <a:rPr lang="lv-LV" sz="1000" b="1" kern="1200" noProof="0" dirty="0"/>
            <a:t>VINPI darbības</a:t>
          </a:r>
          <a:r>
            <a:rPr lang="lv-LV" sz="1000" kern="1200" noProof="0" dirty="0"/>
            <a:t>, kas aptver komunikācijas aktivitātes, projekta vadību un īstenošanu un publiskos iepirkumus 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lv-LV" sz="1000" kern="120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v-LV" sz="1000" b="1" kern="1200" dirty="0"/>
            <a:t>vismaz 3 specifiskās HP </a:t>
          </a:r>
          <a:r>
            <a:rPr lang="lv-LV" sz="1000" b="1" kern="1200" noProof="0" dirty="0"/>
            <a:t>VINPI darbības</a:t>
          </a:r>
          <a:r>
            <a:rPr lang="lv-LV" sz="1000" kern="1200" noProof="0" dirty="0"/>
            <a:t>, kas risinās identificētās mērķa grupas vajadzības un problēmas un veicinās vienlīdzību, iekļaušanu, </a:t>
          </a:r>
          <a:r>
            <a:rPr lang="lv-LV" sz="1000" kern="1200" noProof="0" dirty="0" err="1"/>
            <a:t>nediskrimināciju</a:t>
          </a:r>
          <a:r>
            <a:rPr lang="lv-LV" sz="1000" kern="1200" noProof="0" dirty="0"/>
            <a:t> un </a:t>
          </a:r>
          <a:r>
            <a:rPr lang="lv-LV" sz="1000" kern="1200" noProof="0" dirty="0" err="1"/>
            <a:t>pamattiesību</a:t>
          </a:r>
          <a:r>
            <a:rPr lang="lv-LV" sz="1000" kern="1200" noProof="0" dirty="0"/>
            <a:t> ievērošanu</a:t>
          </a:r>
        </a:p>
      </dsp:txBody>
      <dsp:txXfrm>
        <a:off x="8652696" y="959062"/>
        <a:ext cx="1393462" cy="3792317"/>
      </dsp:txXfrm>
    </dsp:sp>
    <dsp:sp modelId="{53F73853-3125-4A95-9946-BC7C42AC6A36}">
      <dsp:nvSpPr>
        <dsp:cNvPr id="0" name=""/>
        <dsp:cNvSpPr/>
      </dsp:nvSpPr>
      <dsp:spPr>
        <a:xfrm>
          <a:off x="10344902" y="1713132"/>
          <a:ext cx="1274453" cy="2284176"/>
        </a:xfrm>
        <a:prstGeom prst="roundRect">
          <a:avLst/>
        </a:prstGeom>
        <a:solidFill>
          <a:srgbClr val="01226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050" b="1" kern="1200" dirty="0"/>
            <a:t>SADAĻĀ BUDŽETS ATZĪMĒ DARBĪBAS PRET IZMAKSU POZĪCIJĀM</a:t>
          </a:r>
          <a:endParaRPr lang="lv-LV" sz="1050" b="1" kern="1200" noProof="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v-LV" sz="1000" i="1" kern="1200" noProof="0" dirty="0"/>
            <a:t>Izdarāms, kad izveidotas attiecīgas darbības u</a:t>
          </a:r>
          <a:r>
            <a:rPr lang="en-US" sz="1000" i="1" kern="1200" noProof="0" dirty="0"/>
            <a:t>n</a:t>
          </a:r>
          <a:r>
            <a:rPr lang="lv-LV" sz="1000" i="1" kern="1200" noProof="0" dirty="0"/>
            <a:t> </a:t>
          </a:r>
          <a:r>
            <a:rPr lang="lv-LV" sz="1000" i="1" kern="1200" noProof="0" dirty="0" err="1"/>
            <a:t>apakšdarbības</a:t>
          </a:r>
          <a:endParaRPr lang="lv-LV" sz="1000" i="1" kern="1200" noProof="0" dirty="0"/>
        </a:p>
      </dsp:txBody>
      <dsp:txXfrm>
        <a:off x="10407116" y="1775346"/>
        <a:ext cx="1150025" cy="21597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A222A3-E444-440C-A1F8-955CF94119F4}">
      <dsp:nvSpPr>
        <dsp:cNvPr id="0" name=""/>
        <dsp:cNvSpPr/>
      </dsp:nvSpPr>
      <dsp:spPr>
        <a:xfrm>
          <a:off x="3" y="0"/>
          <a:ext cx="12141985" cy="2472196"/>
        </a:xfrm>
        <a:prstGeom prst="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3FD051-C865-4939-A788-AE6CE7F06C62}">
      <dsp:nvSpPr>
        <dsp:cNvPr id="0" name=""/>
        <dsp:cNvSpPr/>
      </dsp:nvSpPr>
      <dsp:spPr>
        <a:xfrm>
          <a:off x="1031" y="741658"/>
          <a:ext cx="1002901" cy="988878"/>
        </a:xfrm>
        <a:prstGeom prst="round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Verdana" panose="020B0604030504040204" pitchFamily="34" charset="0"/>
              <a:ea typeface="Verdana" panose="020B0604030504040204" pitchFamily="34" charset="0"/>
            </a:rPr>
            <a:t>1115 2k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 err="1">
              <a:latin typeface="Verdana" panose="020B0604030504040204" pitchFamily="34" charset="0"/>
              <a:ea typeface="Verdana" panose="020B0604030504040204" pitchFamily="34" charset="0"/>
            </a:rPr>
            <a:t>atlase</a:t>
          </a:r>
          <a:endParaRPr lang="lv-LV" sz="1400" b="1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49304" y="789931"/>
        <a:ext cx="906355" cy="892332"/>
      </dsp:txXfrm>
    </dsp:sp>
    <dsp:sp modelId="{F4B36603-FDEA-401A-898F-7BE89BACC1DC}">
      <dsp:nvSpPr>
        <dsp:cNvPr id="0" name=""/>
        <dsp:cNvSpPr/>
      </dsp:nvSpPr>
      <dsp:spPr>
        <a:xfrm>
          <a:off x="1193058" y="741658"/>
          <a:ext cx="1002901" cy="988878"/>
        </a:xfrm>
        <a:prstGeom prst="roundRect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Verdana" panose="020B0604030504040204" pitchFamily="34" charset="0"/>
              <a:ea typeface="Verdana" panose="020B0604030504040204" pitchFamily="34" charset="0"/>
            </a:rPr>
            <a:t>CFLA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 err="1">
              <a:latin typeface="Verdana" panose="020B0604030504040204" pitchFamily="34" charset="0"/>
              <a:ea typeface="Verdana" panose="020B0604030504040204" pitchFamily="34" charset="0"/>
            </a:rPr>
            <a:t>i</a:t>
          </a:r>
          <a:r>
            <a:rPr lang="lv-LV" sz="1200" b="1" kern="1200" dirty="0" err="1">
              <a:latin typeface="Verdana" panose="020B0604030504040204" pitchFamily="34" charset="0"/>
              <a:ea typeface="Verdana" panose="020B0604030504040204" pitchFamily="34" charset="0"/>
            </a:rPr>
            <a:t>zsludina</a:t>
          </a:r>
          <a:r>
            <a:rPr lang="lv-LV" sz="1200" b="1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lv-LV" sz="1200" b="1" kern="1200" dirty="0" err="1">
              <a:latin typeface="Verdana" panose="020B0604030504040204" pitchFamily="34" charset="0"/>
              <a:ea typeface="Verdana" panose="020B0604030504040204" pitchFamily="34" charset="0"/>
            </a:rPr>
            <a:t>atlas</a:t>
          </a:r>
          <a:r>
            <a:rPr lang="en-US" sz="1200" b="1" kern="1200" dirty="0" err="1">
              <a:latin typeface="Verdana" panose="020B0604030504040204" pitchFamily="34" charset="0"/>
              <a:ea typeface="Verdana" panose="020B0604030504040204" pitchFamily="34" charset="0"/>
            </a:rPr>
            <a:t>i</a:t>
          </a:r>
          <a:endParaRPr lang="lv-LV" sz="1200" b="1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1241331" y="789931"/>
        <a:ext cx="906355" cy="892332"/>
      </dsp:txXfrm>
    </dsp:sp>
    <dsp:sp modelId="{D3F00669-CC21-4607-9B38-3EA0D1D95194}">
      <dsp:nvSpPr>
        <dsp:cNvPr id="0" name=""/>
        <dsp:cNvSpPr/>
      </dsp:nvSpPr>
      <dsp:spPr>
        <a:xfrm>
          <a:off x="2385084" y="741658"/>
          <a:ext cx="1221015" cy="988878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400" kern="1200" noProof="0" dirty="0">
              <a:latin typeface="Verdana" panose="020B0604030504040204" pitchFamily="34" charset="0"/>
              <a:ea typeface="Verdana" panose="020B0604030504040204" pitchFamily="34" charset="0"/>
            </a:rPr>
            <a:t>Iesniedzēji iesniedz PI</a:t>
          </a:r>
        </a:p>
      </dsp:txBody>
      <dsp:txXfrm>
        <a:off x="2433357" y="789931"/>
        <a:ext cx="1124469" cy="892332"/>
      </dsp:txXfrm>
    </dsp:sp>
    <dsp:sp modelId="{E10F9C18-CD6D-41CB-8A21-AFB983F693F6}">
      <dsp:nvSpPr>
        <dsp:cNvPr id="0" name=""/>
        <dsp:cNvSpPr/>
      </dsp:nvSpPr>
      <dsp:spPr>
        <a:xfrm>
          <a:off x="3795226" y="550844"/>
          <a:ext cx="1693367" cy="1370506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500" kern="1200" noProof="0" dirty="0">
              <a:latin typeface="Verdana" panose="020B0604030504040204" pitchFamily="34" charset="0"/>
              <a:ea typeface="Verdana" panose="020B0604030504040204" pitchFamily="34" charset="0"/>
            </a:rPr>
            <a:t>Projekti tiek vērtēti </a:t>
          </a:r>
          <a:br>
            <a:rPr lang="en-US" sz="1500" kern="1200" noProof="0" dirty="0">
              <a:latin typeface="Verdana" panose="020B0604030504040204" pitchFamily="34" charset="0"/>
              <a:ea typeface="Verdana" panose="020B0604030504040204" pitchFamily="34" charset="0"/>
            </a:rPr>
          </a:br>
          <a:r>
            <a:rPr lang="lv-LV" sz="1500" kern="1200" noProof="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rPr>
            <a:t>PI</a:t>
          </a:r>
          <a:r>
            <a:rPr lang="lv-LV" sz="1500" kern="1200" noProof="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lv-LV" sz="1500" b="1" kern="1200" noProof="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rPr>
            <a:t>iesniegšanas secībā</a:t>
          </a:r>
        </a:p>
      </dsp:txBody>
      <dsp:txXfrm>
        <a:off x="3862129" y="617747"/>
        <a:ext cx="1559561" cy="1236700"/>
      </dsp:txXfrm>
    </dsp:sp>
    <dsp:sp modelId="{B03AB2CD-DC31-499F-B0BD-2023D6B3D7DD}">
      <dsp:nvSpPr>
        <dsp:cNvPr id="0" name=""/>
        <dsp:cNvSpPr/>
      </dsp:nvSpPr>
      <dsp:spPr>
        <a:xfrm>
          <a:off x="5677719" y="0"/>
          <a:ext cx="2183617" cy="2472196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600" kern="1200" noProof="0" dirty="0">
              <a:latin typeface="Verdana" panose="020B0604030504040204" pitchFamily="34" charset="0"/>
              <a:ea typeface="Verdana" panose="020B0604030504040204" pitchFamily="34" charset="0"/>
            </a:rPr>
            <a:t>Lēmum</a:t>
          </a:r>
          <a:r>
            <a:rPr lang="en-US" sz="1600" kern="1200" noProof="0" dirty="0">
              <a:latin typeface="Verdana" panose="020B0604030504040204" pitchFamily="34" charset="0"/>
              <a:ea typeface="Verdana" panose="020B0604030504040204" pitchFamily="34" charset="0"/>
            </a:rPr>
            <a:t>us</a:t>
          </a:r>
          <a:r>
            <a:rPr lang="lv-LV" sz="1600" kern="1200" noProof="0" dirty="0">
              <a:latin typeface="Verdana" panose="020B0604030504040204" pitchFamily="34" charset="0"/>
              <a:ea typeface="Verdana" panose="020B0604030504040204" pitchFamily="34" charset="0"/>
            </a:rPr>
            <a:t> par PI apstiprināšanu, apstiprināšanu ar nosacījumu vai noraidīšanu pieņem</a:t>
          </a:r>
          <a:r>
            <a:rPr lang="en-US" sz="1600" kern="1200" noProof="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lv-LV" sz="1600" kern="1200" noProof="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rPr>
            <a:t>PI</a:t>
          </a:r>
          <a:r>
            <a:rPr lang="lv-LV" sz="1600" kern="1200" noProof="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lv-LV" sz="1600" b="1" kern="1200" noProof="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rPr>
            <a:t>iesniegšanas secībā</a:t>
          </a:r>
        </a:p>
      </dsp:txBody>
      <dsp:txXfrm>
        <a:off x="5784314" y="106595"/>
        <a:ext cx="1970427" cy="2259006"/>
      </dsp:txXfrm>
    </dsp:sp>
    <dsp:sp modelId="{B2B77ECD-A002-408E-8F53-B13E978DFD76}">
      <dsp:nvSpPr>
        <dsp:cNvPr id="0" name=""/>
        <dsp:cNvSpPr/>
      </dsp:nvSpPr>
      <dsp:spPr>
        <a:xfrm>
          <a:off x="8050463" y="26244"/>
          <a:ext cx="1900512" cy="2419706"/>
        </a:xfrm>
        <a:prstGeom prst="roundRect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400" b="1" kern="1200" noProof="0" dirty="0">
              <a:latin typeface="Verdana" panose="020B0604030504040204" pitchFamily="34" charset="0"/>
              <a:ea typeface="Verdana" panose="020B0604030504040204" pitchFamily="34" charset="0"/>
            </a:rPr>
            <a:t>PI var iesniegt</a:t>
          </a:r>
          <a:r>
            <a:rPr lang="en-US" sz="1400" b="1" kern="1200" noProof="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altLang="lv-LV" sz="1400" b="1" kern="1200" dirty="0" err="1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rPr>
            <a:t>kamēr</a:t>
          </a:r>
          <a:r>
            <a:rPr lang="en-US" altLang="lv-LV" sz="1400" b="1" kern="12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altLang="lv-LV" sz="1400" b="1" kern="1200" dirty="0" err="1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rPr>
            <a:t>būs</a:t>
          </a:r>
          <a:r>
            <a:rPr lang="en-US" altLang="lv-LV" sz="1400" b="1" kern="12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altLang="lv-LV" sz="1400" b="1" kern="1200" dirty="0" err="1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rPr>
            <a:t>pieejams</a:t>
          </a:r>
          <a:r>
            <a:rPr lang="en-US" altLang="lv-LV" sz="1400" b="1" kern="12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altLang="lv-LV" sz="1400" b="1" kern="1200" dirty="0" err="1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rPr>
            <a:t>finansējums</a:t>
          </a:r>
          <a:r>
            <a:rPr lang="en-US" sz="1400" b="1" kern="1200" noProof="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lv-LV" sz="1400" b="1" kern="1200" noProof="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br>
            <a:rPr lang="en-US" sz="1400" b="1" kern="1200" noProof="0" dirty="0">
              <a:latin typeface="Verdana" panose="020B0604030504040204" pitchFamily="34" charset="0"/>
              <a:ea typeface="Verdana" panose="020B0604030504040204" pitchFamily="34" charset="0"/>
            </a:rPr>
          </a:br>
          <a:r>
            <a:rPr lang="lv-LV" altLang="lv-LV" sz="1400" b="1" kern="12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rPr>
            <a:t>līdz 2026.gada 31.decembrim plkst.23:59</a:t>
          </a:r>
          <a:endParaRPr lang="lv-LV" sz="1400" b="1" kern="1200" noProof="0" dirty="0">
            <a:highlight>
              <a:srgbClr val="FFFF00"/>
            </a:highlight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8143238" y="119019"/>
        <a:ext cx="1714962" cy="2234156"/>
      </dsp:txXfrm>
    </dsp:sp>
    <dsp:sp modelId="{F850C06C-FC26-49C1-BA7F-1D9C4912F552}">
      <dsp:nvSpPr>
        <dsp:cNvPr id="0" name=""/>
        <dsp:cNvSpPr/>
      </dsp:nvSpPr>
      <dsp:spPr>
        <a:xfrm>
          <a:off x="10140101" y="130665"/>
          <a:ext cx="2000858" cy="221086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Verdana" panose="020B0604030504040204" pitchFamily="34" charset="0"/>
              <a:ea typeface="Verdana" panose="020B0604030504040204" pitchFamily="34" charset="0"/>
            </a:rPr>
            <a:t>PI </a:t>
          </a:r>
          <a:r>
            <a:rPr lang="en-US" sz="1400" kern="1200" dirty="0" err="1">
              <a:latin typeface="Verdana" panose="020B0604030504040204" pitchFamily="34" charset="0"/>
              <a:ea typeface="Verdana" panose="020B0604030504040204" pitchFamily="34" charset="0"/>
            </a:rPr>
            <a:t>darbības</a:t>
          </a:r>
          <a:r>
            <a:rPr lang="en-US" sz="140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400" kern="1200" dirty="0" err="1">
              <a:latin typeface="Verdana" panose="020B0604030504040204" pitchFamily="34" charset="0"/>
              <a:ea typeface="Verdana" panose="020B0604030504040204" pitchFamily="34" charset="0"/>
            </a:rPr>
            <a:t>pilnā</a:t>
          </a:r>
          <a:r>
            <a:rPr lang="en-US" sz="140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400" kern="1200" dirty="0" err="1">
              <a:latin typeface="Verdana" panose="020B0604030504040204" pitchFamily="34" charset="0"/>
              <a:ea typeface="Verdana" panose="020B0604030504040204" pitchFamily="34" charset="0"/>
            </a:rPr>
            <a:t>apmērā</a:t>
          </a:r>
          <a:r>
            <a:rPr lang="en-US" sz="140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400" kern="1200" dirty="0" err="1">
              <a:latin typeface="Verdana" panose="020B0604030504040204" pitchFamily="34" charset="0"/>
              <a:ea typeface="Verdana" panose="020B0604030504040204" pitchFamily="34" charset="0"/>
            </a:rPr>
            <a:t>jārealizē</a:t>
          </a:r>
          <a:r>
            <a:rPr lang="en-US" sz="140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br>
            <a:rPr lang="en-US" sz="1400" kern="1200" dirty="0">
              <a:latin typeface="Verdana" panose="020B0604030504040204" pitchFamily="34" charset="0"/>
              <a:ea typeface="Verdana" panose="020B0604030504040204" pitchFamily="34" charset="0"/>
            </a:rPr>
          </a:br>
          <a:r>
            <a:rPr lang="lv-LV" sz="1400" b="1" kern="1200" dirty="0">
              <a:solidFill>
                <a:srgbClr val="FF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rPr>
            <a:t>ne ilgāk kā līdz 2029. gada </a:t>
          </a:r>
          <a:br>
            <a:rPr lang="en-US" sz="1400" b="1" kern="1200" dirty="0">
              <a:solidFill>
                <a:srgbClr val="FF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rPr>
          </a:br>
          <a:r>
            <a:rPr lang="lv-LV" sz="1400" b="1" kern="1200" dirty="0">
              <a:solidFill>
                <a:srgbClr val="FF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rPr>
            <a:t>30. septembrim</a:t>
          </a:r>
          <a:r>
            <a:rPr lang="lv-LV" sz="1400" kern="1200" dirty="0">
              <a:solidFill>
                <a:srgbClr val="FF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rPr>
            <a:t>.</a:t>
          </a:r>
          <a:endParaRPr lang="lv-LV" sz="1400" kern="1200" dirty="0">
            <a:solidFill>
              <a:srgbClr val="FF0000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10237775" y="228339"/>
        <a:ext cx="1805510" cy="201551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A222A3-E444-440C-A1F8-955CF94119F4}">
      <dsp:nvSpPr>
        <dsp:cNvPr id="0" name=""/>
        <dsp:cNvSpPr/>
      </dsp:nvSpPr>
      <dsp:spPr>
        <a:xfrm>
          <a:off x="2" y="0"/>
          <a:ext cx="10609000" cy="2304329"/>
        </a:xfrm>
        <a:prstGeom prst="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3FD051-C865-4939-A788-AE6CE7F06C62}">
      <dsp:nvSpPr>
        <dsp:cNvPr id="0" name=""/>
        <dsp:cNvSpPr/>
      </dsp:nvSpPr>
      <dsp:spPr>
        <a:xfrm>
          <a:off x="4909" y="691298"/>
          <a:ext cx="1258265" cy="921731"/>
        </a:xfrm>
        <a:prstGeom prst="round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Verdana" panose="020B0604030504040204" pitchFamily="34" charset="0"/>
              <a:ea typeface="Verdana" panose="020B0604030504040204" pitchFamily="34" charset="0"/>
            </a:rPr>
            <a:t>1118 </a:t>
          </a:r>
          <a:r>
            <a:rPr lang="en-US" sz="1800" b="1" kern="1200" dirty="0" err="1">
              <a:latin typeface="Verdana" panose="020B0604030504040204" pitchFamily="34" charset="0"/>
              <a:ea typeface="Verdana" panose="020B0604030504040204" pitchFamily="34" charset="0"/>
            </a:rPr>
            <a:t>atlase</a:t>
          </a:r>
          <a:endParaRPr lang="lv-LV" sz="1800" b="1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49904" y="736293"/>
        <a:ext cx="1168275" cy="831741"/>
      </dsp:txXfrm>
    </dsp:sp>
    <dsp:sp modelId="{80E21521-CA83-454C-BDA0-A7B5E4F35B73}">
      <dsp:nvSpPr>
        <dsp:cNvPr id="0" name=""/>
        <dsp:cNvSpPr/>
      </dsp:nvSpPr>
      <dsp:spPr>
        <a:xfrm>
          <a:off x="1364325" y="691298"/>
          <a:ext cx="1258265" cy="921731"/>
        </a:xfrm>
        <a:prstGeom prst="roundRect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latin typeface="Verdana" panose="020B0604030504040204" pitchFamily="34" charset="0"/>
              <a:ea typeface="Verdana" panose="020B0604030504040204" pitchFamily="34" charset="0"/>
            </a:rPr>
            <a:t>CFLA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 err="1">
              <a:latin typeface="Verdana" panose="020B0604030504040204" pitchFamily="34" charset="0"/>
              <a:ea typeface="Verdana" panose="020B0604030504040204" pitchFamily="34" charset="0"/>
            </a:rPr>
            <a:t>i</a:t>
          </a:r>
          <a:r>
            <a:rPr lang="lv-LV" sz="1500" b="1" kern="1200" dirty="0" err="1">
              <a:latin typeface="Verdana" panose="020B0604030504040204" pitchFamily="34" charset="0"/>
              <a:ea typeface="Verdana" panose="020B0604030504040204" pitchFamily="34" charset="0"/>
            </a:rPr>
            <a:t>zsludina</a:t>
          </a:r>
          <a:r>
            <a:rPr lang="lv-LV" sz="1500" b="1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lv-LV" sz="1500" b="1" kern="1200" dirty="0" err="1">
              <a:latin typeface="Verdana" panose="020B0604030504040204" pitchFamily="34" charset="0"/>
              <a:ea typeface="Verdana" panose="020B0604030504040204" pitchFamily="34" charset="0"/>
            </a:rPr>
            <a:t>atlas</a:t>
          </a:r>
          <a:r>
            <a:rPr lang="en-US" sz="1500" b="1" kern="1200" dirty="0" err="1">
              <a:latin typeface="Verdana" panose="020B0604030504040204" pitchFamily="34" charset="0"/>
              <a:ea typeface="Verdana" panose="020B0604030504040204" pitchFamily="34" charset="0"/>
            </a:rPr>
            <a:t>i</a:t>
          </a:r>
          <a:endParaRPr lang="lv-LV" sz="1500" b="1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1409320" y="736293"/>
        <a:ext cx="1168275" cy="831741"/>
      </dsp:txXfrm>
    </dsp:sp>
    <dsp:sp modelId="{D3F00669-CC21-4607-9B38-3EA0D1D95194}">
      <dsp:nvSpPr>
        <dsp:cNvPr id="0" name=""/>
        <dsp:cNvSpPr/>
      </dsp:nvSpPr>
      <dsp:spPr>
        <a:xfrm>
          <a:off x="2723741" y="533396"/>
          <a:ext cx="1447721" cy="123753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>
              <a:latin typeface="Verdana" panose="020B0604030504040204" pitchFamily="34" charset="0"/>
              <a:ea typeface="Verdana" panose="020B0604030504040204" pitchFamily="34" charset="0"/>
            </a:rPr>
            <a:t>Iesniedzēji</a:t>
          </a:r>
          <a:r>
            <a:rPr lang="en-US" sz="140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400" kern="1200" dirty="0" err="1">
              <a:latin typeface="Verdana" panose="020B0604030504040204" pitchFamily="34" charset="0"/>
              <a:ea typeface="Verdana" panose="020B0604030504040204" pitchFamily="34" charset="0"/>
            </a:rPr>
            <a:t>iesniedz</a:t>
          </a:r>
          <a:r>
            <a:rPr lang="en-US" sz="1400" kern="1200" dirty="0">
              <a:latin typeface="Verdana" panose="020B0604030504040204" pitchFamily="34" charset="0"/>
              <a:ea typeface="Verdana" panose="020B0604030504040204" pitchFamily="34" charset="0"/>
            </a:rPr>
            <a:t> PI </a:t>
          </a:r>
          <a:br>
            <a:rPr lang="en-US" sz="1400" kern="1200" dirty="0">
              <a:latin typeface="Verdana" panose="020B0604030504040204" pitchFamily="34" charset="0"/>
              <a:ea typeface="Verdana" panose="020B0604030504040204" pitchFamily="34" charset="0"/>
            </a:rPr>
          </a:br>
          <a:r>
            <a:rPr lang="en-US" sz="1400" b="1" kern="1200" dirty="0" err="1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rPr>
            <a:t>līdz</a:t>
          </a:r>
          <a:r>
            <a:rPr lang="en-US" sz="1400" b="1" kern="12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rPr>
            <a:t> 28.10.2024.</a:t>
          </a:r>
          <a:endParaRPr lang="lv-LV" sz="1400" kern="1200" noProof="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2784152" y="593807"/>
        <a:ext cx="1326899" cy="1116713"/>
      </dsp:txXfrm>
    </dsp:sp>
    <dsp:sp modelId="{E10F9C18-CD6D-41CB-8A21-AFB983F693F6}">
      <dsp:nvSpPr>
        <dsp:cNvPr id="0" name=""/>
        <dsp:cNvSpPr/>
      </dsp:nvSpPr>
      <dsp:spPr>
        <a:xfrm>
          <a:off x="4272613" y="513441"/>
          <a:ext cx="2124542" cy="1277446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latin typeface="Verdana" panose="020B0604030504040204" pitchFamily="34" charset="0"/>
              <a:ea typeface="Verdana" panose="020B0604030504040204" pitchFamily="34" charset="0"/>
            </a:rPr>
            <a:t>Visi</a:t>
          </a:r>
          <a:r>
            <a:rPr lang="en-US" sz="1800" kern="1200" dirty="0">
              <a:latin typeface="Verdana" panose="020B0604030504040204" pitchFamily="34" charset="0"/>
              <a:ea typeface="Verdana" panose="020B0604030504040204" pitchFamily="34" charset="0"/>
            </a:rPr>
            <a:t> PI </a:t>
          </a:r>
          <a:r>
            <a:rPr lang="en-US" sz="1800" kern="1200" dirty="0" err="1">
              <a:latin typeface="Verdana" panose="020B0604030504040204" pitchFamily="34" charset="0"/>
              <a:ea typeface="Verdana" panose="020B0604030504040204" pitchFamily="34" charset="0"/>
            </a:rPr>
            <a:t>tiek</a:t>
          </a:r>
          <a:r>
            <a:rPr lang="en-US" sz="180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800" kern="1200" dirty="0" err="1">
              <a:latin typeface="Verdana" panose="020B0604030504040204" pitchFamily="34" charset="0"/>
              <a:ea typeface="Verdana" panose="020B0604030504040204" pitchFamily="34" charset="0"/>
            </a:rPr>
            <a:t>vērtēti</a:t>
          </a:r>
          <a:r>
            <a:rPr lang="en-US" sz="180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br>
            <a:rPr lang="en-US" sz="1800" kern="1200" dirty="0">
              <a:latin typeface="Verdana" panose="020B0604030504040204" pitchFamily="34" charset="0"/>
              <a:ea typeface="Verdana" panose="020B0604030504040204" pitchFamily="34" charset="0"/>
            </a:rPr>
          </a:br>
          <a:r>
            <a:rPr lang="en-US" sz="1800" b="1" kern="1200" dirty="0" err="1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rPr>
            <a:t>pēc</a:t>
          </a:r>
          <a:r>
            <a:rPr lang="en-US" sz="1800" b="1" kern="12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rPr>
            <a:t> 28.10.2024.</a:t>
          </a:r>
          <a:endParaRPr lang="lv-LV" sz="1800" b="1" kern="1200" noProof="0" dirty="0">
            <a:solidFill>
              <a:srgbClr val="FF0000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4334973" y="575801"/>
        <a:ext cx="1999822" cy="1152726"/>
      </dsp:txXfrm>
    </dsp:sp>
    <dsp:sp modelId="{B03AB2CD-DC31-499F-B0BD-2023D6B3D7DD}">
      <dsp:nvSpPr>
        <dsp:cNvPr id="0" name=""/>
        <dsp:cNvSpPr/>
      </dsp:nvSpPr>
      <dsp:spPr>
        <a:xfrm>
          <a:off x="6498306" y="0"/>
          <a:ext cx="2220866" cy="230432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800" kern="1200" noProof="0" dirty="0">
              <a:latin typeface="Verdana" panose="020B0604030504040204" pitchFamily="34" charset="0"/>
              <a:ea typeface="Verdana" panose="020B0604030504040204" pitchFamily="34" charset="0"/>
            </a:rPr>
            <a:t>Lēmumi tiek pieņemti par visiem projektiem, </a:t>
          </a:r>
          <a:r>
            <a:rPr lang="lv-LV" sz="1800" b="1" kern="1200" noProof="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rPr>
            <a:t>neņemot vērā to iesniegšanas secību</a:t>
          </a:r>
        </a:p>
      </dsp:txBody>
      <dsp:txXfrm>
        <a:off x="6606720" y="108414"/>
        <a:ext cx="2004038" cy="2087501"/>
      </dsp:txXfrm>
    </dsp:sp>
    <dsp:sp modelId="{B2B77ECD-A002-408E-8F53-B13E978DFD76}">
      <dsp:nvSpPr>
        <dsp:cNvPr id="0" name=""/>
        <dsp:cNvSpPr/>
      </dsp:nvSpPr>
      <dsp:spPr>
        <a:xfrm>
          <a:off x="8820324" y="306148"/>
          <a:ext cx="1783771" cy="1692031"/>
        </a:xfrm>
        <a:prstGeom prst="roundRect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Verdana" panose="020B0604030504040204" pitchFamily="34" charset="0"/>
              <a:ea typeface="Verdana" panose="020B0604030504040204" pitchFamily="34" charset="0"/>
            </a:rPr>
            <a:t>PI </a:t>
          </a:r>
          <a:r>
            <a:rPr lang="en-US" sz="1600" kern="1200" dirty="0" err="1">
              <a:latin typeface="Verdana" panose="020B0604030504040204" pitchFamily="34" charset="0"/>
              <a:ea typeface="Verdana" panose="020B0604030504040204" pitchFamily="34" charset="0"/>
            </a:rPr>
            <a:t>darbības</a:t>
          </a:r>
          <a:r>
            <a:rPr lang="en-US" sz="160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600" kern="1200" dirty="0" err="1">
              <a:latin typeface="Verdana" panose="020B0604030504040204" pitchFamily="34" charset="0"/>
              <a:ea typeface="Verdana" panose="020B0604030504040204" pitchFamily="34" charset="0"/>
            </a:rPr>
            <a:t>pilnā</a:t>
          </a:r>
          <a:r>
            <a:rPr lang="en-US" sz="160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600" kern="1200" dirty="0" err="1">
              <a:latin typeface="Verdana" panose="020B0604030504040204" pitchFamily="34" charset="0"/>
              <a:ea typeface="Verdana" panose="020B0604030504040204" pitchFamily="34" charset="0"/>
            </a:rPr>
            <a:t>apmērā</a:t>
          </a:r>
          <a:r>
            <a:rPr lang="en-US" sz="160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600" kern="1200" dirty="0" err="1">
              <a:latin typeface="Verdana" panose="020B0604030504040204" pitchFamily="34" charset="0"/>
              <a:ea typeface="Verdana" panose="020B0604030504040204" pitchFamily="34" charset="0"/>
            </a:rPr>
            <a:t>jārealizē</a:t>
          </a:r>
          <a:r>
            <a:rPr lang="en-US" sz="160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br>
            <a:rPr lang="en-US" sz="1600" kern="1200" dirty="0">
              <a:latin typeface="Verdana" panose="020B0604030504040204" pitchFamily="34" charset="0"/>
              <a:ea typeface="Verdana" panose="020B0604030504040204" pitchFamily="34" charset="0"/>
            </a:rPr>
          </a:br>
          <a:r>
            <a:rPr lang="lv-LV" altLang="lv-LV" sz="1600" b="1" kern="12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rPr>
            <a:t>ne ilgāk kā </a:t>
          </a:r>
          <a:br>
            <a:rPr lang="en-US" altLang="lv-LV" sz="1600" kern="1200" dirty="0">
              <a:latin typeface="Verdana" panose="020B0604030504040204" pitchFamily="34" charset="0"/>
              <a:ea typeface="Verdana" panose="020B0604030504040204" pitchFamily="34" charset="0"/>
            </a:rPr>
          </a:br>
          <a:r>
            <a:rPr lang="lv-LV" altLang="lv-LV" sz="1600" b="1" kern="12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rPr>
            <a:t>līdz 2029.gada 31.oktobrim</a:t>
          </a:r>
          <a:r>
            <a:rPr lang="lv-LV" altLang="lv-LV" sz="1600" b="1" kern="1200" dirty="0">
              <a:latin typeface="Verdana" panose="020B0604030504040204" pitchFamily="34" charset="0"/>
              <a:ea typeface="Verdana" panose="020B0604030504040204" pitchFamily="34" charset="0"/>
            </a:rPr>
            <a:t>.</a:t>
          </a:r>
          <a:endParaRPr lang="lv-LV" sz="1600" b="1" kern="1200" noProof="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8902922" y="388746"/>
        <a:ext cx="1618575" cy="152683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E17AFA-EAFE-43C6-9FC0-18DF6C2289F7}">
      <dsp:nvSpPr>
        <dsp:cNvPr id="0" name=""/>
        <dsp:cNvSpPr/>
      </dsp:nvSpPr>
      <dsp:spPr>
        <a:xfrm>
          <a:off x="618992" y="0"/>
          <a:ext cx="7872688" cy="2186167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C45DD7-1DD4-479D-B78C-581DE37B8379}">
      <dsp:nvSpPr>
        <dsp:cNvPr id="0" name=""/>
        <dsp:cNvSpPr/>
      </dsp:nvSpPr>
      <dsp:spPr>
        <a:xfrm>
          <a:off x="680797" y="801037"/>
          <a:ext cx="2320627" cy="569050"/>
        </a:xfrm>
        <a:prstGeom prst="roundRect">
          <a:avLst/>
        </a:prstGeom>
        <a:solidFill>
          <a:srgbClr val="01226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 err="1">
              <a:latin typeface="Verdana" panose="020B0604030504040204" pitchFamily="34" charset="0"/>
              <a:ea typeface="Verdana" panose="020B0604030504040204" pitchFamily="34" charset="0"/>
            </a:rPr>
            <a:t>vienotie</a:t>
          </a:r>
          <a:r>
            <a:rPr lang="en-US" sz="1300" b="1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300" b="1" kern="1200" dirty="0" err="1">
              <a:latin typeface="Verdana" panose="020B0604030504040204" pitchFamily="34" charset="0"/>
              <a:ea typeface="Verdana" panose="020B0604030504040204" pitchFamily="34" charset="0"/>
            </a:rPr>
            <a:t>kritēriji</a:t>
          </a:r>
          <a:endParaRPr lang="lv-LV" sz="1300" b="1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708576" y="828816"/>
        <a:ext cx="2265069" cy="513492"/>
      </dsp:txXfrm>
    </dsp:sp>
    <dsp:sp modelId="{DDD35B4F-3931-4942-802F-C41C991F141E}">
      <dsp:nvSpPr>
        <dsp:cNvPr id="0" name=""/>
        <dsp:cNvSpPr/>
      </dsp:nvSpPr>
      <dsp:spPr>
        <a:xfrm>
          <a:off x="3165881" y="811400"/>
          <a:ext cx="2320627" cy="563366"/>
        </a:xfrm>
        <a:prstGeom prst="roundRect">
          <a:avLst/>
        </a:prstGeom>
        <a:solidFill>
          <a:srgbClr val="01226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300" b="1" kern="1200">
              <a:latin typeface="Verdana" panose="020B0604030504040204" pitchFamily="34" charset="0"/>
              <a:ea typeface="Verdana" panose="020B0604030504040204" pitchFamily="34" charset="0"/>
            </a:rPr>
            <a:t>vienotie izvēles </a:t>
          </a:r>
          <a:r>
            <a:rPr lang="lv-LV" sz="1300" b="1" kern="1200" err="1">
              <a:latin typeface="Verdana" panose="020B0604030504040204" pitchFamily="34" charset="0"/>
              <a:ea typeface="Verdana" panose="020B0604030504040204" pitchFamily="34" charset="0"/>
            </a:rPr>
            <a:t>kritēri</a:t>
          </a:r>
          <a:r>
            <a:rPr lang="en-US" sz="1300" b="1" kern="1200">
              <a:latin typeface="Verdana" panose="020B0604030504040204" pitchFamily="34" charset="0"/>
              <a:ea typeface="Verdana" panose="020B0604030504040204" pitchFamily="34" charset="0"/>
            </a:rPr>
            <a:t>ji</a:t>
          </a:r>
          <a:endParaRPr lang="lv-LV" sz="1300" b="1" kern="120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3193382" y="838901"/>
        <a:ext cx="2265625" cy="508364"/>
      </dsp:txXfrm>
    </dsp:sp>
    <dsp:sp modelId="{A8DBA3C1-486F-49AC-9191-14BEB9CD8884}">
      <dsp:nvSpPr>
        <dsp:cNvPr id="0" name=""/>
        <dsp:cNvSpPr/>
      </dsp:nvSpPr>
      <dsp:spPr>
        <a:xfrm>
          <a:off x="5601668" y="821238"/>
          <a:ext cx="2320627" cy="563366"/>
        </a:xfrm>
        <a:prstGeom prst="roundRect">
          <a:avLst/>
        </a:prstGeom>
        <a:solidFill>
          <a:srgbClr val="01226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300" b="1" kern="1200">
              <a:latin typeface="Verdana" panose="020B0604030504040204" pitchFamily="34" charset="0"/>
              <a:ea typeface="Verdana" panose="020B0604030504040204" pitchFamily="34" charset="0"/>
            </a:rPr>
            <a:t>specifiskie atbilstības kritēriji </a:t>
          </a:r>
          <a:endParaRPr lang="lv-LV" sz="1300" b="1" i="0" kern="1200" noProof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5629169" y="848739"/>
        <a:ext cx="2265625" cy="5083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19T12:04:25.579"/>
    </inkml:context>
    <inkml:brush xml:id="br0">
      <inkml:brushProperty name="width" value="0.05" units="cm"/>
      <inkml:brushProperty name="height" value="0.05" units="cm"/>
      <inkml:brushProperty name="color" value="#CC0066"/>
      <inkml:brushProperty name="ignorePressure" value="1"/>
    </inkml:brush>
  </inkml:definitions>
  <inkml:trace contextRef="#ctx0" brushRef="#br0">1 1,'11577'0,"-11550"0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36D1624-C763-DC16-BF8D-E18DE9F0DC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39575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E06CE9-7D39-3EA0-B703-10FBB9B263A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39575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3E215AD-C6BD-4F69-BB02-23F45926FDD0}" type="datetimeFigureOut">
              <a:rPr lang="lv-LV"/>
              <a:pPr>
                <a:defRPr/>
              </a:pPr>
              <a:t>17.09.2024</a:t>
            </a:fld>
            <a:endParaRPr lang="lv-LV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5043AC12-36F3-C1DE-43C3-68FF698DF66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lv-LV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517FB66-9354-A1E4-86AC-EF3275C376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lv-LV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15F4BB-C72F-5BC0-BD55-09A47E67B5B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39575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D8112B-08D9-963F-F988-919B6F8FBC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7F352BC-02EB-435B-A54C-4F1C8A4C976B}" type="slidenum">
              <a:rPr lang="lv-LV" altLang="lv-LV"/>
              <a:pPr>
                <a:defRPr/>
              </a:pPr>
              <a:t>‹#›</a:t>
            </a:fld>
            <a:endParaRPr lang="lv-LV" alt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683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382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4081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780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348940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818729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88515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58305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7F352BC-02EB-435B-A54C-4F1C8A4C976B}" type="slidenum">
              <a:rPr lang="lv-LV" altLang="lv-LV"/>
              <a:pPr>
                <a:defRPr/>
              </a:pPr>
              <a:t>1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30665503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7F352BC-02EB-435B-A54C-4F1C8A4C976B}" type="slidenum">
              <a:rPr lang="lv-LV" altLang="lv-LV"/>
              <a:pPr>
                <a:defRPr/>
              </a:pPr>
              <a:t>12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24320397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SAMP 1.1.1.8. </a:t>
            </a:r>
            <a:r>
              <a:rPr lang="en-US" dirty="0" err="1"/>
              <a:t>gadījumā</a:t>
            </a:r>
            <a:r>
              <a:rPr lang="en-US" dirty="0"/>
              <a:t> </a:t>
            </a:r>
            <a:r>
              <a:rPr lang="lv-LV" sz="1200" dirty="0">
                <a:solidFill>
                  <a:srgbClr val="012269"/>
                </a:solidFill>
              </a:rPr>
              <a:t>“</a:t>
            </a:r>
            <a:r>
              <a:rPr lang="lv-LV" sz="1200" b="1" dirty="0">
                <a:solidFill>
                  <a:srgbClr val="012269"/>
                </a:solidFill>
              </a:rPr>
              <a:t>Apliecinājums par atbilstību pētniecības un zināšanu izplatīšanas organizācijai</a:t>
            </a:r>
            <a:r>
              <a:rPr lang="lv-LV" sz="1200" dirty="0">
                <a:solidFill>
                  <a:srgbClr val="012269"/>
                </a:solidFill>
              </a:rPr>
              <a:t>”</a:t>
            </a:r>
            <a:r>
              <a:rPr lang="en-US" sz="1200" dirty="0">
                <a:solidFill>
                  <a:srgbClr val="012269"/>
                </a:solidFill>
              </a:rPr>
              <a:t> </a:t>
            </a:r>
            <a:r>
              <a:rPr lang="en-US" sz="1200" dirty="0" err="1">
                <a:solidFill>
                  <a:srgbClr val="012269"/>
                </a:solidFill>
              </a:rPr>
              <a:t>jāsagatavo</a:t>
            </a:r>
            <a:r>
              <a:rPr lang="en-US" sz="1200" dirty="0">
                <a:solidFill>
                  <a:srgbClr val="012269"/>
                </a:solidFill>
              </a:rPr>
              <a:t> </a:t>
            </a:r>
            <a:r>
              <a:rPr lang="en-US" sz="1200" dirty="0" err="1">
                <a:solidFill>
                  <a:srgbClr val="012269"/>
                </a:solidFill>
              </a:rPr>
              <a:t>gan</a:t>
            </a:r>
            <a:r>
              <a:rPr lang="en-US" sz="1200" dirty="0">
                <a:solidFill>
                  <a:srgbClr val="012269"/>
                </a:solidFill>
              </a:rPr>
              <a:t> PI </a:t>
            </a:r>
            <a:r>
              <a:rPr lang="en-US" sz="1200" dirty="0" err="1">
                <a:solidFill>
                  <a:srgbClr val="012269"/>
                </a:solidFill>
              </a:rPr>
              <a:t>iesniedzējam</a:t>
            </a:r>
            <a:r>
              <a:rPr lang="en-US" sz="1200" dirty="0">
                <a:solidFill>
                  <a:srgbClr val="012269"/>
                </a:solidFill>
              </a:rPr>
              <a:t>, </a:t>
            </a:r>
            <a:r>
              <a:rPr lang="en-US" sz="1200" dirty="0" err="1">
                <a:solidFill>
                  <a:srgbClr val="012269"/>
                </a:solidFill>
              </a:rPr>
              <a:t>gan</a:t>
            </a:r>
            <a:r>
              <a:rPr lang="en-US" sz="1200" dirty="0">
                <a:solidFill>
                  <a:srgbClr val="012269"/>
                </a:solidFill>
              </a:rPr>
              <a:t> </a:t>
            </a:r>
            <a:r>
              <a:rPr lang="en-US" sz="1200" dirty="0" err="1">
                <a:solidFill>
                  <a:srgbClr val="012269"/>
                </a:solidFill>
              </a:rPr>
              <a:t>sadarbības</a:t>
            </a:r>
            <a:r>
              <a:rPr lang="en-US" sz="1200" dirty="0">
                <a:solidFill>
                  <a:srgbClr val="012269"/>
                </a:solidFill>
              </a:rPr>
              <a:t> </a:t>
            </a:r>
            <a:r>
              <a:rPr lang="en-US" sz="1200" dirty="0" err="1">
                <a:solidFill>
                  <a:srgbClr val="012269"/>
                </a:solidFill>
              </a:rPr>
              <a:t>partnerim</a:t>
            </a:r>
            <a:r>
              <a:rPr lang="en-US" sz="1200" dirty="0">
                <a:solidFill>
                  <a:srgbClr val="012269"/>
                </a:solidFill>
              </a:rPr>
              <a:t>/-</a:t>
            </a:r>
            <a:r>
              <a:rPr lang="en-US" sz="1200" dirty="0" err="1">
                <a:solidFill>
                  <a:srgbClr val="012269"/>
                </a:solidFill>
              </a:rPr>
              <a:t>eim</a:t>
            </a:r>
            <a:r>
              <a:rPr lang="en-US" sz="1200" dirty="0">
                <a:solidFill>
                  <a:srgbClr val="012269"/>
                </a:solidFill>
              </a:rPr>
              <a:t>.</a:t>
            </a: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7F352BC-02EB-435B-A54C-4F1C8A4C976B}" type="slidenum">
              <a:rPr lang="lv-LV" altLang="lv-LV" smtClean="0"/>
              <a:pPr>
                <a:defRPr/>
              </a:pPr>
              <a:t>16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39915447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382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lv-LV" altLang="lv-LV" sz="1200" b="1" dirty="0">
                <a:solidFill>
                  <a:srgbClr val="012269"/>
                </a:solidFill>
              </a:rPr>
              <a:t>SAMP 1.1.1.5. 2.kārtas </a:t>
            </a:r>
            <a:r>
              <a:rPr lang="lv-LV" altLang="lv-LV" sz="1200" dirty="0">
                <a:solidFill>
                  <a:srgbClr val="012269"/>
                </a:solidFill>
              </a:rPr>
              <a:t>ietvaros PI varēs iesniegt no 2024.gada </a:t>
            </a:r>
            <a:r>
              <a:rPr lang="en-US" altLang="lv-LV" sz="1200" dirty="0">
                <a:solidFill>
                  <a:srgbClr val="012269"/>
                </a:solidFill>
                <a:highlight>
                  <a:srgbClr val="FFFF00"/>
                </a:highlight>
              </a:rPr>
              <a:t>28</a:t>
            </a:r>
            <a:r>
              <a:rPr lang="lv-LV" altLang="lv-LV" sz="1200" dirty="0">
                <a:solidFill>
                  <a:srgbClr val="012269"/>
                </a:solidFill>
                <a:highlight>
                  <a:srgbClr val="FFFF00"/>
                </a:highlight>
              </a:rPr>
              <a:t>.</a:t>
            </a:r>
            <a:r>
              <a:rPr lang="lv-LV" altLang="lv-LV" sz="1200" dirty="0">
                <a:solidFill>
                  <a:srgbClr val="012269"/>
                </a:solidFill>
              </a:rPr>
              <a:t>augusta kamēr publiskais finansējums pieejams pilnā apmērā un kamēr var īstenot pārfinansējamo projektu (visas ieplānotas darbības pilnā apmērā), bet </a:t>
            </a:r>
            <a:r>
              <a:rPr lang="lv-LV" altLang="lv-LV" sz="1200" b="1" dirty="0">
                <a:solidFill>
                  <a:srgbClr val="012269"/>
                </a:solidFill>
              </a:rPr>
              <a:t>ne ilgāk kā </a:t>
            </a:r>
            <a:r>
              <a:rPr lang="lv-LV" altLang="lv-LV" sz="1200" b="1" dirty="0">
                <a:solidFill>
                  <a:srgbClr val="FF0000"/>
                </a:solidFill>
              </a:rPr>
              <a:t>līdz 2026.gada 31.decembrim plkst.23:59</a:t>
            </a:r>
            <a:r>
              <a:rPr lang="lv-LV" altLang="lv-LV" sz="1200" dirty="0">
                <a:solidFill>
                  <a:srgbClr val="012269"/>
                </a:solidFill>
              </a:rPr>
              <a:t>, </a:t>
            </a:r>
            <a:r>
              <a:rPr lang="lv-LV" sz="1200" dirty="0">
                <a:solidFill>
                  <a:srgbClr val="012269"/>
                </a:solidFill>
                <a:effectLst/>
                <a:cs typeface="Arial" panose="020B0604020202020204" pitchFamily="34" charset="0"/>
              </a:rPr>
              <a:t>projekta īstenošanu plānojot saskaņā ar vienošanos vai līgumu par projekta īstenošanu, kas noslēgta starp finansējuma saņēmēju un sadarbības iestādi, </a:t>
            </a:r>
            <a:r>
              <a:rPr lang="lv-LV" sz="1200" b="1" dirty="0">
                <a:solidFill>
                  <a:srgbClr val="012269"/>
                </a:solidFill>
                <a:effectLst/>
                <a:cs typeface="Arial" panose="020B0604020202020204" pitchFamily="34" charset="0"/>
              </a:rPr>
              <a:t>bet ne ilgāk kā līdz 2029. gada 30. septembrim</a:t>
            </a:r>
            <a:r>
              <a:rPr lang="lv-LV" sz="1200" dirty="0">
                <a:solidFill>
                  <a:srgbClr val="012269"/>
                </a:solidFill>
                <a:effectLst/>
                <a:cs typeface="Arial" panose="020B0604020202020204" pitchFamily="34" charset="0"/>
              </a:rPr>
              <a:t>.</a:t>
            </a:r>
            <a:endParaRPr lang="en-US" sz="1200" dirty="0">
              <a:solidFill>
                <a:srgbClr val="012269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l" defTabSz="9382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012269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l" defTabSz="9382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lv-LV" altLang="lv-LV" sz="1200" b="1" dirty="0">
                <a:solidFill>
                  <a:srgbClr val="012269"/>
                </a:solidFill>
              </a:rPr>
              <a:t>SAMP 1.1.1.8. </a:t>
            </a:r>
            <a:r>
              <a:rPr lang="lv-LV" altLang="lv-LV" sz="1200" dirty="0">
                <a:solidFill>
                  <a:srgbClr val="012269"/>
                </a:solidFill>
              </a:rPr>
              <a:t>ietvaros PI tiek sagatavots un iesniegts </a:t>
            </a:r>
            <a:r>
              <a:rPr lang="en-US" altLang="lv-LV" sz="1200" dirty="0">
                <a:solidFill>
                  <a:srgbClr val="012269"/>
                </a:solidFill>
              </a:rPr>
              <a:t>no </a:t>
            </a:r>
            <a:r>
              <a:rPr lang="lv-LV" altLang="lv-LV" sz="1200" dirty="0">
                <a:solidFill>
                  <a:srgbClr val="012269"/>
                </a:solidFill>
              </a:rPr>
              <a:t>2024.gada </a:t>
            </a:r>
            <a:r>
              <a:rPr lang="en-US" altLang="lv-LV" sz="1200" dirty="0">
                <a:solidFill>
                  <a:srgbClr val="012269"/>
                </a:solidFill>
              </a:rPr>
              <a:t>27</a:t>
            </a:r>
            <a:r>
              <a:rPr lang="lv-LV" altLang="lv-LV" sz="1200" dirty="0">
                <a:solidFill>
                  <a:srgbClr val="012269"/>
                </a:solidFill>
                <a:highlight>
                  <a:srgbClr val="FFFF00"/>
                </a:highlight>
              </a:rPr>
              <a:t>.</a:t>
            </a:r>
            <a:r>
              <a:rPr lang="lv-LV" altLang="lv-LV" sz="1200" dirty="0">
                <a:solidFill>
                  <a:srgbClr val="012269"/>
                </a:solidFill>
              </a:rPr>
              <a:t>augusta </a:t>
            </a:r>
            <a:r>
              <a:rPr lang="pt-BR" altLang="lv-LV" sz="1200" b="1" dirty="0">
                <a:solidFill>
                  <a:srgbClr val="FF0000"/>
                </a:solidFill>
              </a:rPr>
              <a:t>līdz 2024.gada 2.novembrim</a:t>
            </a:r>
            <a:r>
              <a:rPr lang="en-US" altLang="lv-LV" sz="1200" b="1" dirty="0">
                <a:solidFill>
                  <a:srgbClr val="FF0000"/>
                </a:solidFill>
              </a:rPr>
              <a:t> </a:t>
            </a:r>
            <a:r>
              <a:rPr lang="lv-LV" altLang="lv-LV" sz="1200" b="1" dirty="0">
                <a:solidFill>
                  <a:srgbClr val="FF0000"/>
                </a:solidFill>
              </a:rPr>
              <a:t>plkst.23:59</a:t>
            </a:r>
            <a:r>
              <a:rPr lang="en-US" altLang="lv-LV" sz="1200" b="1" dirty="0">
                <a:solidFill>
                  <a:srgbClr val="FF0000"/>
                </a:solidFill>
              </a:rPr>
              <a:t>. </a:t>
            </a:r>
            <a:r>
              <a:rPr lang="lv-LV" altLang="lv-LV" sz="1200" dirty="0">
                <a:solidFill>
                  <a:srgbClr val="012269"/>
                </a:solidFill>
              </a:rPr>
              <a:t>Projektu īsteno saskaņā ar noslēgto vienošanos par projekta īstenošanu, bet ne ilgāk kā </a:t>
            </a:r>
            <a:r>
              <a:rPr lang="lv-LV" altLang="lv-LV" sz="1200" b="1" dirty="0">
                <a:solidFill>
                  <a:srgbClr val="012269"/>
                </a:solidFill>
              </a:rPr>
              <a:t>līdz 2029.gada 31.oktobrim.</a:t>
            </a:r>
            <a:endParaRPr lang="en-US" altLang="lv-LV" sz="1200" b="1" dirty="0">
              <a:solidFill>
                <a:srgbClr val="012269"/>
              </a:solidFill>
            </a:endParaRPr>
          </a:p>
          <a:p>
            <a:pPr marL="0" marR="0" lvl="0" indent="0" algn="l" defTabSz="9382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lv-LV" sz="1200" dirty="0">
              <a:solidFill>
                <a:srgbClr val="012269"/>
              </a:solidFill>
              <a:effectLst/>
              <a:cs typeface="Arial" panose="020B0604020202020204" pitchFamily="34" charset="0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7F352BC-02EB-435B-A54C-4F1C8A4C976B}" type="slidenum">
              <a:rPr lang="lv-LV" altLang="lv-LV"/>
              <a:pPr>
                <a:defRPr/>
              </a:pPr>
              <a:t>18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14989816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7F352BC-02EB-435B-A54C-4F1C8A4C976B}" type="slidenum">
              <a:rPr lang="lv-LV" altLang="lv-LV"/>
              <a:pPr>
                <a:defRPr/>
              </a:pPr>
              <a:t>19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29286907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7F352BC-02EB-435B-A54C-4F1C8A4C976B}" type="slidenum">
              <a:rPr lang="lv-LV" altLang="lv-LV"/>
              <a:pPr>
                <a:defRPr/>
              </a:pPr>
              <a:t>21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2948609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err="1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7F352BC-02EB-435B-A54C-4F1C8A4C976B}" type="slidenum">
              <a:rPr lang="lv-LV" altLang="lv-LV"/>
              <a:pPr>
                <a:defRPr/>
              </a:pPr>
              <a:t>2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20670539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Pārējo pārlūkprogrammu lietošana netiek ierobežota, bet var nenodrošināt pilnu sistēmas funkcionalitāti. </a:t>
            </a:r>
          </a:p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7F352BC-02EB-435B-A54C-4F1C8A4C976B}" type="slidenum">
              <a:rPr lang="lv-LV" altLang="lv-LV" smtClean="0"/>
              <a:pPr>
                <a:defRPr/>
              </a:pPr>
              <a:t>3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30903245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7F352BC-02EB-435B-A54C-4F1C8A4C976B}" type="slidenum">
              <a:rPr lang="lv-LV" altLang="lv-LV"/>
              <a:pPr>
                <a:defRPr/>
              </a:pPr>
              <a:t>5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33241290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7F352BC-02EB-435B-A54C-4F1C8A4C976B}" type="slidenum">
              <a:rPr lang="lv-LV" altLang="lv-LV"/>
              <a:pPr>
                <a:defRPr/>
              </a:pPr>
              <a:t>6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12855325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7F352BC-02EB-435B-A54C-4F1C8A4C976B}" type="slidenum">
              <a:rPr lang="lv-LV" altLang="lv-LV"/>
              <a:pPr>
                <a:defRPr/>
              </a:pPr>
              <a:t>7</a:t>
            </a:fld>
            <a:endParaRPr lang="lv-LV" altLang="lv-LV" dirty="0"/>
          </a:p>
        </p:txBody>
      </p:sp>
    </p:spTree>
    <p:extLst>
      <p:ext uri="{BB962C8B-B14F-4D97-AF65-F5344CB8AC3E}">
        <p14:creationId xmlns:p14="http://schemas.microsoft.com/office/powerpoint/2010/main" val="38060183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7F352BC-02EB-435B-A54C-4F1C8A4C976B}" type="slidenum">
              <a:rPr lang="lv-LV" altLang="lv-LV"/>
              <a:pPr>
                <a:defRPr/>
              </a:pPr>
              <a:t>8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41223671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7F352BC-02EB-435B-A54C-4F1C8A4C976B}" type="slidenum">
              <a:rPr lang="lv-LV" altLang="lv-LV"/>
              <a:pPr>
                <a:defRPr/>
              </a:pPr>
              <a:t>9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4376481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7F352BC-02EB-435B-A54C-4F1C8A4C976B}" type="slidenum">
              <a:rPr lang="lv-LV" altLang="lv-LV"/>
              <a:pPr>
                <a:defRPr/>
              </a:pPr>
              <a:t>10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3078747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>
            <a:extLst>
              <a:ext uri="{FF2B5EF4-FFF2-40B4-BE49-F238E27FC236}">
                <a16:creationId xmlns:a16="http://schemas.microsoft.com/office/drawing/2014/main" id="{66A7661D-326C-6293-BD6B-8BBBF860AC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1463"/>
            <a:ext cx="12192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F8770F50-A0FB-ED9E-8A9F-11A9C8D43AA3}"/>
              </a:ext>
            </a:extLst>
          </p:cNvPr>
          <p:cNvSpPr txBox="1">
            <a:spLocks/>
          </p:cNvSpPr>
          <p:nvPr userDrawn="1"/>
        </p:nvSpPr>
        <p:spPr>
          <a:xfrm>
            <a:off x="914400" y="4724400"/>
            <a:ext cx="10363200" cy="1036638"/>
          </a:xfrm>
          <a:prstGeom prst="rect">
            <a:avLst/>
          </a:prstGeom>
        </p:spPr>
        <p:txBody>
          <a:bodyPr lIns="93957" tIns="46979" rIns="93957" bIns="46979">
            <a:normAutofit/>
          </a:bodyPr>
          <a:lstStyle>
            <a:lvl1pPr algn="l" defTabSz="939575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lv-LV" sz="14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5727FDC0-BC05-C32D-BED5-DB3578199C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638" y="0"/>
            <a:ext cx="3006725" cy="300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id="{2EA325B0-DE8D-D220-ABFC-0BF093EF544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650" y="5286375"/>
            <a:ext cx="4913313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14400" y="3330389"/>
            <a:ext cx="10363200" cy="960442"/>
          </a:xfrm>
        </p:spPr>
        <p:txBody>
          <a:bodyPr anchor="t">
            <a:normAutofit/>
          </a:bodyPr>
          <a:lstStyle>
            <a:lvl1pPr algn="ctr">
              <a:defRPr sz="3200" b="1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914400" y="4549589"/>
            <a:ext cx="10363200" cy="561975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2716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13923183-4CB4-D48B-9A76-F33F1A3CFC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0"/>
            <a:ext cx="1677988" cy="167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6647" y="381000"/>
            <a:ext cx="8825753" cy="1036642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56647" y="1752601"/>
            <a:ext cx="8825753" cy="437357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756647" y="6324600"/>
            <a:ext cx="3339353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22">
            <a:extLst>
              <a:ext uri="{FF2B5EF4-FFF2-40B4-BE49-F238E27FC236}">
                <a16:creationId xmlns:a16="http://schemas.microsoft.com/office/drawing/2014/main" id="{FFE374A8-AD43-86CF-3D32-3A396AD8617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 smtClean="0"/>
            </a:lvl1pPr>
          </a:lstStyle>
          <a:p>
            <a:pPr>
              <a:defRPr/>
            </a:pPr>
            <a:fld id="{0B0384A4-A6C0-48F1-8052-73333526A0D0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206560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D6289492-D7D9-F3B9-AAAF-E31665E97E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0"/>
            <a:ext cx="1677988" cy="167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9071" y="3657601"/>
            <a:ext cx="8933329" cy="1384295"/>
          </a:xfrm>
        </p:spPr>
        <p:txBody>
          <a:bodyPr anchor="t">
            <a:normAutofit/>
          </a:bodyPr>
          <a:lstStyle>
            <a:lvl1pPr algn="l">
              <a:defRPr sz="2400" b="1" cap="none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49071" y="381000"/>
            <a:ext cx="8933329" cy="32766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6978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9395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4093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791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3489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8187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885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7583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649071" y="6324600"/>
            <a:ext cx="3446929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22">
            <a:extLst>
              <a:ext uri="{FF2B5EF4-FFF2-40B4-BE49-F238E27FC236}">
                <a16:creationId xmlns:a16="http://schemas.microsoft.com/office/drawing/2014/main" id="{435D8CE5-DF82-C783-CBF8-55E35E8555A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 smtClean="0"/>
            </a:lvl1pPr>
          </a:lstStyle>
          <a:p>
            <a:pPr>
              <a:defRPr/>
            </a:pPr>
            <a:fld id="{599C7662-2B04-4015-8DBF-401C9A1C5588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7838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D1175CA0-4046-6837-E04A-15424CCE8D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0"/>
            <a:ext cx="1677988" cy="167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5282" y="304802"/>
            <a:ext cx="8987118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95282" y="1752601"/>
            <a:ext cx="4719918" cy="4373565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38274" y="1752601"/>
            <a:ext cx="4844126" cy="4373573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5282" y="6324600"/>
            <a:ext cx="3500718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DC30EE0F-E21E-82FC-F54B-44179032442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 smtClean="0"/>
            </a:lvl1pPr>
          </a:lstStyle>
          <a:p>
            <a:pPr>
              <a:defRPr/>
            </a:pPr>
            <a:fld id="{6F0BC015-26D4-4652-8124-7A805CC38EC7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847067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5826A1CF-0A06-439D-034E-41801FD24D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0"/>
            <a:ext cx="1677988" cy="167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495019" y="304802"/>
            <a:ext cx="9087381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2495019" y="2386941"/>
            <a:ext cx="4820181" cy="3739225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>
          <a:xfrm>
            <a:off x="7620000" y="2386941"/>
            <a:ext cx="3962400" cy="3739233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/>
          </p:nvPr>
        </p:nvSpPr>
        <p:spPr>
          <a:xfrm>
            <a:off x="2495019" y="1852614"/>
            <a:ext cx="4820181" cy="534987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7"/>
          </p:nvPr>
        </p:nvSpPr>
        <p:spPr>
          <a:xfrm>
            <a:off x="7620000" y="1851954"/>
            <a:ext cx="3962400" cy="534987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495019" y="6324600"/>
            <a:ext cx="3600981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22">
            <a:extLst>
              <a:ext uri="{FF2B5EF4-FFF2-40B4-BE49-F238E27FC236}">
                <a16:creationId xmlns:a16="http://schemas.microsoft.com/office/drawing/2014/main" id="{3545467E-E29D-785A-36F1-9764D113726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 smtClean="0"/>
            </a:lvl1pPr>
          </a:lstStyle>
          <a:p>
            <a:pPr>
              <a:defRPr/>
            </a:pPr>
            <a:fld id="{37318B9F-8CE2-4247-AFA1-3D24D284752C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736303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26F07199-9222-B22F-5D4F-8E80A54FA5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0"/>
            <a:ext cx="1677988" cy="167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460812" y="304802"/>
            <a:ext cx="9121588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460812" y="6324600"/>
            <a:ext cx="3635188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22">
            <a:extLst>
              <a:ext uri="{FF2B5EF4-FFF2-40B4-BE49-F238E27FC236}">
                <a16:creationId xmlns:a16="http://schemas.microsoft.com/office/drawing/2014/main" id="{8715C888-A7D3-90BE-4D83-1DF218DE3B6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 smtClean="0"/>
            </a:lvl1pPr>
          </a:lstStyle>
          <a:p>
            <a:pPr>
              <a:defRPr/>
            </a:pPr>
            <a:fld id="{2C774ED2-C8E5-45DE-92E5-F18612EC891B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143781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BF36788F-D02E-5CEE-C61F-E9568C25D3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0"/>
            <a:ext cx="1677988" cy="167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41494" y="6324600"/>
            <a:ext cx="3554506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22">
            <a:extLst>
              <a:ext uri="{FF2B5EF4-FFF2-40B4-BE49-F238E27FC236}">
                <a16:creationId xmlns:a16="http://schemas.microsoft.com/office/drawing/2014/main" id="{AD88F021-0632-8980-1A33-D6FCD08254C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 smtClean="0"/>
            </a:lvl1pPr>
          </a:lstStyle>
          <a:p>
            <a:pPr>
              <a:defRPr/>
            </a:pPr>
            <a:fld id="{12E21607-4834-421B-8363-BD6384488CA9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4126743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9DF9B7D7-FEF3-FEFF-20F3-92FCD96FA4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0"/>
            <a:ext cx="1677988" cy="167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3706" y="272976"/>
            <a:ext cx="4606341" cy="1162051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26036" y="273054"/>
            <a:ext cx="4359563" cy="5853128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93706" y="1435120"/>
            <a:ext cx="4606341" cy="469106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69788" indent="0">
              <a:buNone/>
              <a:defRPr sz="1200"/>
            </a:lvl2pPr>
            <a:lvl3pPr marL="939575" indent="0">
              <a:buNone/>
              <a:defRPr sz="1000"/>
            </a:lvl3pPr>
            <a:lvl4pPr marL="1409365" indent="0">
              <a:buNone/>
              <a:defRPr sz="1000"/>
            </a:lvl4pPr>
            <a:lvl5pPr marL="1879152" indent="0">
              <a:buNone/>
              <a:defRPr sz="1000"/>
            </a:lvl5pPr>
            <a:lvl6pPr marL="2348940" indent="0">
              <a:buNone/>
              <a:defRPr sz="1000"/>
            </a:lvl6pPr>
            <a:lvl7pPr marL="2818729" indent="0">
              <a:buNone/>
              <a:defRPr sz="1000"/>
            </a:lvl7pPr>
            <a:lvl8pPr marL="3288515" indent="0">
              <a:buNone/>
              <a:defRPr sz="1000"/>
            </a:lvl8pPr>
            <a:lvl9pPr marL="3758305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493706" y="6324600"/>
            <a:ext cx="3602294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CFFD8970-1DEE-88CE-3CE3-83CE44C0CE3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 smtClean="0"/>
            </a:lvl1pPr>
          </a:lstStyle>
          <a:p>
            <a:pPr>
              <a:defRPr/>
            </a:pPr>
            <a:fld id="{923C49A0-26E3-4DC9-81BA-65A092077FC7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082468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>
            <a:extLst>
              <a:ext uri="{FF2B5EF4-FFF2-40B4-BE49-F238E27FC236}">
                <a16:creationId xmlns:a16="http://schemas.microsoft.com/office/drawing/2014/main" id="{E2256D66-CF3B-ABCA-46D4-BAED8B22E8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1463"/>
            <a:ext cx="12192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8">
            <a:extLst>
              <a:ext uri="{FF2B5EF4-FFF2-40B4-BE49-F238E27FC236}">
                <a16:creationId xmlns:a16="http://schemas.microsoft.com/office/drawing/2014/main" id="{3842FE0D-6E59-B528-6943-46254CF6D7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638" y="0"/>
            <a:ext cx="3006725" cy="300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>
            <a:extLst>
              <a:ext uri="{FF2B5EF4-FFF2-40B4-BE49-F238E27FC236}">
                <a16:creationId xmlns:a16="http://schemas.microsoft.com/office/drawing/2014/main" id="{E8672EC0-8686-DC77-FAE1-5A4ECAEDF4F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650" y="5286375"/>
            <a:ext cx="4913313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914400" y="3301394"/>
            <a:ext cx="103632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914400" y="4338032"/>
            <a:ext cx="10363200" cy="63976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0548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10478976-FCDC-BDFF-0E38-A3C754473F7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9F7EFEF8-8435-A42F-CD8D-0D2666ABFE3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/>
              <a:t>Click to edit Master text styles</a:t>
            </a:r>
          </a:p>
          <a:p>
            <a:pPr lvl="1"/>
            <a:r>
              <a:rPr lang="en-US" altLang="lv-LV"/>
              <a:t>Second level</a:t>
            </a:r>
          </a:p>
          <a:p>
            <a:pPr lvl="2"/>
            <a:r>
              <a:rPr lang="en-US" altLang="lv-LV"/>
              <a:t>Third level</a:t>
            </a:r>
          </a:p>
          <a:p>
            <a:pPr lvl="3"/>
            <a:r>
              <a:rPr lang="en-US" altLang="lv-LV"/>
              <a:t>Fourth level</a:t>
            </a:r>
          </a:p>
          <a:p>
            <a:pPr lvl="4"/>
            <a:r>
              <a:rPr lang="en-US" altLang="lv-LV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63EB94-7968-54A3-9B94-051BEC091B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3957" tIns="46979" rIns="93957" bIns="46979" rtlCol="0" anchor="ctr"/>
          <a:lstStyle>
            <a:lvl1pPr algn="l" defTabSz="939575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fld id="{C2C91493-A034-4661-BFF1-4844DCE1D53E}" type="datetime1">
              <a:rPr lang="en-US"/>
              <a:pPr>
                <a:defRPr/>
              </a:pPr>
              <a:t>9/17/2024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64E2EA-82F5-3CD7-9143-56C2DF72BD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3957" tIns="46979" rIns="93957" bIns="46979" rtlCol="0" anchor="ctr"/>
          <a:lstStyle>
            <a:lvl1pPr algn="ctr" defTabSz="939575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043C87-CE5C-F7AF-9FBC-5E57643BB3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3F969FDE-1E38-4323-88E9-956EB769B58D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</p:sldLayoutIdLst>
  <p:hf hdr="0" ftr="0" dt="0"/>
  <p:txStyles>
    <p:titleStyle>
      <a:lvl1pPr algn="ctr" defTabSz="938213" rtl="0" eaLnBrk="0" fontAlgn="base" hangingPunct="0">
        <a:spcBef>
          <a:spcPct val="0"/>
        </a:spcBef>
        <a:spcAft>
          <a:spcPct val="0"/>
        </a:spcAft>
        <a:defRPr sz="4500" kern="1200">
          <a:solidFill>
            <a:srgbClr val="40404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rgbClr val="40404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rgbClr val="40404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rgbClr val="40404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rgbClr val="40404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4572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6pPr>
      <a:lvl7pPr marL="9144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7pPr>
      <a:lvl8pPr marL="13716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8pPr>
      <a:lvl9pPr marL="18288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9pPr>
    </p:titleStyle>
    <p:bodyStyle>
      <a:lvl1pPr marL="350838" indent="-350838" algn="l" defTabSz="938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300" kern="1200">
          <a:solidFill>
            <a:srgbClr val="40404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762000" indent="-292100" algn="l" defTabSz="938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900" kern="1200">
          <a:solidFill>
            <a:srgbClr val="40404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73163" indent="-233363" algn="l" defTabSz="938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rgbClr val="40404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43063" indent="-233363" algn="l" defTabSz="938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900" kern="1200">
          <a:solidFill>
            <a:srgbClr val="40404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112963" indent="-233363" algn="l" defTabSz="938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900" kern="1200">
          <a:solidFill>
            <a:srgbClr val="40404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83835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053622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523412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93197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69788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3957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40936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79152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48940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18729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8851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75830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tatjana.tokareva@cfla.gov.lv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hyperlink" Target="mailto:viktorija.bobovica@cfla.gov.lv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lrg.cfla.gov.lv/index.php/Projektu_iesnieg%C5%A1ana_(2021.-2027.)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png"/><Relationship Id="rId4" Type="http://schemas.openxmlformats.org/officeDocument/2006/relationships/hyperlink" Target="https://projekti.cfla.gov.lv/Login/Index?ReturnUrl=%2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fla.gov.lv/lv/media/16437/download?attachment" TargetMode="Externa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zm.gov.lv/lv/metodika-petniecibas-un-zinasanu-izplatisanas-organizaciju-statusa-izvertejumam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tatjana.tokareva@cfla.gov.lv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hyperlink" Target="mailto:viktorija.bobovica@cfla.gov.lv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tel:20003306" TargetMode="External"/><Relationship Id="rId3" Type="http://schemas.openxmlformats.org/officeDocument/2006/relationships/image" Target="../media/image6.png"/><Relationship Id="rId7" Type="http://schemas.openxmlformats.org/officeDocument/2006/relationships/hyperlink" Target="https://www.cfla.gov.lv/lv/par-e-vidi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rojekti.cfla.gov.lv/" TargetMode="External"/><Relationship Id="rId5" Type="http://schemas.openxmlformats.org/officeDocument/2006/relationships/image" Target="../media/image7.png"/><Relationship Id="rId4" Type="http://schemas.openxmlformats.org/officeDocument/2006/relationships/customXml" Target="../ink/ink1.xml"/><Relationship Id="rId9" Type="http://schemas.openxmlformats.org/officeDocument/2006/relationships/hyperlink" Target="mailto:vis@cfla.gov.lv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ikumi.lv/ta/id/348534-eiropas-savienibas-kohezijas-politikas-programmas-2021-2027-gadam-1-1-1-specifiska-atbalsta-merka-petniecibas-un-inovaciju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likumi.lv/ta/id/348535-eiropas-savienibas-kohezijas-politikas-programmas-2021-2027-gadam1-1-1-specifiska-atbalsta-merka-petniecibas-un-inovaciju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fla.gov.lv/lv/1-1-1-5-k-2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hyperlink" Target="https://www.cfla.gov.lv/lv/media/11403/download?attachment" TargetMode="External"/><Relationship Id="rId4" Type="http://schemas.openxmlformats.org/officeDocument/2006/relationships/hyperlink" Target="https://www.cfla.gov.lv/lv/1-1-1-8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s://www.esfondi.lv/normativie-akti-un-dokumenti/2021-2027-planosanas-periods" TargetMode="External"/><Relationship Id="rId7" Type="http://schemas.openxmlformats.org/officeDocument/2006/relationships/hyperlink" Target="https://www.esfondi.lv/normativie-akti-un-dokumenti/2021-2027-planosanas-periods/komunikacijas-un-dizaina-vadlinija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sfondi.lv/normativie-akti-un-dokumenti/2021-2027-planosanas-periods/vienas-vienibas-izmaksu-standarta-likmes-aprekina-un-piemerosanas-metodika-iekszemes-komandejumu-izmaksam-darbibas-programmas-izaugsme-un-nodarbinatiba-un-eiropas-savienibas-kohezijas-politikas-programmas-2021-2027-gadam-istenosanai" TargetMode="External"/><Relationship Id="rId5" Type="http://schemas.openxmlformats.org/officeDocument/2006/relationships/hyperlink" Target="https://www.esfondi.lv/normativie-akti-un-dokumenti/2021-2027-planosanas-periods/vienas-vienibas-izmaksu-standarta-likmes-aprekina-un-piemerosanas-metodika-1-km-izmaksam-darbibas-programmas-izaugsme-un-nodarbinatiba-un-eiropas-savienibas-kohezijas-politikas-programmas-2021-2027-gadam-istenosanai" TargetMode="External"/><Relationship Id="rId4" Type="http://schemas.openxmlformats.org/officeDocument/2006/relationships/hyperlink" Target="https://www.esfondi.lv/normativie-akti-un-dokumenti/2021-2027-planosanas-periods/vadlinijas-attiecinamo-izmaksu-noteiksanai-eiropas-savienibas-kohezijas-politikas-programmas-2021-2027-gada-planosanas-perioda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m.gov.lv/lv/vadlinijas-horizontala-principa-vienlidziba-ieklausana-nediskriminacija-un-pamattiesibu-ieverosana-istenosanai-un-uzraudzibai-2021-2027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lrg.cfla.gov.lv/index.php/2021.-2027.gada_pl%C4%81no%C5%A1anas_period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hyperlink" Target="https://elrg.cfla.gov.lv/index.php/Projektu_iesnieg%C5%A1ana_(2021.-2027.)" TargetMode="Externa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E1BB3F76-BFD3-6785-53F4-83C7DACFF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868" y="2826160"/>
            <a:ext cx="11973131" cy="1263926"/>
          </a:xfrm>
        </p:spPr>
        <p:txBody>
          <a:bodyPr>
            <a:noAutofit/>
          </a:bodyPr>
          <a:lstStyle/>
          <a:p>
            <a:r>
              <a:rPr lang="en-US" altLang="lv-LV" sz="1600" b="0" dirty="0">
                <a:solidFill>
                  <a:srgbClr val="012269"/>
                </a:solidFill>
              </a:rPr>
              <a:t>1.1.1.5. </a:t>
            </a:r>
            <a:r>
              <a:rPr lang="en-US" altLang="lv-LV" sz="1600" b="0" dirty="0" err="1">
                <a:solidFill>
                  <a:srgbClr val="012269"/>
                </a:solidFill>
              </a:rPr>
              <a:t>pasākuma</a:t>
            </a:r>
            <a:r>
              <a:rPr lang="en-US" altLang="lv-LV" sz="1600" b="0" dirty="0">
                <a:solidFill>
                  <a:srgbClr val="012269"/>
                </a:solidFill>
              </a:rPr>
              <a:t> “</a:t>
            </a:r>
            <a:r>
              <a:rPr lang="en-US" altLang="lv-LV" sz="1600" b="0" dirty="0" err="1">
                <a:solidFill>
                  <a:srgbClr val="012269"/>
                </a:solidFill>
              </a:rPr>
              <a:t>Latvijas</a:t>
            </a:r>
            <a:r>
              <a:rPr lang="en-US" altLang="lv-LV" sz="1600" b="0" dirty="0">
                <a:solidFill>
                  <a:srgbClr val="012269"/>
                </a:solidFill>
              </a:rPr>
              <a:t> </a:t>
            </a:r>
            <a:r>
              <a:rPr lang="en-US" altLang="lv-LV" sz="1600" b="0" dirty="0" err="1">
                <a:solidFill>
                  <a:srgbClr val="012269"/>
                </a:solidFill>
              </a:rPr>
              <a:t>pilnvērtīga</a:t>
            </a:r>
            <a:r>
              <a:rPr lang="en-US" altLang="lv-LV" sz="1600" b="0" dirty="0">
                <a:solidFill>
                  <a:srgbClr val="012269"/>
                </a:solidFill>
              </a:rPr>
              <a:t> </a:t>
            </a:r>
            <a:r>
              <a:rPr lang="en-US" altLang="lv-LV" sz="1600" b="0" dirty="0" err="1">
                <a:solidFill>
                  <a:srgbClr val="012269"/>
                </a:solidFill>
              </a:rPr>
              <a:t>dalība</a:t>
            </a:r>
            <a:r>
              <a:rPr lang="en-US" altLang="lv-LV" sz="1600" b="0" dirty="0">
                <a:solidFill>
                  <a:srgbClr val="012269"/>
                </a:solidFill>
              </a:rPr>
              <a:t> </a:t>
            </a:r>
            <a:r>
              <a:rPr lang="en-US" altLang="lv-LV" sz="1600" b="0" dirty="0" err="1">
                <a:solidFill>
                  <a:srgbClr val="012269"/>
                </a:solidFill>
              </a:rPr>
              <a:t>Apvārsnis</a:t>
            </a:r>
            <a:r>
              <a:rPr lang="en-US" altLang="lv-LV" sz="1600" b="0" dirty="0">
                <a:solidFill>
                  <a:srgbClr val="012269"/>
                </a:solidFill>
              </a:rPr>
              <a:t> </a:t>
            </a:r>
            <a:r>
              <a:rPr lang="en-US" altLang="lv-LV" sz="1600" b="0" dirty="0" err="1">
                <a:solidFill>
                  <a:srgbClr val="012269"/>
                </a:solidFill>
              </a:rPr>
              <a:t>Eiropa</a:t>
            </a:r>
            <a:r>
              <a:rPr lang="en-US" altLang="lv-LV" sz="1600" b="0" dirty="0">
                <a:solidFill>
                  <a:srgbClr val="012269"/>
                </a:solidFill>
              </a:rPr>
              <a:t> </a:t>
            </a:r>
            <a:r>
              <a:rPr lang="en-US" altLang="lv-LV" sz="1600" b="0" dirty="0" err="1">
                <a:solidFill>
                  <a:srgbClr val="012269"/>
                </a:solidFill>
              </a:rPr>
              <a:t>programmā</a:t>
            </a:r>
            <a:r>
              <a:rPr lang="en-US" altLang="lv-LV" sz="1600" b="0" dirty="0">
                <a:solidFill>
                  <a:srgbClr val="012269"/>
                </a:solidFill>
              </a:rPr>
              <a:t>, </a:t>
            </a:r>
            <a:r>
              <a:rPr lang="en-US" altLang="lv-LV" sz="1600" b="0" dirty="0" err="1">
                <a:solidFill>
                  <a:srgbClr val="012269"/>
                </a:solidFill>
              </a:rPr>
              <a:t>tajā</a:t>
            </a:r>
            <a:r>
              <a:rPr lang="en-US" altLang="lv-LV" sz="1600" b="0" dirty="0">
                <a:solidFill>
                  <a:srgbClr val="012269"/>
                </a:solidFill>
              </a:rPr>
              <a:t> </a:t>
            </a:r>
            <a:r>
              <a:rPr lang="en-US" altLang="lv-LV" sz="1600" b="0" dirty="0" err="1">
                <a:solidFill>
                  <a:srgbClr val="012269"/>
                </a:solidFill>
              </a:rPr>
              <a:t>skaitā</a:t>
            </a:r>
            <a:r>
              <a:rPr lang="en-US" altLang="lv-LV" sz="1600" b="0" dirty="0">
                <a:solidFill>
                  <a:srgbClr val="012269"/>
                </a:solidFill>
              </a:rPr>
              <a:t> </a:t>
            </a:r>
            <a:r>
              <a:rPr lang="en-US" altLang="lv-LV" sz="1600" b="0" dirty="0" err="1">
                <a:solidFill>
                  <a:srgbClr val="012269"/>
                </a:solidFill>
              </a:rPr>
              <a:t>nodrošinot</a:t>
            </a:r>
            <a:r>
              <a:rPr lang="en-US" altLang="lv-LV" sz="1600" b="0" dirty="0">
                <a:solidFill>
                  <a:srgbClr val="012269"/>
                </a:solidFill>
              </a:rPr>
              <a:t> </a:t>
            </a:r>
            <a:r>
              <a:rPr lang="en-US" altLang="lv-LV" sz="1600" b="0" dirty="0" err="1">
                <a:solidFill>
                  <a:srgbClr val="012269"/>
                </a:solidFill>
              </a:rPr>
              <a:t>kompleksu</a:t>
            </a:r>
            <a:r>
              <a:rPr lang="en-US" altLang="lv-LV" sz="1600" b="0" dirty="0">
                <a:solidFill>
                  <a:srgbClr val="012269"/>
                </a:solidFill>
              </a:rPr>
              <a:t> </a:t>
            </a:r>
            <a:r>
              <a:rPr lang="en-US" altLang="lv-LV" sz="1600" b="0" dirty="0" err="1">
                <a:solidFill>
                  <a:srgbClr val="012269"/>
                </a:solidFill>
              </a:rPr>
              <a:t>atbalsta</a:t>
            </a:r>
            <a:r>
              <a:rPr lang="en-US" altLang="lv-LV" sz="1600" b="0" dirty="0">
                <a:solidFill>
                  <a:srgbClr val="012269"/>
                </a:solidFill>
              </a:rPr>
              <a:t> </a:t>
            </a:r>
            <a:r>
              <a:rPr lang="en-US" altLang="lv-LV" sz="1600" b="0" dirty="0" err="1">
                <a:solidFill>
                  <a:srgbClr val="012269"/>
                </a:solidFill>
              </a:rPr>
              <a:t>instrumentu</a:t>
            </a:r>
            <a:r>
              <a:rPr lang="en-US" altLang="lv-LV" sz="1600" b="0" dirty="0">
                <a:solidFill>
                  <a:srgbClr val="012269"/>
                </a:solidFill>
              </a:rPr>
              <a:t> </a:t>
            </a:r>
            <a:r>
              <a:rPr lang="en-US" altLang="lv-LV" sz="1600" b="0" dirty="0" err="1">
                <a:solidFill>
                  <a:srgbClr val="012269"/>
                </a:solidFill>
              </a:rPr>
              <a:t>klāstu</a:t>
            </a:r>
            <a:r>
              <a:rPr lang="en-US" altLang="lv-LV" sz="1600" b="0" dirty="0">
                <a:solidFill>
                  <a:srgbClr val="012269"/>
                </a:solidFill>
              </a:rPr>
              <a:t> un </a:t>
            </a:r>
            <a:r>
              <a:rPr lang="en-US" altLang="lv-LV" sz="1600" b="0" dirty="0" err="1">
                <a:solidFill>
                  <a:srgbClr val="012269"/>
                </a:solidFill>
              </a:rPr>
              <a:t>sasaisti</a:t>
            </a:r>
            <a:r>
              <a:rPr lang="en-US" altLang="lv-LV" sz="1600" b="0" dirty="0">
                <a:solidFill>
                  <a:srgbClr val="012269"/>
                </a:solidFill>
              </a:rPr>
              <a:t> </a:t>
            </a:r>
            <a:r>
              <a:rPr lang="en-US" altLang="lv-LV" sz="1600" b="0" dirty="0" err="1">
                <a:solidFill>
                  <a:srgbClr val="012269"/>
                </a:solidFill>
              </a:rPr>
              <a:t>ar</a:t>
            </a:r>
            <a:r>
              <a:rPr lang="en-US" altLang="lv-LV" sz="1600" b="0" dirty="0">
                <a:solidFill>
                  <a:srgbClr val="012269"/>
                </a:solidFill>
              </a:rPr>
              <a:t> RIS3 </a:t>
            </a:r>
            <a:r>
              <a:rPr lang="en-US" altLang="lv-LV" sz="1600" b="0" dirty="0" err="1">
                <a:solidFill>
                  <a:srgbClr val="012269"/>
                </a:solidFill>
              </a:rPr>
              <a:t>specializācijas</a:t>
            </a:r>
            <a:r>
              <a:rPr lang="en-US" altLang="lv-LV" sz="1600" b="0" dirty="0">
                <a:solidFill>
                  <a:srgbClr val="012269"/>
                </a:solidFill>
              </a:rPr>
              <a:t> </a:t>
            </a:r>
            <a:r>
              <a:rPr lang="en-US" altLang="lv-LV" sz="1600" b="0" dirty="0" err="1">
                <a:solidFill>
                  <a:srgbClr val="012269"/>
                </a:solidFill>
              </a:rPr>
              <a:t>jomu</a:t>
            </a:r>
            <a:r>
              <a:rPr lang="en-US" altLang="lv-LV" sz="1600" b="0" dirty="0">
                <a:solidFill>
                  <a:srgbClr val="012269"/>
                </a:solidFill>
              </a:rPr>
              <a:t> </a:t>
            </a:r>
            <a:r>
              <a:rPr lang="en-US" altLang="lv-LV" sz="1600" b="0" dirty="0" err="1">
                <a:solidFill>
                  <a:srgbClr val="012269"/>
                </a:solidFill>
              </a:rPr>
              <a:t>attīstīšanu</a:t>
            </a:r>
            <a:r>
              <a:rPr lang="en-US" altLang="lv-LV" sz="1600" b="0" dirty="0">
                <a:solidFill>
                  <a:srgbClr val="012269"/>
                </a:solidFill>
              </a:rPr>
              <a:t>” 2.kārtas</a:t>
            </a:r>
            <a:br>
              <a:rPr lang="en-US" altLang="lv-LV" sz="1600" b="0" dirty="0">
                <a:solidFill>
                  <a:srgbClr val="012269"/>
                </a:solidFill>
              </a:rPr>
            </a:br>
            <a:r>
              <a:rPr lang="en-US" altLang="lv-LV" sz="1600" b="0" dirty="0">
                <a:solidFill>
                  <a:srgbClr val="012269"/>
                </a:solidFill>
              </a:rPr>
              <a:t>un</a:t>
            </a:r>
            <a:br>
              <a:rPr lang="en-US" altLang="lv-LV" sz="1600" b="0" dirty="0">
                <a:solidFill>
                  <a:srgbClr val="012269"/>
                </a:solidFill>
              </a:rPr>
            </a:br>
            <a:r>
              <a:rPr lang="en-US" altLang="lv-LV" sz="1600" b="0" dirty="0">
                <a:solidFill>
                  <a:srgbClr val="012269"/>
                </a:solidFill>
              </a:rPr>
              <a:t>1.1.1.8. </a:t>
            </a:r>
            <a:r>
              <a:rPr lang="en-US" altLang="lv-LV" sz="1600" b="0" dirty="0" err="1">
                <a:solidFill>
                  <a:srgbClr val="012269"/>
                </a:solidFill>
              </a:rPr>
              <a:t>pasākuma</a:t>
            </a:r>
            <a:r>
              <a:rPr lang="en-US" altLang="lv-LV" sz="1600" b="0" dirty="0">
                <a:solidFill>
                  <a:srgbClr val="012269"/>
                </a:solidFill>
              </a:rPr>
              <a:t> “</a:t>
            </a:r>
            <a:r>
              <a:rPr lang="en-US" altLang="lv-LV" sz="1600" b="0" dirty="0" err="1">
                <a:solidFill>
                  <a:srgbClr val="012269"/>
                </a:solidFill>
              </a:rPr>
              <a:t>Doktorantūras</a:t>
            </a:r>
            <a:r>
              <a:rPr lang="en-US" altLang="lv-LV" sz="1600" b="0" dirty="0">
                <a:solidFill>
                  <a:srgbClr val="012269"/>
                </a:solidFill>
              </a:rPr>
              <a:t> </a:t>
            </a:r>
            <a:r>
              <a:rPr lang="en-US" altLang="lv-LV" sz="1600" b="0" dirty="0" err="1">
                <a:solidFill>
                  <a:srgbClr val="012269"/>
                </a:solidFill>
              </a:rPr>
              <a:t>granti</a:t>
            </a:r>
            <a:r>
              <a:rPr lang="en-US" altLang="lv-LV" sz="1600" b="0" dirty="0">
                <a:solidFill>
                  <a:srgbClr val="012269"/>
                </a:solidFill>
              </a:rPr>
              <a:t>”</a:t>
            </a:r>
          </a:p>
        </p:txBody>
      </p:sp>
      <p:sp>
        <p:nvSpPr>
          <p:cNvPr id="12291" name="Text Placeholder 2">
            <a:extLst>
              <a:ext uri="{FF2B5EF4-FFF2-40B4-BE49-F238E27FC236}">
                <a16:creationId xmlns:a16="http://schemas.microsoft.com/office/drawing/2014/main" id="{7E0C9983-AAD6-5C3E-DA88-17A56A509B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3102" y="4000729"/>
            <a:ext cx="11434915" cy="1046934"/>
          </a:xfrm>
        </p:spPr>
        <p:txBody>
          <a:bodyPr>
            <a:normAutofit/>
          </a:bodyPr>
          <a:lstStyle/>
          <a:p>
            <a:r>
              <a:rPr lang="lv-LV" altLang="lv-LV" sz="2400" b="1" dirty="0">
                <a:solidFill>
                  <a:srgbClr val="012269"/>
                </a:solidFill>
              </a:rPr>
              <a:t>Projekta iesnieguma sagatavošana un ieskats vērtēšanas kārtībā</a:t>
            </a:r>
          </a:p>
          <a:p>
            <a:r>
              <a:rPr lang="lv-LV" altLang="lv-LV" dirty="0">
                <a:solidFill>
                  <a:srgbClr val="012269"/>
                </a:solidFill>
              </a:rPr>
              <a:t>202</a:t>
            </a:r>
            <a:r>
              <a:rPr lang="en-US" altLang="lv-LV" dirty="0">
                <a:solidFill>
                  <a:srgbClr val="012269"/>
                </a:solidFill>
              </a:rPr>
              <a:t>4</a:t>
            </a:r>
            <a:r>
              <a:rPr lang="lv-LV" altLang="lv-LV" dirty="0">
                <a:solidFill>
                  <a:srgbClr val="012269"/>
                </a:solidFill>
              </a:rPr>
              <a:t>.gada 1</a:t>
            </a:r>
            <a:r>
              <a:rPr lang="en-US" altLang="lv-LV" dirty="0">
                <a:solidFill>
                  <a:srgbClr val="012269"/>
                </a:solidFill>
              </a:rPr>
              <a:t>8</a:t>
            </a:r>
            <a:r>
              <a:rPr lang="lv-LV" altLang="lv-LV" dirty="0">
                <a:solidFill>
                  <a:srgbClr val="012269"/>
                </a:solidFill>
              </a:rPr>
              <a:t>.</a:t>
            </a:r>
            <a:r>
              <a:rPr lang="en-US" altLang="lv-LV" dirty="0" err="1">
                <a:solidFill>
                  <a:srgbClr val="012269"/>
                </a:solidFill>
              </a:rPr>
              <a:t>septembris</a:t>
            </a:r>
            <a:endParaRPr lang="lv-LV" altLang="lv-LV" dirty="0">
              <a:solidFill>
                <a:srgbClr val="012269"/>
              </a:solidFill>
            </a:endParaRPr>
          </a:p>
        </p:txBody>
      </p:sp>
      <p:sp>
        <p:nvSpPr>
          <p:cNvPr id="12292" name="TextBox 1">
            <a:extLst>
              <a:ext uri="{FF2B5EF4-FFF2-40B4-BE49-F238E27FC236}">
                <a16:creationId xmlns:a16="http://schemas.microsoft.com/office/drawing/2014/main" id="{B8C250DD-2915-569D-4572-E19223C34B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0710" y="4733030"/>
            <a:ext cx="2878188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lv-LV" altLang="en-US" sz="1000" b="1" dirty="0">
                <a:solidFill>
                  <a:srgbClr val="01226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Nemateriālo investīciju projektu atlases nodaļa</a:t>
            </a:r>
            <a:endParaRPr lang="en-US" altLang="en-US" sz="1000" b="1" dirty="0">
              <a:solidFill>
                <a:srgbClr val="012269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endParaRPr lang="lv-LV" altLang="en-US" sz="1000" b="1" dirty="0">
              <a:solidFill>
                <a:srgbClr val="012269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altLang="en-US" sz="1000" b="1" dirty="0">
                <a:solidFill>
                  <a:srgbClr val="01226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Tatjana Tokareva</a:t>
            </a:r>
            <a:endParaRPr lang="lv-LV" altLang="en-US" sz="1000" b="1" dirty="0">
              <a:solidFill>
                <a:srgbClr val="012269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lv-LV" altLang="en-US" sz="1000" dirty="0">
                <a:solidFill>
                  <a:srgbClr val="01226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vecākā eksperte</a:t>
            </a:r>
          </a:p>
          <a:p>
            <a:r>
              <a:rPr lang="lv-LV" altLang="en-US" sz="1000" dirty="0">
                <a:solidFill>
                  <a:srgbClr val="01226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27044919; </a:t>
            </a:r>
            <a:r>
              <a:rPr lang="lv-LV" altLang="en-US" sz="1000" dirty="0">
                <a:solidFill>
                  <a:srgbClr val="012269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tatjana.tokareva@cfla.gov.lv</a:t>
            </a:r>
            <a:r>
              <a:rPr lang="en-US" altLang="en-US" sz="1000" dirty="0">
                <a:solidFill>
                  <a:srgbClr val="01226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lv-LV" altLang="en-US" sz="1000" dirty="0">
                <a:solidFill>
                  <a:srgbClr val="01226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br>
              <a:rPr lang="lv-LV" altLang="en-US" sz="1000" dirty="0">
                <a:solidFill>
                  <a:srgbClr val="012269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lv-LV" altLang="en-US" sz="1000" dirty="0">
                <a:solidFill>
                  <a:srgbClr val="012269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lv-LV" altLang="en-US" sz="1000" b="1" dirty="0">
                <a:solidFill>
                  <a:srgbClr val="01226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Viktorija Boboviča</a:t>
            </a:r>
          </a:p>
          <a:p>
            <a:r>
              <a:rPr lang="lv-LV" altLang="en-US" sz="1000" dirty="0">
                <a:solidFill>
                  <a:srgbClr val="01226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vadošā eksperte </a:t>
            </a:r>
            <a:endParaRPr lang="en-US" altLang="en-US" sz="1000" dirty="0">
              <a:solidFill>
                <a:srgbClr val="012269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lv-LV" altLang="en-US" sz="1000" dirty="0">
                <a:solidFill>
                  <a:srgbClr val="01226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20373447</a:t>
            </a:r>
            <a:r>
              <a:rPr lang="en-US" altLang="en-US" sz="1000" dirty="0">
                <a:solidFill>
                  <a:srgbClr val="01226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; </a:t>
            </a:r>
            <a:r>
              <a:rPr lang="en-US" altLang="en-US" sz="1000" dirty="0">
                <a:solidFill>
                  <a:srgbClr val="012269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viktorija.bobovica@cfla.gov.lv</a:t>
            </a:r>
            <a:r>
              <a:rPr lang="en-US" altLang="en-US" sz="1000" dirty="0">
                <a:solidFill>
                  <a:srgbClr val="01226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lv-LV" altLang="en-US" sz="1000" dirty="0">
              <a:solidFill>
                <a:srgbClr val="012269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199D37-4821-5E51-9E3A-CE8BA1E4CA5B}"/>
              </a:ext>
            </a:extLst>
          </p:cNvPr>
          <p:cNvSpPr/>
          <p:nvPr/>
        </p:nvSpPr>
        <p:spPr>
          <a:xfrm>
            <a:off x="3441290" y="4912186"/>
            <a:ext cx="5202648" cy="16905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12CF00-EF3B-B727-F009-C0B49E3419B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1517"/>
          <a:stretch/>
        </p:blipFill>
        <p:spPr>
          <a:xfrm>
            <a:off x="4111164" y="4849346"/>
            <a:ext cx="3969672" cy="167605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Slide Number Placeholder 8">
            <a:extLst>
              <a:ext uri="{FF2B5EF4-FFF2-40B4-BE49-F238E27FC236}">
                <a16:creationId xmlns:a16="http://schemas.microsoft.com/office/drawing/2014/main" id="{CCF55A4F-02CF-D997-0876-27E6E60A49C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86C2038-390C-4373-809E-8BD1C4C0F1E7}" type="slidenum">
              <a:rPr lang="en-US" altLang="lv-LV"/>
              <a:pPr/>
              <a:t>10</a:t>
            </a:fld>
            <a:endParaRPr lang="en-US" altLang="lv-LV"/>
          </a:p>
        </p:txBody>
      </p:sp>
      <p:sp>
        <p:nvSpPr>
          <p:cNvPr id="2" name="TextBox 13">
            <a:extLst>
              <a:ext uri="{FF2B5EF4-FFF2-40B4-BE49-F238E27FC236}">
                <a16:creationId xmlns:a16="http://schemas.microsoft.com/office/drawing/2014/main" id="{CC93E2F0-8EC8-A2AF-C6B2-03ED11112C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86473" y="4613408"/>
            <a:ext cx="22991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1400" b="1" dirty="0" err="1">
                <a:solidFill>
                  <a:srgbClr val="012269"/>
                </a:solidFill>
                <a:latin typeface="Verdana" panose="020B0604030504040204" pitchFamily="34" charset="0"/>
              </a:rPr>
              <a:t>Skatīt</a:t>
            </a:r>
            <a:r>
              <a:rPr lang="en-US" altLang="en-US" sz="1400" b="1" dirty="0">
                <a:solidFill>
                  <a:srgbClr val="012269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1400" b="1" dirty="0" err="1">
                <a:solidFill>
                  <a:srgbClr val="012269"/>
                </a:solidFill>
                <a:latin typeface="Verdana" panose="020B0604030504040204" pitchFamily="34" charset="0"/>
              </a:rPr>
              <a:t>rokasgrāmatu</a:t>
            </a:r>
            <a:endParaRPr lang="en-US" altLang="en-US" sz="1400" b="1" dirty="0">
              <a:solidFill>
                <a:srgbClr val="012269"/>
              </a:solidFill>
              <a:latin typeface="Verdana" panose="020B0604030504040204" pitchFamily="34" charset="0"/>
            </a:endParaRPr>
          </a:p>
          <a:p>
            <a:r>
              <a:rPr lang="en-US" altLang="en-US" sz="1400" dirty="0">
                <a:solidFill>
                  <a:srgbClr val="012269"/>
                </a:solidFill>
                <a:latin typeface="Verdana" panose="020B0604030504040204" pitchFamily="34" charset="0"/>
              </a:rPr>
              <a:t>(</a:t>
            </a:r>
            <a:r>
              <a:rPr lang="en-US" altLang="en-US" sz="1400" i="1" dirty="0" err="1">
                <a:solidFill>
                  <a:srgbClr val="012269"/>
                </a:solidFill>
                <a:latin typeface="Verdana" panose="020B0604030504040204" pitchFamily="34" charset="0"/>
              </a:rPr>
              <a:t>pieejama</a:t>
            </a:r>
            <a:r>
              <a:rPr lang="en-US" altLang="en-US" sz="1400" i="1" dirty="0">
                <a:solidFill>
                  <a:srgbClr val="012269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1400" i="1" dirty="0" err="1">
                <a:solidFill>
                  <a:srgbClr val="012269"/>
                </a:solidFill>
                <a:latin typeface="Verdana" panose="020B0604030504040204" pitchFamily="34" charset="0"/>
              </a:rPr>
              <a:t>arī</a:t>
            </a:r>
            <a:r>
              <a:rPr lang="en-US" altLang="en-US" sz="1400" i="1" dirty="0">
                <a:solidFill>
                  <a:srgbClr val="012269"/>
                </a:solidFill>
                <a:latin typeface="Verdana" panose="020B0604030504040204" pitchFamily="34" charset="0"/>
              </a:rPr>
              <a:t> </a:t>
            </a:r>
            <a:r>
              <a:rPr lang="lv-LV" altLang="en-US" sz="1400" i="1" dirty="0">
                <a:solidFill>
                  <a:srgbClr val="012269"/>
                </a:solidFill>
                <a:latin typeface="Verdana" panose="020B0604030504040204" pitchFamily="34" charset="0"/>
                <a:hlinkClick r:id="rId3"/>
              </a:rPr>
              <a:t>šeit</a:t>
            </a:r>
            <a:r>
              <a:rPr lang="en-US" altLang="en-US" sz="1400" dirty="0">
                <a:solidFill>
                  <a:srgbClr val="012269"/>
                </a:solidFill>
                <a:latin typeface="Verdana" panose="020B0604030504040204" pitchFamily="34" charset="0"/>
              </a:rPr>
              <a:t>)</a:t>
            </a:r>
            <a:endParaRPr lang="lv-LV" altLang="en-US" sz="1400" dirty="0">
              <a:solidFill>
                <a:srgbClr val="012269"/>
              </a:solidFill>
              <a:latin typeface="Verdana" panose="020B06040305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57AF33-15C9-DEB9-A8EF-946F40AA0443}"/>
              </a:ext>
            </a:extLst>
          </p:cNvPr>
          <p:cNvSpPr txBox="1"/>
          <p:nvPr/>
        </p:nvSpPr>
        <p:spPr>
          <a:xfrm>
            <a:off x="6893058" y="4613408"/>
            <a:ext cx="22044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1400" b="1" dirty="0">
                <a:solidFill>
                  <a:srgbClr val="01226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Pieteikt paziņojumu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1FD6AB1-C4F7-9CD7-F64B-A271539554B4}"/>
              </a:ext>
            </a:extLst>
          </p:cNvPr>
          <p:cNvSpPr txBox="1">
            <a:spLocks/>
          </p:cNvSpPr>
          <p:nvPr/>
        </p:nvSpPr>
        <p:spPr bwMode="auto">
          <a:xfrm>
            <a:off x="2369574" y="245329"/>
            <a:ext cx="9416026" cy="1688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t" anchorCtr="0" compatLnSpc="1">
            <a:prstTxWarp prst="textNoShape">
              <a:avLst/>
            </a:prstTxWarp>
            <a:normAutofit/>
          </a:bodyPr>
          <a:lstStyle>
            <a:lvl1pPr marL="350838" indent="-350838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62000" indent="-292100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731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430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1129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83835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3622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3412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93197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lv-LV" altLang="lv-LV" sz="3200" b="1" dirty="0">
                <a:solidFill>
                  <a:srgbClr val="012269"/>
                </a:solidFill>
              </a:rPr>
              <a:t>PI tiek sagatavots un iesniegts KPVIS</a:t>
            </a:r>
            <a:br>
              <a:rPr lang="en-US" altLang="lv-LV" sz="3200" b="1" dirty="0">
                <a:solidFill>
                  <a:srgbClr val="012269"/>
                </a:solidFill>
              </a:rPr>
            </a:br>
            <a:r>
              <a:rPr lang="lv-LV" altLang="lv-LV" sz="3200" b="1" dirty="0">
                <a:solidFill>
                  <a:srgbClr val="2D5F9B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https://projekti.cfla.gov.lv/</a:t>
            </a:r>
            <a:endParaRPr lang="lv-LV" altLang="lv-LV" sz="3200" b="1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E20D62-E162-24F2-3F7E-E4CC27E0B4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9411" y="2307727"/>
            <a:ext cx="10293178" cy="2030405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00EC2A4-1319-1C95-90EF-995791F2CAFA}"/>
              </a:ext>
            </a:extLst>
          </p:cNvPr>
          <p:cNvCxnSpPr>
            <a:cxnSpLocks/>
          </p:cNvCxnSpPr>
          <p:nvPr/>
        </p:nvCxnSpPr>
        <p:spPr>
          <a:xfrm flipV="1">
            <a:off x="10886305" y="2755557"/>
            <a:ext cx="0" cy="16928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77B144E-9ED3-76ED-2876-CDDAA49ADDA5}"/>
              </a:ext>
            </a:extLst>
          </p:cNvPr>
          <p:cNvCxnSpPr>
            <a:cxnSpLocks/>
          </p:cNvCxnSpPr>
          <p:nvPr/>
        </p:nvCxnSpPr>
        <p:spPr>
          <a:xfrm flipV="1">
            <a:off x="7995283" y="2755557"/>
            <a:ext cx="2534739" cy="16928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1803D3B-F7AB-C86E-E319-AE475F2385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959" y="4440414"/>
            <a:ext cx="8111529" cy="27998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DF9956-413A-1E56-F1F9-714FC3F565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2346" y="1115352"/>
            <a:ext cx="8249920" cy="3365271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32BE31-0CBC-8CD7-3F74-ED4D240F94D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318B9F-8CE2-4247-AFA1-3D24D284752C}" type="slidenum">
              <a:rPr lang="en-US" altLang="lv-LV" smtClean="0"/>
              <a:pPr>
                <a:defRPr/>
              </a:pPr>
              <a:t>11</a:t>
            </a:fld>
            <a:endParaRPr lang="en-US" altLang="lv-LV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81B816B-0905-B621-222C-DB414D619210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0540181" y="688258"/>
            <a:ext cx="0" cy="4817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0E7F2814-FB76-4D0E-7E7C-8B0FCE6AB9E6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rot="16200000" flipH="1">
            <a:off x="2003935" y="2636891"/>
            <a:ext cx="2825549" cy="757085"/>
          </a:xfrm>
          <a:prstGeom prst="bentConnector3">
            <a:avLst>
              <a:gd name="adj1" fmla="val 90365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6B1767C1-E624-6230-5F0E-C9F1A1666FB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519948" y="4428208"/>
            <a:ext cx="418736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1500">
                <a:solidFill>
                  <a:srgbClr val="01226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Projekta iesnieguma sadaļas un pielikumi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E24C3B2-7690-788E-E8A8-DB145EFFBEB5}"/>
              </a:ext>
            </a:extLst>
          </p:cNvPr>
          <p:cNvSpPr txBox="1">
            <a:spLocks/>
          </p:cNvSpPr>
          <p:nvPr/>
        </p:nvSpPr>
        <p:spPr>
          <a:xfrm>
            <a:off x="7138022" y="551626"/>
            <a:ext cx="395627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1500" dirty="0">
                <a:solidFill>
                  <a:srgbClr val="01226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Projekta iesniegšanas termiņa kontrole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70650FE-CEB4-6E7C-5A85-437C097DF29D}"/>
              </a:ext>
            </a:extLst>
          </p:cNvPr>
          <p:cNvSpPr/>
          <p:nvPr/>
        </p:nvSpPr>
        <p:spPr>
          <a:xfrm>
            <a:off x="4798142" y="1445342"/>
            <a:ext cx="1838632" cy="4817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7F496C4F-622F-A0B0-A7E2-A0E9F283D1F3}"/>
              </a:ext>
            </a:extLst>
          </p:cNvPr>
          <p:cNvSpPr txBox="1">
            <a:spLocks/>
          </p:cNvSpPr>
          <p:nvPr/>
        </p:nvSpPr>
        <p:spPr>
          <a:xfrm>
            <a:off x="1998771" y="153291"/>
            <a:ext cx="8810625" cy="835025"/>
          </a:xfrm>
          <a:prstGeom prst="rect">
            <a:avLst/>
          </a:prstGeom>
        </p:spPr>
        <p:txBody>
          <a:bodyPr/>
          <a:lstStyle>
            <a:lvl1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 kern="120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4572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lv-LV" altLang="lv-LV" sz="2800" b="1">
                <a:solidFill>
                  <a:srgbClr val="012269"/>
                </a:solidFill>
              </a:rPr>
              <a:t>PI sagatavošana KPVIS</a:t>
            </a:r>
            <a:endParaRPr lang="lv-LV" altLang="lv-LV" sz="2800" b="1"/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CD504F9C-390D-DD85-B004-E0460FDF2288}"/>
              </a:ext>
            </a:extLst>
          </p:cNvPr>
          <p:cNvCxnSpPr>
            <a:cxnSpLocks/>
          </p:cNvCxnSpPr>
          <p:nvPr/>
        </p:nvCxnSpPr>
        <p:spPr>
          <a:xfrm>
            <a:off x="5881332" y="5850194"/>
            <a:ext cx="351830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CA1A196A-B6F3-8426-3D10-58BD397B9BC7}"/>
              </a:ext>
            </a:extLst>
          </p:cNvPr>
          <p:cNvSpPr txBox="1"/>
          <p:nvPr/>
        </p:nvSpPr>
        <p:spPr>
          <a:xfrm>
            <a:off x="9399639" y="5678751"/>
            <a:ext cx="275440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1500">
                <a:solidFill>
                  <a:srgbClr val="01226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Paskaidrojošie paziņojumi </a:t>
            </a:r>
          </a:p>
        </p:txBody>
      </p:sp>
    </p:spTree>
    <p:extLst>
      <p:ext uri="{BB962C8B-B14F-4D97-AF65-F5344CB8AC3E}">
        <p14:creationId xmlns:p14="http://schemas.microsoft.com/office/powerpoint/2010/main" val="258356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4">
            <a:extLst>
              <a:ext uri="{FF2B5EF4-FFF2-40B4-BE49-F238E27FC236}">
                <a16:creationId xmlns:a16="http://schemas.microsoft.com/office/drawing/2014/main" id="{AF3049AA-4611-CF64-2C58-645E490048A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6B31B5DF-9942-4A63-B776-1B0DBAD375F9}" type="slidenum">
              <a:rPr lang="en-US" altLang="lv-LV"/>
              <a:pPr/>
              <a:t>12</a:t>
            </a:fld>
            <a:endParaRPr lang="en-US" altLang="lv-LV"/>
          </a:p>
        </p:txBody>
      </p:sp>
      <p:sp>
        <p:nvSpPr>
          <p:cNvPr id="26627" name="Title 1">
            <a:extLst>
              <a:ext uri="{FF2B5EF4-FFF2-40B4-BE49-F238E27FC236}">
                <a16:creationId xmlns:a16="http://schemas.microsoft.com/office/drawing/2014/main" id="{CB85AEC3-0F33-CC3A-B8D2-E5515EBAA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1847" y="295071"/>
            <a:ext cx="8810625" cy="623887"/>
          </a:xfrm>
        </p:spPr>
        <p:txBody>
          <a:bodyPr>
            <a:normAutofit/>
          </a:bodyPr>
          <a:lstStyle/>
          <a:p>
            <a:r>
              <a:rPr lang="en-US" altLang="lv-LV" sz="2800" dirty="0">
                <a:solidFill>
                  <a:srgbClr val="012269"/>
                </a:solidFill>
              </a:rPr>
              <a:t>K</a:t>
            </a:r>
            <a:r>
              <a:rPr lang="lv-LV" altLang="lv-LV" sz="2800" dirty="0" err="1">
                <a:solidFill>
                  <a:srgbClr val="012269"/>
                </a:solidFill>
              </a:rPr>
              <a:t>am</a:t>
            </a:r>
            <a:r>
              <a:rPr lang="lv-LV" altLang="lv-LV" sz="2800" dirty="0">
                <a:solidFill>
                  <a:srgbClr val="012269"/>
                </a:solidFill>
              </a:rPr>
              <a:t> pievērst uzmanību</a:t>
            </a:r>
            <a:endParaRPr lang="lv-LV" altLang="lv-LV" sz="2800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1AEEF371-2ECB-7C23-22BA-89A59F3D19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2544062"/>
              </p:ext>
            </p:extLst>
          </p:nvPr>
        </p:nvGraphicFramePr>
        <p:xfrm>
          <a:off x="160638" y="918958"/>
          <a:ext cx="11624961" cy="57104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70AD57A8-C6E9-E70E-E2F6-DF8C0CFF6F96}"/>
              </a:ext>
            </a:extLst>
          </p:cNvPr>
          <p:cNvSpPr txBox="1">
            <a:spLocks/>
          </p:cNvSpPr>
          <p:nvPr/>
        </p:nvSpPr>
        <p:spPr bwMode="auto">
          <a:xfrm>
            <a:off x="449006" y="6476999"/>
            <a:ext cx="11293988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t" anchorCtr="0" compatLnSpc="1">
            <a:prstTxWarp prst="textNoShape">
              <a:avLst/>
            </a:prstTxWarp>
            <a:normAutofit lnSpcReduction="10000"/>
          </a:bodyPr>
          <a:lstStyle>
            <a:lvl1pPr algn="l" defTabSz="938213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4572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lv-LV" sz="1400" dirty="0">
                <a:solidFill>
                  <a:srgbClr val="012269"/>
                </a:solidFill>
                <a:hlinkClick r:id="rId8"/>
              </a:rPr>
              <a:t>P</a:t>
            </a:r>
            <a:r>
              <a:rPr lang="lv-LV" altLang="lv-LV" sz="1400" dirty="0" err="1">
                <a:solidFill>
                  <a:srgbClr val="012269"/>
                </a:solidFill>
                <a:hlinkClick r:id="rId8"/>
              </a:rPr>
              <a:t>amācība</a:t>
            </a:r>
            <a:r>
              <a:rPr lang="lv-LV" altLang="lv-LV" sz="1400" dirty="0">
                <a:solidFill>
                  <a:srgbClr val="012269"/>
                </a:solidFill>
                <a:hlinkClick r:id="rId8"/>
              </a:rPr>
              <a:t> PI darbības, HP rādītāja un HP darbības korektai sasaistīšanai</a:t>
            </a:r>
            <a:endParaRPr lang="lv-LV" altLang="lv-LV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2DEFB-CD53-B285-3F39-2EA0B666B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012269"/>
                </a:solidFill>
              </a:rPr>
              <a:t>Projekta</a:t>
            </a:r>
            <a:r>
              <a:rPr lang="en-US" dirty="0">
                <a:solidFill>
                  <a:srgbClr val="012269"/>
                </a:solidFill>
              </a:rPr>
              <a:t> </a:t>
            </a:r>
            <a:r>
              <a:rPr lang="en-US" dirty="0" err="1">
                <a:solidFill>
                  <a:srgbClr val="012269"/>
                </a:solidFill>
              </a:rPr>
              <a:t>izmaksas</a:t>
            </a:r>
            <a:r>
              <a:rPr lang="en-US" dirty="0">
                <a:solidFill>
                  <a:srgbClr val="012269"/>
                </a:solidFill>
              </a:rPr>
              <a:t>, vidusposma </a:t>
            </a:r>
            <a:r>
              <a:rPr lang="en-US" dirty="0" err="1">
                <a:solidFill>
                  <a:srgbClr val="012269"/>
                </a:solidFill>
              </a:rPr>
              <a:t>vērtējums</a:t>
            </a:r>
            <a:r>
              <a:rPr lang="en-US" dirty="0">
                <a:solidFill>
                  <a:srgbClr val="012269"/>
                </a:solidFill>
              </a:rPr>
              <a:t> – SAMP 1.1.1.5. 2.kārta</a:t>
            </a:r>
            <a:endParaRPr lang="lv-LV" dirty="0">
              <a:solidFill>
                <a:srgbClr val="012269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E65A9C-5108-4CFD-1566-E62505E8A4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8E45E6-6CC3-1AFC-B1AE-F5B2402E6BF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F82C92-9904-C616-5876-1E82FA3890E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2C774ED2-C8E5-45DE-92E5-F18612EC891B}" type="slidenum">
              <a:rPr lang="en-US" altLang="lv-LV" smtClean="0"/>
              <a:pPr>
                <a:defRPr/>
              </a:pPr>
              <a:t>13</a:t>
            </a:fld>
            <a:endParaRPr lang="en-US" altLang="lv-LV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3E9EF7-9A54-D017-77E0-8DCF7488A5C1}"/>
              </a:ext>
            </a:extLst>
          </p:cNvPr>
          <p:cNvSpPr txBox="1"/>
          <p:nvPr/>
        </p:nvSpPr>
        <p:spPr>
          <a:xfrm>
            <a:off x="2310713" y="1631092"/>
            <a:ext cx="8938054" cy="3385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1800" dirty="0">
                <a:solidFill>
                  <a:srgbClr val="01226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</a:t>
            </a:r>
            <a:r>
              <a:rPr lang="lv-LV" sz="1800" dirty="0">
                <a:solidFill>
                  <a:srgbClr val="0122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acionālajā regulējumā nav noteiktas citu vienkāršoto izmaksu piemērošana kā tikai </a:t>
            </a:r>
            <a:r>
              <a:rPr lang="lv-LV" sz="1800" b="1" dirty="0">
                <a:solidFill>
                  <a:srgbClr val="0122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MSCA stipendiju apakšprogrammās</a:t>
            </a:r>
            <a:r>
              <a:rPr lang="lv-LV" sz="1800" dirty="0">
                <a:solidFill>
                  <a:srgbClr val="0122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r>
              <a:rPr lang="lv-LV" sz="1800" dirty="0">
                <a:solidFill>
                  <a:srgbClr val="01226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Kā arī ir pieļaujama </a:t>
            </a:r>
            <a:r>
              <a:rPr lang="lv-LV" sz="1800" b="1" dirty="0">
                <a:solidFill>
                  <a:srgbClr val="01226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netiešo izmaksu proporcijas piemērošana</a:t>
            </a:r>
            <a:r>
              <a:rPr lang="lv-LV" sz="1800" dirty="0">
                <a:solidFill>
                  <a:srgbClr val="01226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ja tāda ir bijusi paredzēta konkrētajā apakšprogrammā.</a:t>
            </a:r>
            <a:endParaRPr lang="lv-LV" sz="1600" dirty="0">
              <a:solidFill>
                <a:srgbClr val="012269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lv-LV" sz="1800" dirty="0">
                <a:solidFill>
                  <a:srgbClr val="0122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r>
              <a:rPr lang="lv-LV" sz="1800" dirty="0">
                <a:solidFill>
                  <a:srgbClr val="01226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</a:t>
            </a:r>
            <a:r>
              <a:rPr lang="lv-LV" sz="1800" dirty="0">
                <a:solidFill>
                  <a:srgbClr val="0122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isās citās apakšprogrammās iesniegto un SAMP 1.1.1.5. 2.kārtas ietvarā pārfinansēto projektu </a:t>
            </a:r>
            <a:r>
              <a:rPr lang="lv-LV" sz="1800" b="1" dirty="0">
                <a:solidFill>
                  <a:srgbClr val="0122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izdevumi ir attiecināmi kā faktiskie </a:t>
            </a:r>
            <a:r>
              <a:rPr lang="lv-LV" sz="1800" dirty="0">
                <a:solidFill>
                  <a:srgbClr val="0122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atbilstoši oriģinālajā iesniegumā plānotajām pozīcijām.  </a:t>
            </a:r>
          </a:p>
          <a:p>
            <a:endParaRPr lang="lv-LV" sz="1600" dirty="0">
              <a:solidFill>
                <a:srgbClr val="012269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lv-LV" sz="1800" dirty="0">
                <a:solidFill>
                  <a:srgbClr val="0122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Vidusposma un gala zinātniskās kvalitātes novērtējums tiks nodrošināts visiem projektiem (atbilstoši SAMP MK noteikumu 49.punktam), kuru īstenošanas termiņš nav īsāks par 24 mēnešiem. </a:t>
            </a:r>
            <a:endParaRPr lang="lv-LV" sz="1600" dirty="0">
              <a:solidFill>
                <a:srgbClr val="012269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1216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D10D8-FFB3-E49F-0C98-17119B027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012269"/>
                </a:solidFill>
              </a:rPr>
              <a:t>Līdzfinansējums</a:t>
            </a:r>
            <a:r>
              <a:rPr lang="en-US" dirty="0">
                <a:solidFill>
                  <a:srgbClr val="012269"/>
                </a:solidFill>
              </a:rPr>
              <a:t> – SAMP 1.1.1.5 2.kārta</a:t>
            </a:r>
            <a:endParaRPr lang="lv-LV" dirty="0">
              <a:solidFill>
                <a:srgbClr val="012269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54583A-695B-7EBF-8B11-DC1D0B9653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B3C776-55E5-C47E-61A5-7DD6E4F74B5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550E98-B58F-4FDC-5F4B-624DD5D1DAD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2C774ED2-C8E5-45DE-92E5-F18612EC891B}" type="slidenum">
              <a:rPr lang="en-US" altLang="lv-LV" smtClean="0"/>
              <a:pPr>
                <a:defRPr/>
              </a:pPr>
              <a:t>14</a:t>
            </a:fld>
            <a:endParaRPr lang="en-US" altLang="lv-LV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4C4679-C79D-E6E9-0CA2-0986160473FC}"/>
              </a:ext>
            </a:extLst>
          </p:cNvPr>
          <p:cNvSpPr txBox="1"/>
          <p:nvPr/>
        </p:nvSpPr>
        <p:spPr>
          <a:xfrm>
            <a:off x="2460812" y="1285102"/>
            <a:ext cx="8808550" cy="30931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lv-LV" sz="1800" dirty="0">
                <a:solidFill>
                  <a:srgbClr val="0122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Ja projekta iesniedzējs ir privāto tiesību juridiskā persona vai tās struktūrvienība, projekta iesniedzējs projekta īstenošanai </a:t>
            </a:r>
            <a:r>
              <a:rPr lang="lv-LV" sz="1800" b="1" dirty="0">
                <a:solidFill>
                  <a:srgbClr val="0122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nepieciešamo nacionālo līdzfinansējumu nodrošina no projekta iesniedzēja privātā finansējuma</a:t>
            </a:r>
            <a:r>
              <a:rPr lang="en-US" sz="1800" b="1" dirty="0">
                <a:solidFill>
                  <a:srgbClr val="01226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:</a:t>
            </a:r>
            <a:endParaRPr lang="en-US" sz="1800" dirty="0">
              <a:solidFill>
                <a:srgbClr val="012269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lv-LV" sz="1800" dirty="0">
                <a:solidFill>
                  <a:srgbClr val="0122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projekta iesniedzēja rīcībā esošie līdzekļi, </a:t>
            </a:r>
            <a:endParaRPr lang="en-US" sz="1800" dirty="0">
              <a:solidFill>
                <a:srgbClr val="012269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lv-LV" sz="1800" dirty="0">
                <a:solidFill>
                  <a:srgbClr val="0122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kredītresursi vai citi finanšu resursi, par kuriem nav saņemts nekāds publisks atbalsts, </a:t>
            </a:r>
            <a:endParaRPr lang="en-US" sz="1800" dirty="0">
              <a:solidFill>
                <a:srgbClr val="012269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lv-LV" sz="1800" dirty="0">
                <a:solidFill>
                  <a:srgbClr val="0122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finansējums, par kuru nav saņemts nekāds valsts vai pašvaldības galvojums, vai valsts vai pašvaldības kredīts ar atvieglotiem nosacījumiem.</a:t>
            </a:r>
            <a:endParaRPr lang="lv-LV" sz="1800" dirty="0">
              <a:solidFill>
                <a:srgbClr val="012269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3161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D5A14975-B7D9-2A11-1F6E-796554EFF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1735" y="255270"/>
            <a:ext cx="7485891" cy="569426"/>
          </a:xfrm>
        </p:spPr>
        <p:txBody>
          <a:bodyPr>
            <a:normAutofit/>
          </a:bodyPr>
          <a:lstStyle/>
          <a:p>
            <a:pPr marL="0" marR="0" lvl="0" indent="0" algn="l" defTabSz="9382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v-LV" altLang="en-US" sz="2800" b="1" i="0" u="none" strike="noStrike" cap="none" normalizeH="0" baseline="0" dirty="0">
                <a:ln>
                  <a:noFill/>
                </a:ln>
                <a:solidFill>
                  <a:srgbClr val="012269"/>
                </a:solidFill>
                <a:effectLst/>
                <a:latin typeface="Verdana" panose="020B0604030504040204" pitchFamily="34" charset="0"/>
                <a:cs typeface="Arial" panose="020B0604020202020204" pitchFamily="34" charset="0"/>
              </a:rPr>
              <a:t>Papildus pievienojamie dokumenti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4131F9-6ED8-4437-9E08-D06FF980BA0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6F0BC015-26D4-4652-8124-7A805CC38EC7}" type="slidenum">
              <a:rPr lang="en-US" altLang="lv-LV" smtClean="0"/>
              <a:pPr>
                <a:defRPr/>
              </a:pPr>
              <a:t>15</a:t>
            </a:fld>
            <a:endParaRPr lang="en-US" altLang="lv-LV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B758DFB-CCAE-2CF5-5AC4-1E090E0B9B4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541" y="2867237"/>
            <a:ext cx="8921401" cy="3835507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ABFC020-183C-1FAE-C161-B6A77ED99B94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H="1">
            <a:off x="5161933" y="4195178"/>
            <a:ext cx="491613" cy="3342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2E56DF8F-8E55-3C25-5B8B-4B6F23948A7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161933" y="3918179"/>
            <a:ext cx="6782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1200" b="1">
                <a:solidFill>
                  <a:srgbClr val="01226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Nepievienojot pielikumus šajā sadaļā, nevarēs iesniegt projekta iesniegumu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E440645-3E9D-10C4-385C-ADD957391F4D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H="1">
            <a:off x="5161933" y="6169223"/>
            <a:ext cx="68825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92F1C051-4052-4FA7-4F27-EF9337AD5FE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850191" y="6016823"/>
            <a:ext cx="32544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1200" b="1">
                <a:solidFill>
                  <a:srgbClr val="01226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Pievieno pielikumus, ja attiecināms</a:t>
            </a:r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CA530A90-D55E-69D0-572E-B65ED3951B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0311453"/>
              </p:ext>
            </p:extLst>
          </p:nvPr>
        </p:nvGraphicFramePr>
        <p:xfrm>
          <a:off x="2277541" y="900896"/>
          <a:ext cx="9045677" cy="1645920"/>
        </p:xfrm>
        <a:graphic>
          <a:graphicData uri="http://schemas.openxmlformats.org/drawingml/2006/table">
            <a:tbl>
              <a:tblPr/>
              <a:tblGrid>
                <a:gridCol w="2782587">
                  <a:extLst>
                    <a:ext uri="{9D8B030D-6E8A-4147-A177-3AD203B41FA5}">
                      <a16:colId xmlns:a16="http://schemas.microsoft.com/office/drawing/2014/main" val="4125382603"/>
                    </a:ext>
                  </a:extLst>
                </a:gridCol>
                <a:gridCol w="3143679">
                  <a:extLst>
                    <a:ext uri="{9D8B030D-6E8A-4147-A177-3AD203B41FA5}">
                      <a16:colId xmlns:a16="http://schemas.microsoft.com/office/drawing/2014/main" val="1630582630"/>
                    </a:ext>
                  </a:extLst>
                </a:gridCol>
                <a:gridCol w="3119411">
                  <a:extLst>
                    <a:ext uri="{9D8B030D-6E8A-4147-A177-3AD203B41FA5}">
                      <a16:colId xmlns:a16="http://schemas.microsoft.com/office/drawing/2014/main" val="3360451052"/>
                    </a:ext>
                  </a:extLst>
                </a:gridCol>
              </a:tblGrid>
              <a:tr h="91346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12269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Obligāti</a:t>
                      </a:r>
                      <a:r>
                        <a:rPr kumimoji="0" lang="en-US" alt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2269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7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12269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pievienojamie</a:t>
                      </a:r>
                      <a:r>
                        <a:rPr kumimoji="0" lang="en-US" alt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2269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7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12269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pielikumi</a:t>
                      </a:r>
                      <a:endParaRPr kumimoji="0" lang="lv-LV" alt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012269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012269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kumimoji="0" lang="lv-LV" alt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012269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nformācija, kas nepieciešama projekta iesnieguma vērtēšanai, </a:t>
                      </a:r>
                      <a:br>
                        <a:rPr kumimoji="0" lang="en-US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12269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lv-LV" altLang="en-US" sz="1700" b="0" i="1" u="none" strike="noStrike" cap="none" normalizeH="0" baseline="0">
                          <a:ln>
                            <a:noFill/>
                          </a:ln>
                          <a:solidFill>
                            <a:srgbClr val="012269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ja to nav iespējams integrēt projekta iesniegumā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alt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12269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Projekta iesnieguma sadaļu vai pielikumu</a:t>
                      </a:r>
                      <a:r>
                        <a:rPr kumimoji="0" lang="fi-FI" alt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2269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tulkojums </a:t>
                      </a:r>
                      <a:br>
                        <a:rPr kumimoji="0" lang="fi-FI" alt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2269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fi-FI" alt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12269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0" lang="fi-FI" altLang="en-US" sz="17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12269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ja attiecināms</a:t>
                      </a:r>
                      <a:r>
                        <a:rPr kumimoji="0" lang="fi-FI" alt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12269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kumimoji="0" lang="lv-LV" alt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012269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26235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6482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7F98F-C5AE-EBDC-F6CA-7968AAC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3447" y="228600"/>
            <a:ext cx="8825753" cy="1036642"/>
          </a:xfrm>
        </p:spPr>
        <p:txBody>
          <a:bodyPr/>
          <a:lstStyle/>
          <a:p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012269"/>
                </a:solidFill>
                <a:effectLst/>
                <a:latin typeface="Verdana" panose="020B0604030504040204" pitchFamily="34" charset="0"/>
                <a:cs typeface="Arial" panose="020B0604020202020204" pitchFamily="34" charset="0"/>
              </a:rPr>
              <a:t>Obligātie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12269"/>
                </a:solidFill>
                <a:effectLst/>
                <a:latin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012269"/>
                </a:solidFill>
                <a:effectLst/>
                <a:latin typeface="Verdana" panose="020B0604030504040204" pitchFamily="34" charset="0"/>
                <a:cs typeface="Arial" panose="020B0604020202020204" pitchFamily="34" charset="0"/>
              </a:rPr>
              <a:t>pielikumi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12269"/>
                </a:solidFill>
                <a:effectLst/>
                <a:latin typeface="Verdana" panose="020B0604030504040204" pitchFamily="34" charset="0"/>
                <a:cs typeface="Arial" panose="020B0604020202020204" pitchFamily="34" charset="0"/>
              </a:rPr>
              <a:t>– PO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012269"/>
                </a:solidFill>
                <a:effectLst/>
                <a:latin typeface="Verdana" panose="020B0604030504040204" pitchFamily="34" charset="0"/>
                <a:cs typeface="Arial" panose="020B0604020202020204" pitchFamily="34" charset="0"/>
              </a:rPr>
              <a:t>statusa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12269"/>
                </a:solidFill>
                <a:effectLst/>
                <a:latin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012269"/>
                </a:solidFill>
                <a:effectLst/>
                <a:latin typeface="Verdana" panose="020B0604030504040204" pitchFamily="34" charset="0"/>
                <a:cs typeface="Arial" panose="020B0604020202020204" pitchFamily="34" charset="0"/>
              </a:rPr>
              <a:t>noteikšanai</a:t>
            </a:r>
            <a:endParaRPr lang="lv-LV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DD28B3-2F84-273C-792A-C12F6AAE57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7656" y="791562"/>
            <a:ext cx="9956800" cy="5868728"/>
          </a:xfrm>
        </p:spPr>
        <p:txBody>
          <a:bodyPr>
            <a:normAutofit/>
          </a:bodyPr>
          <a:lstStyle/>
          <a:p>
            <a:pPr algn="ctr"/>
            <a:r>
              <a:rPr lang="lv-LV" sz="1800" dirty="0">
                <a:solidFill>
                  <a:srgbClr val="012269"/>
                </a:solidFill>
              </a:rPr>
              <a:t>“</a:t>
            </a:r>
            <a:r>
              <a:rPr lang="lv-LV" sz="1800" dirty="0">
                <a:solidFill>
                  <a:srgbClr val="012269"/>
                </a:solidFill>
                <a:hlinkClick r:id="rId3"/>
              </a:rPr>
              <a:t>Metodiku atbilstības pētniecības un zināšanu izplatīšanas organizācijas noteikšanai</a:t>
            </a:r>
            <a:r>
              <a:rPr lang="lv-LV" sz="1800" dirty="0">
                <a:solidFill>
                  <a:srgbClr val="012269"/>
                </a:solidFill>
              </a:rPr>
              <a:t>”</a:t>
            </a:r>
          </a:p>
          <a:p>
            <a:endParaRPr lang="lv-LV" sz="1800" dirty="0">
              <a:solidFill>
                <a:srgbClr val="012269"/>
              </a:solidFill>
            </a:endParaRPr>
          </a:p>
          <a:p>
            <a:r>
              <a:rPr lang="lv-LV" sz="1800" dirty="0">
                <a:solidFill>
                  <a:srgbClr val="012269"/>
                </a:solidFill>
              </a:rPr>
              <a:t>PI pievieno aizpildītu “</a:t>
            </a:r>
            <a:r>
              <a:rPr lang="lv-LV" sz="1800" b="1" dirty="0">
                <a:solidFill>
                  <a:srgbClr val="012269"/>
                </a:solidFill>
              </a:rPr>
              <a:t>Apliecinājums par atbilstību pētniecības un zināšanu izplatīšanas organizācijai</a:t>
            </a:r>
            <a:r>
              <a:rPr lang="lv-LV" sz="1800" dirty="0">
                <a:solidFill>
                  <a:srgbClr val="012269"/>
                </a:solidFill>
              </a:rPr>
              <a:t>”, kur skaidri pamato:</a:t>
            </a:r>
          </a:p>
          <a:p>
            <a:pPr marL="342900" indent="-342900">
              <a:buFont typeface="+mj-lt"/>
              <a:buAutoNum type="arabicPeriod"/>
            </a:pPr>
            <a:r>
              <a:rPr lang="lv-LV" sz="1800" dirty="0">
                <a:solidFill>
                  <a:srgbClr val="012269"/>
                </a:solidFill>
              </a:rPr>
              <a:t>organizācijas g</a:t>
            </a:r>
            <a:r>
              <a:rPr lang="lv-LV" sz="1800" dirty="0">
                <a:solidFill>
                  <a:srgbClr val="012269"/>
                </a:solidFill>
                <a:effectLst/>
              </a:rPr>
              <a:t>alveno mērķis jeb </a:t>
            </a:r>
            <a:r>
              <a:rPr lang="lv-LV" sz="1800" b="1" dirty="0">
                <a:solidFill>
                  <a:srgbClr val="012269"/>
                </a:solidFill>
                <a:effectLst/>
              </a:rPr>
              <a:t>pamatdarbību</a:t>
            </a:r>
            <a:r>
              <a:rPr lang="lv-LV" sz="1800" dirty="0">
                <a:solidFill>
                  <a:srgbClr val="012269"/>
                </a:solidFill>
                <a:effectLst/>
              </a:rPr>
              <a:t>, to apliecinot:</a:t>
            </a:r>
          </a:p>
          <a:p>
            <a:pPr marL="1104900" lvl="1" indent="-342900">
              <a:buFont typeface="Wingdings" panose="05000000000000000000" pitchFamily="2" charset="2"/>
              <a:buChar char="§"/>
            </a:pPr>
            <a:r>
              <a:rPr lang="lv-LV" sz="1800" dirty="0">
                <a:solidFill>
                  <a:srgbClr val="012269"/>
                </a:solidFill>
                <a:effectLst/>
                <a:latin typeface="Verdana" panose="020B0604030504040204" pitchFamily="34" charset="0"/>
              </a:rPr>
              <a:t>gan ar informāciju</a:t>
            </a:r>
            <a:r>
              <a:rPr lang="lv-LV" sz="1800" dirty="0">
                <a:solidFill>
                  <a:srgbClr val="012269"/>
                </a:solidFill>
                <a:latin typeface="Verdana" panose="020B0604030504040204" pitchFamily="34" charset="0"/>
              </a:rPr>
              <a:t>, kas ir pieejama d</a:t>
            </a:r>
            <a:r>
              <a:rPr lang="lv-LV" sz="1800" dirty="0">
                <a:solidFill>
                  <a:srgbClr val="012269"/>
                </a:solidFill>
                <a:effectLst/>
                <a:latin typeface="Verdana" panose="020B0604030504040204" pitchFamily="34" charset="0"/>
              </a:rPr>
              <a:t>arbību reglamentējošos dokumentus, </a:t>
            </a:r>
          </a:p>
          <a:p>
            <a:pPr marL="1104900" lvl="1" indent="-342900">
              <a:buFont typeface="Wingdings" panose="05000000000000000000" pitchFamily="2" charset="2"/>
              <a:buChar char="§"/>
            </a:pPr>
            <a:r>
              <a:rPr lang="lv-LV" sz="1800" dirty="0">
                <a:solidFill>
                  <a:srgbClr val="012269"/>
                </a:solidFill>
                <a:effectLst/>
                <a:latin typeface="Verdana" panose="020B0604030504040204" pitchFamily="34" charset="0"/>
              </a:rPr>
              <a:t>gan norādot uz pamatdarbības </a:t>
            </a:r>
            <a:r>
              <a:rPr lang="lv-LV" sz="1800" dirty="0" err="1">
                <a:solidFill>
                  <a:srgbClr val="012269"/>
                </a:solidFill>
                <a:effectLst/>
                <a:latin typeface="Verdana" panose="020B0604030504040204" pitchFamily="34" charset="0"/>
              </a:rPr>
              <a:t>faktiso</a:t>
            </a:r>
            <a:r>
              <a:rPr lang="lv-LV" sz="1800" dirty="0">
                <a:solidFill>
                  <a:srgbClr val="012269"/>
                </a:solidFill>
                <a:effectLst/>
                <a:latin typeface="Verdana" panose="020B0604030504040204" pitchFamily="34" charset="0"/>
              </a:rPr>
              <a:t> izpildi jeb aktīvo darbību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lv-LV" sz="1800" b="1" kern="0" dirty="0">
                <a:solidFill>
                  <a:srgbClr val="012269"/>
                </a:solidFill>
                <a:effectLst/>
                <a:cs typeface="Times New Roman" panose="02020603050405020304" pitchFamily="18" charset="0"/>
              </a:rPr>
              <a:t>Zinātniskā kapacitāte</a:t>
            </a:r>
          </a:p>
          <a:p>
            <a:pPr marL="342900" indent="-342900">
              <a:buFont typeface="+mj-lt"/>
              <a:buAutoNum type="arabicPeriod"/>
            </a:pPr>
            <a:r>
              <a:rPr lang="lv-LV" sz="1800" b="1" kern="0" dirty="0">
                <a:solidFill>
                  <a:srgbClr val="012269"/>
                </a:solidFill>
                <a:effectLst/>
                <a:cs typeface="Times New Roman" panose="02020603050405020304" pitchFamily="18" charset="0"/>
              </a:rPr>
              <a:t>Saimnieciskās darbības finansējuma, izmaksu un ieņēmumu atsevišķa uzskaite</a:t>
            </a:r>
          </a:p>
          <a:p>
            <a:pPr marL="342900" indent="-342900">
              <a:buFont typeface="+mj-lt"/>
              <a:buAutoNum type="arabicPeriod"/>
            </a:pPr>
            <a:r>
              <a:rPr lang="lv-LV" sz="1800" b="1" kern="0" dirty="0">
                <a:solidFill>
                  <a:srgbClr val="012269"/>
                </a:solidFill>
                <a:effectLst/>
                <a:cs typeface="Times New Roman" panose="02020603050405020304" pitchFamily="18" charset="0"/>
              </a:rPr>
              <a:t>Priviliģētas piekļuves radītajiem rezultātiem neesamība</a:t>
            </a:r>
            <a:br>
              <a:rPr lang="lv-LV" sz="1800" b="1" kern="0" dirty="0">
                <a:solidFill>
                  <a:srgbClr val="012269"/>
                </a:solidFill>
                <a:effectLst/>
                <a:cs typeface="Times New Roman" panose="02020603050405020304" pitchFamily="18" charset="0"/>
              </a:rPr>
            </a:br>
            <a:endParaRPr lang="lv-LV" sz="1800" b="1" kern="0" dirty="0">
              <a:solidFill>
                <a:srgbClr val="012269"/>
              </a:solidFill>
              <a:effectLst/>
              <a:cs typeface="Times New Roman" panose="02020603050405020304" pitchFamily="18" charset="0"/>
            </a:endParaRPr>
          </a:p>
          <a:p>
            <a:pPr marL="342900" indent="-342900" algn="just">
              <a:buFont typeface="Verdana" panose="020B0604030504040204" pitchFamily="34" charset="0"/>
              <a:buChar char="!"/>
            </a:pPr>
            <a:r>
              <a:rPr lang="lv-LV" sz="1500" kern="0" dirty="0">
                <a:solidFill>
                  <a:srgbClr val="012269"/>
                </a:solidFill>
                <a:effectLst/>
                <a:cs typeface="Times New Roman" panose="02020603050405020304" pitchFamily="18" charset="0"/>
              </a:rPr>
              <a:t>Apliecinājumā var </a:t>
            </a:r>
            <a:r>
              <a:rPr lang="lv-LV" sz="1500" b="1" kern="0" dirty="0">
                <a:solidFill>
                  <a:srgbClr val="012269"/>
                </a:solidFill>
                <a:effectLst/>
                <a:cs typeface="Times New Roman" panose="02020603050405020304" pitchFamily="18" charset="0"/>
              </a:rPr>
              <a:t>norādīt saites uz dokumentiem, informāciju</a:t>
            </a:r>
            <a:r>
              <a:rPr lang="lv-LV" sz="1500" kern="0" dirty="0">
                <a:solidFill>
                  <a:srgbClr val="012269"/>
                </a:solidFill>
                <a:effectLst/>
                <a:cs typeface="Times New Roman" panose="02020603050405020304" pitchFamily="18" charset="0"/>
              </a:rPr>
              <a:t>, kas pamato apliecinājumā sniegto informāciju.</a:t>
            </a:r>
          </a:p>
          <a:p>
            <a:pPr marL="342900" indent="-342900" algn="just">
              <a:buFont typeface="Verdana" panose="020B0604030504040204" pitchFamily="34" charset="0"/>
              <a:buChar char="!"/>
            </a:pPr>
            <a:r>
              <a:rPr lang="lv-LV" sz="1500" kern="0" dirty="0">
                <a:solidFill>
                  <a:srgbClr val="012269"/>
                </a:solidFill>
                <a:cs typeface="Times New Roman" panose="02020603050405020304" pitchFamily="18" charset="0"/>
              </a:rPr>
              <a:t>Savukārt, j</a:t>
            </a:r>
            <a:r>
              <a:rPr lang="lv-LV" sz="1500" kern="0" dirty="0">
                <a:solidFill>
                  <a:srgbClr val="012269"/>
                </a:solidFill>
                <a:effectLst/>
                <a:cs typeface="Times New Roman" panose="02020603050405020304" pitchFamily="18" charset="0"/>
              </a:rPr>
              <a:t>a apliecinājumā norādītie pielikumi nav publiski pieejami, tos </a:t>
            </a:r>
            <a:r>
              <a:rPr lang="lv-LV" sz="1500" b="1" kern="0" dirty="0">
                <a:solidFill>
                  <a:srgbClr val="012269"/>
                </a:solidFill>
                <a:effectLst/>
                <a:cs typeface="Times New Roman" panose="02020603050405020304" pitchFamily="18" charset="0"/>
              </a:rPr>
              <a:t>pievieno projekta iesniegumam</a:t>
            </a:r>
            <a:r>
              <a:rPr lang="lv-LV" sz="1500" kern="0" dirty="0">
                <a:solidFill>
                  <a:srgbClr val="012269"/>
                </a:solidFill>
                <a:cs typeface="Times New Roman" panose="02020603050405020304" pitchFamily="18" charset="0"/>
              </a:rPr>
              <a:t>, norādot pielikuma nosaukumu apliecinājumā</a:t>
            </a:r>
          </a:p>
          <a:p>
            <a:pPr marL="342900" indent="-342900" algn="just">
              <a:buFont typeface="Verdana" panose="020B0604030504040204" pitchFamily="34" charset="0"/>
              <a:buChar char="!"/>
            </a:pPr>
            <a:r>
              <a:rPr lang="lv-LV" sz="1500" dirty="0">
                <a:solidFill>
                  <a:srgbClr val="012269"/>
                </a:solidFill>
              </a:rPr>
              <a:t>SAMP 1.1.1.8. gadījumā “</a:t>
            </a:r>
            <a:r>
              <a:rPr lang="lv-LV" sz="1500" b="1" dirty="0">
                <a:solidFill>
                  <a:srgbClr val="012269"/>
                </a:solidFill>
              </a:rPr>
              <a:t>Apliecinājums par atbilstību pētniecības un zināšanu izplatīšanas organizācijai</a:t>
            </a:r>
            <a:r>
              <a:rPr lang="lv-LV" sz="1500" dirty="0">
                <a:solidFill>
                  <a:srgbClr val="012269"/>
                </a:solidFill>
              </a:rPr>
              <a:t>” jāsagatavo gan PI iesniedzējam, gan </a:t>
            </a:r>
            <a:r>
              <a:rPr lang="lv-LV" sz="1500" b="1" u="sng" dirty="0">
                <a:solidFill>
                  <a:srgbClr val="012269"/>
                </a:solidFill>
              </a:rPr>
              <a:t>sadarbības partnerim/-</a:t>
            </a:r>
            <a:r>
              <a:rPr lang="lv-LV" sz="1500" b="1" u="sng" dirty="0" err="1">
                <a:solidFill>
                  <a:srgbClr val="012269"/>
                </a:solidFill>
              </a:rPr>
              <a:t>eim</a:t>
            </a:r>
            <a:r>
              <a:rPr lang="lv-LV" sz="1500" b="1" u="sng" dirty="0">
                <a:solidFill>
                  <a:srgbClr val="012269"/>
                </a:solidFill>
              </a:rPr>
              <a:t>.</a:t>
            </a:r>
            <a:endParaRPr lang="lv-LV" sz="1500" b="1" u="sng" kern="0" dirty="0">
              <a:solidFill>
                <a:srgbClr val="012269"/>
              </a:solidFill>
              <a:effectLst/>
              <a:cs typeface="Times New Roman" panose="02020603050405020304" pitchFamily="18" charset="0"/>
            </a:endParaRPr>
          </a:p>
          <a:p>
            <a:endParaRPr lang="lv-LV" sz="1800" b="1" dirty="0">
              <a:solidFill>
                <a:srgbClr val="2F5496"/>
              </a:solidFill>
              <a:effectLst/>
              <a:latin typeface="Calibri Light" panose="020F0302020204030204" pitchFamily="34" charset="0"/>
              <a:ea typeface="Yu Gothic Light" panose="020B03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3D69FB-BEE7-5DB1-9A96-1901E1392FD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2C774ED2-C8E5-45DE-92E5-F18612EC891B}" type="slidenum">
              <a:rPr lang="en-US" altLang="lv-LV" smtClean="0"/>
              <a:pPr>
                <a:defRPr/>
              </a:pPr>
              <a:t>16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4462962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D58A2-2548-84BF-B376-D035ED574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9980" y="271849"/>
            <a:ext cx="8825753" cy="1036642"/>
          </a:xfrm>
        </p:spPr>
        <p:txBody>
          <a:bodyPr>
            <a:normAutofit/>
          </a:bodyPr>
          <a:lstStyle/>
          <a:p>
            <a:r>
              <a:rPr lang="en-US" sz="2800" dirty="0" err="1">
                <a:solidFill>
                  <a:srgbClr val="012269"/>
                </a:solidFill>
              </a:rPr>
              <a:t>Projekta</a:t>
            </a:r>
            <a:r>
              <a:rPr lang="en-US" sz="2800" dirty="0">
                <a:solidFill>
                  <a:srgbClr val="012269"/>
                </a:solidFill>
              </a:rPr>
              <a:t> </a:t>
            </a:r>
            <a:r>
              <a:rPr lang="en-US" sz="2800" dirty="0" err="1">
                <a:solidFill>
                  <a:srgbClr val="012269"/>
                </a:solidFill>
              </a:rPr>
              <a:t>iesniegšana</a:t>
            </a:r>
            <a:endParaRPr lang="lv-LV" sz="2800" dirty="0">
              <a:solidFill>
                <a:srgbClr val="012269"/>
              </a:solidFill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B6A32F3-538E-0A5F-6A69-B0D0514E1F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79980" y="1417642"/>
            <a:ext cx="9636717" cy="4256576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91F76D-6314-2B89-649F-382A8241CD9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B0384A4-A6C0-48F1-8052-73333526A0D0}" type="slidenum">
              <a:rPr lang="en-US" altLang="lv-LV" smtClean="0"/>
              <a:pPr>
                <a:defRPr/>
              </a:pPr>
              <a:t>17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2022523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9AD7EF3A-3D53-B414-3DD6-848D1F4EB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5278" y="344083"/>
            <a:ext cx="10028903" cy="773112"/>
          </a:xfrm>
        </p:spPr>
        <p:txBody>
          <a:bodyPr>
            <a:normAutofit/>
          </a:bodyPr>
          <a:lstStyle/>
          <a:p>
            <a:r>
              <a:rPr lang="lv-LV" altLang="lv-LV" sz="2800" dirty="0">
                <a:solidFill>
                  <a:srgbClr val="012269"/>
                </a:solidFill>
              </a:rPr>
              <a:t>Atlases process un laika grafik</a:t>
            </a:r>
            <a:r>
              <a:rPr lang="en-US" altLang="lv-LV" sz="2800" dirty="0">
                <a:solidFill>
                  <a:srgbClr val="012269"/>
                </a:solidFill>
              </a:rPr>
              <a:t>s</a:t>
            </a:r>
            <a:endParaRPr lang="lv-LV" altLang="lv-LV" sz="2800" dirty="0">
              <a:solidFill>
                <a:srgbClr val="012269"/>
              </a:solidFill>
            </a:endParaRP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EE462F03-D4C2-745C-CE81-5692BC9897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4542918"/>
              </p:ext>
            </p:extLst>
          </p:nvPr>
        </p:nvGraphicFramePr>
        <p:xfrm>
          <a:off x="50008" y="1464142"/>
          <a:ext cx="12141992" cy="24721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340" name="Slide Number Placeholder 5">
            <a:extLst>
              <a:ext uri="{FF2B5EF4-FFF2-40B4-BE49-F238E27FC236}">
                <a16:creationId xmlns:a16="http://schemas.microsoft.com/office/drawing/2014/main" id="{F21E3C13-1993-79D2-244A-E3A7E89BA95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A37DCC61-2AD7-4D45-8FA6-2D106BDAF2C1}" type="slidenum">
              <a:rPr lang="en-US" altLang="lv-LV"/>
              <a:pPr/>
              <a:t>18</a:t>
            </a:fld>
            <a:endParaRPr lang="en-US" altLang="lv-LV"/>
          </a:p>
        </p:txBody>
      </p:sp>
      <p:graphicFrame>
        <p:nvGraphicFramePr>
          <p:cNvPr id="3" name="Content Placeholder 1">
            <a:extLst>
              <a:ext uri="{FF2B5EF4-FFF2-40B4-BE49-F238E27FC236}">
                <a16:creationId xmlns:a16="http://schemas.microsoft.com/office/drawing/2014/main" id="{B115AEBC-ED26-6108-6A88-62AE266BCD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9443291"/>
              </p:ext>
            </p:extLst>
          </p:nvPr>
        </p:nvGraphicFramePr>
        <p:xfrm>
          <a:off x="770194" y="4295575"/>
          <a:ext cx="10609006" cy="2304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9176140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4">
            <a:extLst>
              <a:ext uri="{FF2B5EF4-FFF2-40B4-BE49-F238E27FC236}">
                <a16:creationId xmlns:a16="http://schemas.microsoft.com/office/drawing/2014/main" id="{AF3049AA-4611-CF64-2C58-645E490048A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6B31B5DF-9942-4A63-B776-1B0DBAD375F9}" type="slidenum">
              <a:rPr lang="en-US" altLang="lv-LV"/>
              <a:pPr/>
              <a:t>19</a:t>
            </a:fld>
            <a:endParaRPr lang="en-US" altLang="lv-LV"/>
          </a:p>
        </p:txBody>
      </p:sp>
      <p:sp>
        <p:nvSpPr>
          <p:cNvPr id="26627" name="Title 1">
            <a:extLst>
              <a:ext uri="{FF2B5EF4-FFF2-40B4-BE49-F238E27FC236}">
                <a16:creationId xmlns:a16="http://schemas.microsoft.com/office/drawing/2014/main" id="{CB85AEC3-0F33-CC3A-B8D2-E5515EBAA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2853" y="311944"/>
            <a:ext cx="8810625" cy="623887"/>
          </a:xfrm>
        </p:spPr>
        <p:txBody>
          <a:bodyPr>
            <a:normAutofit/>
          </a:bodyPr>
          <a:lstStyle/>
          <a:p>
            <a:r>
              <a:rPr lang="en-US" altLang="lv-LV" sz="2800" dirty="0">
                <a:solidFill>
                  <a:srgbClr val="012269"/>
                </a:solidFill>
              </a:rPr>
              <a:t>I</a:t>
            </a:r>
            <a:r>
              <a:rPr lang="lv-LV" altLang="lv-LV" sz="2800" b="1" dirty="0" err="1">
                <a:solidFill>
                  <a:srgbClr val="012269"/>
                </a:solidFill>
              </a:rPr>
              <a:t>eskats</a:t>
            </a:r>
            <a:r>
              <a:rPr lang="lv-LV" altLang="lv-LV" sz="2800" b="1" dirty="0">
                <a:solidFill>
                  <a:srgbClr val="012269"/>
                </a:solidFill>
              </a:rPr>
              <a:t> vērtēšanas kārtībā</a:t>
            </a:r>
            <a:endParaRPr lang="lv-LV" altLang="lv-LV" sz="2800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1AEEF371-2ECB-7C23-22BA-89A59F3D19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4388528"/>
              </p:ext>
            </p:extLst>
          </p:nvPr>
        </p:nvGraphicFramePr>
        <p:xfrm>
          <a:off x="2212258" y="488208"/>
          <a:ext cx="9261987" cy="21861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A3234F50-245D-7BDA-3654-5D17F365B9AA}"/>
              </a:ext>
            </a:extLst>
          </p:cNvPr>
          <p:cNvSpPr txBox="1"/>
          <p:nvPr/>
        </p:nvSpPr>
        <p:spPr>
          <a:xfrm>
            <a:off x="1809135" y="2418735"/>
            <a:ext cx="9570065" cy="4262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lv-LV" altLang="lv-LV" sz="2000" b="1" dirty="0">
                <a:solidFill>
                  <a:srgbClr val="012269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Projektu iesniegumu vērtēšanas kārtība:</a:t>
            </a:r>
          </a:p>
          <a:p>
            <a:pPr marL="285750" indent="-285750"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altLang="en-US" sz="1600" dirty="0">
                <a:solidFill>
                  <a:srgbClr val="012269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p</a:t>
            </a:r>
            <a:r>
              <a:rPr lang="lv-LV" altLang="en-US" sz="1600" dirty="0" err="1">
                <a:solidFill>
                  <a:srgbClr val="012269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rojektu</a:t>
            </a:r>
            <a:r>
              <a:rPr lang="lv-LV" altLang="en-US" sz="1600" dirty="0">
                <a:solidFill>
                  <a:srgbClr val="012269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 iesniegumu vērtēšanai tiek izveidota </a:t>
            </a:r>
            <a:r>
              <a:rPr lang="lv-LV" altLang="en-US" sz="1600" b="1" dirty="0">
                <a:solidFill>
                  <a:srgbClr val="012269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projektu iesniegumu vērtēšanas komisija</a:t>
            </a: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altLang="en-US" sz="1600" dirty="0">
                <a:solidFill>
                  <a:srgbClr val="012269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v</a:t>
            </a:r>
            <a:r>
              <a:rPr lang="lv-LV" altLang="en-US" sz="1600" dirty="0" err="1">
                <a:solidFill>
                  <a:srgbClr val="012269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ērtēšanas</a:t>
            </a:r>
            <a:r>
              <a:rPr lang="lv-LV" altLang="en-US" sz="1600" dirty="0">
                <a:solidFill>
                  <a:srgbClr val="012269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 komisija darbojas saskaņā ar vērtēšanas komisijas nolikumu</a:t>
            </a: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12269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v</a:t>
            </a:r>
            <a:r>
              <a:rPr lang="lv-LV" sz="1600" dirty="0" err="1">
                <a:solidFill>
                  <a:srgbClr val="0122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ērtēšanas</a:t>
            </a:r>
            <a:r>
              <a:rPr lang="lv-LV" sz="1600" dirty="0">
                <a:solidFill>
                  <a:srgbClr val="0122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 komisija vērtē projekta iesnieguma atbilstību </a:t>
            </a:r>
            <a:r>
              <a:rPr lang="lv-LV" sz="1600" b="1" dirty="0">
                <a:solidFill>
                  <a:srgbClr val="0122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projektu iesniegumu vērtēšanas kritērijiem</a:t>
            </a:r>
            <a:r>
              <a:rPr lang="en-US" sz="1600" b="1" dirty="0">
                <a:solidFill>
                  <a:srgbClr val="0122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754063" lvl="1" indent="-285750" algn="just">
              <a:buFont typeface="Wingdings" panose="05000000000000000000" pitchFamily="2" charset="2"/>
              <a:buChar char="ü"/>
            </a:pPr>
            <a:r>
              <a:rPr lang="lv-LV" sz="1600" dirty="0">
                <a:solidFill>
                  <a:srgbClr val="0122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izmantojot projektu iesniegumu </a:t>
            </a:r>
            <a:r>
              <a:rPr lang="lv-LV" sz="1600" b="1" dirty="0">
                <a:solidFill>
                  <a:srgbClr val="0122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vērtēšanas kritēriju piemērošanas metodiku</a:t>
            </a:r>
            <a:endParaRPr lang="en-US" sz="1600" b="1" dirty="0">
              <a:solidFill>
                <a:srgbClr val="012269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  <a:p>
            <a:pPr marL="754063" lvl="1" indent="-285750" algn="just">
              <a:buFont typeface="Wingdings" panose="05000000000000000000" pitchFamily="2" charset="2"/>
              <a:buChar char="ü"/>
            </a:pPr>
            <a:r>
              <a:rPr lang="lv-LV" sz="1600" dirty="0">
                <a:solidFill>
                  <a:srgbClr val="0122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aizpildot projekta iesnieguma </a:t>
            </a:r>
            <a:r>
              <a:rPr lang="lv-LV" sz="1600" b="1" dirty="0">
                <a:solidFill>
                  <a:srgbClr val="0122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vērtēšanas veidlapu</a:t>
            </a: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12269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v</a:t>
            </a:r>
            <a:r>
              <a:rPr lang="lv-LV" sz="1600" dirty="0" err="1">
                <a:solidFill>
                  <a:srgbClr val="0122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ērtēšanas</a:t>
            </a:r>
            <a:r>
              <a:rPr lang="lv-LV" sz="1600" dirty="0">
                <a:solidFill>
                  <a:srgbClr val="0122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 komisija sēdē izskata un apspriež projekta iesnieguma vērtējumu un lemj par </a:t>
            </a:r>
            <a:r>
              <a:rPr lang="lv-LV" sz="1600" b="1" dirty="0">
                <a:solidFill>
                  <a:srgbClr val="012269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vērtēšanas rezultātu</a:t>
            </a:r>
            <a:r>
              <a:rPr lang="en-US" sz="1600" b="1" dirty="0">
                <a:solidFill>
                  <a:srgbClr val="012269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:</a:t>
            </a:r>
            <a:r>
              <a:rPr lang="lv-LV" sz="1600" b="1" dirty="0">
                <a:solidFill>
                  <a:srgbClr val="012269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 </a:t>
            </a:r>
            <a:endParaRPr lang="en-US" sz="1600" dirty="0">
              <a:solidFill>
                <a:srgbClr val="012269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  <a:p>
            <a:pPr marL="754063" lvl="1" indent="-285750" algn="just">
              <a:buFont typeface="Wingdings" panose="05000000000000000000" pitchFamily="2" charset="2"/>
              <a:buChar char="ü"/>
            </a:pPr>
            <a:r>
              <a:rPr lang="en-US" sz="1600" b="1" dirty="0">
                <a:solidFill>
                  <a:srgbClr val="012269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a</a:t>
            </a:r>
            <a:r>
              <a:rPr lang="lv-LV" sz="1600" b="1" dirty="0" err="1">
                <a:solidFill>
                  <a:srgbClr val="0122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pstiprināšanu</a:t>
            </a:r>
            <a:r>
              <a:rPr lang="en-US" sz="1600" b="1" dirty="0">
                <a:solidFill>
                  <a:srgbClr val="0122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 – </a:t>
            </a:r>
            <a:r>
              <a:rPr lang="en-US" sz="1600" dirty="0">
                <a:solidFill>
                  <a:srgbClr val="0122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ja PI </a:t>
            </a:r>
            <a:r>
              <a:rPr lang="en-US" sz="1600" dirty="0" err="1">
                <a:solidFill>
                  <a:srgbClr val="0122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atbilst</a:t>
            </a:r>
            <a:r>
              <a:rPr lang="en-US" sz="1600" dirty="0">
                <a:solidFill>
                  <a:srgbClr val="0122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solidFill>
                  <a:srgbClr val="0122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visiem</a:t>
            </a:r>
            <a:r>
              <a:rPr lang="en-US" sz="1600" dirty="0">
                <a:solidFill>
                  <a:srgbClr val="0122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solidFill>
                  <a:srgbClr val="0122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kritērijiem</a:t>
            </a:r>
            <a:endParaRPr lang="en-US" sz="1600" dirty="0">
              <a:solidFill>
                <a:srgbClr val="012269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  <a:p>
            <a:pPr marL="754063" lvl="1" indent="-285750" algn="just">
              <a:buFont typeface="Wingdings" panose="05000000000000000000" pitchFamily="2" charset="2"/>
              <a:buChar char="ü"/>
            </a:pPr>
            <a:r>
              <a:rPr lang="lv-LV" sz="1600" b="1" dirty="0">
                <a:solidFill>
                  <a:srgbClr val="0122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apstiprināšanu ar nosacījumu</a:t>
            </a:r>
            <a:r>
              <a:rPr lang="en-US" sz="1600" b="1" dirty="0">
                <a:solidFill>
                  <a:srgbClr val="0122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 – </a:t>
            </a:r>
            <a:r>
              <a:rPr lang="en-US" sz="1600" dirty="0">
                <a:solidFill>
                  <a:srgbClr val="0122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ja PI </a:t>
            </a:r>
            <a:r>
              <a:rPr lang="en-US" sz="1600" dirty="0" err="1">
                <a:solidFill>
                  <a:srgbClr val="0122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nepieciešami</a:t>
            </a:r>
            <a:r>
              <a:rPr lang="en-US" sz="1600" dirty="0">
                <a:solidFill>
                  <a:srgbClr val="0122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solidFill>
                  <a:srgbClr val="0122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kādi</a:t>
            </a:r>
            <a:r>
              <a:rPr lang="en-US" sz="1600" dirty="0">
                <a:solidFill>
                  <a:srgbClr val="0122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solidFill>
                  <a:srgbClr val="0122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precizējumi</a:t>
            </a:r>
            <a:endParaRPr lang="en-US" sz="1600" dirty="0">
              <a:solidFill>
                <a:srgbClr val="012269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  <a:p>
            <a:pPr marL="754063" lvl="1" indent="-285750" algn="just">
              <a:buFont typeface="Wingdings" panose="05000000000000000000" pitchFamily="2" charset="2"/>
              <a:buChar char="ü"/>
            </a:pPr>
            <a:r>
              <a:rPr lang="en-US" sz="1600" b="1" dirty="0">
                <a:solidFill>
                  <a:srgbClr val="0122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n</a:t>
            </a:r>
            <a:r>
              <a:rPr lang="lv-LV" sz="1600" b="1" dirty="0" err="1">
                <a:solidFill>
                  <a:srgbClr val="0122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oraidīšanu</a:t>
            </a:r>
            <a:r>
              <a:rPr lang="en-US" sz="1400" b="1" dirty="0">
                <a:solidFill>
                  <a:srgbClr val="012269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 – </a:t>
            </a:r>
            <a:r>
              <a:rPr lang="en-US" sz="1600" dirty="0">
                <a:solidFill>
                  <a:srgbClr val="012269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ja </a:t>
            </a:r>
            <a:r>
              <a:rPr lang="en-US" sz="1600" dirty="0" err="1">
                <a:solidFill>
                  <a:srgbClr val="012269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pēc</a:t>
            </a:r>
            <a:r>
              <a:rPr lang="en-US" sz="1600" dirty="0">
                <a:solidFill>
                  <a:srgbClr val="012269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solidFill>
                  <a:srgbClr val="012269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precizējumu</a:t>
            </a:r>
            <a:r>
              <a:rPr lang="en-US" sz="1600" dirty="0">
                <a:solidFill>
                  <a:srgbClr val="012269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solidFill>
                  <a:srgbClr val="012269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veikšanas</a:t>
            </a:r>
            <a:r>
              <a:rPr lang="en-US" sz="1600" dirty="0">
                <a:solidFill>
                  <a:srgbClr val="012269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 PI </a:t>
            </a:r>
            <a:r>
              <a:rPr lang="en-US" sz="1600" dirty="0" err="1">
                <a:solidFill>
                  <a:srgbClr val="012269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tomēr</a:t>
            </a:r>
            <a:r>
              <a:rPr lang="en-US" sz="1600" dirty="0">
                <a:solidFill>
                  <a:srgbClr val="012269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solidFill>
                  <a:srgbClr val="012269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neatbilst</a:t>
            </a:r>
            <a:r>
              <a:rPr lang="en-US" sz="1600" dirty="0">
                <a:solidFill>
                  <a:srgbClr val="012269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solidFill>
                  <a:srgbClr val="012269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kritērijiem</a:t>
            </a:r>
            <a:endParaRPr lang="en-US" sz="1600" dirty="0">
              <a:solidFill>
                <a:srgbClr val="012269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en-US" sz="1600" b="1" dirty="0">
              <a:solidFill>
                <a:srgbClr val="012269"/>
              </a:solidFill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lv-LV" sz="1800" b="1" dirty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245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9">
            <a:extLst>
              <a:ext uri="{FF2B5EF4-FFF2-40B4-BE49-F238E27FC236}">
                <a16:creationId xmlns:a16="http://schemas.microsoft.com/office/drawing/2014/main" id="{C9CEB3EF-FC03-5615-C5C0-7B35F2E29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6363" y="908050"/>
            <a:ext cx="8824912" cy="685800"/>
          </a:xfrm>
        </p:spPr>
        <p:txBody>
          <a:bodyPr/>
          <a:lstStyle/>
          <a:p>
            <a:r>
              <a:rPr lang="lv-LV" altLang="en-US" sz="3600">
                <a:solidFill>
                  <a:srgbClr val="012269"/>
                </a:solidFill>
                <a:cs typeface="Times New Roman" panose="02020603050405020304" pitchFamily="18" charset="0"/>
              </a:rPr>
              <a:t>Saturs</a:t>
            </a:r>
            <a:endParaRPr lang="lv-LV" altLang="en-US" sz="3600">
              <a:solidFill>
                <a:srgbClr val="012269"/>
              </a:solidFill>
            </a:endParaRPr>
          </a:p>
        </p:txBody>
      </p:sp>
      <p:sp>
        <p:nvSpPr>
          <p:cNvPr id="13315" name="Content Placeholder 10">
            <a:extLst>
              <a:ext uri="{FF2B5EF4-FFF2-40B4-BE49-F238E27FC236}">
                <a16:creationId xmlns:a16="http://schemas.microsoft.com/office/drawing/2014/main" id="{B834BB0E-F4DC-C089-D2D4-6E60044618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2155" y="2225675"/>
            <a:ext cx="9950245" cy="3724275"/>
          </a:xfrm>
        </p:spPr>
        <p:txBody>
          <a:bodyPr>
            <a:normAutofit/>
          </a:bodyPr>
          <a:lstStyle/>
          <a:p>
            <a:pPr marL="285750" indent="-285750"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lv-LV" sz="2100" b="1" dirty="0">
                <a:solidFill>
                  <a:srgbClr val="012269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Reģistrēšanās KPVIS</a:t>
            </a:r>
            <a:endParaRPr lang="en-US" sz="2100" b="1" dirty="0">
              <a:solidFill>
                <a:srgbClr val="012269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lv-LV" altLang="en-US" sz="2100" b="1" dirty="0">
                <a:solidFill>
                  <a:srgbClr val="012269"/>
                </a:solidFill>
                <a:cs typeface="Times New Roman" panose="02020603050405020304" pitchFamily="18" charset="0"/>
              </a:rPr>
              <a:t>Dokumenti un saites projekta iesnieguma (PI) sagatavošanai</a:t>
            </a:r>
            <a:endParaRPr lang="en-US" altLang="en-US" sz="2100" b="1" dirty="0">
              <a:solidFill>
                <a:srgbClr val="012269"/>
              </a:solidFill>
              <a:cs typeface="Times New Roman" panose="02020603050405020304" pitchFamily="18" charset="0"/>
            </a:endParaRPr>
          </a:p>
          <a:p>
            <a:pPr marL="285750" indent="-285750"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lv-LV" altLang="en-US" sz="2100" b="1" dirty="0">
                <a:solidFill>
                  <a:srgbClr val="012269"/>
                </a:solidFill>
                <a:cs typeface="Times New Roman" panose="02020603050405020304" pitchFamily="18" charset="0"/>
              </a:rPr>
              <a:t>PI </a:t>
            </a:r>
            <a:r>
              <a:rPr lang="en-US" altLang="en-US" sz="2100" b="1" dirty="0" err="1">
                <a:solidFill>
                  <a:srgbClr val="012269"/>
                </a:solidFill>
                <a:cs typeface="Times New Roman" panose="02020603050405020304" pitchFamily="18" charset="0"/>
              </a:rPr>
              <a:t>saturs</a:t>
            </a:r>
            <a:r>
              <a:rPr lang="en-US" altLang="en-US" sz="2100" b="1" dirty="0">
                <a:solidFill>
                  <a:srgbClr val="012269"/>
                </a:solidFill>
                <a:cs typeface="Times New Roman" panose="02020603050405020304" pitchFamily="18" charset="0"/>
              </a:rPr>
              <a:t>:</a:t>
            </a:r>
            <a:endParaRPr lang="lv-LV" altLang="en-US" sz="2100" dirty="0">
              <a:solidFill>
                <a:srgbClr val="012269"/>
              </a:solidFill>
              <a:cs typeface="Times New Roman" panose="02020603050405020304" pitchFamily="18" charset="0"/>
            </a:endParaRPr>
          </a:p>
          <a:p>
            <a:pPr marL="1047750" lvl="1" indent="-285750"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lv-LV" altLang="en-US" sz="2100" b="1" dirty="0">
                <a:solidFill>
                  <a:srgbClr val="012269"/>
                </a:solidFill>
                <a:latin typeface="Verdana" panose="020B0604030504040204" pitchFamily="34" charset="0"/>
              </a:rPr>
              <a:t>PI sagatavošana KPVIS </a:t>
            </a:r>
            <a:endParaRPr lang="en-US" altLang="en-US" sz="2100" b="1" dirty="0">
              <a:solidFill>
                <a:srgbClr val="012269"/>
              </a:solidFill>
              <a:latin typeface="Verdana" panose="020B0604030504040204" pitchFamily="34" charset="0"/>
            </a:endParaRPr>
          </a:p>
          <a:p>
            <a:pPr marL="1047750" lvl="1" indent="-285750"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lv-LV" altLang="en-US" sz="2100" b="1" dirty="0">
                <a:solidFill>
                  <a:srgbClr val="012269"/>
                </a:solidFill>
                <a:latin typeface="Verdana" panose="020B0604030504040204" pitchFamily="34" charset="0"/>
              </a:rPr>
              <a:t>kam pievērst </a:t>
            </a:r>
            <a:r>
              <a:rPr lang="lv-LV" altLang="en-US" b="1" dirty="0">
                <a:solidFill>
                  <a:srgbClr val="012269"/>
                </a:solidFill>
                <a:latin typeface="Verdana" panose="020B0604030504040204" pitchFamily="34" charset="0"/>
              </a:rPr>
              <a:t>uzmanību</a:t>
            </a:r>
            <a:endParaRPr lang="en-US" altLang="en-US" b="1" dirty="0">
              <a:solidFill>
                <a:srgbClr val="012269"/>
              </a:solidFill>
              <a:latin typeface="Verdana" panose="020B0604030504040204" pitchFamily="34" charset="0"/>
            </a:endParaRPr>
          </a:p>
          <a:p>
            <a:pPr marL="1047750" lvl="1" indent="-285750"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lv-LV" altLang="en-US" b="1" dirty="0">
                <a:solidFill>
                  <a:srgbClr val="012269"/>
                </a:solidFill>
                <a:latin typeface="Verdana" panose="020B0604030504040204" pitchFamily="34" charset="0"/>
              </a:rPr>
              <a:t>papildus pievienojamie dokumenti</a:t>
            </a:r>
            <a:endParaRPr lang="en-US" altLang="en-US" b="1" dirty="0">
              <a:solidFill>
                <a:srgbClr val="012269"/>
              </a:solidFill>
              <a:latin typeface="Verdana" panose="020B0604030504040204" pitchFamily="34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altLang="en-US" b="1" dirty="0">
                <a:solidFill>
                  <a:srgbClr val="012269"/>
                </a:solidFill>
              </a:rPr>
              <a:t>Laika </a:t>
            </a:r>
            <a:r>
              <a:rPr lang="en-US" altLang="en-US" b="1" dirty="0" err="1">
                <a:solidFill>
                  <a:srgbClr val="012269"/>
                </a:solidFill>
              </a:rPr>
              <a:t>grafiks</a:t>
            </a:r>
            <a:r>
              <a:rPr lang="en-US" altLang="en-US" b="1" dirty="0">
                <a:solidFill>
                  <a:srgbClr val="012269"/>
                </a:solidFill>
              </a:rPr>
              <a:t>, </a:t>
            </a:r>
            <a:r>
              <a:rPr lang="en-US" altLang="en-US" b="1" dirty="0" err="1">
                <a:solidFill>
                  <a:srgbClr val="012269"/>
                </a:solidFill>
              </a:rPr>
              <a:t>i</a:t>
            </a:r>
            <a:r>
              <a:rPr lang="lv-LV" altLang="en-US" b="1" dirty="0" err="1">
                <a:solidFill>
                  <a:srgbClr val="012269"/>
                </a:solidFill>
                <a:latin typeface="Verdana" panose="020B0604030504040204" pitchFamily="34" charset="0"/>
              </a:rPr>
              <a:t>eskats</a:t>
            </a:r>
            <a:r>
              <a:rPr lang="lv-LV" altLang="en-US" b="1" dirty="0">
                <a:solidFill>
                  <a:srgbClr val="012269"/>
                </a:solidFill>
                <a:latin typeface="Verdana" panose="020B0604030504040204" pitchFamily="34" charset="0"/>
              </a:rPr>
              <a:t> vērtēšanas kārtībā</a:t>
            </a:r>
          </a:p>
          <a:p>
            <a:pPr marL="1047750" lvl="1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endParaRPr lang="lv-LV" altLang="en-US" dirty="0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  <p:sp>
        <p:nvSpPr>
          <p:cNvPr id="13316" name="Slide Number Placeholder 8">
            <a:extLst>
              <a:ext uri="{FF2B5EF4-FFF2-40B4-BE49-F238E27FC236}">
                <a16:creationId xmlns:a16="http://schemas.microsoft.com/office/drawing/2014/main" id="{44EE371F-2CCA-EF64-D57D-87BBFCBE94E4}"/>
              </a:ext>
            </a:extLst>
          </p:cNvPr>
          <p:cNvSpPr>
            <a:spLocks noGrp="1" noChangeArrowheads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214FB893-B2B3-434E-ACC8-059DC2E16200}" type="slidenum">
              <a:rPr lang="en-US" altLang="lv-LV"/>
              <a:pPr/>
              <a:t>2</a:t>
            </a:fld>
            <a:endParaRPr lang="en-US" altLang="lv-LV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BC6D87-91B1-A653-0524-D67BF0FE60A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2C774ED2-C8E5-45DE-92E5-F18612EC891B}" type="slidenum">
              <a:rPr lang="en-US" altLang="lv-LV" smtClean="0"/>
              <a:pPr>
                <a:defRPr/>
              </a:pPr>
              <a:t>20</a:t>
            </a:fld>
            <a:endParaRPr lang="en-US" altLang="lv-LV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7B7011-3872-73DF-6EAB-BEC951ED4CB0}"/>
              </a:ext>
            </a:extLst>
          </p:cNvPr>
          <p:cNvSpPr txBox="1"/>
          <p:nvPr/>
        </p:nvSpPr>
        <p:spPr>
          <a:xfrm>
            <a:off x="1972853" y="1196434"/>
            <a:ext cx="9654855" cy="495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2000" dirty="0">
                <a:solidFill>
                  <a:srgbClr val="0122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Vērtēšanas komisija</a:t>
            </a:r>
            <a:r>
              <a:rPr lang="en-US" sz="2000" dirty="0">
                <a:solidFill>
                  <a:srgbClr val="0122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  <a:r>
              <a:rPr lang="lv-LV" sz="2000" dirty="0">
                <a:solidFill>
                  <a:srgbClr val="0122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en-US" sz="2000" dirty="0">
              <a:solidFill>
                <a:srgbClr val="012269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2000" u="sng" dirty="0">
                <a:solidFill>
                  <a:srgbClr val="0122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vērtē</a:t>
            </a:r>
            <a:r>
              <a:rPr lang="en-US" sz="2000" u="sng" dirty="0">
                <a:solidFill>
                  <a:srgbClr val="0122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s</a:t>
            </a:r>
            <a:r>
              <a:rPr lang="lv-LV" sz="2000" dirty="0">
                <a:solidFill>
                  <a:srgbClr val="0122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projektu iesniegumus to </a:t>
            </a:r>
            <a:r>
              <a:rPr lang="lv-LV" sz="2000" b="1" dirty="0">
                <a:solidFill>
                  <a:srgbClr val="0122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iesniegšanas secībā</a:t>
            </a:r>
            <a:r>
              <a:rPr lang="en-US" sz="2000" b="1" dirty="0">
                <a:solidFill>
                  <a:srgbClr val="0122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endParaRPr lang="en-US" sz="2000" b="1" dirty="0">
              <a:solidFill>
                <a:srgbClr val="012269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u="sng" dirty="0" err="1">
                <a:solidFill>
                  <a:srgbClr val="01226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</a:t>
            </a:r>
            <a:r>
              <a:rPr lang="en-US" sz="2000" u="sng" dirty="0" err="1">
                <a:solidFill>
                  <a:srgbClr val="0122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ieņems</a:t>
            </a:r>
            <a:r>
              <a:rPr lang="en-US" sz="2000" u="sng" dirty="0">
                <a:solidFill>
                  <a:srgbClr val="0122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u="sng" dirty="0" err="1">
                <a:solidFill>
                  <a:srgbClr val="0122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lēmumus</a:t>
            </a:r>
            <a:r>
              <a:rPr lang="en-US" sz="2000" u="sng" dirty="0">
                <a:solidFill>
                  <a:srgbClr val="01226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dirty="0" err="1">
                <a:solidFill>
                  <a:srgbClr val="01226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projektu</a:t>
            </a:r>
            <a:r>
              <a:rPr lang="en-US" sz="2000" dirty="0">
                <a:solidFill>
                  <a:srgbClr val="01226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dirty="0" err="1">
                <a:solidFill>
                  <a:srgbClr val="01226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iesniegumu</a:t>
            </a:r>
            <a:r>
              <a:rPr lang="lv-LV" sz="2000" dirty="0">
                <a:solidFill>
                  <a:srgbClr val="0122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lv-LV" sz="2000" b="1" dirty="0">
                <a:solidFill>
                  <a:srgbClr val="0122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iesniegšanas </a:t>
            </a:r>
            <a:r>
              <a:rPr lang="en-US" sz="2000" b="1" dirty="0" err="1">
                <a:solidFill>
                  <a:srgbClr val="01226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secībā</a:t>
            </a:r>
            <a:r>
              <a:rPr lang="en-US" sz="2000" b="1" dirty="0">
                <a:solidFill>
                  <a:srgbClr val="01226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en-US" sz="2000" dirty="0">
              <a:solidFill>
                <a:srgbClr val="012269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US" sz="2000" dirty="0">
              <a:solidFill>
                <a:srgbClr val="012269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lv-LV" sz="2000" dirty="0">
                <a:solidFill>
                  <a:srgbClr val="0122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Pirms vērtēšanas uzsākšanas komisija pārliecinās, vai projektu iesniegumu atlases kārtas ietvaros ir pieejams finansējums projekta īstenošanai projekta iesniegumā pieprasītā </a:t>
            </a:r>
            <a:r>
              <a:rPr lang="lv-LV" sz="2000" b="1" u="sng" dirty="0">
                <a:solidFill>
                  <a:srgbClr val="0122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publiskā finansējuma pilnā apmērā</a:t>
            </a:r>
            <a:r>
              <a:rPr lang="lv-LV" sz="2000" u="sng" dirty="0">
                <a:solidFill>
                  <a:srgbClr val="0122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endParaRPr lang="en-US" sz="2000" u="sng" dirty="0">
              <a:solidFill>
                <a:srgbClr val="012269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US" sz="2000" dirty="0">
              <a:solidFill>
                <a:srgbClr val="012269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lv-LV" sz="2000" dirty="0">
                <a:solidFill>
                  <a:srgbClr val="0122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Ja </a:t>
            </a:r>
            <a:r>
              <a:rPr lang="lv-LV" sz="2000" b="1" dirty="0">
                <a:solidFill>
                  <a:srgbClr val="0122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finansējums nav pietiekams</a:t>
            </a:r>
            <a:r>
              <a:rPr lang="lv-LV" sz="2000" dirty="0">
                <a:solidFill>
                  <a:srgbClr val="0122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projekta iesniegumā pieprasītā </a:t>
            </a:r>
            <a:r>
              <a:rPr lang="lv-LV" sz="2000" b="1" u="sng" dirty="0">
                <a:solidFill>
                  <a:srgbClr val="0122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publiskā finansējuma pilnā apmērā</a:t>
            </a:r>
            <a:r>
              <a:rPr lang="lv-LV" sz="2000" dirty="0">
                <a:solidFill>
                  <a:srgbClr val="0122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, tad šī </a:t>
            </a:r>
            <a:r>
              <a:rPr lang="lv-LV" sz="2000" b="1" u="sng" dirty="0">
                <a:solidFill>
                  <a:srgbClr val="0122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projekta iesnieguma vērtēšanu neturpina</a:t>
            </a:r>
            <a:r>
              <a:rPr lang="lv-LV" sz="2000" b="1" dirty="0">
                <a:solidFill>
                  <a:srgbClr val="0122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,</a:t>
            </a:r>
            <a:r>
              <a:rPr lang="lv-LV" sz="2000" dirty="0">
                <a:solidFill>
                  <a:srgbClr val="0122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vērtēšanas veidlapā pārējiem kritērijiem norādot “Netiek vērtēts” un papildinot ar paskaidrojumu, kāpēc netiek vērtēts</a:t>
            </a:r>
            <a:r>
              <a:rPr lang="en-US" sz="2000" dirty="0">
                <a:solidFill>
                  <a:srgbClr val="0122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endParaRPr lang="en-US" sz="2000" dirty="0">
              <a:solidFill>
                <a:srgbClr val="012269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lv-LV" sz="1800" dirty="0">
                <a:solidFill>
                  <a:srgbClr val="0122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MK noteikumi </a:t>
            </a:r>
            <a:r>
              <a:rPr lang="lv-LV" sz="1800" b="1" dirty="0">
                <a:solidFill>
                  <a:srgbClr val="0122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neparedz</a:t>
            </a:r>
            <a:r>
              <a:rPr lang="lv-LV" sz="1800" dirty="0">
                <a:solidFill>
                  <a:srgbClr val="0122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, ka zinātniskās institūcijas  varētu </a:t>
            </a:r>
            <a:r>
              <a:rPr lang="lv-LV" sz="1800" u="sng" dirty="0">
                <a:solidFill>
                  <a:srgbClr val="0122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līdzfinansēt projektus nepietiekama pieejamā finansējuma gadījumā</a:t>
            </a:r>
            <a:r>
              <a:rPr lang="en-US" sz="1800" u="sng" dirty="0">
                <a:solidFill>
                  <a:srgbClr val="0122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lv-LV" sz="1800" u="sng" dirty="0">
              <a:solidFill>
                <a:srgbClr val="012269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81737C3-94FE-FA70-C6CD-B2F628DC8D24}"/>
              </a:ext>
            </a:extLst>
          </p:cNvPr>
          <p:cNvSpPr txBox="1">
            <a:spLocks/>
          </p:cNvSpPr>
          <p:nvPr/>
        </p:nvSpPr>
        <p:spPr bwMode="auto">
          <a:xfrm>
            <a:off x="1972853" y="311944"/>
            <a:ext cx="8810625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t" anchorCtr="0" compatLnSpc="1">
            <a:prstTxWarp prst="textNoShape">
              <a:avLst/>
            </a:prstTxWarp>
            <a:normAutofit/>
          </a:bodyPr>
          <a:lstStyle>
            <a:lvl1pPr algn="l" defTabSz="938213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4572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lv-LV" sz="2800" dirty="0">
                <a:solidFill>
                  <a:srgbClr val="012269"/>
                </a:solidFill>
              </a:rPr>
              <a:t>I</a:t>
            </a:r>
            <a:r>
              <a:rPr lang="lv-LV" altLang="lv-LV" sz="2800" dirty="0" err="1">
                <a:solidFill>
                  <a:srgbClr val="012269"/>
                </a:solidFill>
              </a:rPr>
              <a:t>eskats</a:t>
            </a:r>
            <a:r>
              <a:rPr lang="lv-LV" altLang="lv-LV" sz="2800" dirty="0">
                <a:solidFill>
                  <a:srgbClr val="012269"/>
                </a:solidFill>
              </a:rPr>
              <a:t> vērtēšanas kārtībā</a:t>
            </a:r>
            <a:r>
              <a:rPr lang="en-US" altLang="lv-LV" sz="2800" dirty="0">
                <a:solidFill>
                  <a:srgbClr val="012269"/>
                </a:solidFill>
              </a:rPr>
              <a:t> – 1.1.1.5. 2.k.</a:t>
            </a:r>
            <a:endParaRPr lang="lv-LV" altLang="lv-LV" sz="2800" dirty="0"/>
          </a:p>
        </p:txBody>
      </p:sp>
    </p:spTree>
    <p:extLst>
      <p:ext uri="{BB962C8B-B14F-4D97-AF65-F5344CB8AC3E}">
        <p14:creationId xmlns:p14="http://schemas.microsoft.com/office/powerpoint/2010/main" val="32870016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Placeholder 2">
            <a:extLst>
              <a:ext uri="{FF2B5EF4-FFF2-40B4-BE49-F238E27FC236}">
                <a16:creationId xmlns:a16="http://schemas.microsoft.com/office/drawing/2014/main" id="{7E0C9983-AAD6-5C3E-DA88-17A56A509B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14400" y="2792361"/>
            <a:ext cx="10363200" cy="1917292"/>
          </a:xfrm>
        </p:spPr>
        <p:txBody>
          <a:bodyPr>
            <a:normAutofit fontScale="92500" lnSpcReduction="10000"/>
          </a:bodyPr>
          <a:lstStyle/>
          <a:p>
            <a:r>
              <a:rPr lang="en-US" altLang="lv-LV" sz="4400" b="1" dirty="0" err="1">
                <a:solidFill>
                  <a:srgbClr val="012269"/>
                </a:solidFill>
                <a:latin typeface="Verdana"/>
                <a:ea typeface="Verdana"/>
              </a:rPr>
              <a:t>Paldies</a:t>
            </a:r>
            <a:r>
              <a:rPr lang="en-US" altLang="lv-LV" sz="4400" b="1" dirty="0">
                <a:solidFill>
                  <a:srgbClr val="012269"/>
                </a:solidFill>
                <a:latin typeface="Verdana"/>
                <a:ea typeface="Verdana"/>
              </a:rPr>
              <a:t> par </a:t>
            </a:r>
            <a:r>
              <a:rPr lang="en-US" altLang="lv-LV" sz="4400" b="1" dirty="0" err="1">
                <a:solidFill>
                  <a:srgbClr val="012269"/>
                </a:solidFill>
                <a:latin typeface="Verdana"/>
                <a:ea typeface="Verdana"/>
              </a:rPr>
              <a:t>uzmanību</a:t>
            </a:r>
            <a:endParaRPr lang="en-US" altLang="lv-LV" sz="4400" b="1" dirty="0">
              <a:solidFill>
                <a:srgbClr val="012269"/>
              </a:solidFill>
              <a:latin typeface="Verdana"/>
              <a:ea typeface="Verdana"/>
            </a:endParaRPr>
          </a:p>
          <a:p>
            <a:endParaRPr lang="en-US" altLang="lv-LV" sz="1600" dirty="0">
              <a:solidFill>
                <a:srgbClr val="012269"/>
              </a:solidFill>
            </a:endParaRPr>
          </a:p>
          <a:p>
            <a:pPr algn="l"/>
            <a:r>
              <a:rPr lang="lv-LV" altLang="lv-LV" sz="1200" dirty="0">
                <a:solidFill>
                  <a:srgbClr val="012269"/>
                </a:solidFill>
                <a:latin typeface="Verdana"/>
                <a:ea typeface="Verdana"/>
              </a:rPr>
              <a:t>Jautājumu gadījumā lūdzam sazināties ar</a:t>
            </a:r>
            <a:r>
              <a:rPr lang="en-US" altLang="lv-LV" sz="1200" dirty="0">
                <a:solidFill>
                  <a:srgbClr val="012269"/>
                </a:solidFill>
                <a:latin typeface="Verdana"/>
                <a:ea typeface="Verdana"/>
              </a:rPr>
              <a:t> </a:t>
            </a:r>
            <a:r>
              <a:rPr lang="lv-LV" altLang="lv-LV" sz="1200" dirty="0">
                <a:solidFill>
                  <a:srgbClr val="012269"/>
                </a:solidFill>
                <a:latin typeface="Verdana"/>
                <a:ea typeface="Verdana"/>
              </a:rPr>
              <a:t>Nemateriālo investīciju projektu atlases nodaļa</a:t>
            </a:r>
            <a:r>
              <a:rPr lang="en-US" altLang="lv-LV" sz="1200" dirty="0">
                <a:solidFill>
                  <a:srgbClr val="012269"/>
                </a:solidFill>
                <a:latin typeface="Verdana"/>
                <a:ea typeface="Verdana"/>
              </a:rPr>
              <a:t>s </a:t>
            </a:r>
            <a:br>
              <a:rPr lang="en-US" altLang="lv-LV" sz="1200" dirty="0">
                <a:solidFill>
                  <a:srgbClr val="012269"/>
                </a:solidFill>
                <a:latin typeface="Verdana"/>
                <a:ea typeface="Verdana"/>
              </a:rPr>
            </a:br>
            <a:r>
              <a:rPr lang="lv-LV" altLang="lv-LV" sz="1200" dirty="0">
                <a:solidFill>
                  <a:srgbClr val="012269"/>
                </a:solidFill>
                <a:latin typeface="Verdana"/>
                <a:ea typeface="Verdana"/>
              </a:rPr>
              <a:t>vecāk</a:t>
            </a:r>
            <a:r>
              <a:rPr lang="en-US" altLang="lv-LV" sz="1200" dirty="0">
                <a:solidFill>
                  <a:srgbClr val="012269"/>
                </a:solidFill>
                <a:latin typeface="Verdana"/>
                <a:ea typeface="Verdana"/>
              </a:rPr>
              <a:t>o</a:t>
            </a:r>
            <a:r>
              <a:rPr lang="lv-LV" altLang="lv-LV" sz="1200" dirty="0">
                <a:solidFill>
                  <a:srgbClr val="012269"/>
                </a:solidFill>
                <a:latin typeface="Verdana"/>
                <a:ea typeface="Verdana"/>
              </a:rPr>
              <a:t> ekspert</a:t>
            </a:r>
            <a:r>
              <a:rPr lang="en-US" altLang="lv-LV" sz="1200" dirty="0" err="1">
                <a:solidFill>
                  <a:srgbClr val="012269"/>
                </a:solidFill>
                <a:latin typeface="Verdana"/>
                <a:ea typeface="Verdana"/>
              </a:rPr>
              <a:t>i</a:t>
            </a:r>
            <a:r>
              <a:rPr lang="en-US" altLang="lv-LV" sz="1200" dirty="0">
                <a:solidFill>
                  <a:srgbClr val="012269"/>
                </a:solidFill>
                <a:latin typeface="Verdana"/>
                <a:ea typeface="Verdana"/>
              </a:rPr>
              <a:t> </a:t>
            </a:r>
            <a:r>
              <a:rPr lang="lv-LV" altLang="lv-LV" sz="1200" dirty="0">
                <a:solidFill>
                  <a:srgbClr val="012269"/>
                </a:solidFill>
                <a:latin typeface="Verdana"/>
                <a:ea typeface="Verdana"/>
              </a:rPr>
              <a:t>Tatjanu </a:t>
            </a:r>
            <a:r>
              <a:rPr lang="lv-LV" altLang="lv-LV" sz="1200" dirty="0" err="1">
                <a:solidFill>
                  <a:srgbClr val="012269"/>
                </a:solidFill>
                <a:latin typeface="Verdana"/>
                <a:ea typeface="Verdana"/>
              </a:rPr>
              <a:t>Tokarevu</a:t>
            </a:r>
            <a:r>
              <a:rPr lang="en-US" altLang="lv-LV" sz="1200" dirty="0">
                <a:solidFill>
                  <a:srgbClr val="012269"/>
                </a:solidFill>
                <a:latin typeface="Verdana"/>
                <a:ea typeface="Verdana"/>
              </a:rPr>
              <a:t> </a:t>
            </a:r>
            <a:r>
              <a:rPr lang="lv-LV" altLang="lv-LV" sz="1200" dirty="0">
                <a:solidFill>
                  <a:srgbClr val="012269"/>
                </a:solidFill>
                <a:latin typeface="Verdana"/>
                <a:ea typeface="Verdana"/>
              </a:rPr>
              <a:t> 27044919; </a:t>
            </a:r>
            <a:r>
              <a:rPr lang="lv-LV" altLang="lv-LV" sz="1200" dirty="0">
                <a:solidFill>
                  <a:srgbClr val="012269"/>
                </a:solidFill>
                <a:latin typeface="Verdana"/>
                <a:ea typeface="Verdan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tatjana.tokareva@cfla.gov.lv</a:t>
            </a:r>
            <a:endParaRPr lang="en-US" altLang="lv-LV" sz="1200" dirty="0">
              <a:solidFill>
                <a:srgbClr val="012269"/>
              </a:solidFill>
              <a:latin typeface="Verdana"/>
              <a:ea typeface="Verdana"/>
            </a:endParaRPr>
          </a:p>
          <a:p>
            <a:pPr algn="l"/>
            <a:r>
              <a:rPr lang="lv-LV" altLang="en-US" sz="1200" dirty="0" err="1">
                <a:solidFill>
                  <a:srgbClr val="01226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vadoš</a:t>
            </a:r>
            <a:r>
              <a:rPr lang="en-US" altLang="en-US" sz="1200" dirty="0">
                <a:solidFill>
                  <a:srgbClr val="01226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</a:t>
            </a:r>
            <a:r>
              <a:rPr lang="lv-LV" altLang="en-US" sz="1200" dirty="0">
                <a:solidFill>
                  <a:srgbClr val="01226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ekspert</a:t>
            </a:r>
            <a:r>
              <a:rPr lang="en-US" altLang="en-US" sz="1200" dirty="0" err="1">
                <a:solidFill>
                  <a:srgbClr val="01226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</a:t>
            </a:r>
            <a:r>
              <a:rPr lang="lv-LV" altLang="en-US" sz="1200" dirty="0">
                <a:solidFill>
                  <a:srgbClr val="01226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en-US" sz="1200" dirty="0" err="1">
                <a:solidFill>
                  <a:srgbClr val="01226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Viktoriju</a:t>
            </a:r>
            <a:r>
              <a:rPr lang="en-US" altLang="en-US" sz="1200" dirty="0">
                <a:solidFill>
                  <a:srgbClr val="01226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en-US" sz="1200" dirty="0" err="1">
                <a:solidFill>
                  <a:srgbClr val="01226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Boboviču</a:t>
            </a:r>
            <a:r>
              <a:rPr lang="en-US" altLang="en-US" sz="1200" dirty="0">
                <a:solidFill>
                  <a:srgbClr val="01226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lv-LV" altLang="en-US" sz="1200" dirty="0">
                <a:solidFill>
                  <a:srgbClr val="01226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20373447</a:t>
            </a:r>
            <a:r>
              <a:rPr lang="en-US" altLang="en-US" sz="1200" dirty="0">
                <a:solidFill>
                  <a:srgbClr val="01226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; </a:t>
            </a:r>
            <a:r>
              <a:rPr lang="en-US" altLang="en-US" sz="1200" dirty="0">
                <a:solidFill>
                  <a:srgbClr val="012269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viktorija.bobovica@cfla.gov.lv</a:t>
            </a:r>
            <a:r>
              <a:rPr lang="en-US" altLang="en-US" sz="1200" dirty="0">
                <a:solidFill>
                  <a:srgbClr val="012269"/>
                </a:solidFill>
              </a:rPr>
              <a:t> </a:t>
            </a:r>
            <a:endParaRPr lang="lv-LV" altLang="en-US" sz="1200" dirty="0">
              <a:solidFill>
                <a:srgbClr val="012269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/>
            <a:endParaRPr lang="lv-LV" altLang="lv-LV" sz="1200" dirty="0">
              <a:solidFill>
                <a:srgbClr val="012269"/>
              </a:solidFill>
            </a:endParaRPr>
          </a:p>
          <a:p>
            <a:pPr algn="l"/>
            <a:r>
              <a:rPr lang="lv-LV" altLang="lv-LV" sz="1300" dirty="0">
                <a:solidFill>
                  <a:srgbClr val="012269"/>
                </a:solidFill>
                <a:latin typeface="Verdana"/>
                <a:ea typeface="Verdana"/>
              </a:rPr>
              <a:t>Ja nepieciešama tehniska palīdzība darbā ar KPVIS, zvaniet </a:t>
            </a:r>
            <a:r>
              <a:rPr lang="lv-LV" altLang="lv-LV" sz="1300" dirty="0">
                <a:solidFill>
                  <a:srgbClr val="2D5F9B"/>
                </a:solidFill>
                <a:latin typeface="Verdana"/>
                <a:ea typeface="Verdana"/>
              </a:rPr>
              <a:t>20003306</a:t>
            </a:r>
            <a:r>
              <a:rPr lang="lv-LV" altLang="lv-LV" sz="1300" dirty="0">
                <a:solidFill>
                  <a:srgbClr val="012269"/>
                </a:solidFill>
                <a:latin typeface="Verdana"/>
                <a:ea typeface="Verdana"/>
              </a:rPr>
              <a:t> vai sūtiet e-pastu</a:t>
            </a:r>
            <a:r>
              <a:rPr lang="lv-LV" altLang="lv-LV" sz="1300" dirty="0">
                <a:solidFill>
                  <a:srgbClr val="2D5F9B"/>
                </a:solidFill>
                <a:latin typeface="Verdana"/>
                <a:ea typeface="Verdana"/>
              </a:rPr>
              <a:t> vis@cfla.gov.lv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199D37-4821-5E51-9E3A-CE8BA1E4CA5B}"/>
              </a:ext>
            </a:extLst>
          </p:cNvPr>
          <p:cNvSpPr/>
          <p:nvPr/>
        </p:nvSpPr>
        <p:spPr>
          <a:xfrm>
            <a:off x="3441290" y="4902354"/>
            <a:ext cx="5202648" cy="16905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12CF00-EF3B-B727-F009-C0B49E3419B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9494" r="6160"/>
          <a:stretch/>
        </p:blipFill>
        <p:spPr>
          <a:xfrm>
            <a:off x="4111164" y="4722530"/>
            <a:ext cx="3725146" cy="171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217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393CC15C-6270-172B-CC5C-3C951E0D67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2333"/>
          <a:stretch/>
        </p:blipFill>
        <p:spPr>
          <a:xfrm>
            <a:off x="1445341" y="1313278"/>
            <a:ext cx="6705599" cy="33240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C4B889-3C05-0B88-8DD9-D40EAF11A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>
                <a:solidFill>
                  <a:srgbClr val="012269"/>
                </a:solidFill>
              </a:rPr>
              <a:t>Reģistrēšanās KPVIS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7544FB-688E-A10F-406F-FDAB17C0E35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B0384A4-A6C0-48F1-8052-73333526A0D0}" type="slidenum">
              <a:rPr lang="en-US" altLang="lv-LV" smtClean="0"/>
              <a:pPr>
                <a:defRPr/>
              </a:pPr>
              <a:t>3</a:t>
            </a:fld>
            <a:endParaRPr lang="en-US" altLang="lv-LV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53DDC75A-EEA0-D437-A71B-FFCFF5BFDF9B}"/>
                  </a:ext>
                </a:extLst>
              </p14:cNvPr>
              <p14:cNvContentPartPr/>
              <p14:nvPr/>
            </p14:nvContentPartPr>
            <p14:xfrm>
              <a:off x="2153036" y="4152842"/>
              <a:ext cx="4178160" cy="3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53DDC75A-EEA0-D437-A71B-FFCFF5BFDF9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44396" y="4144202"/>
                <a:ext cx="41958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B5F6D804-E8EC-0CC2-A4DB-4C7DB2D18179}"/>
              </a:ext>
            </a:extLst>
          </p:cNvPr>
          <p:cNvSpPr txBox="1">
            <a:spLocks/>
          </p:cNvSpPr>
          <p:nvPr/>
        </p:nvSpPr>
        <p:spPr>
          <a:xfrm>
            <a:off x="1887794" y="4510366"/>
            <a:ext cx="9491406" cy="2068712"/>
          </a:xfrm>
          <a:prstGeom prst="rect">
            <a:avLst/>
          </a:prstGeom>
        </p:spPr>
        <p:txBody>
          <a:bodyPr/>
          <a:lstStyle>
            <a:lvl1pPr marL="350838" indent="-350838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300" kern="120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62000" indent="-292100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900" kern="120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731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500" kern="120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430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900" kern="120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1129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 kern="120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83835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3622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3412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93197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lv-LV" altLang="lv-LV" sz="1400" dirty="0">
                <a:solidFill>
                  <a:srgbClr val="012269"/>
                </a:solidFill>
              </a:rPr>
              <a:t>Autorizācija KPVIS pieejama </a:t>
            </a:r>
            <a:r>
              <a:rPr lang="lv-LV" altLang="lv-LV" sz="1400" b="1" dirty="0">
                <a:solidFill>
                  <a:srgbClr val="012269"/>
                </a:solidFill>
              </a:rPr>
              <a:t>tikai ar Vienotās pieteikšanās moduļa (VPM) paaugstinātas drošības autentifikācijas rīkiem</a:t>
            </a:r>
            <a:r>
              <a:rPr lang="en-US" altLang="lv-LV" sz="1400" b="1" dirty="0">
                <a:solidFill>
                  <a:srgbClr val="012269"/>
                </a:solidFill>
              </a:rPr>
              <a:t>: </a:t>
            </a:r>
            <a:endParaRPr lang="lv-LV" altLang="lv-LV" sz="1400" dirty="0">
              <a:solidFill>
                <a:srgbClr val="012269"/>
              </a:solidFill>
            </a:endParaRPr>
          </a:p>
          <a:p>
            <a:pPr lvl="1">
              <a:lnSpc>
                <a:spcPct val="80000"/>
              </a:lnSpc>
            </a:pPr>
            <a:r>
              <a:rPr lang="lv-LV" altLang="lv-LV" sz="1400" b="1" dirty="0">
                <a:solidFill>
                  <a:srgbClr val="012269"/>
                </a:solidFill>
              </a:rPr>
              <a:t>No Latvijas IP adresēm KPVIS pieejams visu laiku</a:t>
            </a:r>
          </a:p>
          <a:p>
            <a:pPr lvl="1">
              <a:lnSpc>
                <a:spcPct val="80000"/>
              </a:lnSpc>
            </a:pPr>
            <a:r>
              <a:rPr lang="lv-LV" altLang="lv-LV" sz="1400" dirty="0">
                <a:solidFill>
                  <a:srgbClr val="012269"/>
                </a:solidFill>
              </a:rPr>
              <a:t>KPVIS darbība tiek nodrošināta Eiropā un ASV</a:t>
            </a:r>
            <a:r>
              <a:rPr lang="en-US" altLang="lv-LV" sz="1400" dirty="0">
                <a:solidFill>
                  <a:srgbClr val="012269"/>
                </a:solidFill>
              </a:rPr>
              <a:t> un </a:t>
            </a:r>
            <a:r>
              <a:rPr lang="en-US" altLang="lv-LV" sz="1400" dirty="0" err="1">
                <a:solidFill>
                  <a:srgbClr val="012269"/>
                </a:solidFill>
              </a:rPr>
              <a:t>sekojošām</a:t>
            </a:r>
            <a:r>
              <a:rPr lang="en-US" altLang="lv-LV" sz="1400" dirty="0">
                <a:solidFill>
                  <a:srgbClr val="012269"/>
                </a:solidFill>
              </a:rPr>
              <a:t> </a:t>
            </a:r>
            <a:r>
              <a:rPr lang="en-US" altLang="lv-LV" sz="1400" dirty="0" err="1">
                <a:solidFill>
                  <a:srgbClr val="012269"/>
                </a:solidFill>
              </a:rPr>
              <a:t>Eiropas</a:t>
            </a:r>
            <a:r>
              <a:rPr lang="en-US" altLang="lv-LV" sz="1400" dirty="0">
                <a:solidFill>
                  <a:srgbClr val="012269"/>
                </a:solidFill>
              </a:rPr>
              <a:t> </a:t>
            </a:r>
            <a:r>
              <a:rPr lang="en-US" altLang="lv-LV" sz="1400" dirty="0" err="1">
                <a:solidFill>
                  <a:srgbClr val="012269"/>
                </a:solidFill>
              </a:rPr>
              <a:t>valstīm</a:t>
            </a:r>
            <a:r>
              <a:rPr lang="en-US" altLang="lv-LV" sz="1400" dirty="0">
                <a:solidFill>
                  <a:srgbClr val="012269"/>
                </a:solidFill>
              </a:rPr>
              <a:t>:</a:t>
            </a:r>
          </a:p>
          <a:p>
            <a:pPr lvl="2">
              <a:lnSpc>
                <a:spcPct val="80000"/>
              </a:lnSpc>
            </a:pPr>
            <a:r>
              <a:rPr lang="lv-LV" altLang="lv-LV" sz="1100" dirty="0">
                <a:solidFill>
                  <a:srgbClr val="012269"/>
                </a:solidFill>
              </a:rPr>
              <a:t>Islande, Polija, Austrija, Itālija, Portugāle, Beļģija, Īrija, Rumānija, Bulgārija, Kipra, Slovākija, Čehija, Lietuva, Somija, Dānija, Lihtenšteina, Spānija, Francija, Luksemburga, Ungārija, Grieķija, Malta, Vācija, Horvātija, Nīderlande, Zviedrija, Igaunija, Norvēģija </a:t>
            </a:r>
          </a:p>
          <a:p>
            <a:pPr lvl="1">
              <a:lnSpc>
                <a:spcPct val="80000"/>
              </a:lnSpc>
            </a:pPr>
            <a:r>
              <a:rPr lang="lv-LV" altLang="lv-LV" sz="1400" dirty="0">
                <a:solidFill>
                  <a:srgbClr val="012269"/>
                </a:solidFill>
              </a:rPr>
              <a:t>No šīm ārvalstīm KPVIS ir pieejams darba dienās no plkst. 8:00 līdz 20:00. KPVIS nav pieejams – sestdien, svētdien un ārpus darba laika. </a:t>
            </a:r>
            <a:endParaRPr lang="en-US" altLang="lv-LV" sz="1400" dirty="0">
              <a:solidFill>
                <a:srgbClr val="012269"/>
              </a:solidFill>
            </a:endParaRPr>
          </a:p>
          <a:p>
            <a:pPr lvl="1">
              <a:lnSpc>
                <a:spcPct val="80000"/>
              </a:lnSpc>
            </a:pPr>
            <a:r>
              <a:rPr lang="lv-LV" altLang="lv-LV" sz="1400" dirty="0">
                <a:solidFill>
                  <a:srgbClr val="012269"/>
                </a:solidFill>
              </a:rPr>
              <a:t>Valstīm, kuras nav šajā sarakstā, </a:t>
            </a:r>
            <a:r>
              <a:rPr lang="lv-LV" altLang="lv-LV" sz="1400" b="1" dirty="0">
                <a:solidFill>
                  <a:srgbClr val="012269"/>
                </a:solidFill>
              </a:rPr>
              <a:t>pieeja KPVIS sistēmai netiek nodrošināta</a:t>
            </a:r>
            <a:r>
              <a:rPr lang="lv-LV" altLang="lv-LV" sz="1400" dirty="0">
                <a:solidFill>
                  <a:srgbClr val="012269"/>
                </a:solidFill>
              </a:rPr>
              <a:t>.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6CB1CE-0DE4-BE8B-E449-9E6784AB74D3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10800000" flipV="1">
            <a:off x="8357418" y="824013"/>
            <a:ext cx="3332073" cy="3636031"/>
          </a:xfrm>
        </p:spPr>
        <p:txBody>
          <a:bodyPr>
            <a:normAutofit fontScale="25000" lnSpcReduction="20000"/>
          </a:bodyPr>
          <a:lstStyle/>
          <a:p>
            <a:r>
              <a:rPr lang="en-US" sz="5600" dirty="0">
                <a:solidFill>
                  <a:srgbClr val="012269"/>
                </a:solidFill>
              </a:rPr>
              <a:t>KPVIS portals: </a:t>
            </a:r>
            <a:r>
              <a:rPr lang="en-US" sz="5600" dirty="0">
                <a:solidFill>
                  <a:srgbClr val="012269"/>
                </a:solidFill>
                <a:hlinkClick r:id="rId6"/>
              </a:rPr>
              <a:t>https://projekti.cfla.gov.lv/</a:t>
            </a:r>
            <a:r>
              <a:rPr lang="en-US" sz="5600" dirty="0">
                <a:solidFill>
                  <a:srgbClr val="012269"/>
                </a:solidFill>
              </a:rPr>
              <a:t> </a:t>
            </a:r>
          </a:p>
          <a:p>
            <a:endParaRPr lang="en-US" sz="5600" dirty="0">
              <a:solidFill>
                <a:srgbClr val="012269"/>
              </a:solidFill>
            </a:endParaRPr>
          </a:p>
          <a:p>
            <a:r>
              <a:rPr lang="en-US" sz="5600" dirty="0" err="1">
                <a:solidFill>
                  <a:srgbClr val="012269"/>
                </a:solidFill>
              </a:rPr>
              <a:t>Kā</a:t>
            </a:r>
            <a:r>
              <a:rPr lang="en-US" sz="5600" dirty="0">
                <a:solidFill>
                  <a:srgbClr val="012269"/>
                </a:solidFill>
              </a:rPr>
              <a:t> </a:t>
            </a:r>
            <a:r>
              <a:rPr lang="en-US" sz="5600" dirty="0" err="1">
                <a:solidFill>
                  <a:srgbClr val="012269"/>
                </a:solidFill>
              </a:rPr>
              <a:t>kļūt</a:t>
            </a:r>
            <a:r>
              <a:rPr lang="en-US" sz="5600" dirty="0">
                <a:solidFill>
                  <a:srgbClr val="012269"/>
                </a:solidFill>
              </a:rPr>
              <a:t> par KPVIS </a:t>
            </a:r>
            <a:r>
              <a:rPr lang="en-US" sz="5600" dirty="0" err="1">
                <a:solidFill>
                  <a:srgbClr val="012269"/>
                </a:solidFill>
              </a:rPr>
              <a:t>lietotāju</a:t>
            </a:r>
            <a:r>
              <a:rPr lang="en-US" sz="5600" dirty="0">
                <a:solidFill>
                  <a:srgbClr val="012269"/>
                </a:solidFill>
              </a:rPr>
              <a:t>:</a:t>
            </a:r>
            <a:br>
              <a:rPr lang="en-US" sz="5600" dirty="0">
                <a:solidFill>
                  <a:srgbClr val="012269"/>
                </a:solidFill>
              </a:rPr>
            </a:br>
            <a:r>
              <a:rPr lang="en-US" sz="5600" dirty="0">
                <a:solidFill>
                  <a:srgbClr val="012269"/>
                </a:solidFill>
                <a:hlinkClick r:id="rId7"/>
              </a:rPr>
              <a:t>https://www.cfla.gov.lv/lv/par-e-vidi</a:t>
            </a:r>
            <a:endParaRPr lang="en-US" sz="5600" dirty="0">
              <a:solidFill>
                <a:srgbClr val="012269"/>
              </a:solidFill>
            </a:endParaRPr>
          </a:p>
          <a:p>
            <a:endParaRPr lang="en-US" sz="5600" dirty="0">
              <a:solidFill>
                <a:srgbClr val="012269"/>
              </a:solidFill>
            </a:endParaRPr>
          </a:p>
          <a:p>
            <a:r>
              <a:rPr lang="lv-LV" sz="5600" dirty="0">
                <a:solidFill>
                  <a:srgbClr val="012269"/>
                </a:solidFill>
              </a:rPr>
              <a:t>KPVIS darbība tiek nodrošināta šādās interneta pārlūkprogrammu versijās: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5600" dirty="0">
                <a:solidFill>
                  <a:srgbClr val="012269"/>
                </a:solidFill>
              </a:rPr>
              <a:t>Microsoft </a:t>
            </a:r>
            <a:r>
              <a:rPr lang="lv-LV" sz="5600" dirty="0" err="1">
                <a:solidFill>
                  <a:srgbClr val="012269"/>
                </a:solidFill>
              </a:rPr>
              <a:t>Edge</a:t>
            </a:r>
            <a:endParaRPr lang="lv-LV" sz="5600" dirty="0">
              <a:solidFill>
                <a:srgbClr val="012269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5600" dirty="0" err="1">
                <a:solidFill>
                  <a:srgbClr val="012269"/>
                </a:solidFill>
              </a:rPr>
              <a:t>Mozilla</a:t>
            </a:r>
            <a:r>
              <a:rPr lang="lv-LV" sz="5600" dirty="0">
                <a:solidFill>
                  <a:srgbClr val="012269"/>
                </a:solidFill>
              </a:rPr>
              <a:t> </a:t>
            </a:r>
            <a:r>
              <a:rPr lang="lv-LV" sz="5600" dirty="0" err="1">
                <a:solidFill>
                  <a:srgbClr val="012269"/>
                </a:solidFill>
              </a:rPr>
              <a:t>Firefox</a:t>
            </a:r>
            <a:endParaRPr lang="lv-LV" sz="5600" dirty="0">
              <a:solidFill>
                <a:srgbClr val="012269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5600" dirty="0">
                <a:solidFill>
                  <a:srgbClr val="012269"/>
                </a:solidFill>
              </a:rPr>
              <a:t>Google </a:t>
            </a:r>
            <a:r>
              <a:rPr lang="lv-LV" sz="5600" dirty="0" err="1">
                <a:solidFill>
                  <a:srgbClr val="012269"/>
                </a:solidFill>
              </a:rPr>
              <a:t>Chrome</a:t>
            </a:r>
            <a:r>
              <a:rPr lang="lv-LV" sz="5600" dirty="0">
                <a:solidFill>
                  <a:srgbClr val="012269"/>
                </a:solidFill>
              </a:rPr>
              <a:t> </a:t>
            </a:r>
          </a:p>
          <a:p>
            <a:endParaRPr lang="en-US" sz="5600" dirty="0">
              <a:solidFill>
                <a:srgbClr val="012269"/>
              </a:solidFill>
            </a:endParaRPr>
          </a:p>
          <a:p>
            <a:pPr algn="l" fontAlgn="base"/>
            <a:r>
              <a:rPr lang="lv-LV" sz="5600" b="1" i="0" dirty="0">
                <a:solidFill>
                  <a:srgbClr val="FF0000"/>
                </a:solidFill>
                <a:effectLst/>
              </a:rPr>
              <a:t>Ja nepieciešama tehniska palīdzība, zvaniet </a:t>
            </a:r>
            <a:r>
              <a:rPr lang="lv-LV" sz="5600" b="1" i="0" u="none" strike="noStrike" dirty="0">
                <a:solidFill>
                  <a:srgbClr val="FF0000"/>
                </a:solidFill>
                <a:effectLst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20003306</a:t>
            </a:r>
            <a:r>
              <a:rPr lang="lv-LV" sz="5600" b="1" i="0" dirty="0">
                <a:solidFill>
                  <a:srgbClr val="FF0000"/>
                </a:solidFill>
                <a:effectLst/>
              </a:rPr>
              <a:t> vai sūtiet e-pastu </a:t>
            </a:r>
            <a:r>
              <a:rPr lang="lv-LV" sz="5600" b="1" i="0" u="none" strike="noStrike" dirty="0">
                <a:solidFill>
                  <a:srgbClr val="FF0000"/>
                </a:solidFill>
                <a:effectLst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vis@cfla.gov.lv</a:t>
            </a:r>
            <a:endParaRPr lang="lv-LV" sz="5600" b="1" i="0" dirty="0">
              <a:solidFill>
                <a:srgbClr val="FF0000"/>
              </a:solidFill>
              <a:effectLst/>
            </a:endParaRPr>
          </a:p>
          <a:p>
            <a:br>
              <a:rPr lang="lv-LV" dirty="0"/>
            </a:b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711178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3DC004A-470E-74EF-5CA9-F43FF3A03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6647" y="285159"/>
            <a:ext cx="8825753" cy="1036642"/>
          </a:xfrm>
        </p:spPr>
        <p:txBody>
          <a:bodyPr/>
          <a:lstStyle/>
          <a:p>
            <a:r>
              <a:rPr lang="lv-LV" altLang="lv-LV" sz="2400" b="1" dirty="0">
                <a:solidFill>
                  <a:srgbClr val="012269"/>
                </a:solidFill>
              </a:rPr>
              <a:t>Dokumenti un saites PI sagatavošanai</a:t>
            </a:r>
            <a:endParaRPr lang="lv-LV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68DFB3-22D8-F291-1BFC-F07C5071FB8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DDB5E56-79A7-4C7E-8338-1956EC33AAE7}" type="slidenum">
              <a:rPr lang="lv-LV" smtClean="0"/>
              <a:t>4</a:t>
            </a:fld>
            <a:endParaRPr lang="lv-LV"/>
          </a:p>
        </p:txBody>
      </p:sp>
      <p:graphicFrame>
        <p:nvGraphicFramePr>
          <p:cNvPr id="11" name="Content Placeholder 4">
            <a:extLst>
              <a:ext uri="{FF2B5EF4-FFF2-40B4-BE49-F238E27FC236}">
                <a16:creationId xmlns:a16="http://schemas.microsoft.com/office/drawing/2014/main" id="{F79D61D2-0463-E4BC-55BB-93BE3122214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3148071"/>
              </p:ext>
            </p:extLst>
          </p:nvPr>
        </p:nvGraphicFramePr>
        <p:xfrm>
          <a:off x="250722" y="1321801"/>
          <a:ext cx="11690555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C28F394E-CD0E-002E-2CA7-9FA10A28A9A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106" y="3029534"/>
            <a:ext cx="1343813" cy="178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2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F2005FD-1BEA-A5B9-37FA-2FE444F9375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02400" y="5860026"/>
            <a:ext cx="4876800" cy="769374"/>
          </a:xfrm>
        </p:spPr>
        <p:txBody>
          <a:bodyPr>
            <a:normAutofit/>
          </a:bodyPr>
          <a:lstStyle/>
          <a:p>
            <a:pPr algn="ctr"/>
            <a:r>
              <a:rPr lang="lv-LV" dirty="0">
                <a:hlinkClick r:id="rId3"/>
              </a:rPr>
              <a:t>https://likumi.lv/ta/id/348534-eiropas-savienibas-kohezijas-politikas-programmas-2021-2027-gadam-1-1-1-specifiska-atbalsta-merka-petniecibas-un-inovaciju</a:t>
            </a:r>
            <a:r>
              <a:rPr lang="en-US" dirty="0"/>
              <a:t> </a:t>
            </a:r>
            <a:endParaRPr lang="lv-LV" dirty="0"/>
          </a:p>
        </p:txBody>
      </p:sp>
      <p:sp>
        <p:nvSpPr>
          <p:cNvPr id="15364" name="Slide Number Placeholder 5">
            <a:extLst>
              <a:ext uri="{FF2B5EF4-FFF2-40B4-BE49-F238E27FC236}">
                <a16:creationId xmlns:a16="http://schemas.microsoft.com/office/drawing/2014/main" id="{43642592-44F8-1F04-0A06-601EF13592FB}"/>
              </a:ext>
            </a:extLst>
          </p:cNvPr>
          <p:cNvSpPr>
            <a:spLocks noGrp="1" noChangeArrowheads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71DA6FCE-D73A-4CBA-A4FF-8C20EB102D19}" type="slidenum">
              <a:rPr lang="en-US" altLang="lv-LV"/>
              <a:pPr/>
              <a:t>5</a:t>
            </a:fld>
            <a:endParaRPr lang="en-US" altLang="lv-LV"/>
          </a:p>
        </p:txBody>
      </p:sp>
      <p:sp>
        <p:nvSpPr>
          <p:cNvPr id="15362" name="Title 1">
            <a:extLst>
              <a:ext uri="{FF2B5EF4-FFF2-40B4-BE49-F238E27FC236}">
                <a16:creationId xmlns:a16="http://schemas.microsoft.com/office/drawing/2014/main" id="{A8BBEA93-6999-2BD7-52D7-45D2F425125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411771" y="121911"/>
            <a:ext cx="8826500" cy="614514"/>
          </a:xfrm>
        </p:spPr>
        <p:txBody>
          <a:bodyPr/>
          <a:lstStyle/>
          <a:p>
            <a:pPr algn="l"/>
            <a:r>
              <a:rPr lang="lv-LV" altLang="lv-LV" sz="2800" b="1" dirty="0">
                <a:solidFill>
                  <a:srgbClr val="012269"/>
                </a:solidFill>
              </a:rPr>
              <a:t>Ministru kabineta noteikumi</a:t>
            </a:r>
            <a:endParaRPr lang="lv-LV" altLang="en-US" sz="28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F9ECF5-8C86-BF14-5B02-D5737ACCA3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7353" y="1159543"/>
            <a:ext cx="4333342" cy="44687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12E87E3-113E-62A1-400C-9342846996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9137" y="1052383"/>
            <a:ext cx="4488553" cy="4753234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E61BE2B-DAE8-6307-9214-9A65B9844E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96181" y="5860026"/>
            <a:ext cx="4699819" cy="769374"/>
          </a:xfrm>
        </p:spPr>
        <p:txBody>
          <a:bodyPr>
            <a:normAutofit/>
          </a:bodyPr>
          <a:lstStyle/>
          <a:p>
            <a:pPr algn="ctr"/>
            <a:r>
              <a:rPr lang="lv-LV" dirty="0">
                <a:hlinkClick r:id="rId6"/>
              </a:rPr>
              <a:t>https://likumi.lv/ta/id/348535-eiropas-savienibas-kohezijas-politikas-programmas-2021-2027-gadam1-1-1-specifiska-atbalsta-merka-petniecibas-un-inovaciju</a:t>
            </a:r>
            <a:r>
              <a:rPr lang="en-US" dirty="0"/>
              <a:t> </a:t>
            </a:r>
            <a:endParaRPr lang="lv-LV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8C9551E7-386E-DB65-3221-396953B5C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9150" y="256303"/>
            <a:ext cx="8826500" cy="1036637"/>
          </a:xfrm>
        </p:spPr>
        <p:txBody>
          <a:bodyPr/>
          <a:lstStyle/>
          <a:p>
            <a:r>
              <a:rPr lang="en-US" altLang="lv-LV" sz="2800" dirty="0">
                <a:solidFill>
                  <a:srgbClr val="012269"/>
                </a:solidFill>
              </a:rPr>
              <a:t>CFLA </a:t>
            </a:r>
            <a:r>
              <a:rPr lang="lv-LV" altLang="lv-LV" sz="2800" dirty="0">
                <a:solidFill>
                  <a:srgbClr val="012269"/>
                </a:solidFill>
              </a:rPr>
              <a:t>tīmekļvietne </a:t>
            </a:r>
            <a:endParaRPr lang="lv-LV" alt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B0B608-CF0D-B978-C6C7-7601F67031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125" y="1632206"/>
            <a:ext cx="5476875" cy="4844794"/>
          </a:xfrm>
        </p:spPr>
        <p:txBody>
          <a:bodyPr>
            <a:normAutofit fontScale="92500" lnSpcReduction="20000"/>
          </a:bodyPr>
          <a:lstStyle/>
          <a:p>
            <a:r>
              <a:rPr lang="lv-LV" sz="2000" dirty="0">
                <a:solidFill>
                  <a:srgbClr val="012269"/>
                </a:solidFill>
              </a:rPr>
              <a:t>Projektu iesniegumu atlases nolikums un cita dokumentācija: </a:t>
            </a:r>
            <a:r>
              <a:rPr lang="lv-LV" sz="2000" dirty="0">
                <a:solidFill>
                  <a:srgbClr val="2D5F9B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https://www.cfla.gov.lv/lv/1-1-1-5-k-2 </a:t>
            </a:r>
            <a:endParaRPr lang="lv-LV" sz="2000" dirty="0">
              <a:solidFill>
                <a:srgbClr val="2D5F9B"/>
              </a:solidFill>
            </a:endParaRPr>
          </a:p>
          <a:p>
            <a:r>
              <a:rPr lang="lv-LV" sz="2100" dirty="0">
                <a:solidFill>
                  <a:srgbClr val="2D5F9B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https://www.cfla.gov.lv/lv/1-1-1-8</a:t>
            </a:r>
            <a:endParaRPr lang="lv-LV" altLang="en-US" sz="2100" b="1" dirty="0">
              <a:solidFill>
                <a:srgbClr val="2D5F9B"/>
              </a:solidFill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lv-LV" altLang="en-US" sz="2200" b="1" dirty="0">
              <a:solidFill>
                <a:srgbClr val="2D5F9B"/>
              </a:solidFill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lv-LV" altLang="en-US" sz="1900" b="1" dirty="0">
                <a:solidFill>
                  <a:srgbClr val="012269"/>
                </a:solidFill>
              </a:rPr>
              <a:t>Atlases nolikums</a:t>
            </a:r>
            <a:r>
              <a:rPr lang="lv-LV" altLang="en-US" sz="1900" dirty="0">
                <a:solidFill>
                  <a:srgbClr val="012269"/>
                </a:solidFill>
              </a:rPr>
              <a:t>, t.sk.: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lv-LV" altLang="en-US" sz="1900" dirty="0">
                <a:solidFill>
                  <a:srgbClr val="012269"/>
                </a:solidFill>
              </a:rPr>
              <a:t>Projektu iesniegumu vērtēšanas </a:t>
            </a:r>
            <a:r>
              <a:rPr lang="lv-LV" altLang="en-US" sz="1900" b="1" dirty="0">
                <a:solidFill>
                  <a:srgbClr val="012269"/>
                </a:solidFill>
              </a:rPr>
              <a:t>kritēriji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lv-LV" altLang="en-US" sz="1900" dirty="0">
                <a:solidFill>
                  <a:srgbClr val="012269"/>
                </a:solidFill>
              </a:rPr>
              <a:t>Projekta iesnieguma </a:t>
            </a:r>
            <a:r>
              <a:rPr lang="lv-LV" altLang="en-US" sz="1900" b="1" dirty="0">
                <a:solidFill>
                  <a:srgbClr val="012269"/>
                </a:solidFill>
              </a:rPr>
              <a:t>aizpildīšanas</a:t>
            </a:r>
            <a:r>
              <a:rPr lang="lv-LV" altLang="en-US" sz="1900" dirty="0">
                <a:solidFill>
                  <a:srgbClr val="012269"/>
                </a:solidFill>
              </a:rPr>
              <a:t> metodika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lv-LV" altLang="en-US" sz="1900" dirty="0">
                <a:solidFill>
                  <a:srgbClr val="012269"/>
                </a:solidFill>
              </a:rPr>
              <a:t>Līgums par projekta īstenošanu (projekts)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lv-LV" altLang="en-US" sz="1900" dirty="0">
                <a:solidFill>
                  <a:srgbClr val="012269"/>
                </a:solidFill>
              </a:rPr>
              <a:t>Citi atlases nolikuma obligāti aizpildāmi pielikumi</a:t>
            </a:r>
          </a:p>
          <a:p>
            <a:endParaRPr lang="lv-LV" altLang="en-US" dirty="0">
              <a:solidFill>
                <a:srgbClr val="2D5F9B"/>
              </a:solidFill>
            </a:endParaRPr>
          </a:p>
          <a:p>
            <a:r>
              <a:rPr lang="lv-LV" altLang="en-US" dirty="0">
                <a:solidFill>
                  <a:srgbClr val="012269"/>
                </a:solidFill>
              </a:rPr>
              <a:t>+ pamācības </a:t>
            </a:r>
          </a:p>
          <a:p>
            <a:r>
              <a:rPr lang="lv-LV" altLang="en-US" dirty="0">
                <a:solidFill>
                  <a:srgbClr val="012269"/>
                </a:solidFill>
              </a:rPr>
              <a:t>+ saite uz KPVIS</a:t>
            </a:r>
          </a:p>
          <a:p>
            <a:r>
              <a:rPr lang="lv-LV" altLang="en-US" dirty="0">
                <a:solidFill>
                  <a:srgbClr val="012269"/>
                </a:solidFill>
              </a:rPr>
              <a:t>+ saite uz MK noteikumiem</a:t>
            </a:r>
          </a:p>
          <a:p>
            <a:r>
              <a:rPr lang="lv-LV" altLang="en-US" dirty="0">
                <a:solidFill>
                  <a:srgbClr val="012269"/>
                </a:solidFill>
              </a:rPr>
              <a:t>+ kontaktinformācija konsultācijām</a:t>
            </a:r>
          </a:p>
          <a:p>
            <a:endParaRPr lang="lv-LV" altLang="en-US" dirty="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68C728-A858-0231-99D6-7A6CAABB296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6869"/>
          <a:stretch/>
        </p:blipFill>
        <p:spPr>
          <a:xfrm>
            <a:off x="6096000" y="1632206"/>
            <a:ext cx="5899346" cy="4660239"/>
          </a:xfrm>
          <a:prstGeom prst="rect">
            <a:avLst/>
          </a:prstGeom>
        </p:spPr>
      </p:pic>
      <p:sp>
        <p:nvSpPr>
          <p:cNvPr id="16388" name="Slide Number Placeholder 5">
            <a:extLst>
              <a:ext uri="{FF2B5EF4-FFF2-40B4-BE49-F238E27FC236}">
                <a16:creationId xmlns:a16="http://schemas.microsoft.com/office/drawing/2014/main" id="{48D671D3-6977-02B3-9585-F9A5D53E102F}"/>
              </a:ext>
            </a:extLst>
          </p:cNvPr>
          <p:cNvSpPr>
            <a:spLocks noGrp="1" noChangeArrowheads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646D79E-00DC-4D8B-B75C-9FDD30668D11}" type="slidenum">
              <a:rPr lang="en-US" altLang="lv-LV"/>
              <a:pPr/>
              <a:t>6</a:t>
            </a:fld>
            <a:endParaRPr lang="en-US" altLang="lv-LV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FD14A7AF-645C-742D-F4EC-1C3ED2619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3177" y="360362"/>
            <a:ext cx="5899610" cy="1036637"/>
          </a:xfrm>
        </p:spPr>
        <p:txBody>
          <a:bodyPr>
            <a:normAutofit/>
          </a:bodyPr>
          <a:lstStyle/>
          <a:p>
            <a:r>
              <a:rPr lang="lv-LV" altLang="en-US" dirty="0">
                <a:solidFill>
                  <a:srgbClr val="012269"/>
                </a:solidFill>
              </a:rPr>
              <a:t>Izmaksu metodikas un vadlīnijas </a:t>
            </a:r>
            <a:endParaRPr lang="lv-LV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2470BC-03CE-C931-5FA0-690B8B6A95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525" y="1579562"/>
            <a:ext cx="7017262" cy="47450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lv-LV" altLang="en-US" sz="2200" b="1" dirty="0">
                <a:solidFill>
                  <a:srgbClr val="2D5F9B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Attiecināmo izmaksu un vienkāršoto izmaksu metodikas un  vadlīnijas</a:t>
            </a:r>
            <a:r>
              <a:rPr lang="lv-LV" altLang="en-US" dirty="0">
                <a:solidFill>
                  <a:srgbClr val="2D5F9B"/>
                </a:solidFill>
              </a:rPr>
              <a:t>, </a:t>
            </a:r>
            <a:r>
              <a:rPr lang="lv-LV" altLang="en-US" dirty="0">
                <a:solidFill>
                  <a:srgbClr val="012269"/>
                </a:solidFill>
              </a:rPr>
              <a:t>t.sk.:</a:t>
            </a:r>
          </a:p>
          <a:p>
            <a:pPr marL="285750" indent="-285750">
              <a:spcBef>
                <a:spcPts val="1200"/>
              </a:spcBef>
              <a:buFont typeface="Verdana" panose="020B0604030504040204" pitchFamily="34" charset="0"/>
              <a:buChar char="!"/>
            </a:pPr>
            <a:r>
              <a:rPr lang="lv-LV" altLang="en-US" sz="1600" dirty="0">
                <a:solidFill>
                  <a:srgbClr val="2D5F9B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Vadlīnijas attiecināmo izmaksu noteikšanai Eiropas Savienības kohēzijas politikas programmas 2021.-2027.gada plānošanas periodā</a:t>
            </a:r>
            <a:endParaRPr lang="lv-LV" altLang="en-US" sz="1600" dirty="0">
              <a:solidFill>
                <a:srgbClr val="2D5F9B"/>
              </a:solidFill>
            </a:endParaRPr>
          </a:p>
          <a:p>
            <a:pPr marL="285750" indent="-285750">
              <a:spcBef>
                <a:spcPts val="1200"/>
              </a:spcBef>
              <a:buFont typeface="Verdana" panose="020B0604030504040204" pitchFamily="34" charset="0"/>
              <a:buChar char="!"/>
            </a:pPr>
            <a:r>
              <a:rPr lang="lv-LV" altLang="en-US" sz="1600" dirty="0">
                <a:solidFill>
                  <a:srgbClr val="2D5F9B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Vienas vienības izmaksu standarta likmes aprēķina un piemērošanas metodika 1 km izmaksām darbības programmas “Izaugsme un nodarbinātība” un Eiropas Savienības kohēzijas politikas programmas 2021.–2027.gadam īstenošanai</a:t>
            </a:r>
            <a:endParaRPr lang="lv-LV" altLang="en-US" sz="1600" dirty="0">
              <a:solidFill>
                <a:srgbClr val="2D5F9B"/>
              </a:solidFill>
            </a:endParaRPr>
          </a:p>
          <a:p>
            <a:pPr marL="285750" indent="-285750">
              <a:spcBef>
                <a:spcPts val="1200"/>
              </a:spcBef>
              <a:buFont typeface="Verdana" panose="020B0604030504040204" pitchFamily="34" charset="0"/>
              <a:buChar char="!"/>
            </a:pPr>
            <a:r>
              <a:rPr lang="lv-LV" altLang="en-US" sz="1600" dirty="0">
                <a:solidFill>
                  <a:srgbClr val="2D5F9B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Vienas vienības izmaksu standarta likmes aprēķina un piemērošanas metodika iekšzemes komandējumu izmaksām darbības programmas “Izaugsme un nodarbinātība” un Eiropas Savienības kohēzijas politikas programmas 2021.–2027.gadam īstenošanai</a:t>
            </a:r>
            <a:endParaRPr lang="lv-LV" altLang="en-US" sz="1600" dirty="0">
              <a:solidFill>
                <a:srgbClr val="2D5F9B"/>
              </a:solidFill>
              <a:hlinkClick r:id="rId7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285750" indent="-285750">
              <a:spcBef>
                <a:spcPts val="1200"/>
              </a:spcBef>
              <a:buFont typeface="Verdana" panose="020B0604030504040204" pitchFamily="34" charset="0"/>
              <a:buChar char="!"/>
            </a:pPr>
            <a:r>
              <a:rPr lang="lv-LV" altLang="en-US" sz="1600" dirty="0">
                <a:solidFill>
                  <a:srgbClr val="2D5F9B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 fondu 2021.-2027. gada un Atveseļošanas fonda komunikācijas un dizaina vadlīnijas</a:t>
            </a:r>
            <a:endParaRPr lang="lv-LV" altLang="en-US" sz="1600" dirty="0">
              <a:solidFill>
                <a:srgbClr val="2D5F9B"/>
              </a:solidFill>
            </a:endParaRPr>
          </a:p>
          <a:p>
            <a:pPr>
              <a:lnSpc>
                <a:spcPct val="90000"/>
              </a:lnSpc>
            </a:pPr>
            <a:endParaRPr lang="lv-LV" altLang="en-US" dirty="0">
              <a:solidFill>
                <a:schemeClr val="tx1"/>
              </a:solidFill>
            </a:endParaRPr>
          </a:p>
        </p:txBody>
      </p:sp>
      <p:sp>
        <p:nvSpPr>
          <p:cNvPr id="17412" name="Slide Number Placeholder 5">
            <a:extLst>
              <a:ext uri="{FF2B5EF4-FFF2-40B4-BE49-F238E27FC236}">
                <a16:creationId xmlns:a16="http://schemas.microsoft.com/office/drawing/2014/main" id="{9C926809-5D26-6DCB-531A-E5ACAEF62561}"/>
              </a:ext>
            </a:extLst>
          </p:cNvPr>
          <p:cNvSpPr>
            <a:spLocks noGrp="1" noChangeArrowheads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98DB94D-FF5C-40F8-ABCB-391DF63CF0E7}" type="slidenum">
              <a:rPr lang="en-US" altLang="lv-LV"/>
              <a:pPr/>
              <a:t>7</a:t>
            </a:fld>
            <a:endParaRPr lang="en-US" altLang="lv-LV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C93C8B-C0D7-F411-4CC6-DB4B15E0A24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48647" y="249083"/>
            <a:ext cx="3533753" cy="624199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94A0169B-6C18-CE65-CC9E-05BB964FB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5475" y="302446"/>
            <a:ext cx="8826500" cy="1036637"/>
          </a:xfrm>
        </p:spPr>
        <p:txBody>
          <a:bodyPr/>
          <a:lstStyle/>
          <a:p>
            <a:r>
              <a:rPr lang="en-US" altLang="lv-LV" sz="2800" dirty="0">
                <a:solidFill>
                  <a:srgbClr val="012269"/>
                </a:solidFill>
              </a:rPr>
              <a:t>HP VINPI </a:t>
            </a:r>
            <a:r>
              <a:rPr lang="en-US" altLang="lv-LV" sz="2800" dirty="0" err="1">
                <a:solidFill>
                  <a:srgbClr val="012269"/>
                </a:solidFill>
              </a:rPr>
              <a:t>vadlīnijas</a:t>
            </a:r>
            <a:endParaRPr lang="lv-LV" alt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FF0CE-FE05-65A0-CCF5-2AC1F37E36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0113" y="1428750"/>
            <a:ext cx="9401175" cy="2000250"/>
          </a:xfrm>
        </p:spPr>
        <p:txBody>
          <a:bodyPr/>
          <a:lstStyle/>
          <a:p>
            <a:r>
              <a:rPr lang="lv-LV" altLang="en-US" dirty="0">
                <a:solidFill>
                  <a:srgbClr val="2D5F9B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Vadlīnijas horizontālā principa “Vienlīdzība, iekļaušana, </a:t>
            </a:r>
            <a:r>
              <a:rPr lang="lv-LV" altLang="en-US" dirty="0" err="1">
                <a:solidFill>
                  <a:srgbClr val="2D5F9B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nediskriminācija</a:t>
            </a:r>
            <a:r>
              <a:rPr lang="lv-LV" altLang="en-US" dirty="0">
                <a:solidFill>
                  <a:srgbClr val="2D5F9B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un </a:t>
            </a:r>
            <a:r>
              <a:rPr lang="lv-LV" altLang="en-US" dirty="0" err="1">
                <a:solidFill>
                  <a:srgbClr val="2D5F9B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pamattiesību</a:t>
            </a:r>
            <a:r>
              <a:rPr lang="lv-LV" altLang="en-US" dirty="0">
                <a:solidFill>
                  <a:srgbClr val="2D5F9B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ievērošana” īstenošanai un uzraudzībai (2021-2027)”</a:t>
            </a:r>
            <a:r>
              <a:rPr lang="lv-LV" altLang="en-US" dirty="0">
                <a:solidFill>
                  <a:srgbClr val="2D5F9B"/>
                </a:solidFill>
              </a:rPr>
              <a:t> </a:t>
            </a:r>
          </a:p>
          <a:p>
            <a:r>
              <a:rPr lang="lv-LV" altLang="en-US" dirty="0">
                <a:solidFill>
                  <a:srgbClr val="012269"/>
                </a:solidFill>
              </a:rPr>
              <a:t>(HP VINPI) </a:t>
            </a:r>
          </a:p>
        </p:txBody>
      </p:sp>
      <p:sp>
        <p:nvSpPr>
          <p:cNvPr id="18436" name="Slide Number Placeholder 5">
            <a:extLst>
              <a:ext uri="{FF2B5EF4-FFF2-40B4-BE49-F238E27FC236}">
                <a16:creationId xmlns:a16="http://schemas.microsoft.com/office/drawing/2014/main" id="{575875BF-A315-D450-B503-CE3BA6AD1075}"/>
              </a:ext>
            </a:extLst>
          </p:cNvPr>
          <p:cNvSpPr>
            <a:spLocks noGrp="1" noChangeArrowheads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4BBA3D51-41B3-4C25-8C35-418DC5BFC04B}" type="slidenum">
              <a:rPr lang="en-US" altLang="lv-LV"/>
              <a:pPr/>
              <a:t>8</a:t>
            </a:fld>
            <a:endParaRPr lang="en-US" altLang="lv-LV"/>
          </a:p>
        </p:txBody>
      </p:sp>
      <p:pic>
        <p:nvPicPr>
          <p:cNvPr id="18438" name="Picture 9">
            <a:extLst>
              <a:ext uri="{FF2B5EF4-FFF2-40B4-BE49-F238E27FC236}">
                <a16:creationId xmlns:a16="http://schemas.microsoft.com/office/drawing/2014/main" id="{0E7CCE9F-2819-2BB5-A826-84A0EA1E9D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463" y="2705100"/>
            <a:ext cx="3648075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04BD17F-A122-470B-1059-CB4AB1B4EE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8690" y="2527556"/>
            <a:ext cx="5936910" cy="401883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A8F81BE2-BEC3-C73D-4622-4BFE66837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5825" y="149226"/>
            <a:ext cx="8826500" cy="1036637"/>
          </a:xfrm>
        </p:spPr>
        <p:txBody>
          <a:bodyPr/>
          <a:lstStyle/>
          <a:p>
            <a:pPr algn="l"/>
            <a:r>
              <a:rPr lang="lv-LV" altLang="lv-LV" sz="2800" b="1" dirty="0">
                <a:solidFill>
                  <a:srgbClr val="012269"/>
                </a:solidFill>
              </a:rPr>
              <a:t>KPVIS</a:t>
            </a:r>
            <a:r>
              <a:rPr lang="en-US" altLang="lv-LV" sz="2800" b="1" dirty="0">
                <a:solidFill>
                  <a:srgbClr val="012269"/>
                </a:solidFill>
              </a:rPr>
              <a:t> </a:t>
            </a:r>
            <a:r>
              <a:rPr lang="en-US" altLang="lv-LV" sz="2800" b="1" dirty="0" err="1">
                <a:solidFill>
                  <a:srgbClr val="012269"/>
                </a:solidFill>
              </a:rPr>
              <a:t>rokasgrāmata</a:t>
            </a:r>
            <a:endParaRPr lang="lv-LV" altLang="lv-LV" sz="2800" b="1" dirty="0"/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9C1176A4-1DA1-838A-E316-652BCCE4C3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9463" y="1422400"/>
            <a:ext cx="3957637" cy="422275"/>
          </a:xfrm>
        </p:spPr>
        <p:txBody>
          <a:bodyPr/>
          <a:lstStyle/>
          <a:p>
            <a:r>
              <a:rPr lang="lv-LV" altLang="en-US">
                <a:solidFill>
                  <a:srgbClr val="2D5F9B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KPVIS rokasgrāmata</a:t>
            </a:r>
            <a:endParaRPr lang="lv-LV" altLang="en-US">
              <a:solidFill>
                <a:srgbClr val="2D5F9B"/>
              </a:solidFill>
            </a:endParaRPr>
          </a:p>
          <a:p>
            <a:endParaRPr lang="lv-LV" altLang="en-US">
              <a:solidFill>
                <a:schemeClr val="tx1"/>
              </a:solidFill>
            </a:endParaRPr>
          </a:p>
        </p:txBody>
      </p:sp>
      <p:sp>
        <p:nvSpPr>
          <p:cNvPr id="19460" name="Slide Number Placeholder 5">
            <a:extLst>
              <a:ext uri="{FF2B5EF4-FFF2-40B4-BE49-F238E27FC236}">
                <a16:creationId xmlns:a16="http://schemas.microsoft.com/office/drawing/2014/main" id="{E8B78DE1-AA2D-0FB2-A883-E67001CA2CD2}"/>
              </a:ext>
            </a:extLst>
          </p:cNvPr>
          <p:cNvSpPr>
            <a:spLocks noGrp="1" noChangeArrowheads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CF5A5C91-0601-4FAF-B3F7-1BDDFC42B81B}" type="slidenum">
              <a:rPr lang="en-US" altLang="lv-LV"/>
              <a:pPr/>
              <a:t>9</a:t>
            </a:fld>
            <a:endParaRPr lang="en-US" altLang="lv-LV"/>
          </a:p>
        </p:txBody>
      </p:sp>
      <p:pic>
        <p:nvPicPr>
          <p:cNvPr id="19461" name="Picture 7">
            <a:extLst>
              <a:ext uri="{FF2B5EF4-FFF2-40B4-BE49-F238E27FC236}">
                <a16:creationId xmlns:a16="http://schemas.microsoft.com/office/drawing/2014/main" id="{D83C0CC8-D424-A22D-AD8D-C0064D7813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3" y="1844675"/>
            <a:ext cx="5780087" cy="377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Content Placeholder 2">
            <a:extLst>
              <a:ext uri="{FF2B5EF4-FFF2-40B4-BE49-F238E27FC236}">
                <a16:creationId xmlns:a16="http://schemas.microsoft.com/office/drawing/2014/main" id="{76F31760-F442-F8A0-9290-314CEB8CC942}"/>
              </a:ext>
            </a:extLst>
          </p:cNvPr>
          <p:cNvSpPr txBox="1">
            <a:spLocks/>
          </p:cNvSpPr>
          <p:nvPr/>
        </p:nvSpPr>
        <p:spPr bwMode="auto">
          <a:xfrm>
            <a:off x="6569075" y="1422400"/>
            <a:ext cx="501332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957" tIns="46979" rIns="93957" bIns="46979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30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62000" indent="-292100">
              <a:spcBef>
                <a:spcPct val="20000"/>
              </a:spcBef>
              <a:buFont typeface="Arial" panose="020B0604020202020204" pitchFamily="34" charset="0"/>
              <a:buChar char="–"/>
              <a:defRPr sz="290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73163" indent="-233363"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43063" indent="-233363">
              <a:spcBef>
                <a:spcPct val="20000"/>
              </a:spcBef>
              <a:buFont typeface="Arial" panose="020B0604020202020204" pitchFamily="34" charset="0"/>
              <a:buChar char="–"/>
              <a:defRPr sz="190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112963" indent="-233363">
              <a:spcBef>
                <a:spcPct val="20000"/>
              </a:spcBef>
              <a:buFont typeface="Arial" panose="020B0604020202020204" pitchFamily="34" charset="0"/>
              <a:buChar char="»"/>
              <a:defRPr sz="190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70163" indent="-233363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3027363" indent="-233363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84563" indent="-233363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941763" indent="-233363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lv-LV" altLang="en-US" sz="2000">
                <a:solidFill>
                  <a:srgbClr val="2D5F9B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KPVIS rokasgrāmata PI iesniegšanai</a:t>
            </a:r>
            <a:endParaRPr lang="lv-LV" altLang="en-US" sz="2000">
              <a:solidFill>
                <a:srgbClr val="2D5F9B"/>
              </a:solidFill>
            </a:endParaRPr>
          </a:p>
          <a:p>
            <a:pPr>
              <a:buFont typeface="Arial" panose="020B0604020202020204" pitchFamily="34" charset="0"/>
              <a:buNone/>
            </a:pPr>
            <a:endParaRPr lang="lv-LV" altLang="en-US" sz="2000">
              <a:solidFill>
                <a:schemeClr val="tx1"/>
              </a:solidFill>
            </a:endParaRPr>
          </a:p>
        </p:txBody>
      </p:sp>
      <p:pic>
        <p:nvPicPr>
          <p:cNvPr id="19463" name="Picture 10">
            <a:extLst>
              <a:ext uri="{FF2B5EF4-FFF2-40B4-BE49-F238E27FC236}">
                <a16:creationId xmlns:a16="http://schemas.microsoft.com/office/drawing/2014/main" id="{7C1FA89D-8B48-FBA8-B615-0E6072EF4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763" y="1846263"/>
            <a:ext cx="5310187" cy="424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89_Prezentacija_templateLV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itullapa_kontaktinformacij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5a75a1d-8b78-49a6-8e4b-dbe94589a28d">
      <Terms xmlns="http://schemas.microsoft.com/office/infopath/2007/PartnerControls"/>
    </lcf76f155ced4ddcb4097134ff3c332f>
    <TaxCatchAll xmlns="42144e59-5907-413f-b624-803f3a022d9b" xsi:nil="true"/>
    <SharedWithUsers xmlns="42144e59-5907-413f-b624-803f3a022d9b">
      <UserInfo>
        <DisplayName>Tatjana Tokareva</DisplayName>
        <AccountId>26</AccountId>
        <AccountType/>
      </UserInfo>
      <UserInfo>
        <DisplayName>Viktorija Boboviča</DisplayName>
        <AccountId>33</AccountId>
        <AccountType/>
      </UserInfo>
      <UserInfo>
        <DisplayName>Ilze Kvartenoka</DisplayName>
        <AccountId>20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CAE56773E04C54A8AAEC798B999D08D" ma:contentTypeVersion="16" ma:contentTypeDescription="Create a new document." ma:contentTypeScope="" ma:versionID="9149844f8bcdd612f4570f6eff87e79f">
  <xsd:schema xmlns:xsd="http://www.w3.org/2001/XMLSchema" xmlns:xs="http://www.w3.org/2001/XMLSchema" xmlns:p="http://schemas.microsoft.com/office/2006/metadata/properties" xmlns:ns2="25a75a1d-8b78-49a6-8e4b-dbe94589a28d" xmlns:ns3="42144e59-5907-413f-b624-803f3a022d9b" targetNamespace="http://schemas.microsoft.com/office/2006/metadata/properties" ma:root="true" ma:fieldsID="c6dddf3e74f1801dda93a3261d653b9d" ns2:_="" ns3:_="">
    <xsd:import namespace="25a75a1d-8b78-49a6-8e4b-dbe94589a28d"/>
    <xsd:import namespace="42144e59-5907-413f-b624-803f3a022d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a75a1d-8b78-49a6-8e4b-dbe94589a28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779952b4-9163-4466-a728-aca91a51bc4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144e59-5907-413f-b624-803f3a022d9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f02a1d4e-ea66-4807-90a5-c3aac3888af8}" ma:internalName="TaxCatchAll" ma:showField="CatchAllData" ma:web="42144e59-5907-413f-b624-803f3a022d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0AB89D5-06B3-4112-A786-34B39ECC4561}">
  <ds:schemaRefs>
    <ds:schemaRef ds:uri="25a75a1d-8b78-49a6-8e4b-dbe94589a28d"/>
    <ds:schemaRef ds:uri="42144e59-5907-413f-b624-803f3a022d9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94C6B66-FF01-4422-960C-D4157B7063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5a75a1d-8b78-49a6-8e4b-dbe94589a28d"/>
    <ds:schemaRef ds:uri="42144e59-5907-413f-b624-803f3a022d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4D1A0CF-36F4-4EB2-8ADE-B457D5CEF29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89_Prezentacija_templateLV</Template>
  <TotalTime>851</TotalTime>
  <Words>1942</Words>
  <Application>Microsoft Office PowerPoint</Application>
  <PresentationFormat>Widescreen</PresentationFormat>
  <Paragraphs>230</Paragraphs>
  <Slides>21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Tahoma</vt:lpstr>
      <vt:lpstr>Times New Roman</vt:lpstr>
      <vt:lpstr>Verdana</vt:lpstr>
      <vt:lpstr>Wingdings</vt:lpstr>
      <vt:lpstr>89_Prezentacija_templateLV</vt:lpstr>
      <vt:lpstr>1.1.1.5. pasākuma “Latvijas pilnvērtīga dalība Apvārsnis Eiropa programmā, tajā skaitā nodrošinot kompleksu atbalsta instrumentu klāstu un sasaisti ar RIS3 specializācijas jomu attīstīšanu” 2.kārtas un 1.1.1.8. pasākuma “Doktorantūras granti”</vt:lpstr>
      <vt:lpstr>Saturs</vt:lpstr>
      <vt:lpstr>Reģistrēšanās KPVIS</vt:lpstr>
      <vt:lpstr>Dokumenti un saites PI sagatavošanai</vt:lpstr>
      <vt:lpstr>Ministru kabineta noteikumi</vt:lpstr>
      <vt:lpstr>CFLA tīmekļvietne </vt:lpstr>
      <vt:lpstr>Izmaksu metodikas un vadlīnijas </vt:lpstr>
      <vt:lpstr>HP VINPI vadlīnijas</vt:lpstr>
      <vt:lpstr>KPVIS rokasgrāmata</vt:lpstr>
      <vt:lpstr>PowerPoint Presentation</vt:lpstr>
      <vt:lpstr>PowerPoint Presentation</vt:lpstr>
      <vt:lpstr>Kam pievērst uzmanību</vt:lpstr>
      <vt:lpstr>Projekta izmaksas, vidusposma vērtējums – SAMP 1.1.1.5. 2.kārta</vt:lpstr>
      <vt:lpstr>Līdzfinansējums – SAMP 1.1.1.5 2.kārta</vt:lpstr>
      <vt:lpstr>Papildus pievienojamie dokumenti</vt:lpstr>
      <vt:lpstr>Obligātie pielikumi– PO statusa noteikšanai</vt:lpstr>
      <vt:lpstr>Projekta iesniegšana</vt:lpstr>
      <vt:lpstr>Atlases process un laika grafiks</vt:lpstr>
      <vt:lpstr>Ieskats vērtēšanas kārtībā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Dagnija</dc:creator>
  <cp:lastModifiedBy>Solvita Šurma</cp:lastModifiedBy>
  <cp:revision>7</cp:revision>
  <dcterms:created xsi:type="dcterms:W3CDTF">2014-11-20T14:46:47Z</dcterms:created>
  <dcterms:modified xsi:type="dcterms:W3CDTF">2024-09-17T14:25:18Z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0x010100CCAE56773E04C54A8AAEC798B999D08D</vt:lpwstr>
  </property>
  <property fmtid="{D5CDD505-2E9C-101B-9397-08002B2CF9AE}" pid="3" name="lcf76f155ced4ddcb4097134ff3c332f">
    <vt:lpwstr/>
  </property>
  <property fmtid="{D5CDD505-2E9C-101B-9397-08002B2CF9AE}" pid="4" name="TaxCatchAll">
    <vt:lpwstr/>
  </property>
  <property fmtid="{D5CDD505-2E9C-101B-9397-08002B2CF9AE}" pid="5" name="MediaServiceImageTags">
    <vt:lpwstr/>
  </property>
</Properties>
</file>