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99" r:id="rId1"/>
  </p:sldMasterIdLst>
  <p:notesMasterIdLst>
    <p:notesMasterId r:id="rId13"/>
  </p:notesMasterIdLst>
  <p:sldIdLst>
    <p:sldId id="256" r:id="rId2"/>
    <p:sldId id="260" r:id="rId3"/>
    <p:sldId id="257" r:id="rId4"/>
    <p:sldId id="261" r:id="rId5"/>
    <p:sldId id="263" r:id="rId6"/>
    <p:sldId id="264" r:id="rId7"/>
    <p:sldId id="262" r:id="rId8"/>
    <p:sldId id="265" r:id="rId9"/>
    <p:sldId id="267" r:id="rId10"/>
    <p:sldId id="266" r:id="rId11"/>
    <p:sldId id="1721" r:id="rId12"/>
  </p:sldIdLst>
  <p:sldSz cx="17340263" cy="9753600"/>
  <p:notesSz cx="6797675" cy="987266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8" orient="horz" pos="6144">
          <p15:clr>
            <a:srgbClr val="A4A3A4"/>
          </p15:clr>
        </p15:guide>
        <p15:guide id="1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27B356-81AC-47AB-A753-E9E5C86050D1}" v="8" dt="2024-07-29T16:58:02.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88" d="100"/>
          <a:sy n="88" d="100"/>
        </p:scale>
        <p:origin x="322" y="86"/>
      </p:cViewPr>
      <p:guideLst>
        <p:guide orient="horz" pos="6144"/>
        <p:guide/>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ta Zimele" userId="edffa7db-4d9e-4ddf-8597-254f4973f245" providerId="ADAL" clId="{5E27B356-81AC-47AB-A753-E9E5C86050D1}"/>
    <pc:docChg chg="undo custSel addSld delSld modSld">
      <pc:chgData name="Anita Zimele" userId="edffa7db-4d9e-4ddf-8597-254f4973f245" providerId="ADAL" clId="{5E27B356-81AC-47AB-A753-E9E5C86050D1}" dt="2024-07-29T16:59:26.658" v="393" actId="20577"/>
      <pc:docMkLst>
        <pc:docMk/>
      </pc:docMkLst>
      <pc:sldChg chg="addSp delSp modSp mod">
        <pc:chgData name="Anita Zimele" userId="edffa7db-4d9e-4ddf-8597-254f4973f245" providerId="ADAL" clId="{5E27B356-81AC-47AB-A753-E9E5C86050D1}" dt="2024-07-29T16:50:24.987" v="235" actId="1076"/>
        <pc:sldMkLst>
          <pc:docMk/>
          <pc:sldMk cId="2864008220" sldId="257"/>
        </pc:sldMkLst>
        <pc:spChg chg="mod">
          <ac:chgData name="Anita Zimele" userId="edffa7db-4d9e-4ddf-8597-254f4973f245" providerId="ADAL" clId="{5E27B356-81AC-47AB-A753-E9E5C86050D1}" dt="2024-07-29T16:48:48.260" v="83" actId="1076"/>
          <ac:spMkLst>
            <pc:docMk/>
            <pc:sldMk cId="2864008220" sldId="257"/>
            <ac:spMk id="4" creationId="{EEE44134-46B4-01D2-41D5-2B556F923335}"/>
          </ac:spMkLst>
        </pc:spChg>
        <pc:spChg chg="mod">
          <ac:chgData name="Anita Zimele" userId="edffa7db-4d9e-4ddf-8597-254f4973f245" providerId="ADAL" clId="{5E27B356-81AC-47AB-A753-E9E5C86050D1}" dt="2024-07-29T16:50:24.987" v="235" actId="1076"/>
          <ac:spMkLst>
            <pc:docMk/>
            <pc:sldMk cId="2864008220" sldId="257"/>
            <ac:spMk id="9" creationId="{FF04D10E-E008-7EDB-21FC-7CEB3DB09774}"/>
          </ac:spMkLst>
        </pc:spChg>
        <pc:spChg chg="add mod">
          <ac:chgData name="Anita Zimele" userId="edffa7db-4d9e-4ddf-8597-254f4973f245" providerId="ADAL" clId="{5E27B356-81AC-47AB-A753-E9E5C86050D1}" dt="2024-07-29T16:48:58.575" v="84" actId="1076"/>
          <ac:spMkLst>
            <pc:docMk/>
            <pc:sldMk cId="2864008220" sldId="257"/>
            <ac:spMk id="11" creationId="{490D46AB-8648-7D08-AE0E-BC1B150FCD46}"/>
          </ac:spMkLst>
        </pc:spChg>
        <pc:spChg chg="add mod">
          <ac:chgData name="Anita Zimele" userId="edffa7db-4d9e-4ddf-8597-254f4973f245" providerId="ADAL" clId="{5E27B356-81AC-47AB-A753-E9E5C86050D1}" dt="2024-07-29T16:48:58.575" v="84" actId="1076"/>
          <ac:spMkLst>
            <pc:docMk/>
            <pc:sldMk cId="2864008220" sldId="257"/>
            <ac:spMk id="12" creationId="{2F2E8D85-D0D8-EB22-2983-A1F44222D624}"/>
          </ac:spMkLst>
        </pc:spChg>
        <pc:spChg chg="add mod">
          <ac:chgData name="Anita Zimele" userId="edffa7db-4d9e-4ddf-8597-254f4973f245" providerId="ADAL" clId="{5E27B356-81AC-47AB-A753-E9E5C86050D1}" dt="2024-07-29T16:48:58.575" v="84" actId="1076"/>
          <ac:spMkLst>
            <pc:docMk/>
            <pc:sldMk cId="2864008220" sldId="257"/>
            <ac:spMk id="13" creationId="{F5759734-7A2C-F068-93A3-3954F09DBF7A}"/>
          </ac:spMkLst>
        </pc:spChg>
        <pc:spChg chg="add mod">
          <ac:chgData name="Anita Zimele" userId="edffa7db-4d9e-4ddf-8597-254f4973f245" providerId="ADAL" clId="{5E27B356-81AC-47AB-A753-E9E5C86050D1}" dt="2024-07-29T16:48:58.575" v="84" actId="1076"/>
          <ac:spMkLst>
            <pc:docMk/>
            <pc:sldMk cId="2864008220" sldId="257"/>
            <ac:spMk id="14" creationId="{1A7533CE-4339-CD5F-93D6-BE94CF65255A}"/>
          </ac:spMkLst>
        </pc:spChg>
        <pc:spChg chg="add del mod">
          <ac:chgData name="Anita Zimele" userId="edffa7db-4d9e-4ddf-8597-254f4973f245" providerId="ADAL" clId="{5E27B356-81AC-47AB-A753-E9E5C86050D1}" dt="2024-07-29T16:50:15.355" v="234" actId="478"/>
          <ac:spMkLst>
            <pc:docMk/>
            <pc:sldMk cId="2864008220" sldId="257"/>
            <ac:spMk id="16" creationId="{38A1DFD9-AC0C-F9BB-F08E-702E57CE707E}"/>
          </ac:spMkLst>
        </pc:spChg>
        <pc:picChg chg="del">
          <ac:chgData name="Anita Zimele" userId="edffa7db-4d9e-4ddf-8597-254f4973f245" providerId="ADAL" clId="{5E27B356-81AC-47AB-A753-E9E5C86050D1}" dt="2024-07-29T16:30:46.892" v="54" actId="478"/>
          <ac:picMkLst>
            <pc:docMk/>
            <pc:sldMk cId="2864008220" sldId="257"/>
            <ac:picMk id="8" creationId="{62B2A0B1-082F-0099-987E-D8FEAA6CAE6F}"/>
          </ac:picMkLst>
        </pc:picChg>
        <pc:cxnChg chg="add del mod">
          <ac:chgData name="Anita Zimele" userId="edffa7db-4d9e-4ddf-8597-254f4973f245" providerId="ADAL" clId="{5E27B356-81AC-47AB-A753-E9E5C86050D1}" dt="2024-07-29T16:30:48.563" v="55" actId="478"/>
          <ac:cxnSpMkLst>
            <pc:docMk/>
            <pc:sldMk cId="2864008220" sldId="257"/>
            <ac:cxnSpMk id="5" creationId="{8A71C17F-BE06-7E9D-F6FC-9ECC3297B089}"/>
          </ac:cxnSpMkLst>
        </pc:cxnChg>
        <pc:cxnChg chg="add del mod">
          <ac:chgData name="Anita Zimele" userId="edffa7db-4d9e-4ddf-8597-254f4973f245" providerId="ADAL" clId="{5E27B356-81AC-47AB-A753-E9E5C86050D1}" dt="2024-07-29T16:30:49.826" v="56" actId="478"/>
          <ac:cxnSpMkLst>
            <pc:docMk/>
            <pc:sldMk cId="2864008220" sldId="257"/>
            <ac:cxnSpMk id="6" creationId="{080DE77C-2D55-F7FF-C713-D90D14AF5480}"/>
          </ac:cxnSpMkLst>
        </pc:cxnChg>
      </pc:sldChg>
      <pc:sldChg chg="modSp mod">
        <pc:chgData name="Anita Zimele" userId="edffa7db-4d9e-4ddf-8597-254f4973f245" providerId="ADAL" clId="{5E27B356-81AC-47AB-A753-E9E5C86050D1}" dt="2024-07-29T16:28:43.605" v="42" actId="255"/>
        <pc:sldMkLst>
          <pc:docMk/>
          <pc:sldMk cId="3324671481" sldId="260"/>
        </pc:sldMkLst>
        <pc:spChg chg="mod">
          <ac:chgData name="Anita Zimele" userId="edffa7db-4d9e-4ddf-8597-254f4973f245" providerId="ADAL" clId="{5E27B356-81AC-47AB-A753-E9E5C86050D1}" dt="2024-07-29T16:28:43.605" v="42" actId="255"/>
          <ac:spMkLst>
            <pc:docMk/>
            <pc:sldMk cId="3324671481" sldId="260"/>
            <ac:spMk id="4" creationId="{EEE44134-46B4-01D2-41D5-2B556F923335}"/>
          </ac:spMkLst>
        </pc:spChg>
      </pc:sldChg>
      <pc:sldChg chg="modSp mod">
        <pc:chgData name="Anita Zimele" userId="edffa7db-4d9e-4ddf-8597-254f4973f245" providerId="ADAL" clId="{5E27B356-81AC-47AB-A753-E9E5C86050D1}" dt="2024-07-29T16:51:25.582" v="253" actId="20577"/>
        <pc:sldMkLst>
          <pc:docMk/>
          <pc:sldMk cId="3625163319" sldId="261"/>
        </pc:sldMkLst>
        <pc:spChg chg="mod">
          <ac:chgData name="Anita Zimele" userId="edffa7db-4d9e-4ddf-8597-254f4973f245" providerId="ADAL" clId="{5E27B356-81AC-47AB-A753-E9E5C86050D1}" dt="2024-07-29T16:51:25.582" v="253" actId="20577"/>
          <ac:spMkLst>
            <pc:docMk/>
            <pc:sldMk cId="3625163319" sldId="261"/>
            <ac:spMk id="5" creationId="{E3723FE2-09E4-9541-95FC-C6D8050BC5D0}"/>
          </ac:spMkLst>
        </pc:spChg>
      </pc:sldChg>
      <pc:sldChg chg="modSp mod">
        <pc:chgData name="Anita Zimele" userId="edffa7db-4d9e-4ddf-8597-254f4973f245" providerId="ADAL" clId="{5E27B356-81AC-47AB-A753-E9E5C86050D1}" dt="2024-07-29T16:52:37.843" v="264" actId="14100"/>
        <pc:sldMkLst>
          <pc:docMk/>
          <pc:sldMk cId="4271690786" sldId="262"/>
        </pc:sldMkLst>
        <pc:spChg chg="mod">
          <ac:chgData name="Anita Zimele" userId="edffa7db-4d9e-4ddf-8597-254f4973f245" providerId="ADAL" clId="{5E27B356-81AC-47AB-A753-E9E5C86050D1}" dt="2024-07-29T16:52:37.843" v="264" actId="14100"/>
          <ac:spMkLst>
            <pc:docMk/>
            <pc:sldMk cId="4271690786" sldId="262"/>
            <ac:spMk id="6" creationId="{8DB64989-B118-5C06-C173-01169F3D9466}"/>
          </ac:spMkLst>
        </pc:spChg>
      </pc:sldChg>
      <pc:sldChg chg="modSp mod">
        <pc:chgData name="Anita Zimele" userId="edffa7db-4d9e-4ddf-8597-254f4973f245" providerId="ADAL" clId="{5E27B356-81AC-47AB-A753-E9E5C86050D1}" dt="2024-07-29T16:51:44.639" v="257" actId="20577"/>
        <pc:sldMkLst>
          <pc:docMk/>
          <pc:sldMk cId="3530593118" sldId="263"/>
        </pc:sldMkLst>
        <pc:spChg chg="mod">
          <ac:chgData name="Anita Zimele" userId="edffa7db-4d9e-4ddf-8597-254f4973f245" providerId="ADAL" clId="{5E27B356-81AC-47AB-A753-E9E5C86050D1}" dt="2024-07-29T16:51:44.639" v="257" actId="20577"/>
          <ac:spMkLst>
            <pc:docMk/>
            <pc:sldMk cId="3530593118" sldId="263"/>
            <ac:spMk id="5" creationId="{844DD705-0BF3-9B4E-F853-4F7C100244E3}"/>
          </ac:spMkLst>
        </pc:spChg>
      </pc:sldChg>
      <pc:sldChg chg="modSp mod">
        <pc:chgData name="Anita Zimele" userId="edffa7db-4d9e-4ddf-8597-254f4973f245" providerId="ADAL" clId="{5E27B356-81AC-47AB-A753-E9E5C86050D1}" dt="2024-07-29T16:51:53.920" v="259" actId="113"/>
        <pc:sldMkLst>
          <pc:docMk/>
          <pc:sldMk cId="231848870" sldId="264"/>
        </pc:sldMkLst>
        <pc:spChg chg="mod">
          <ac:chgData name="Anita Zimele" userId="edffa7db-4d9e-4ddf-8597-254f4973f245" providerId="ADAL" clId="{5E27B356-81AC-47AB-A753-E9E5C86050D1}" dt="2024-07-29T16:51:51.116" v="258" actId="113"/>
          <ac:spMkLst>
            <pc:docMk/>
            <pc:sldMk cId="231848870" sldId="264"/>
            <ac:spMk id="5" creationId="{E1455B20-F70B-80F5-999B-9966023F7346}"/>
          </ac:spMkLst>
        </pc:spChg>
        <pc:spChg chg="mod">
          <ac:chgData name="Anita Zimele" userId="edffa7db-4d9e-4ddf-8597-254f4973f245" providerId="ADAL" clId="{5E27B356-81AC-47AB-A753-E9E5C86050D1}" dt="2024-07-29T16:51:53.920" v="259" actId="113"/>
          <ac:spMkLst>
            <pc:docMk/>
            <pc:sldMk cId="231848870" sldId="264"/>
            <ac:spMk id="6" creationId="{377C0476-B4BC-6BB0-5771-63BAA1E31336}"/>
          </ac:spMkLst>
        </pc:spChg>
      </pc:sldChg>
      <pc:sldChg chg="modSp mod">
        <pc:chgData name="Anita Zimele" userId="edffa7db-4d9e-4ddf-8597-254f4973f245" providerId="ADAL" clId="{5E27B356-81AC-47AB-A753-E9E5C86050D1}" dt="2024-07-29T16:53:20.228" v="268" actId="113"/>
        <pc:sldMkLst>
          <pc:docMk/>
          <pc:sldMk cId="1651303580" sldId="265"/>
        </pc:sldMkLst>
        <pc:spChg chg="mod">
          <ac:chgData name="Anita Zimele" userId="edffa7db-4d9e-4ddf-8597-254f4973f245" providerId="ADAL" clId="{5E27B356-81AC-47AB-A753-E9E5C86050D1}" dt="2024-07-29T16:53:20.228" v="268" actId="113"/>
          <ac:spMkLst>
            <pc:docMk/>
            <pc:sldMk cId="1651303580" sldId="265"/>
            <ac:spMk id="5" creationId="{37D518EF-DC3C-71FD-8220-BB1F8C404759}"/>
          </ac:spMkLst>
        </pc:spChg>
      </pc:sldChg>
      <pc:sldChg chg="addSp delSp modSp mod">
        <pc:chgData name="Anita Zimele" userId="edffa7db-4d9e-4ddf-8597-254f4973f245" providerId="ADAL" clId="{5E27B356-81AC-47AB-A753-E9E5C86050D1}" dt="2024-07-29T16:59:26.658" v="393" actId="20577"/>
        <pc:sldMkLst>
          <pc:docMk/>
          <pc:sldMk cId="1098672974" sldId="266"/>
        </pc:sldMkLst>
        <pc:spChg chg="add mod">
          <ac:chgData name="Anita Zimele" userId="edffa7db-4d9e-4ddf-8597-254f4973f245" providerId="ADAL" clId="{5E27B356-81AC-47AB-A753-E9E5C86050D1}" dt="2024-07-29T16:58:23.607" v="319" actId="207"/>
          <ac:spMkLst>
            <pc:docMk/>
            <pc:sldMk cId="1098672974" sldId="266"/>
            <ac:spMk id="3" creationId="{9623844D-4220-D484-2BFF-96942554FB27}"/>
          </ac:spMkLst>
        </pc:spChg>
        <pc:spChg chg="add mod">
          <ac:chgData name="Anita Zimele" userId="edffa7db-4d9e-4ddf-8597-254f4973f245" providerId="ADAL" clId="{5E27B356-81AC-47AB-A753-E9E5C86050D1}" dt="2024-07-29T16:58:23.607" v="319" actId="207"/>
          <ac:spMkLst>
            <pc:docMk/>
            <pc:sldMk cId="1098672974" sldId="266"/>
            <ac:spMk id="6" creationId="{4E1B20FE-DB29-0678-6735-3009F0199449}"/>
          </ac:spMkLst>
        </pc:spChg>
        <pc:spChg chg="add mod">
          <ac:chgData name="Anita Zimele" userId="edffa7db-4d9e-4ddf-8597-254f4973f245" providerId="ADAL" clId="{5E27B356-81AC-47AB-A753-E9E5C86050D1}" dt="2024-07-29T16:58:23.607" v="319" actId="207"/>
          <ac:spMkLst>
            <pc:docMk/>
            <pc:sldMk cId="1098672974" sldId="266"/>
            <ac:spMk id="7" creationId="{E8977F10-52B4-2B4A-A9BD-67CBC1928803}"/>
          </ac:spMkLst>
        </pc:spChg>
        <pc:spChg chg="add mod">
          <ac:chgData name="Anita Zimele" userId="edffa7db-4d9e-4ddf-8597-254f4973f245" providerId="ADAL" clId="{5E27B356-81AC-47AB-A753-E9E5C86050D1}" dt="2024-07-29T16:58:23.607" v="319" actId="207"/>
          <ac:spMkLst>
            <pc:docMk/>
            <pc:sldMk cId="1098672974" sldId="266"/>
            <ac:spMk id="8" creationId="{13B31BA1-FE08-B189-7AB7-1BA383352DA2}"/>
          </ac:spMkLst>
        </pc:spChg>
        <pc:spChg chg="add mod">
          <ac:chgData name="Anita Zimele" userId="edffa7db-4d9e-4ddf-8597-254f4973f245" providerId="ADAL" clId="{5E27B356-81AC-47AB-A753-E9E5C86050D1}" dt="2024-07-29T16:58:23.607" v="319" actId="207"/>
          <ac:spMkLst>
            <pc:docMk/>
            <pc:sldMk cId="1098672974" sldId="266"/>
            <ac:spMk id="9" creationId="{282BF79E-8643-834C-528B-E7C36FC4150F}"/>
          </ac:spMkLst>
        </pc:spChg>
        <pc:spChg chg="add mod">
          <ac:chgData name="Anita Zimele" userId="edffa7db-4d9e-4ddf-8597-254f4973f245" providerId="ADAL" clId="{5E27B356-81AC-47AB-A753-E9E5C86050D1}" dt="2024-07-29T16:58:23.607" v="319" actId="207"/>
          <ac:spMkLst>
            <pc:docMk/>
            <pc:sldMk cId="1098672974" sldId="266"/>
            <ac:spMk id="10" creationId="{D6B00541-9081-1741-0A2D-DAE90DAA355C}"/>
          </ac:spMkLst>
        </pc:spChg>
        <pc:spChg chg="add mod">
          <ac:chgData name="Anita Zimele" userId="edffa7db-4d9e-4ddf-8597-254f4973f245" providerId="ADAL" clId="{5E27B356-81AC-47AB-A753-E9E5C86050D1}" dt="2024-07-29T16:58:23.607" v="319" actId="207"/>
          <ac:spMkLst>
            <pc:docMk/>
            <pc:sldMk cId="1098672974" sldId="266"/>
            <ac:spMk id="11" creationId="{A4B25611-417B-D81C-73CC-8E3C57487A79}"/>
          </ac:spMkLst>
        </pc:spChg>
        <pc:spChg chg="add mod">
          <ac:chgData name="Anita Zimele" userId="edffa7db-4d9e-4ddf-8597-254f4973f245" providerId="ADAL" clId="{5E27B356-81AC-47AB-A753-E9E5C86050D1}" dt="2024-07-29T16:59:26.658" v="393" actId="20577"/>
          <ac:spMkLst>
            <pc:docMk/>
            <pc:sldMk cId="1098672974" sldId="266"/>
            <ac:spMk id="12" creationId="{BCC0140D-224D-9117-0FB7-E105BDCC167D}"/>
          </ac:spMkLst>
        </pc:spChg>
        <pc:spChg chg="add mod">
          <ac:chgData name="Anita Zimele" userId="edffa7db-4d9e-4ddf-8597-254f4973f245" providerId="ADAL" clId="{5E27B356-81AC-47AB-A753-E9E5C86050D1}" dt="2024-07-29T16:58:02.021" v="316" actId="571"/>
          <ac:spMkLst>
            <pc:docMk/>
            <pc:sldMk cId="1098672974" sldId="266"/>
            <ac:spMk id="27" creationId="{3C37F962-7FD4-1717-FE54-9EC90801B028}"/>
          </ac:spMkLst>
        </pc:spChg>
        <pc:spChg chg="add mod">
          <ac:chgData name="Anita Zimele" userId="edffa7db-4d9e-4ddf-8597-254f4973f245" providerId="ADAL" clId="{5E27B356-81AC-47AB-A753-E9E5C86050D1}" dt="2024-07-29T16:58:02.021" v="316" actId="571"/>
          <ac:spMkLst>
            <pc:docMk/>
            <pc:sldMk cId="1098672974" sldId="266"/>
            <ac:spMk id="28" creationId="{E141BE06-BBBF-42EF-E346-9A3C8484A854}"/>
          </ac:spMkLst>
        </pc:spChg>
        <pc:spChg chg="add mod">
          <ac:chgData name="Anita Zimele" userId="edffa7db-4d9e-4ddf-8597-254f4973f245" providerId="ADAL" clId="{5E27B356-81AC-47AB-A753-E9E5C86050D1}" dt="2024-07-29T16:58:02.021" v="316" actId="571"/>
          <ac:spMkLst>
            <pc:docMk/>
            <pc:sldMk cId="1098672974" sldId="266"/>
            <ac:spMk id="29" creationId="{EDDB16E7-5F77-0CB8-5E01-18C0C0C31325}"/>
          </ac:spMkLst>
        </pc:spChg>
        <pc:spChg chg="add mod">
          <ac:chgData name="Anita Zimele" userId="edffa7db-4d9e-4ddf-8597-254f4973f245" providerId="ADAL" clId="{5E27B356-81AC-47AB-A753-E9E5C86050D1}" dt="2024-07-29T16:58:02.021" v="316" actId="571"/>
          <ac:spMkLst>
            <pc:docMk/>
            <pc:sldMk cId="1098672974" sldId="266"/>
            <ac:spMk id="30" creationId="{41572914-82BB-BAE2-3CEF-899AFD9DA371}"/>
          </ac:spMkLst>
        </pc:spChg>
        <pc:spChg chg="add mod">
          <ac:chgData name="Anita Zimele" userId="edffa7db-4d9e-4ddf-8597-254f4973f245" providerId="ADAL" clId="{5E27B356-81AC-47AB-A753-E9E5C86050D1}" dt="2024-07-29T16:58:02.021" v="316" actId="571"/>
          <ac:spMkLst>
            <pc:docMk/>
            <pc:sldMk cId="1098672974" sldId="266"/>
            <ac:spMk id="31" creationId="{477D1E18-42EC-D3B4-DA33-0D7722E7532F}"/>
          </ac:spMkLst>
        </pc:spChg>
        <pc:spChg chg="add mod">
          <ac:chgData name="Anita Zimele" userId="edffa7db-4d9e-4ddf-8597-254f4973f245" providerId="ADAL" clId="{5E27B356-81AC-47AB-A753-E9E5C86050D1}" dt="2024-07-29T16:58:02.021" v="316" actId="571"/>
          <ac:spMkLst>
            <pc:docMk/>
            <pc:sldMk cId="1098672974" sldId="266"/>
            <ac:spMk id="32" creationId="{511DD298-32B0-87E5-816D-210E4A028C94}"/>
          </ac:spMkLst>
        </pc:spChg>
        <pc:spChg chg="add mod">
          <ac:chgData name="Anita Zimele" userId="edffa7db-4d9e-4ddf-8597-254f4973f245" providerId="ADAL" clId="{5E27B356-81AC-47AB-A753-E9E5C86050D1}" dt="2024-07-29T16:58:02.021" v="316" actId="571"/>
          <ac:spMkLst>
            <pc:docMk/>
            <pc:sldMk cId="1098672974" sldId="266"/>
            <ac:spMk id="33" creationId="{A09D9BD6-FBEF-9B9D-A962-97F4A158F562}"/>
          </ac:spMkLst>
        </pc:spChg>
        <pc:spChg chg="add mod">
          <ac:chgData name="Anita Zimele" userId="edffa7db-4d9e-4ddf-8597-254f4973f245" providerId="ADAL" clId="{5E27B356-81AC-47AB-A753-E9E5C86050D1}" dt="2024-07-29T16:58:02.021" v="316" actId="571"/>
          <ac:spMkLst>
            <pc:docMk/>
            <pc:sldMk cId="1098672974" sldId="266"/>
            <ac:spMk id="34" creationId="{CC3B5F5B-7D94-7832-5375-B00C5DD104B5}"/>
          </ac:spMkLst>
        </pc:spChg>
        <pc:picChg chg="del">
          <ac:chgData name="Anita Zimele" userId="edffa7db-4d9e-4ddf-8597-254f4973f245" providerId="ADAL" clId="{5E27B356-81AC-47AB-A753-E9E5C86050D1}" dt="2024-07-29T16:55:51.635" v="296" actId="478"/>
          <ac:picMkLst>
            <pc:docMk/>
            <pc:sldMk cId="1098672974" sldId="266"/>
            <ac:picMk id="5" creationId="{30BED95D-E031-D477-2CC1-38FA7862951F}"/>
          </ac:picMkLst>
        </pc:picChg>
        <pc:cxnChg chg="add mod">
          <ac:chgData name="Anita Zimele" userId="edffa7db-4d9e-4ddf-8597-254f4973f245" providerId="ADAL" clId="{5E27B356-81AC-47AB-A753-E9E5C86050D1}" dt="2024-07-29T16:56:14.297" v="301" actId="1076"/>
          <ac:cxnSpMkLst>
            <pc:docMk/>
            <pc:sldMk cId="1098672974" sldId="266"/>
            <ac:cxnSpMk id="13" creationId="{47A4C75A-449B-240B-3E0F-B41833FE8F00}"/>
          </ac:cxnSpMkLst>
        </pc:cxnChg>
        <pc:cxnChg chg="add mod">
          <ac:chgData name="Anita Zimele" userId="edffa7db-4d9e-4ddf-8597-254f4973f245" providerId="ADAL" clId="{5E27B356-81AC-47AB-A753-E9E5C86050D1}" dt="2024-07-29T16:57:26.045" v="312" actId="1076"/>
          <ac:cxnSpMkLst>
            <pc:docMk/>
            <pc:sldMk cId="1098672974" sldId="266"/>
            <ac:cxnSpMk id="14" creationId="{C0B23CF9-E1FE-5A86-01E9-367DBF2BC90B}"/>
          </ac:cxnSpMkLst>
        </pc:cxnChg>
        <pc:cxnChg chg="add mod">
          <ac:chgData name="Anita Zimele" userId="edffa7db-4d9e-4ddf-8597-254f4973f245" providerId="ADAL" clId="{5E27B356-81AC-47AB-A753-E9E5C86050D1}" dt="2024-07-29T16:56:14.297" v="301" actId="1076"/>
          <ac:cxnSpMkLst>
            <pc:docMk/>
            <pc:sldMk cId="1098672974" sldId="266"/>
            <ac:cxnSpMk id="15" creationId="{92991E1A-5282-6ED5-6154-A7FBDA43E298}"/>
          </ac:cxnSpMkLst>
        </pc:cxnChg>
        <pc:cxnChg chg="add mod">
          <ac:chgData name="Anita Zimele" userId="edffa7db-4d9e-4ddf-8597-254f4973f245" providerId="ADAL" clId="{5E27B356-81AC-47AB-A753-E9E5C86050D1}" dt="2024-07-29T16:56:14.297" v="301" actId="1076"/>
          <ac:cxnSpMkLst>
            <pc:docMk/>
            <pc:sldMk cId="1098672974" sldId="266"/>
            <ac:cxnSpMk id="16" creationId="{052FA2F3-F1AC-ACF5-84F0-26625FD55139}"/>
          </ac:cxnSpMkLst>
        </pc:cxnChg>
        <pc:cxnChg chg="add mod">
          <ac:chgData name="Anita Zimele" userId="edffa7db-4d9e-4ddf-8597-254f4973f245" providerId="ADAL" clId="{5E27B356-81AC-47AB-A753-E9E5C86050D1}" dt="2024-07-29T16:57:26.045" v="312" actId="1076"/>
          <ac:cxnSpMkLst>
            <pc:docMk/>
            <pc:sldMk cId="1098672974" sldId="266"/>
            <ac:cxnSpMk id="17" creationId="{E5104695-D93E-7F16-269C-D4805583FE52}"/>
          </ac:cxnSpMkLst>
        </pc:cxnChg>
        <pc:cxnChg chg="add mod">
          <ac:chgData name="Anita Zimele" userId="edffa7db-4d9e-4ddf-8597-254f4973f245" providerId="ADAL" clId="{5E27B356-81AC-47AB-A753-E9E5C86050D1}" dt="2024-07-29T16:57:21.478" v="311" actId="1076"/>
          <ac:cxnSpMkLst>
            <pc:docMk/>
            <pc:sldMk cId="1098672974" sldId="266"/>
            <ac:cxnSpMk id="18" creationId="{BD97392D-07E5-6504-2BAE-704ED5C08C99}"/>
          </ac:cxnSpMkLst>
        </pc:cxnChg>
        <pc:cxnChg chg="add mod">
          <ac:chgData name="Anita Zimele" userId="edffa7db-4d9e-4ddf-8597-254f4973f245" providerId="ADAL" clId="{5E27B356-81AC-47AB-A753-E9E5C86050D1}" dt="2024-07-29T16:56:14.297" v="301" actId="1076"/>
          <ac:cxnSpMkLst>
            <pc:docMk/>
            <pc:sldMk cId="1098672974" sldId="266"/>
            <ac:cxnSpMk id="19" creationId="{CC5A71EB-D36D-6E09-646D-39B2D60342B0}"/>
          </ac:cxnSpMkLst>
        </pc:cxnChg>
      </pc:sldChg>
      <pc:sldChg chg="addSp delSp modSp mod">
        <pc:chgData name="Anita Zimele" userId="edffa7db-4d9e-4ddf-8597-254f4973f245" providerId="ADAL" clId="{5E27B356-81AC-47AB-A753-E9E5C86050D1}" dt="2024-07-29T16:55:41.108" v="294" actId="207"/>
        <pc:sldMkLst>
          <pc:docMk/>
          <pc:sldMk cId="2512293451" sldId="267"/>
        </pc:sldMkLst>
        <pc:spChg chg="add mod">
          <ac:chgData name="Anita Zimele" userId="edffa7db-4d9e-4ddf-8597-254f4973f245" providerId="ADAL" clId="{5E27B356-81AC-47AB-A753-E9E5C86050D1}" dt="2024-07-29T16:55:41.108" v="294" actId="207"/>
          <ac:spMkLst>
            <pc:docMk/>
            <pc:sldMk cId="2512293451" sldId="267"/>
            <ac:spMk id="3" creationId="{374664DE-832B-83E9-E6DB-023BB9BD7BC1}"/>
          </ac:spMkLst>
        </pc:spChg>
        <pc:spChg chg="del mod">
          <ac:chgData name="Anita Zimele" userId="edffa7db-4d9e-4ddf-8597-254f4973f245" providerId="ADAL" clId="{5E27B356-81AC-47AB-A753-E9E5C86050D1}" dt="2024-07-29T16:54:56.509" v="284" actId="478"/>
          <ac:spMkLst>
            <pc:docMk/>
            <pc:sldMk cId="2512293451" sldId="267"/>
            <ac:spMk id="5" creationId="{C30F8E84-8DDD-B436-C1B6-79D649BA4734}"/>
          </ac:spMkLst>
        </pc:spChg>
      </pc:sldChg>
      <pc:sldChg chg="del">
        <pc:chgData name="Anita Zimele" userId="edffa7db-4d9e-4ddf-8597-254f4973f245" providerId="ADAL" clId="{5E27B356-81AC-47AB-A753-E9E5C86050D1}" dt="2024-07-29T16:25:31.495" v="1" actId="47"/>
        <pc:sldMkLst>
          <pc:docMk/>
          <pc:sldMk cId="994665716" sldId="268"/>
        </pc:sldMkLst>
      </pc:sldChg>
      <pc:sldChg chg="del">
        <pc:chgData name="Anita Zimele" userId="edffa7db-4d9e-4ddf-8597-254f4973f245" providerId="ADAL" clId="{5E27B356-81AC-47AB-A753-E9E5C86050D1}" dt="2024-07-29T16:55:45.040" v="295" actId="47"/>
        <pc:sldMkLst>
          <pc:docMk/>
          <pc:sldMk cId="563529699" sldId="269"/>
        </pc:sldMkLst>
      </pc:sldChg>
      <pc:sldChg chg="modSp add mod">
        <pc:chgData name="Anita Zimele" userId="edffa7db-4d9e-4ddf-8597-254f4973f245" providerId="ADAL" clId="{5E27B356-81AC-47AB-A753-E9E5C86050D1}" dt="2024-07-29T16:25:37.160" v="2" actId="1076"/>
        <pc:sldMkLst>
          <pc:docMk/>
          <pc:sldMk cId="552384427" sldId="1721"/>
        </pc:sldMkLst>
        <pc:spChg chg="mod">
          <ac:chgData name="Anita Zimele" userId="edffa7db-4d9e-4ddf-8597-254f4973f245" providerId="ADAL" clId="{5E27B356-81AC-47AB-A753-E9E5C86050D1}" dt="2024-07-29T16:25:37.160" v="2" actId="1076"/>
          <ac:spMkLst>
            <pc:docMk/>
            <pc:sldMk cId="552384427" sldId="1721"/>
            <ac:spMk id="2" creationId="{6BB98B67-C521-319C-C30C-1FC41CB7242A}"/>
          </ac:spMkLst>
        </pc:spChg>
      </pc:sldChg>
      <pc:sldChg chg="new del">
        <pc:chgData name="Anita Zimele" userId="edffa7db-4d9e-4ddf-8597-254f4973f245" providerId="ADAL" clId="{5E27B356-81AC-47AB-A753-E9E5C86050D1}" dt="2024-07-29T16:29:10.098" v="44" actId="47"/>
        <pc:sldMkLst>
          <pc:docMk/>
          <pc:sldMk cId="864608519" sldId="1722"/>
        </pc:sldMkLst>
      </pc:sldChg>
      <pc:sldChg chg="add del">
        <pc:chgData name="Anita Zimele" userId="edffa7db-4d9e-4ddf-8597-254f4973f245" providerId="ADAL" clId="{5E27B356-81AC-47AB-A753-E9E5C86050D1}" dt="2024-07-29T16:29:24.616" v="46" actId="47"/>
        <pc:sldMkLst>
          <pc:docMk/>
          <pc:sldMk cId="1991161246" sldId="17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9F2BC58F-1D64-4251-899C-688475755324}" type="datetimeFigureOut">
              <a:rPr lang="lv-LV" smtClean="0"/>
              <a:t>29.07.2024</a:t>
            </a:fld>
            <a:endParaRPr lang="lv-LV"/>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07D215DB-5856-4194-8B20-5AEAFA73FAB4}" type="slidenum">
              <a:rPr lang="lv-LV" smtClean="0"/>
              <a:t>‹#›</a:t>
            </a:fld>
            <a:endParaRPr lang="lv-LV"/>
          </a:p>
        </p:txBody>
      </p:sp>
    </p:spTree>
    <p:extLst>
      <p:ext uri="{BB962C8B-B14F-4D97-AF65-F5344CB8AC3E}">
        <p14:creationId xmlns:p14="http://schemas.microsoft.com/office/powerpoint/2010/main" val="20771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4AC1A010-5BF3-4208-AC0E-FE13C7265929}" type="slidenum">
              <a:rPr lang="lv-LV" smtClean="0"/>
              <a:t>11</a:t>
            </a:fld>
            <a:endParaRPr lang="lv-LV"/>
          </a:p>
        </p:txBody>
      </p:sp>
    </p:spTree>
    <p:extLst>
      <p:ext uri="{BB962C8B-B14F-4D97-AF65-F5344CB8AC3E}">
        <p14:creationId xmlns:p14="http://schemas.microsoft.com/office/powerpoint/2010/main" val="1253369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konomiskā_attīstība_0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125413" y="9397736"/>
            <a:ext cx="3902075"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07/29/2024</a:t>
            </a:fld>
            <a:endParaRPr lang="en-LV" dirty="0"/>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4278312" y="9390328"/>
            <a:ext cx="8870421"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dirty="0"/>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13312775" y="9397736"/>
            <a:ext cx="3902075" cy="290512"/>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dirty="0"/>
          </a:p>
        </p:txBody>
      </p:sp>
      <p:pic>
        <p:nvPicPr>
          <p:cNvPr id="11" name="Picture 10">
            <a:extLst>
              <a:ext uri="{FF2B5EF4-FFF2-40B4-BE49-F238E27FC236}">
                <a16:creationId xmlns:a16="http://schemas.microsoft.com/office/drawing/2014/main" id="{D695CF94-5BB8-B746-ABB4-F887CB887F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43801" y="-14327"/>
            <a:ext cx="4869023" cy="4869023"/>
          </a:xfrm>
          <a:prstGeom prst="rect">
            <a:avLst/>
          </a:prstGeom>
        </p:spPr>
      </p:pic>
      <p:sp>
        <p:nvSpPr>
          <p:cNvPr id="23" name="Picture Placeholder 22">
            <a:extLst>
              <a:ext uri="{FF2B5EF4-FFF2-40B4-BE49-F238E27FC236}">
                <a16:creationId xmlns:a16="http://schemas.microsoft.com/office/drawing/2014/main" id="{882D70B0-2D89-8444-9421-9D3A7F6F9D09}"/>
              </a:ext>
            </a:extLst>
          </p:cNvPr>
          <p:cNvSpPr>
            <a:spLocks noGrp="1"/>
          </p:cNvSpPr>
          <p:nvPr>
            <p:ph type="pic" sz="quarter" idx="16" hasCustomPrompt="1"/>
          </p:nvPr>
        </p:nvSpPr>
        <p:spPr>
          <a:xfrm>
            <a:off x="6057556" y="-14327"/>
            <a:ext cx="11282707" cy="9767927"/>
          </a:xfrm>
          <a:custGeom>
            <a:avLst/>
            <a:gdLst>
              <a:gd name="connsiteX0" fmla="*/ 0 w 10912706"/>
              <a:gd name="connsiteY0" fmla="*/ 0 h 9956801"/>
              <a:gd name="connsiteX1" fmla="*/ 10912706 w 10912706"/>
              <a:gd name="connsiteY1" fmla="*/ 0 h 9956801"/>
              <a:gd name="connsiteX2" fmla="*/ 10912706 w 10912706"/>
              <a:gd name="connsiteY2" fmla="*/ 9956801 h 9956801"/>
              <a:gd name="connsiteX3" fmla="*/ 894949 w 10912706"/>
              <a:gd name="connsiteY3" fmla="*/ 9956801 h 9956801"/>
              <a:gd name="connsiteX4" fmla="*/ 5445944 w 10912706"/>
              <a:gd name="connsiteY4" fmla="*/ 4979394 h 995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2706" h="9956801">
                <a:moveTo>
                  <a:pt x="0" y="0"/>
                </a:moveTo>
                <a:lnTo>
                  <a:pt x="10912706" y="0"/>
                </a:lnTo>
                <a:lnTo>
                  <a:pt x="10912706" y="9956801"/>
                </a:lnTo>
                <a:lnTo>
                  <a:pt x="894949" y="9956801"/>
                </a:lnTo>
                <a:lnTo>
                  <a:pt x="5445944" y="4979394"/>
                </a:lnTo>
                <a:close/>
              </a:path>
            </a:pathLst>
          </a:custGeom>
        </p:spPr>
        <p:txBody>
          <a:bodyPr wrap="square" anchor="ctr">
            <a:noAutofit/>
          </a:bodyPr>
          <a:lstStyle>
            <a:lvl1pPr marL="0" indent="0" algn="ctr">
              <a:buFontTx/>
              <a:buNone/>
              <a:defRPr/>
            </a:lvl1pPr>
          </a:lstStyle>
          <a:p>
            <a:r>
              <a:rPr lang="en-LV" dirty="0"/>
              <a:t>ATTĒLS</a:t>
            </a:r>
          </a:p>
        </p:txBody>
      </p:sp>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946150" y="4854575"/>
            <a:ext cx="6591299" cy="2903478"/>
          </a:xfrm>
        </p:spPr>
        <p:txBody>
          <a:bodyPr anchor="ctr"/>
          <a:lstStyle>
            <a:lvl1pPr marL="0" indent="0" algn="ctr">
              <a:buNone/>
              <a:defRPr sz="6000" b="1" i="0">
                <a:solidFill>
                  <a:srgbClr val="00859B"/>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dirty="0"/>
              <a:t>Prezentācijas nosaukums</a:t>
            </a:r>
          </a:p>
        </p:txBody>
      </p:sp>
      <p:sp>
        <p:nvSpPr>
          <p:cNvPr id="26" name="Text Placeholder 24">
            <a:extLst>
              <a:ext uri="{FF2B5EF4-FFF2-40B4-BE49-F238E27FC236}">
                <a16:creationId xmlns:a16="http://schemas.microsoft.com/office/drawing/2014/main" id="{54550629-55C5-A743-B2B2-326E3A8B30B3}"/>
              </a:ext>
            </a:extLst>
          </p:cNvPr>
          <p:cNvSpPr>
            <a:spLocks noGrp="1"/>
          </p:cNvSpPr>
          <p:nvPr>
            <p:ph type="body" sz="quarter" idx="14" hasCustomPrompt="1"/>
          </p:nvPr>
        </p:nvSpPr>
        <p:spPr>
          <a:xfrm>
            <a:off x="946149" y="7758053"/>
            <a:ext cx="6591299" cy="1043047"/>
          </a:xfrm>
        </p:spPr>
        <p:txBody>
          <a:bodyPr anchor="ctr"/>
          <a:lstStyle>
            <a:lvl1pPr marL="0" indent="0" algn="ctr">
              <a:buNone/>
              <a:defRPr sz="3600"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dirty="0"/>
              <a:t>Vārds Uzvārds, </a:t>
            </a:r>
            <a:r>
              <a:rPr lang="en-LV" dirty="0"/>
              <a:t>amats</a:t>
            </a:r>
          </a:p>
        </p:txBody>
      </p:sp>
      <p:sp>
        <p:nvSpPr>
          <p:cNvPr id="27" name="Text Placeholder 24">
            <a:extLst>
              <a:ext uri="{FF2B5EF4-FFF2-40B4-BE49-F238E27FC236}">
                <a16:creationId xmlns:a16="http://schemas.microsoft.com/office/drawing/2014/main" id="{DA10DCAA-E30A-194F-A538-D18955EC27C9}"/>
              </a:ext>
            </a:extLst>
          </p:cNvPr>
          <p:cNvSpPr>
            <a:spLocks noGrp="1"/>
          </p:cNvSpPr>
          <p:nvPr>
            <p:ph type="body" sz="quarter" idx="15" hasCustomPrompt="1"/>
          </p:nvPr>
        </p:nvSpPr>
        <p:spPr>
          <a:xfrm>
            <a:off x="928688" y="8801100"/>
            <a:ext cx="6624637" cy="468313"/>
          </a:xfrm>
        </p:spPr>
        <p:txBody>
          <a:bodyPr anchor="ctr">
            <a:normAutofit/>
          </a:bodyPr>
          <a:lstStyle>
            <a:lvl1pPr marL="0" indent="0" algn="ctr">
              <a:buNone/>
              <a:defRPr sz="1400"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dirty="0"/>
              <a:t>Datums un vieta</a:t>
            </a:r>
            <a:endParaRPr lang="en-LV" dirty="0"/>
          </a:p>
        </p:txBody>
      </p:sp>
    </p:spTree>
    <p:extLst>
      <p:ext uri="{BB962C8B-B14F-4D97-AF65-F5344CB8AC3E}">
        <p14:creationId xmlns:p14="http://schemas.microsoft.com/office/powerpoint/2010/main" val="1590406757"/>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aturs_08">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125413" y="9397736"/>
            <a:ext cx="3902075"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07/29/2024</a:t>
            </a:fld>
            <a:endParaRPr lang="en-LV" dirty="0"/>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4278312" y="9390328"/>
            <a:ext cx="8870421"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dirty="0"/>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13312775" y="9397736"/>
            <a:ext cx="3902075" cy="290512"/>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dirty="0"/>
          </a:p>
        </p:txBody>
      </p:sp>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461963" y="484188"/>
            <a:ext cx="16416336" cy="1692275"/>
          </a:xfrm>
        </p:spPr>
        <p:txBody>
          <a:bodyPr anchor="ctr"/>
          <a:lstStyle>
            <a:lvl1pPr marL="0" indent="0" algn="ctr">
              <a:buNone/>
              <a:defRPr sz="6000" b="1" i="0">
                <a:solidFill>
                  <a:srgbClr val="00859B"/>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dirty="0"/>
              <a:t>Virsraksts</a:t>
            </a:r>
          </a:p>
        </p:txBody>
      </p:sp>
      <p:sp>
        <p:nvSpPr>
          <p:cNvPr id="32" name="Content Placeholder 6">
            <a:extLst>
              <a:ext uri="{FF2B5EF4-FFF2-40B4-BE49-F238E27FC236}">
                <a16:creationId xmlns:a16="http://schemas.microsoft.com/office/drawing/2014/main" id="{1400F1E5-76AD-5A47-9CE5-9AD8FE5EC57A}"/>
              </a:ext>
            </a:extLst>
          </p:cNvPr>
          <p:cNvSpPr>
            <a:spLocks noGrp="1"/>
          </p:cNvSpPr>
          <p:nvPr>
            <p:ph sz="quarter" idx="18" hasCustomPrompt="1"/>
          </p:nvPr>
        </p:nvSpPr>
        <p:spPr>
          <a:xfrm>
            <a:off x="461963" y="2660652"/>
            <a:ext cx="16416336" cy="6572250"/>
          </a:xfrm>
        </p:spPr>
        <p:txBody>
          <a:bodyPr/>
          <a:lstStyle>
            <a:lvl1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Saturs</a:t>
            </a:r>
            <a:r>
              <a:rPr lang="en-GB" dirty="0"/>
              <a:t> </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3663090393"/>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55">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81">
          <p15:clr>
            <a:srgbClr val="FBAE40"/>
          </p15:clr>
        </p15:guide>
        <p15:guide id="25" pos="5189">
          <p15:clr>
            <a:srgbClr val="FBAE40"/>
          </p15:clr>
        </p15:guide>
        <p15:guide id="26" pos="577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LDIES_slaid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125413" y="9397736"/>
            <a:ext cx="3902075"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07/29/2024</a:t>
            </a:fld>
            <a:endParaRPr lang="en-LV" dirty="0"/>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4278312" y="9390328"/>
            <a:ext cx="8870421"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dirty="0"/>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13312775" y="9397736"/>
            <a:ext cx="3902075" cy="290512"/>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dirty="0"/>
          </a:p>
        </p:txBody>
      </p:sp>
      <p:pic>
        <p:nvPicPr>
          <p:cNvPr id="11" name="Picture 10">
            <a:extLst>
              <a:ext uri="{FF2B5EF4-FFF2-40B4-BE49-F238E27FC236}">
                <a16:creationId xmlns:a16="http://schemas.microsoft.com/office/drawing/2014/main" id="{D695CF94-5BB8-B746-ABB4-F887CB887F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35620" y="-14327"/>
            <a:ext cx="4869023" cy="4869023"/>
          </a:xfrm>
          <a:prstGeom prst="rect">
            <a:avLst/>
          </a:prstGeom>
        </p:spPr>
      </p:pic>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946150" y="4854576"/>
            <a:ext cx="15465425" cy="2632074"/>
          </a:xfrm>
        </p:spPr>
        <p:txBody>
          <a:bodyPr anchor="ctr"/>
          <a:lstStyle>
            <a:lvl1pPr marL="0" indent="0" algn="ctr">
              <a:buNone/>
              <a:defRPr sz="6000" b="1" i="0">
                <a:solidFill>
                  <a:srgbClr val="00859B"/>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dirty="0"/>
              <a:t>Paldies teksts</a:t>
            </a:r>
          </a:p>
        </p:txBody>
      </p:sp>
      <p:grpSp>
        <p:nvGrpSpPr>
          <p:cNvPr id="50" name="Group 49">
            <a:extLst>
              <a:ext uri="{FF2B5EF4-FFF2-40B4-BE49-F238E27FC236}">
                <a16:creationId xmlns:a16="http://schemas.microsoft.com/office/drawing/2014/main" id="{840F6DBC-E8DB-B64C-B1BB-3D23EEBC8276}"/>
              </a:ext>
            </a:extLst>
          </p:cNvPr>
          <p:cNvGrpSpPr/>
          <p:nvPr/>
        </p:nvGrpSpPr>
        <p:grpSpPr>
          <a:xfrm>
            <a:off x="984555" y="8096774"/>
            <a:ext cx="1812305" cy="344979"/>
            <a:chOff x="976598" y="8111148"/>
            <a:chExt cx="1812305" cy="344979"/>
          </a:xfrm>
        </p:grpSpPr>
        <p:sp>
          <p:nvSpPr>
            <p:cNvPr id="15" name="Rectangle 14">
              <a:extLst>
                <a:ext uri="{FF2B5EF4-FFF2-40B4-BE49-F238E27FC236}">
                  <a16:creationId xmlns:a16="http://schemas.microsoft.com/office/drawing/2014/main" id="{E3CBEA47-CC3A-D941-94F3-4E3A39A96373}"/>
                </a:ext>
              </a:extLst>
            </p:cNvPr>
            <p:cNvSpPr/>
            <p:nvPr/>
          </p:nvSpPr>
          <p:spPr>
            <a:xfrm>
              <a:off x="1307451" y="8129749"/>
              <a:ext cx="1481452" cy="307777"/>
            </a:xfrm>
            <a:prstGeom prst="rect">
              <a:avLst/>
            </a:prstGeom>
          </p:spPr>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a:t>
              </a:r>
              <a:r>
                <a:rPr kumimoji="0" lang="en-US" sz="1400" b="0" i="0" u="none" strike="noStrike" kern="0" cap="none" spc="0" normalizeH="0" baseline="0" noProof="0" dirty="0" err="1">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E</a:t>
              </a:r>
              <a:r>
                <a:rPr kumimoji="0" lang="en-US" sz="1400" b="0" i="0" u="none" strike="noStrike" kern="0" cap="none" spc="-150" normalizeH="0" baseline="0" noProof="0" dirty="0" err="1">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M_</a:t>
              </a:r>
              <a:r>
                <a:rPr kumimoji="0" lang="en-US" sz="1400" b="0" i="0" u="none" strike="noStrike" kern="0" cap="none" spc="0" normalizeH="0" baseline="0" noProof="0" dirty="0" err="1">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gov</a:t>
              </a:r>
              <a:r>
                <a:rPr kumimoji="0" lang="en-US" sz="1400" b="0" i="0" u="none" strike="noStrike" kern="0" cap="none" spc="-150" normalizeH="0" baseline="0" noProof="0" dirty="0" err="1">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_</a:t>
              </a:r>
              <a:r>
                <a:rPr kumimoji="0" lang="en-US" sz="1400" b="0" i="0" u="none" strike="noStrike" kern="0" cap="none" spc="0" normalizeH="0" baseline="0" noProof="0" dirty="0" err="1">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lv</a:t>
              </a:r>
              <a:r>
                <a:rPr kumimoji="0" lang="en-US"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a:t>
              </a:r>
              <a:endParaRPr kumimoji="0" lang="lv-LV"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endParaRPr>
            </a:p>
          </p:txBody>
        </p:sp>
        <p:pic>
          <p:nvPicPr>
            <p:cNvPr id="3" name="Picture 2" descr="Logo, icon&#10;&#10;Description automatically generated">
              <a:extLst>
                <a:ext uri="{FF2B5EF4-FFF2-40B4-BE49-F238E27FC236}">
                  <a16:creationId xmlns:a16="http://schemas.microsoft.com/office/drawing/2014/main" id="{37F332C7-3418-2D4E-851F-3773C27FA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8" y="8111148"/>
              <a:ext cx="344979" cy="344979"/>
            </a:xfrm>
            <a:prstGeom prst="rect">
              <a:avLst/>
            </a:prstGeom>
          </p:spPr>
        </p:pic>
      </p:grpSp>
      <p:grpSp>
        <p:nvGrpSpPr>
          <p:cNvPr id="54" name="Group 53">
            <a:extLst>
              <a:ext uri="{FF2B5EF4-FFF2-40B4-BE49-F238E27FC236}">
                <a16:creationId xmlns:a16="http://schemas.microsoft.com/office/drawing/2014/main" id="{090C7FCE-89D8-F944-A1B2-6B37DC78908A}"/>
              </a:ext>
            </a:extLst>
          </p:cNvPr>
          <p:cNvGrpSpPr/>
          <p:nvPr/>
        </p:nvGrpSpPr>
        <p:grpSpPr>
          <a:xfrm>
            <a:off x="12695127" y="8096774"/>
            <a:ext cx="1991680" cy="344979"/>
            <a:chOff x="12629241" y="8111149"/>
            <a:chExt cx="1991680" cy="344979"/>
          </a:xfrm>
        </p:grpSpPr>
        <p:sp>
          <p:nvSpPr>
            <p:cNvPr id="13" name="Rectangle 12">
              <a:extLst>
                <a:ext uri="{FF2B5EF4-FFF2-40B4-BE49-F238E27FC236}">
                  <a16:creationId xmlns:a16="http://schemas.microsoft.com/office/drawing/2014/main" id="{29FE060C-BA53-7645-8760-76B9907476D0}"/>
                </a:ext>
              </a:extLst>
            </p:cNvPr>
            <p:cNvSpPr/>
            <p:nvPr/>
          </p:nvSpPr>
          <p:spPr>
            <a:xfrm>
              <a:off x="12967816" y="8129750"/>
              <a:ext cx="1653105" cy="307777"/>
            </a:xfrm>
            <a:prstGeom prst="rect">
              <a:avLst/>
            </a:prstGeom>
          </p:spPr>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+371 67013100</a:t>
              </a:r>
            </a:p>
          </p:txBody>
        </p:sp>
        <p:pic>
          <p:nvPicPr>
            <p:cNvPr id="8" name="Picture 7" descr="Icon&#10;&#10;Description automatically generated">
              <a:extLst>
                <a:ext uri="{FF2B5EF4-FFF2-40B4-BE49-F238E27FC236}">
                  <a16:creationId xmlns:a16="http://schemas.microsoft.com/office/drawing/2014/main" id="{70CFC4F8-4769-C14C-AB0B-027AC6663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9241" y="8111149"/>
              <a:ext cx="344979" cy="344979"/>
            </a:xfrm>
            <a:prstGeom prst="rect">
              <a:avLst/>
            </a:prstGeom>
          </p:spPr>
        </p:pic>
      </p:grpSp>
      <p:grpSp>
        <p:nvGrpSpPr>
          <p:cNvPr id="53" name="Group 52">
            <a:extLst>
              <a:ext uri="{FF2B5EF4-FFF2-40B4-BE49-F238E27FC236}">
                <a16:creationId xmlns:a16="http://schemas.microsoft.com/office/drawing/2014/main" id="{0A9305CA-0381-6A49-A1EB-FDCDFC663926}"/>
              </a:ext>
            </a:extLst>
          </p:cNvPr>
          <p:cNvGrpSpPr/>
          <p:nvPr/>
        </p:nvGrpSpPr>
        <p:grpSpPr>
          <a:xfrm>
            <a:off x="14866182" y="8098162"/>
            <a:ext cx="2062281" cy="342203"/>
            <a:chOff x="14858225" y="8082398"/>
            <a:chExt cx="2062281" cy="342203"/>
          </a:xfrm>
        </p:grpSpPr>
        <p:sp>
          <p:nvSpPr>
            <p:cNvPr id="17" name="Rectangle 16">
              <a:extLst>
                <a:ext uri="{FF2B5EF4-FFF2-40B4-BE49-F238E27FC236}">
                  <a16:creationId xmlns:a16="http://schemas.microsoft.com/office/drawing/2014/main" id="{38F75D58-7F98-D545-A431-3E5BFE7BA678}"/>
                </a:ext>
              </a:extLst>
            </p:cNvPr>
            <p:cNvSpPr/>
            <p:nvPr/>
          </p:nvSpPr>
          <p:spPr>
            <a:xfrm>
              <a:off x="15165113" y="8116824"/>
              <a:ext cx="1755393" cy="307777"/>
            </a:xfrm>
            <a:prstGeom prst="rect">
              <a:avLst/>
            </a:prstGeom>
          </p:spPr>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pasts@em.gov.lv</a:t>
              </a:r>
            </a:p>
          </p:txBody>
        </p:sp>
        <p:pic>
          <p:nvPicPr>
            <p:cNvPr id="39" name="Picture 38" descr="Icon&#10;&#10;Description automatically generated">
              <a:extLst>
                <a:ext uri="{FF2B5EF4-FFF2-40B4-BE49-F238E27FC236}">
                  <a16:creationId xmlns:a16="http://schemas.microsoft.com/office/drawing/2014/main" id="{C93CB1CF-481F-8F42-8169-DE7B1AB506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8225" y="8082398"/>
              <a:ext cx="330135" cy="330135"/>
            </a:xfrm>
            <a:prstGeom prst="rect">
              <a:avLst/>
            </a:prstGeom>
          </p:spPr>
        </p:pic>
      </p:grpSp>
      <p:grpSp>
        <p:nvGrpSpPr>
          <p:cNvPr id="52" name="Group 51">
            <a:extLst>
              <a:ext uri="{FF2B5EF4-FFF2-40B4-BE49-F238E27FC236}">
                <a16:creationId xmlns:a16="http://schemas.microsoft.com/office/drawing/2014/main" id="{7C1C776C-9981-4440-B15D-B46CA083ED1A}"/>
              </a:ext>
            </a:extLst>
          </p:cNvPr>
          <p:cNvGrpSpPr/>
          <p:nvPr/>
        </p:nvGrpSpPr>
        <p:grpSpPr>
          <a:xfrm>
            <a:off x="6509089" y="8104196"/>
            <a:ext cx="1905895" cy="330135"/>
            <a:chOff x="6499836" y="8101934"/>
            <a:chExt cx="1905895" cy="330135"/>
          </a:xfrm>
        </p:grpSpPr>
        <p:sp>
          <p:nvSpPr>
            <p:cNvPr id="14" name="Rectangle 13">
              <a:extLst>
                <a:ext uri="{FF2B5EF4-FFF2-40B4-BE49-F238E27FC236}">
                  <a16:creationId xmlns:a16="http://schemas.microsoft.com/office/drawing/2014/main" id="{5B5F39E0-985E-A541-90DB-9BAF2B2EA6F8}"/>
                </a:ext>
              </a:extLst>
            </p:cNvPr>
            <p:cNvSpPr/>
            <p:nvPr/>
          </p:nvSpPr>
          <p:spPr>
            <a:xfrm>
              <a:off x="6810040" y="8113113"/>
              <a:ext cx="1595691" cy="307777"/>
            </a:xfrm>
            <a:prstGeom prst="rect">
              <a:avLst/>
            </a:prstGeom>
          </p:spPr>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www.em.gov.lv</a:t>
              </a:r>
              <a:endParaRPr kumimoji="0" lang="lv-LV"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endParaRPr>
            </a:p>
          </p:txBody>
        </p:sp>
        <p:pic>
          <p:nvPicPr>
            <p:cNvPr id="43" name="Picture 42" descr="Icon&#10;&#10;Description automatically generated">
              <a:extLst>
                <a:ext uri="{FF2B5EF4-FFF2-40B4-BE49-F238E27FC236}">
                  <a16:creationId xmlns:a16="http://schemas.microsoft.com/office/drawing/2014/main" id="{E2FC9D8E-F55B-4E4C-8E5D-0106ABB897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9836" y="8101934"/>
              <a:ext cx="330135" cy="330135"/>
            </a:xfrm>
            <a:prstGeom prst="rect">
              <a:avLst/>
            </a:prstGeom>
          </p:spPr>
        </p:pic>
      </p:grpSp>
      <p:grpSp>
        <p:nvGrpSpPr>
          <p:cNvPr id="55" name="Group 54">
            <a:extLst>
              <a:ext uri="{FF2B5EF4-FFF2-40B4-BE49-F238E27FC236}">
                <a16:creationId xmlns:a16="http://schemas.microsoft.com/office/drawing/2014/main" id="{DADE5FBE-75F1-6D43-BED6-B2519645B7FD}"/>
              </a:ext>
            </a:extLst>
          </p:cNvPr>
          <p:cNvGrpSpPr/>
          <p:nvPr/>
        </p:nvGrpSpPr>
        <p:grpSpPr>
          <a:xfrm>
            <a:off x="8594359" y="8092924"/>
            <a:ext cx="3921393" cy="352678"/>
            <a:chOff x="8470545" y="8101934"/>
            <a:chExt cx="3921393" cy="352678"/>
          </a:xfrm>
        </p:grpSpPr>
        <p:sp>
          <p:nvSpPr>
            <p:cNvPr id="16" name="Rectangle 15">
              <a:extLst>
                <a:ext uri="{FF2B5EF4-FFF2-40B4-BE49-F238E27FC236}">
                  <a16:creationId xmlns:a16="http://schemas.microsoft.com/office/drawing/2014/main" id="{6857A2B6-3892-2F4F-9045-B555B3F9F94D}"/>
                </a:ext>
              </a:extLst>
            </p:cNvPr>
            <p:cNvSpPr/>
            <p:nvPr/>
          </p:nvSpPr>
          <p:spPr>
            <a:xfrm>
              <a:off x="8696000" y="8124385"/>
              <a:ext cx="3695938" cy="307777"/>
            </a:xfrm>
            <a:prstGeom prst="rect">
              <a:avLst/>
            </a:prstGeom>
          </p:spPr>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Brīvības</a:t>
              </a:r>
              <a:r>
                <a:rPr kumimoji="0" lang="en-US"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 </a:t>
              </a:r>
              <a:r>
                <a:rPr kumimoji="0" lang="lv-LV"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iela</a:t>
              </a:r>
              <a:r>
                <a:rPr kumimoji="0" lang="en-US"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 55, R</a:t>
              </a:r>
              <a:r>
                <a:rPr kumimoji="0" lang="lv-LV"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ī</a:t>
              </a:r>
              <a:r>
                <a:rPr kumimoji="0" lang="en-US" sz="1400" b="0" i="0" u="none" strike="noStrike" kern="0" cap="none" spc="0" normalizeH="0" baseline="0" noProof="0" dirty="0" err="1">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ga</a:t>
              </a:r>
              <a:r>
                <a:rPr kumimoji="0" lang="en-US"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 LV-1519, Latvia</a:t>
              </a:r>
            </a:p>
          </p:txBody>
        </p:sp>
        <p:pic>
          <p:nvPicPr>
            <p:cNvPr id="45" name="Picture 44" descr="Icon&#10;&#10;Description automatically generated">
              <a:extLst>
                <a:ext uri="{FF2B5EF4-FFF2-40B4-BE49-F238E27FC236}">
                  <a16:creationId xmlns:a16="http://schemas.microsoft.com/office/drawing/2014/main" id="{29298802-35B1-3F4D-A117-8F792E0F05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0545" y="8101934"/>
              <a:ext cx="344979" cy="352678"/>
            </a:xfrm>
            <a:prstGeom prst="rect">
              <a:avLst/>
            </a:prstGeom>
          </p:spPr>
        </p:pic>
      </p:grpSp>
      <p:grpSp>
        <p:nvGrpSpPr>
          <p:cNvPr id="51" name="Group 50">
            <a:extLst>
              <a:ext uri="{FF2B5EF4-FFF2-40B4-BE49-F238E27FC236}">
                <a16:creationId xmlns:a16="http://schemas.microsoft.com/office/drawing/2014/main" id="{C674693A-63AA-594C-A2AE-92063002B29E}"/>
              </a:ext>
            </a:extLst>
          </p:cNvPr>
          <p:cNvGrpSpPr/>
          <p:nvPr/>
        </p:nvGrpSpPr>
        <p:grpSpPr>
          <a:xfrm>
            <a:off x="2976235" y="8114699"/>
            <a:ext cx="3353479" cy="319632"/>
            <a:chOff x="3153102" y="8113380"/>
            <a:chExt cx="3353479" cy="319632"/>
          </a:xfrm>
        </p:grpSpPr>
        <p:sp>
          <p:nvSpPr>
            <p:cNvPr id="38" name="Rectangle 37">
              <a:extLst>
                <a:ext uri="{FF2B5EF4-FFF2-40B4-BE49-F238E27FC236}">
                  <a16:creationId xmlns:a16="http://schemas.microsoft.com/office/drawing/2014/main" id="{01BAD3AF-61D7-994C-8BA8-AC38D0FFF976}"/>
                </a:ext>
              </a:extLst>
            </p:cNvPr>
            <p:cNvSpPr/>
            <p:nvPr/>
          </p:nvSpPr>
          <p:spPr>
            <a:xfrm>
              <a:off x="4300237" y="8114056"/>
              <a:ext cx="2206344" cy="307777"/>
            </a:xfrm>
            <a:prstGeom prst="rect">
              <a:avLst/>
            </a:prstGeom>
          </p:spPr>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lv-LV"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a:t>
              </a:r>
              <a:r>
                <a:rPr kumimoji="0" lang="en-US" sz="1400" b="0" i="0" u="none" strike="noStrike" kern="0" cap="none" spc="0" normalizeH="0" baseline="0" noProof="0" dirty="0" err="1">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ekonomikasministrija</a:t>
              </a:r>
              <a:endParaRPr kumimoji="0" lang="lv-LV" sz="1400" b="0" i="0" u="none" strike="noStrike" kern="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endParaRPr>
            </a:p>
          </p:txBody>
        </p:sp>
        <p:pic>
          <p:nvPicPr>
            <p:cNvPr id="41" name="Picture 40" descr="Icon&#10;&#10;Description automatically generated">
              <a:extLst>
                <a:ext uri="{FF2B5EF4-FFF2-40B4-BE49-F238E27FC236}">
                  <a16:creationId xmlns:a16="http://schemas.microsoft.com/office/drawing/2014/main" id="{9FA30B89-A703-3E45-96BD-B19CFCD4E4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0491" y="8114675"/>
              <a:ext cx="306538" cy="306538"/>
            </a:xfrm>
            <a:prstGeom prst="rect">
              <a:avLst/>
            </a:prstGeom>
          </p:spPr>
        </p:pic>
        <p:pic>
          <p:nvPicPr>
            <p:cNvPr id="47" name="Picture 46" descr="A blue rectangle with a black rectangle in the middle&#10;&#10;Description automatically generated with low confidence">
              <a:extLst>
                <a:ext uri="{FF2B5EF4-FFF2-40B4-BE49-F238E27FC236}">
                  <a16:creationId xmlns:a16="http://schemas.microsoft.com/office/drawing/2014/main" id="{0F9432E8-1D51-5E4D-88BA-AE9ABC380A5B}"/>
                </a:ext>
              </a:extLst>
            </p:cNvPr>
            <p:cNvPicPr>
              <a:picLocks noChangeAspect="1"/>
            </p:cNvPicPr>
            <p:nvPr/>
          </p:nvPicPr>
          <p:blipFill rotWithShape="1">
            <a:blip r:embed="rId9">
              <a:extLst>
                <a:ext uri="{28A0092B-C50C-407E-A947-70E740481C1C}">
                  <a14:useLocalDpi xmlns:a14="http://schemas.microsoft.com/office/drawing/2010/main" val="0"/>
                </a:ext>
              </a:extLst>
            </a:blip>
            <a:srcRect b="33278"/>
            <a:stretch/>
          </p:blipFill>
          <p:spPr>
            <a:xfrm>
              <a:off x="3509151" y="8131269"/>
              <a:ext cx="452239" cy="301743"/>
            </a:xfrm>
            <a:prstGeom prst="rect">
              <a:avLst/>
            </a:prstGeom>
          </p:spPr>
        </p:pic>
        <p:pic>
          <p:nvPicPr>
            <p:cNvPr id="49" name="Picture 48" descr="Icon&#10;&#10;Description automatically generated">
              <a:extLst>
                <a:ext uri="{FF2B5EF4-FFF2-40B4-BE49-F238E27FC236}">
                  <a16:creationId xmlns:a16="http://schemas.microsoft.com/office/drawing/2014/main" id="{9BA5EA3B-96A1-E34E-B1E4-A56E1FF79C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53102" y="8113380"/>
              <a:ext cx="309129" cy="309129"/>
            </a:xfrm>
            <a:prstGeom prst="rect">
              <a:avLst/>
            </a:prstGeom>
          </p:spPr>
        </p:pic>
      </p:grpSp>
    </p:spTree>
    <p:extLst>
      <p:ext uri="{BB962C8B-B14F-4D97-AF65-F5344CB8AC3E}">
        <p14:creationId xmlns:p14="http://schemas.microsoft.com/office/powerpoint/2010/main" val="930689364"/>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ukšs slaid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125413" y="9397736"/>
            <a:ext cx="3902075"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07/29/2024</a:t>
            </a:fld>
            <a:endParaRPr lang="en-LV" dirty="0"/>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4278312" y="9390328"/>
            <a:ext cx="8870421"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dirty="0"/>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13312775" y="9397736"/>
            <a:ext cx="3902075" cy="290512"/>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dirty="0"/>
          </a:p>
        </p:txBody>
      </p:sp>
    </p:spTree>
    <p:extLst>
      <p:ext uri="{BB962C8B-B14F-4D97-AF65-F5344CB8AC3E}">
        <p14:creationId xmlns:p14="http://schemas.microsoft.com/office/powerpoint/2010/main" val="1536803405"/>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55">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81">
          <p15:clr>
            <a:srgbClr val="FBAE40"/>
          </p15:clr>
        </p15:guide>
        <p15:guide id="25" pos="5189">
          <p15:clr>
            <a:srgbClr val="FBAE40"/>
          </p15:clr>
        </p15:guide>
        <p15:guide id="26" pos="577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lv-LV" dirty="0"/>
          </a:p>
        </p:txBody>
      </p:sp>
      <p:sp>
        <p:nvSpPr>
          <p:cNvPr id="3" name="Footer Placeholder 2"/>
          <p:cNvSpPr>
            <a:spLocks noGrp="1"/>
          </p:cNvSpPr>
          <p:nvPr>
            <p:ph type="ftr" sz="quarter" idx="11"/>
          </p:nvPr>
        </p:nvSpPr>
        <p:spPr/>
        <p:txBody>
          <a:bodyPr/>
          <a:lstStyle/>
          <a:p>
            <a:endParaRPr lang="lv-LV" dirty="0"/>
          </a:p>
        </p:txBody>
      </p:sp>
      <p:sp>
        <p:nvSpPr>
          <p:cNvPr id="4" name="Slide Number Placeholder 3"/>
          <p:cNvSpPr>
            <a:spLocks noGrp="1"/>
          </p:cNvSpPr>
          <p:nvPr>
            <p:ph type="sldNum" sz="quarter" idx="12"/>
          </p:nvPr>
        </p:nvSpPr>
        <p:spPr/>
        <p:txBody>
          <a:bodyPr/>
          <a:lstStyle/>
          <a:p>
            <a:fld id="{DE995808-A995-4D10-8E3A-0AAC6AF1F108}" type="slidenum">
              <a:rPr lang="lv-LV" smtClean="0"/>
              <a:pPr/>
              <a:t>‹#›</a:t>
            </a:fld>
            <a:endParaRPr lang="lv-LV" dirty="0"/>
          </a:p>
        </p:txBody>
      </p:sp>
    </p:spTree>
    <p:extLst>
      <p:ext uri="{BB962C8B-B14F-4D97-AF65-F5344CB8AC3E}">
        <p14:creationId xmlns:p14="http://schemas.microsoft.com/office/powerpoint/2010/main" val="132452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9195327" y="2368853"/>
            <a:ext cx="6374026" cy="2719289"/>
          </a:xfrm>
          <a:prstGeom prst="rect">
            <a:avLst/>
          </a:prstGeom>
        </p:spPr>
        <p:txBody>
          <a:bodyPr spcFirstLastPara="1" wrap="square" lIns="91425" tIns="91425" rIns="91425" bIns="91425" anchor="ctr" anchorCtr="0">
            <a:noAutofit/>
          </a:bodyPr>
          <a:lstStyle>
            <a:lvl1pPr lvl="0" algn="r">
              <a:spcBef>
                <a:spcPts val="0"/>
              </a:spcBef>
              <a:spcAft>
                <a:spcPts val="0"/>
              </a:spcAft>
              <a:buClr>
                <a:srgbClr val="FFFFFF"/>
              </a:buClr>
              <a:buSzPts val="2400"/>
              <a:buFont typeface="Righteous"/>
              <a:buNone/>
              <a:defRPr sz="5689" b="1">
                <a:solidFill>
                  <a:srgbClr val="FFFFFF"/>
                </a:solidFill>
                <a:latin typeface="Righteous"/>
                <a:ea typeface="Righteous"/>
                <a:cs typeface="Righteous"/>
                <a:sym typeface="Righteous"/>
              </a:defRPr>
            </a:lvl1pPr>
            <a:lvl2pPr lvl="1">
              <a:spcBef>
                <a:spcPts val="0"/>
              </a:spcBef>
              <a:spcAft>
                <a:spcPts val="0"/>
              </a:spcAft>
              <a:buSzPts val="2400"/>
              <a:buNone/>
              <a:defRPr sz="4551"/>
            </a:lvl2pPr>
            <a:lvl3pPr lvl="2">
              <a:spcBef>
                <a:spcPts val="0"/>
              </a:spcBef>
              <a:spcAft>
                <a:spcPts val="0"/>
              </a:spcAft>
              <a:buSzPts val="2400"/>
              <a:buNone/>
              <a:defRPr sz="4551"/>
            </a:lvl3pPr>
            <a:lvl4pPr lvl="3">
              <a:spcBef>
                <a:spcPts val="0"/>
              </a:spcBef>
              <a:spcAft>
                <a:spcPts val="0"/>
              </a:spcAft>
              <a:buSzPts val="2400"/>
              <a:buNone/>
              <a:defRPr sz="4551"/>
            </a:lvl4pPr>
            <a:lvl5pPr lvl="4">
              <a:spcBef>
                <a:spcPts val="0"/>
              </a:spcBef>
              <a:spcAft>
                <a:spcPts val="0"/>
              </a:spcAft>
              <a:buSzPts val="2400"/>
              <a:buNone/>
              <a:defRPr sz="4551"/>
            </a:lvl5pPr>
            <a:lvl6pPr lvl="5">
              <a:spcBef>
                <a:spcPts val="0"/>
              </a:spcBef>
              <a:spcAft>
                <a:spcPts val="0"/>
              </a:spcAft>
              <a:buSzPts val="2400"/>
              <a:buNone/>
              <a:defRPr sz="4551"/>
            </a:lvl6pPr>
            <a:lvl7pPr lvl="6">
              <a:spcBef>
                <a:spcPts val="0"/>
              </a:spcBef>
              <a:spcAft>
                <a:spcPts val="0"/>
              </a:spcAft>
              <a:buSzPts val="2400"/>
              <a:buNone/>
              <a:defRPr sz="4551"/>
            </a:lvl7pPr>
            <a:lvl8pPr lvl="7">
              <a:spcBef>
                <a:spcPts val="0"/>
              </a:spcBef>
              <a:spcAft>
                <a:spcPts val="0"/>
              </a:spcAft>
              <a:buSzPts val="2400"/>
              <a:buNone/>
              <a:defRPr sz="4551"/>
            </a:lvl8pPr>
            <a:lvl9pPr lvl="8">
              <a:spcBef>
                <a:spcPts val="0"/>
              </a:spcBef>
              <a:spcAft>
                <a:spcPts val="0"/>
              </a:spcAft>
              <a:buSzPts val="2400"/>
              <a:buNone/>
              <a:defRPr sz="4551"/>
            </a:lvl9pPr>
          </a:lstStyle>
          <a:p>
            <a:r>
              <a:rPr lang="en-US"/>
              <a:t>Click to edit Master title style</a:t>
            </a:r>
            <a:endParaRPr/>
          </a:p>
        </p:txBody>
      </p:sp>
      <p:sp>
        <p:nvSpPr>
          <p:cNvPr id="40" name="Google Shape;40;p7"/>
          <p:cNvSpPr txBox="1">
            <a:spLocks noGrp="1"/>
          </p:cNvSpPr>
          <p:nvPr>
            <p:ph type="body" idx="1"/>
          </p:nvPr>
        </p:nvSpPr>
        <p:spPr>
          <a:xfrm>
            <a:off x="10244390" y="5307734"/>
            <a:ext cx="5324963" cy="1902364"/>
          </a:xfrm>
          <a:prstGeom prst="rect">
            <a:avLst/>
          </a:prstGeom>
        </p:spPr>
        <p:txBody>
          <a:bodyPr spcFirstLastPara="1" wrap="square" lIns="91425" tIns="91425" rIns="91425" bIns="91425" anchor="t" anchorCtr="0">
            <a:noAutofit/>
          </a:bodyPr>
          <a:lstStyle>
            <a:lvl1pPr marL="866988" lvl="0" indent="-602075" algn="r">
              <a:lnSpc>
                <a:spcPct val="100000"/>
              </a:lnSpc>
              <a:spcBef>
                <a:spcPts val="0"/>
              </a:spcBef>
              <a:spcAft>
                <a:spcPts val="0"/>
              </a:spcAft>
              <a:buSzPts val="1400"/>
              <a:buChar char="●"/>
              <a:defRPr sz="2655">
                <a:solidFill>
                  <a:schemeClr val="accent4"/>
                </a:solidFill>
              </a:defRPr>
            </a:lvl1pPr>
            <a:lvl2pPr marL="1733977" lvl="1" indent="-602075">
              <a:spcBef>
                <a:spcPts val="0"/>
              </a:spcBef>
              <a:spcAft>
                <a:spcPts val="0"/>
              </a:spcAft>
              <a:buSzPts val="1400"/>
              <a:buChar char="○"/>
              <a:defRPr/>
            </a:lvl2pPr>
            <a:lvl3pPr marL="2600965" lvl="2" indent="-602075">
              <a:spcBef>
                <a:spcPts val="3034"/>
              </a:spcBef>
              <a:spcAft>
                <a:spcPts val="0"/>
              </a:spcAft>
              <a:buSzPts val="1400"/>
              <a:buChar char="■"/>
              <a:defRPr/>
            </a:lvl3pPr>
            <a:lvl4pPr marL="3467953" lvl="3" indent="-602075">
              <a:spcBef>
                <a:spcPts val="3034"/>
              </a:spcBef>
              <a:spcAft>
                <a:spcPts val="0"/>
              </a:spcAft>
              <a:buSzPts val="1400"/>
              <a:buChar char="●"/>
              <a:defRPr/>
            </a:lvl4pPr>
            <a:lvl5pPr marL="4334942" lvl="4" indent="-602075">
              <a:spcBef>
                <a:spcPts val="3034"/>
              </a:spcBef>
              <a:spcAft>
                <a:spcPts val="0"/>
              </a:spcAft>
              <a:buSzPts val="1400"/>
              <a:buChar char="○"/>
              <a:defRPr/>
            </a:lvl5pPr>
            <a:lvl6pPr marL="5201930" lvl="5" indent="-602075">
              <a:spcBef>
                <a:spcPts val="3034"/>
              </a:spcBef>
              <a:spcAft>
                <a:spcPts val="0"/>
              </a:spcAft>
              <a:buSzPts val="1400"/>
              <a:buChar char="■"/>
              <a:defRPr/>
            </a:lvl6pPr>
            <a:lvl7pPr marL="6068919" lvl="6" indent="-602075">
              <a:spcBef>
                <a:spcPts val="3034"/>
              </a:spcBef>
              <a:spcAft>
                <a:spcPts val="0"/>
              </a:spcAft>
              <a:buSzPts val="1400"/>
              <a:buChar char="●"/>
              <a:defRPr/>
            </a:lvl7pPr>
            <a:lvl8pPr marL="6935907" lvl="7" indent="-602075">
              <a:spcBef>
                <a:spcPts val="3034"/>
              </a:spcBef>
              <a:spcAft>
                <a:spcPts val="0"/>
              </a:spcAft>
              <a:buSzPts val="1400"/>
              <a:buChar char="○"/>
              <a:defRPr/>
            </a:lvl8pPr>
            <a:lvl9pPr marL="7802895" lvl="8" indent="-602075">
              <a:spcBef>
                <a:spcPts val="3034"/>
              </a:spcBef>
              <a:spcAft>
                <a:spcPts val="3034"/>
              </a:spcAft>
              <a:buSzPts val="1400"/>
              <a:buChar char="■"/>
              <a:defRPr/>
            </a:lvl9pPr>
          </a:lstStyle>
          <a:p>
            <a:pPr lvl="0"/>
            <a:r>
              <a:rPr lang="en-US"/>
              <a:t>Click to edit Master text styles</a:t>
            </a:r>
          </a:p>
        </p:txBody>
      </p:sp>
      <p:sp>
        <p:nvSpPr>
          <p:cNvPr id="41" name="Google Shape;41;p7"/>
          <p:cNvSpPr txBox="1">
            <a:spLocks noGrp="1"/>
          </p:cNvSpPr>
          <p:nvPr>
            <p:ph type="sldNum" idx="12"/>
          </p:nvPr>
        </p:nvSpPr>
        <p:spPr>
          <a:xfrm>
            <a:off x="16066781" y="8842841"/>
            <a:ext cx="1040530" cy="74638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6135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ulslaids (LV)">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95CF94-5BB8-B746-ABB4-F887CB887F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0830" y="-156"/>
            <a:ext cx="2903478" cy="2903478"/>
          </a:xfrm>
          <a:prstGeom prst="rect">
            <a:avLst/>
          </a:prstGeom>
        </p:spPr>
      </p:pic>
      <p:sp>
        <p:nvSpPr>
          <p:cNvPr id="23" name="Picture Placeholder 22">
            <a:extLst>
              <a:ext uri="{FF2B5EF4-FFF2-40B4-BE49-F238E27FC236}">
                <a16:creationId xmlns:a16="http://schemas.microsoft.com/office/drawing/2014/main" id="{882D70B0-2D89-8444-9421-9D3A7F6F9D09}"/>
              </a:ext>
            </a:extLst>
          </p:cNvPr>
          <p:cNvSpPr>
            <a:spLocks noGrp="1"/>
          </p:cNvSpPr>
          <p:nvPr>
            <p:ph type="pic" sz="quarter" idx="16" hasCustomPrompt="1"/>
          </p:nvPr>
        </p:nvSpPr>
        <p:spPr>
          <a:xfrm>
            <a:off x="6057557" y="0"/>
            <a:ext cx="11282707" cy="9767927"/>
          </a:xfrm>
          <a:custGeom>
            <a:avLst/>
            <a:gdLst>
              <a:gd name="connsiteX0" fmla="*/ 0 w 10912706"/>
              <a:gd name="connsiteY0" fmla="*/ 0 h 9956801"/>
              <a:gd name="connsiteX1" fmla="*/ 10912706 w 10912706"/>
              <a:gd name="connsiteY1" fmla="*/ 0 h 9956801"/>
              <a:gd name="connsiteX2" fmla="*/ 10912706 w 10912706"/>
              <a:gd name="connsiteY2" fmla="*/ 9956801 h 9956801"/>
              <a:gd name="connsiteX3" fmla="*/ 894949 w 10912706"/>
              <a:gd name="connsiteY3" fmla="*/ 9956801 h 9956801"/>
              <a:gd name="connsiteX4" fmla="*/ 5445944 w 10912706"/>
              <a:gd name="connsiteY4" fmla="*/ 4979394 h 995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2706" h="9956801">
                <a:moveTo>
                  <a:pt x="0" y="0"/>
                </a:moveTo>
                <a:lnTo>
                  <a:pt x="10912706" y="0"/>
                </a:lnTo>
                <a:lnTo>
                  <a:pt x="10912706" y="9956801"/>
                </a:lnTo>
                <a:lnTo>
                  <a:pt x="894949" y="9956801"/>
                </a:lnTo>
                <a:lnTo>
                  <a:pt x="5445944" y="4979394"/>
                </a:lnTo>
                <a:close/>
              </a:path>
            </a:pathLst>
          </a:custGeom>
        </p:spPr>
        <p:txBody>
          <a:bodyPr wrap="square" anchor="ctr">
            <a:noAutofit/>
          </a:bodyPr>
          <a:lstStyle>
            <a:lvl1pPr marL="0" indent="0" algn="ctr">
              <a:buFontTx/>
              <a:buNone/>
              <a:defRPr/>
            </a:lvl1pPr>
          </a:lstStyle>
          <a:p>
            <a:r>
              <a:rPr lang="en-LV"/>
              <a:t>ATTĒLS</a:t>
            </a:r>
          </a:p>
        </p:txBody>
      </p:sp>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731839" y="3635375"/>
            <a:ext cx="6591299" cy="2903478"/>
          </a:xfrm>
        </p:spPr>
        <p:txBody>
          <a:bodyPr anchor="ctr"/>
          <a:lstStyle>
            <a:lvl1pPr marL="0" indent="0" algn="ctr">
              <a:buNone/>
              <a:defRPr sz="5999" b="1" i="0">
                <a:solidFill>
                  <a:srgbClr val="00859B"/>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Prezentācijas nosaukums</a:t>
            </a:r>
          </a:p>
        </p:txBody>
      </p:sp>
      <p:sp>
        <p:nvSpPr>
          <p:cNvPr id="26" name="Text Placeholder 24">
            <a:extLst>
              <a:ext uri="{FF2B5EF4-FFF2-40B4-BE49-F238E27FC236}">
                <a16:creationId xmlns:a16="http://schemas.microsoft.com/office/drawing/2014/main" id="{54550629-55C5-A743-B2B2-326E3A8B30B3}"/>
              </a:ext>
            </a:extLst>
          </p:cNvPr>
          <p:cNvSpPr>
            <a:spLocks noGrp="1"/>
          </p:cNvSpPr>
          <p:nvPr>
            <p:ph type="body" sz="quarter" idx="14" hasCustomPrompt="1"/>
          </p:nvPr>
        </p:nvSpPr>
        <p:spPr>
          <a:xfrm>
            <a:off x="731838" y="6925248"/>
            <a:ext cx="6591299" cy="1043046"/>
          </a:xfrm>
        </p:spPr>
        <p:txBody>
          <a:bodyPr anchor="ctr"/>
          <a:lstStyle>
            <a:lvl1pPr marL="0" indent="0" algn="ctr">
              <a:buNone/>
              <a:defRPr sz="3598"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Vārds Uzvārds, </a:t>
            </a:r>
            <a:r>
              <a:rPr lang="en-LV"/>
              <a:t>amats</a:t>
            </a:r>
          </a:p>
        </p:txBody>
      </p:sp>
      <p:sp>
        <p:nvSpPr>
          <p:cNvPr id="27" name="Text Placeholder 24">
            <a:extLst>
              <a:ext uri="{FF2B5EF4-FFF2-40B4-BE49-F238E27FC236}">
                <a16:creationId xmlns:a16="http://schemas.microsoft.com/office/drawing/2014/main" id="{DA10DCAA-E30A-194F-A538-D18955EC27C9}"/>
              </a:ext>
            </a:extLst>
          </p:cNvPr>
          <p:cNvSpPr>
            <a:spLocks noGrp="1"/>
          </p:cNvSpPr>
          <p:nvPr>
            <p:ph type="body" sz="quarter" idx="15" hasCustomPrompt="1"/>
          </p:nvPr>
        </p:nvSpPr>
        <p:spPr>
          <a:xfrm>
            <a:off x="698499" y="8214703"/>
            <a:ext cx="6624638" cy="468314"/>
          </a:xfrm>
        </p:spPr>
        <p:txBody>
          <a:bodyPr anchor="ctr">
            <a:normAutofit/>
          </a:bodyPr>
          <a:lstStyle>
            <a:lvl1pPr marL="0" indent="0" algn="ctr">
              <a:buNone/>
              <a:defRPr sz="1399"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Datums un vieta</a:t>
            </a:r>
            <a:endParaRPr lang="en-LV"/>
          </a:p>
        </p:txBody>
      </p:sp>
    </p:spTree>
    <p:extLst>
      <p:ext uri="{BB962C8B-B14F-4D97-AF65-F5344CB8AC3E}">
        <p14:creationId xmlns:p14="http://schemas.microsoft.com/office/powerpoint/2010/main" val="3826404550"/>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tarpslaids 01">
    <p:spTree>
      <p:nvGrpSpPr>
        <p:cNvPr id="1" name=""/>
        <p:cNvGrpSpPr/>
        <p:nvPr/>
      </p:nvGrpSpPr>
      <p:grpSpPr>
        <a:xfrm>
          <a:off x="0" y="0"/>
          <a:ext cx="0" cy="0"/>
          <a:chOff x="0" y="0"/>
          <a:chExt cx="0" cy="0"/>
        </a:xfrm>
      </p:grpSpPr>
      <p:sp>
        <p:nvSpPr>
          <p:cNvPr id="13" name="Tumsais">
            <a:extLst>
              <a:ext uri="{FF2B5EF4-FFF2-40B4-BE49-F238E27FC236}">
                <a16:creationId xmlns:a16="http://schemas.microsoft.com/office/drawing/2014/main" id="{27B5FF8B-E82C-2749-9C38-C8E243475F1D}"/>
              </a:ext>
            </a:extLst>
          </p:cNvPr>
          <p:cNvSpPr/>
          <p:nvPr/>
        </p:nvSpPr>
        <p:spPr>
          <a:xfrm>
            <a:off x="7537448" y="0"/>
            <a:ext cx="9887441" cy="9753600"/>
          </a:xfrm>
          <a:prstGeom prst="rect">
            <a:avLst/>
          </a:prstGeom>
          <a:solidFill>
            <a:srgbClr val="004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125413" y="9397736"/>
            <a:ext cx="3902075"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07/29/2024</a:t>
            </a:fld>
            <a:endParaRPr lang="en-LV" dirty="0"/>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4278312" y="9390328"/>
            <a:ext cx="8870421"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dirty="0"/>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13312775" y="9397736"/>
            <a:ext cx="3902075" cy="290512"/>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dirty="0"/>
          </a:p>
        </p:txBody>
      </p:sp>
      <p:sp>
        <p:nvSpPr>
          <p:cNvPr id="14" name="LIelais zalais lauks ">
            <a:extLst>
              <a:ext uri="{FF2B5EF4-FFF2-40B4-BE49-F238E27FC236}">
                <a16:creationId xmlns:a16="http://schemas.microsoft.com/office/drawing/2014/main" id="{46E8A87A-9CBF-604F-A2BA-6A63F66C197E}"/>
              </a:ext>
            </a:extLst>
          </p:cNvPr>
          <p:cNvSpPr/>
          <p:nvPr/>
        </p:nvSpPr>
        <p:spPr>
          <a:xfrm>
            <a:off x="461963" y="447675"/>
            <a:ext cx="16962926" cy="8858250"/>
          </a:xfrm>
          <a:prstGeom prst="rect">
            <a:avLst/>
          </a:prstGeom>
          <a:solidFill>
            <a:srgbClr val="00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946150" y="1131888"/>
            <a:ext cx="7188036" cy="7669212"/>
          </a:xfrm>
        </p:spPr>
        <p:txBody>
          <a:bodyPr anchor="ctr"/>
          <a:lstStyle>
            <a:lvl1pPr marL="0" indent="0" algn="ctr">
              <a:buNone/>
              <a:defRPr sz="6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dirty="0"/>
              <a:t>Prezentācijas nosaukums</a:t>
            </a:r>
          </a:p>
          <a:p>
            <a:pPr lvl="0"/>
            <a:endParaRPr lang="en-LV" dirty="0"/>
          </a:p>
        </p:txBody>
      </p:sp>
      <p:sp>
        <p:nvSpPr>
          <p:cNvPr id="16" name="Baltais elements 01">
            <a:extLst>
              <a:ext uri="{FF2B5EF4-FFF2-40B4-BE49-F238E27FC236}">
                <a16:creationId xmlns:a16="http://schemas.microsoft.com/office/drawing/2014/main" id="{DC0103AE-459C-E94E-8DFA-9ABBCFEC5FA8}"/>
              </a:ext>
            </a:extLst>
          </p:cNvPr>
          <p:cNvSpPr/>
          <p:nvPr/>
        </p:nvSpPr>
        <p:spPr>
          <a:xfrm>
            <a:off x="9209617" y="1094846"/>
            <a:ext cx="7668683" cy="770625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Picture Placeholder 2">
            <a:extLst>
              <a:ext uri="{FF2B5EF4-FFF2-40B4-BE49-F238E27FC236}">
                <a16:creationId xmlns:a16="http://schemas.microsoft.com/office/drawing/2014/main" id="{D73D9A80-F7D5-174F-BD65-7DFFE9028E73}"/>
              </a:ext>
            </a:extLst>
          </p:cNvPr>
          <p:cNvSpPr>
            <a:spLocks noGrp="1"/>
          </p:cNvSpPr>
          <p:nvPr>
            <p:ph type="pic" sz="quarter" idx="14" hasCustomPrompt="1"/>
          </p:nvPr>
        </p:nvSpPr>
        <p:spPr>
          <a:xfrm>
            <a:off x="8669338" y="1708150"/>
            <a:ext cx="7742237" cy="8045450"/>
          </a:xfrm>
        </p:spPr>
        <p:txBody>
          <a:bodyPr anchor="ctr"/>
          <a:lstStyle>
            <a:lvl1pPr marL="0" indent="0" algn="ctr">
              <a:buNone/>
              <a:defRPr>
                <a:solidFill>
                  <a:schemeClr val="bg1"/>
                </a:solidFill>
              </a:defRPr>
            </a:lvl1pPr>
          </a:lstStyle>
          <a:p>
            <a:r>
              <a:rPr lang="en-LV" dirty="0"/>
              <a:t>ATTĒLS</a:t>
            </a:r>
          </a:p>
        </p:txBody>
      </p:sp>
    </p:spTree>
    <p:extLst>
      <p:ext uri="{BB962C8B-B14F-4D97-AF65-F5344CB8AC3E}">
        <p14:creationId xmlns:p14="http://schemas.microsoft.com/office/powerpoint/2010/main" val="1778813774"/>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55">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guide id="25" pos="509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aturs_01">
    <p:spTree>
      <p:nvGrpSpPr>
        <p:cNvPr id="1" name=""/>
        <p:cNvGrpSpPr/>
        <p:nvPr/>
      </p:nvGrpSpPr>
      <p:grpSpPr>
        <a:xfrm>
          <a:off x="0" y="0"/>
          <a:ext cx="0" cy="0"/>
          <a:chOff x="0" y="0"/>
          <a:chExt cx="0" cy="0"/>
        </a:xfrm>
      </p:grpSpPr>
      <p:sp>
        <p:nvSpPr>
          <p:cNvPr id="15" name="Tumsais">
            <a:extLst>
              <a:ext uri="{FF2B5EF4-FFF2-40B4-BE49-F238E27FC236}">
                <a16:creationId xmlns:a16="http://schemas.microsoft.com/office/drawing/2014/main" id="{25354DA6-F194-4A4E-B82F-0B180F41EDF3}"/>
              </a:ext>
            </a:extLst>
          </p:cNvPr>
          <p:cNvSpPr/>
          <p:nvPr/>
        </p:nvSpPr>
        <p:spPr>
          <a:xfrm>
            <a:off x="-36395" y="0"/>
            <a:ext cx="9887441" cy="9753600"/>
          </a:xfrm>
          <a:prstGeom prst="rect">
            <a:avLst/>
          </a:prstGeom>
          <a:solidFill>
            <a:srgbClr val="004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125413" y="9397736"/>
            <a:ext cx="3902075"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07/29/2024</a:t>
            </a:fld>
            <a:endParaRPr lang="en-LV" dirty="0"/>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4278312" y="9390328"/>
            <a:ext cx="8870421"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dirty="0"/>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13312775" y="9397736"/>
            <a:ext cx="3902075" cy="290512"/>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dirty="0"/>
          </a:p>
        </p:txBody>
      </p:sp>
      <p:sp>
        <p:nvSpPr>
          <p:cNvPr id="14" name="LIelais zalais lauks ">
            <a:extLst>
              <a:ext uri="{FF2B5EF4-FFF2-40B4-BE49-F238E27FC236}">
                <a16:creationId xmlns:a16="http://schemas.microsoft.com/office/drawing/2014/main" id="{46E8A87A-9CBF-604F-A2BA-6A63F66C197E}"/>
              </a:ext>
            </a:extLst>
          </p:cNvPr>
          <p:cNvSpPr/>
          <p:nvPr/>
        </p:nvSpPr>
        <p:spPr>
          <a:xfrm>
            <a:off x="-36395" y="484187"/>
            <a:ext cx="16943188" cy="8821737"/>
          </a:xfrm>
          <a:prstGeom prst="rect">
            <a:avLst/>
          </a:prstGeom>
          <a:solidFill>
            <a:srgbClr val="00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0" name="Text Placeholder 24">
            <a:extLst>
              <a:ext uri="{FF2B5EF4-FFF2-40B4-BE49-F238E27FC236}">
                <a16:creationId xmlns:a16="http://schemas.microsoft.com/office/drawing/2014/main" id="{8AD7F27F-1DE1-DE48-8CF5-7B6C333DE7AF}"/>
              </a:ext>
            </a:extLst>
          </p:cNvPr>
          <p:cNvSpPr>
            <a:spLocks noGrp="1"/>
          </p:cNvSpPr>
          <p:nvPr>
            <p:ph type="body" sz="quarter" idx="15" hasCustomPrompt="1"/>
          </p:nvPr>
        </p:nvSpPr>
        <p:spPr>
          <a:xfrm>
            <a:off x="433470" y="484188"/>
            <a:ext cx="11117180" cy="1712911"/>
          </a:xfrm>
        </p:spPr>
        <p:txBody>
          <a:bodyPr anchor="ctr"/>
          <a:lstStyle>
            <a:lvl1pPr marL="0" indent="0" algn="ctr">
              <a:buNone/>
              <a:defRPr sz="6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err="1"/>
              <a:t>Virsraksts</a:t>
            </a:r>
            <a:endParaRPr lang="en-GB" dirty="0"/>
          </a:p>
        </p:txBody>
      </p:sp>
      <p:sp>
        <p:nvSpPr>
          <p:cNvPr id="22" name="Baltais elements 01">
            <a:extLst>
              <a:ext uri="{FF2B5EF4-FFF2-40B4-BE49-F238E27FC236}">
                <a16:creationId xmlns:a16="http://schemas.microsoft.com/office/drawing/2014/main" id="{18F311ED-9B70-E844-AE32-DE482F015C52}"/>
              </a:ext>
            </a:extLst>
          </p:cNvPr>
          <p:cNvSpPr/>
          <p:nvPr/>
        </p:nvSpPr>
        <p:spPr>
          <a:xfrm>
            <a:off x="12027470" y="1131887"/>
            <a:ext cx="5435971" cy="670098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1" name="Picture Placeholder 2">
            <a:extLst>
              <a:ext uri="{FF2B5EF4-FFF2-40B4-BE49-F238E27FC236}">
                <a16:creationId xmlns:a16="http://schemas.microsoft.com/office/drawing/2014/main" id="{EA8972EE-86B7-4247-B3D5-D33B79D55105}"/>
              </a:ext>
            </a:extLst>
          </p:cNvPr>
          <p:cNvSpPr>
            <a:spLocks noGrp="1"/>
          </p:cNvSpPr>
          <p:nvPr>
            <p:ph type="pic" sz="quarter" idx="16" hasCustomPrompt="1"/>
          </p:nvPr>
        </p:nvSpPr>
        <p:spPr>
          <a:xfrm>
            <a:off x="12540457" y="1708150"/>
            <a:ext cx="4799806" cy="6585100"/>
          </a:xfrm>
        </p:spPr>
        <p:txBody>
          <a:bodyPr anchor="ctr"/>
          <a:lstStyle>
            <a:lvl1pPr marL="0" indent="0" algn="ctr">
              <a:buNone/>
              <a:defRPr>
                <a:solidFill>
                  <a:schemeClr val="bg1"/>
                </a:solidFill>
              </a:defRPr>
            </a:lvl1pPr>
          </a:lstStyle>
          <a:p>
            <a:r>
              <a:rPr lang="en-LV" dirty="0"/>
              <a:t>ATTĒLS</a:t>
            </a:r>
          </a:p>
        </p:txBody>
      </p:sp>
      <p:sp>
        <p:nvSpPr>
          <p:cNvPr id="7" name="Content Placeholder 6">
            <a:extLst>
              <a:ext uri="{FF2B5EF4-FFF2-40B4-BE49-F238E27FC236}">
                <a16:creationId xmlns:a16="http://schemas.microsoft.com/office/drawing/2014/main" id="{B3A449C2-EC99-6D4E-8E18-3009C3B54174}"/>
              </a:ext>
            </a:extLst>
          </p:cNvPr>
          <p:cNvSpPr>
            <a:spLocks noGrp="1"/>
          </p:cNvSpPr>
          <p:nvPr>
            <p:ph sz="quarter" idx="17" hasCustomPrompt="1"/>
          </p:nvPr>
        </p:nvSpPr>
        <p:spPr>
          <a:xfrm>
            <a:off x="461962" y="2644775"/>
            <a:ext cx="11088687" cy="6156325"/>
          </a:xfr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Saturs</a:t>
            </a: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874073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guide id="25" pos="5099">
          <p15:clr>
            <a:srgbClr val="FBAE40"/>
          </p15:clr>
        </p15:guide>
        <p15:guide id="26" orient="horz" pos="522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aturs_02">
    <p:spTree>
      <p:nvGrpSpPr>
        <p:cNvPr id="1" name=""/>
        <p:cNvGrpSpPr/>
        <p:nvPr/>
      </p:nvGrpSpPr>
      <p:grpSpPr>
        <a:xfrm>
          <a:off x="0" y="0"/>
          <a:ext cx="0" cy="0"/>
          <a:chOff x="0" y="0"/>
          <a:chExt cx="0" cy="0"/>
        </a:xfrm>
      </p:grpSpPr>
      <p:sp>
        <p:nvSpPr>
          <p:cNvPr id="15" name="Tumsais">
            <a:extLst>
              <a:ext uri="{FF2B5EF4-FFF2-40B4-BE49-F238E27FC236}">
                <a16:creationId xmlns:a16="http://schemas.microsoft.com/office/drawing/2014/main" id="{25354DA6-F194-4A4E-B82F-0B180F41EDF3}"/>
              </a:ext>
            </a:extLst>
          </p:cNvPr>
          <p:cNvSpPr/>
          <p:nvPr/>
        </p:nvSpPr>
        <p:spPr>
          <a:xfrm>
            <a:off x="-36395" y="0"/>
            <a:ext cx="9887441" cy="9753600"/>
          </a:xfrm>
          <a:prstGeom prst="rect">
            <a:avLst/>
          </a:prstGeom>
          <a:solidFill>
            <a:srgbClr val="004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125413" y="9397736"/>
            <a:ext cx="3902075"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07/29/2024</a:t>
            </a:fld>
            <a:endParaRPr lang="en-LV" dirty="0"/>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4278312" y="9390328"/>
            <a:ext cx="8870421"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dirty="0"/>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13312775" y="9397736"/>
            <a:ext cx="3902075" cy="290512"/>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dirty="0"/>
          </a:p>
        </p:txBody>
      </p:sp>
      <p:sp>
        <p:nvSpPr>
          <p:cNvPr id="14" name="LIelais zalais lauks ">
            <a:extLst>
              <a:ext uri="{FF2B5EF4-FFF2-40B4-BE49-F238E27FC236}">
                <a16:creationId xmlns:a16="http://schemas.microsoft.com/office/drawing/2014/main" id="{46E8A87A-9CBF-604F-A2BA-6A63F66C197E}"/>
              </a:ext>
            </a:extLst>
          </p:cNvPr>
          <p:cNvSpPr/>
          <p:nvPr/>
        </p:nvSpPr>
        <p:spPr>
          <a:xfrm>
            <a:off x="461963" y="447675"/>
            <a:ext cx="17047824" cy="8858250"/>
          </a:xfrm>
          <a:prstGeom prst="rect">
            <a:avLst/>
          </a:prstGeom>
          <a:solidFill>
            <a:srgbClr val="00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0" name="Text Placeholder 24">
            <a:extLst>
              <a:ext uri="{FF2B5EF4-FFF2-40B4-BE49-F238E27FC236}">
                <a16:creationId xmlns:a16="http://schemas.microsoft.com/office/drawing/2014/main" id="{8AD7F27F-1DE1-DE48-8CF5-7B6C333DE7AF}"/>
              </a:ext>
            </a:extLst>
          </p:cNvPr>
          <p:cNvSpPr>
            <a:spLocks noGrp="1"/>
          </p:cNvSpPr>
          <p:nvPr>
            <p:ph type="body" sz="quarter" idx="15" hasCustomPrompt="1"/>
          </p:nvPr>
        </p:nvSpPr>
        <p:spPr>
          <a:xfrm>
            <a:off x="5144553" y="504825"/>
            <a:ext cx="11733747" cy="1692275"/>
          </a:xfrm>
        </p:spPr>
        <p:txBody>
          <a:bodyPr anchor="ctr"/>
          <a:lstStyle>
            <a:lvl1pPr marL="0" indent="0" algn="ctr">
              <a:buNone/>
              <a:defRPr sz="6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err="1"/>
              <a:t>Virsraksts</a:t>
            </a:r>
            <a:endParaRPr lang="en-GB" dirty="0"/>
          </a:p>
        </p:txBody>
      </p:sp>
      <p:sp>
        <p:nvSpPr>
          <p:cNvPr id="16" name="Content Placeholder 6">
            <a:extLst>
              <a:ext uri="{FF2B5EF4-FFF2-40B4-BE49-F238E27FC236}">
                <a16:creationId xmlns:a16="http://schemas.microsoft.com/office/drawing/2014/main" id="{F34109D8-F0F2-5247-814F-F35A209F33EE}"/>
              </a:ext>
            </a:extLst>
          </p:cNvPr>
          <p:cNvSpPr>
            <a:spLocks noGrp="1"/>
          </p:cNvSpPr>
          <p:nvPr>
            <p:ph sz="quarter" idx="18" hasCustomPrompt="1"/>
          </p:nvPr>
        </p:nvSpPr>
        <p:spPr>
          <a:xfrm>
            <a:off x="5144553" y="2644775"/>
            <a:ext cx="11733747" cy="6156326"/>
          </a:xfr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Saturs</a:t>
            </a:r>
            <a:r>
              <a:rPr lang="en-GB" dirty="0"/>
              <a:t> 02</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8" name="Picture Placeholder 2">
            <a:extLst>
              <a:ext uri="{FF2B5EF4-FFF2-40B4-BE49-F238E27FC236}">
                <a16:creationId xmlns:a16="http://schemas.microsoft.com/office/drawing/2014/main" id="{1B9B0A22-C6DE-3A49-B540-4A62A9BD3D6E}"/>
              </a:ext>
            </a:extLst>
          </p:cNvPr>
          <p:cNvSpPr>
            <a:spLocks noGrp="1"/>
          </p:cNvSpPr>
          <p:nvPr>
            <p:ph type="pic" sz="quarter" idx="16" hasCustomPrompt="1"/>
          </p:nvPr>
        </p:nvSpPr>
        <p:spPr>
          <a:xfrm>
            <a:off x="-36395" y="1708150"/>
            <a:ext cx="4283164" cy="6585100"/>
          </a:xfrm>
        </p:spPr>
        <p:txBody>
          <a:bodyPr anchor="ctr"/>
          <a:lstStyle>
            <a:lvl1pPr marL="0" indent="0" algn="ctr">
              <a:buNone/>
              <a:defRPr>
                <a:solidFill>
                  <a:schemeClr val="bg1"/>
                </a:solidFill>
              </a:defRPr>
            </a:lvl1pPr>
          </a:lstStyle>
          <a:p>
            <a:r>
              <a:rPr lang="en-LV" dirty="0"/>
              <a:t>ATTĒLS</a:t>
            </a:r>
          </a:p>
        </p:txBody>
      </p:sp>
      <p:sp>
        <p:nvSpPr>
          <p:cNvPr id="21" name="Baltais elements 01">
            <a:extLst>
              <a:ext uri="{FF2B5EF4-FFF2-40B4-BE49-F238E27FC236}">
                <a16:creationId xmlns:a16="http://schemas.microsoft.com/office/drawing/2014/main" id="{777864E1-DDCB-264A-A2F8-E264592D02CE}"/>
              </a:ext>
            </a:extLst>
          </p:cNvPr>
          <p:cNvSpPr/>
          <p:nvPr/>
        </p:nvSpPr>
        <p:spPr>
          <a:xfrm>
            <a:off x="-641536" y="1131887"/>
            <a:ext cx="5435971" cy="670098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Tree>
    <p:extLst>
      <p:ext uri="{BB962C8B-B14F-4D97-AF65-F5344CB8AC3E}">
        <p14:creationId xmlns:p14="http://schemas.microsoft.com/office/powerpoint/2010/main" val="231477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38">
          <p15:clr>
            <a:srgbClr val="FBAE40"/>
          </p15:clr>
        </p15:guide>
        <p15:guide id="22" pos="7276">
          <p15:clr>
            <a:srgbClr val="FBAE40"/>
          </p15:clr>
        </p15:guide>
        <p15:guide id="23" pos="2672">
          <p15:clr>
            <a:srgbClr val="FBAE40"/>
          </p15:clr>
        </p15:guide>
        <p15:guide id="24" pos="4758">
          <p15:clr>
            <a:srgbClr val="FBAE40"/>
          </p15:clr>
        </p15:guide>
        <p15:guide id="25" pos="509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aturs_03">
    <p:spTree>
      <p:nvGrpSpPr>
        <p:cNvPr id="1" name=""/>
        <p:cNvGrpSpPr/>
        <p:nvPr/>
      </p:nvGrpSpPr>
      <p:grpSpPr>
        <a:xfrm>
          <a:off x="0" y="0"/>
          <a:ext cx="0" cy="0"/>
          <a:chOff x="0" y="0"/>
          <a:chExt cx="0" cy="0"/>
        </a:xfrm>
      </p:grpSpPr>
      <p:sp>
        <p:nvSpPr>
          <p:cNvPr id="15" name="Tumsais">
            <a:extLst>
              <a:ext uri="{FF2B5EF4-FFF2-40B4-BE49-F238E27FC236}">
                <a16:creationId xmlns:a16="http://schemas.microsoft.com/office/drawing/2014/main" id="{25354DA6-F194-4A4E-B82F-0B180F41EDF3}"/>
              </a:ext>
            </a:extLst>
          </p:cNvPr>
          <p:cNvSpPr/>
          <p:nvPr/>
        </p:nvSpPr>
        <p:spPr>
          <a:xfrm>
            <a:off x="-36395" y="0"/>
            <a:ext cx="9887441" cy="9753600"/>
          </a:xfrm>
          <a:prstGeom prst="rect">
            <a:avLst/>
          </a:prstGeom>
          <a:solidFill>
            <a:srgbClr val="004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125413" y="9397736"/>
            <a:ext cx="3902075"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07/29/2024</a:t>
            </a:fld>
            <a:endParaRPr lang="en-LV" dirty="0"/>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4278312" y="9390328"/>
            <a:ext cx="8870421"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dirty="0"/>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13312775" y="9397736"/>
            <a:ext cx="3902075" cy="290512"/>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dirty="0"/>
          </a:p>
        </p:txBody>
      </p:sp>
      <p:sp>
        <p:nvSpPr>
          <p:cNvPr id="14" name="LIelais zalais lauks ">
            <a:extLst>
              <a:ext uri="{FF2B5EF4-FFF2-40B4-BE49-F238E27FC236}">
                <a16:creationId xmlns:a16="http://schemas.microsoft.com/office/drawing/2014/main" id="{46E8A87A-9CBF-604F-A2BA-6A63F66C197E}"/>
              </a:ext>
            </a:extLst>
          </p:cNvPr>
          <p:cNvSpPr/>
          <p:nvPr/>
        </p:nvSpPr>
        <p:spPr>
          <a:xfrm>
            <a:off x="-36395" y="447675"/>
            <a:ext cx="16943188" cy="8858250"/>
          </a:xfrm>
          <a:prstGeom prst="rect">
            <a:avLst/>
          </a:prstGeom>
          <a:solidFill>
            <a:srgbClr val="00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0" name="Text Placeholder 24">
            <a:extLst>
              <a:ext uri="{FF2B5EF4-FFF2-40B4-BE49-F238E27FC236}">
                <a16:creationId xmlns:a16="http://schemas.microsoft.com/office/drawing/2014/main" id="{8AD7F27F-1DE1-DE48-8CF5-7B6C333DE7AF}"/>
              </a:ext>
            </a:extLst>
          </p:cNvPr>
          <p:cNvSpPr>
            <a:spLocks noGrp="1"/>
          </p:cNvSpPr>
          <p:nvPr>
            <p:ph type="body" sz="quarter" idx="15" hasCustomPrompt="1"/>
          </p:nvPr>
        </p:nvSpPr>
        <p:spPr>
          <a:xfrm>
            <a:off x="461963" y="506413"/>
            <a:ext cx="15949611" cy="1690687"/>
          </a:xfrm>
        </p:spPr>
        <p:txBody>
          <a:bodyPr anchor="ctr"/>
          <a:lstStyle>
            <a:lvl1pPr marL="0" indent="0" algn="ctr">
              <a:buNone/>
              <a:defRPr sz="6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err="1"/>
              <a:t>Virsraksts</a:t>
            </a:r>
            <a:endParaRPr lang="en-GB" dirty="0"/>
          </a:p>
        </p:txBody>
      </p:sp>
      <p:sp>
        <p:nvSpPr>
          <p:cNvPr id="16" name="Content Placeholder 6">
            <a:extLst>
              <a:ext uri="{FF2B5EF4-FFF2-40B4-BE49-F238E27FC236}">
                <a16:creationId xmlns:a16="http://schemas.microsoft.com/office/drawing/2014/main" id="{F34109D8-F0F2-5247-814F-F35A209F33EE}"/>
              </a:ext>
            </a:extLst>
          </p:cNvPr>
          <p:cNvSpPr>
            <a:spLocks noGrp="1"/>
          </p:cNvSpPr>
          <p:nvPr>
            <p:ph sz="quarter" idx="18" hasCustomPrompt="1"/>
          </p:nvPr>
        </p:nvSpPr>
        <p:spPr>
          <a:xfrm>
            <a:off x="508931" y="2644775"/>
            <a:ext cx="15902644" cy="6156325"/>
          </a:xfr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Saturs</a:t>
            </a:r>
            <a:r>
              <a:rPr lang="en-GB" dirty="0"/>
              <a:t> 02</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1641070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guide id="25" pos="509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aturs_0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66D3F90-D0EB-5749-ADAC-7745D2145437}"/>
              </a:ext>
            </a:extLst>
          </p:cNvPr>
          <p:cNvSpPr/>
          <p:nvPr/>
        </p:nvSpPr>
        <p:spPr>
          <a:xfrm>
            <a:off x="8669339" y="0"/>
            <a:ext cx="9064480" cy="9753600"/>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125413" y="9397736"/>
            <a:ext cx="3902075"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07/29/2024</a:t>
            </a:fld>
            <a:endParaRPr lang="en-LV" dirty="0"/>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4278312" y="9390328"/>
            <a:ext cx="8870421"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dirty="0"/>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13312775" y="9397736"/>
            <a:ext cx="3902075" cy="290512"/>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dirty="0"/>
          </a:p>
        </p:txBody>
      </p:sp>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461963" y="484188"/>
            <a:ext cx="7775575" cy="8316912"/>
          </a:xfrm>
        </p:spPr>
        <p:txBody>
          <a:bodyPr anchor="ctr"/>
          <a:lstStyle>
            <a:lvl1pPr marL="0" indent="0" algn="ctr">
              <a:buNone/>
              <a:defRPr sz="6000" b="1" i="0">
                <a:solidFill>
                  <a:srgbClr val="00859B"/>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dirty="0"/>
              <a:t>Virsraksts</a:t>
            </a:r>
          </a:p>
        </p:txBody>
      </p:sp>
      <p:sp>
        <p:nvSpPr>
          <p:cNvPr id="32" name="Content Placeholder 6">
            <a:extLst>
              <a:ext uri="{FF2B5EF4-FFF2-40B4-BE49-F238E27FC236}">
                <a16:creationId xmlns:a16="http://schemas.microsoft.com/office/drawing/2014/main" id="{1400F1E5-76AD-5A47-9CE5-9AD8FE5EC57A}"/>
              </a:ext>
            </a:extLst>
          </p:cNvPr>
          <p:cNvSpPr>
            <a:spLocks noGrp="1"/>
          </p:cNvSpPr>
          <p:nvPr>
            <p:ph sz="quarter" idx="18" hasCustomPrompt="1"/>
          </p:nvPr>
        </p:nvSpPr>
        <p:spPr>
          <a:xfrm>
            <a:off x="9174163" y="484188"/>
            <a:ext cx="8166100" cy="8316913"/>
          </a:xfr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Saturs</a:t>
            </a:r>
            <a:r>
              <a:rPr lang="en-GB" dirty="0"/>
              <a:t> 02</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819772945"/>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guide id="25" pos="5189">
          <p15:clr>
            <a:srgbClr val="FBAE40"/>
          </p15:clr>
        </p15:guide>
        <p15:guide id="26" pos="57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turs_05">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66D3F90-D0EB-5749-ADAC-7745D2145437}"/>
              </a:ext>
            </a:extLst>
          </p:cNvPr>
          <p:cNvSpPr/>
          <p:nvPr/>
        </p:nvSpPr>
        <p:spPr>
          <a:xfrm>
            <a:off x="-379340" y="0"/>
            <a:ext cx="9064480" cy="9753600"/>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125413" y="9397736"/>
            <a:ext cx="3902075"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07/29/2024</a:t>
            </a:fld>
            <a:endParaRPr lang="en-LV" dirty="0"/>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4278312" y="9390328"/>
            <a:ext cx="8870421"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dirty="0"/>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13312775" y="9397736"/>
            <a:ext cx="3902075" cy="290512"/>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dirty="0"/>
          </a:p>
        </p:txBody>
      </p:sp>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461963" y="484188"/>
            <a:ext cx="7775575" cy="8316912"/>
          </a:xfrm>
        </p:spPr>
        <p:txBody>
          <a:bodyPr anchor="ctr"/>
          <a:lstStyle>
            <a:lvl1pPr marL="0" indent="0" algn="ctr">
              <a:buNone/>
              <a:defRPr sz="6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dirty="0"/>
              <a:t>Virsraksts</a:t>
            </a:r>
          </a:p>
        </p:txBody>
      </p:sp>
      <p:sp>
        <p:nvSpPr>
          <p:cNvPr id="32" name="Content Placeholder 6">
            <a:extLst>
              <a:ext uri="{FF2B5EF4-FFF2-40B4-BE49-F238E27FC236}">
                <a16:creationId xmlns:a16="http://schemas.microsoft.com/office/drawing/2014/main" id="{1400F1E5-76AD-5A47-9CE5-9AD8FE5EC57A}"/>
              </a:ext>
            </a:extLst>
          </p:cNvPr>
          <p:cNvSpPr>
            <a:spLocks noGrp="1"/>
          </p:cNvSpPr>
          <p:nvPr>
            <p:ph sz="quarter" idx="18" hasCustomPrompt="1"/>
          </p:nvPr>
        </p:nvSpPr>
        <p:spPr>
          <a:xfrm>
            <a:off x="9174163" y="484188"/>
            <a:ext cx="8166100" cy="8316913"/>
          </a:xfrm>
        </p:spPr>
        <p:txBody>
          <a:bodyPr/>
          <a:lstStyle>
            <a:lvl1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Saturs</a:t>
            </a:r>
            <a:r>
              <a:rPr lang="en-GB" dirty="0"/>
              <a:t> 02</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1496686479"/>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guide id="25" pos="5189">
          <p15:clr>
            <a:srgbClr val="FBAE40"/>
          </p15:clr>
        </p15:guide>
        <p15:guide id="26" pos="577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aturs_0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125413" y="9397736"/>
            <a:ext cx="3902075"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07/29/2024</a:t>
            </a:fld>
            <a:endParaRPr lang="en-LV" dirty="0"/>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4278312" y="9390328"/>
            <a:ext cx="8870421"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dirty="0"/>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13312775" y="9397736"/>
            <a:ext cx="3902075" cy="290512"/>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dirty="0"/>
          </a:p>
        </p:txBody>
      </p:sp>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461963" y="484188"/>
            <a:ext cx="16416336" cy="1692275"/>
          </a:xfrm>
        </p:spPr>
        <p:txBody>
          <a:bodyPr anchor="ctr"/>
          <a:lstStyle>
            <a:lvl1pPr marL="0" indent="0" algn="ctr">
              <a:buNone/>
              <a:defRPr sz="6000" b="1" i="0">
                <a:solidFill>
                  <a:srgbClr val="00859B"/>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dirty="0"/>
              <a:t>Virsraksts</a:t>
            </a:r>
          </a:p>
        </p:txBody>
      </p:sp>
      <p:sp>
        <p:nvSpPr>
          <p:cNvPr id="32" name="Content Placeholder 6">
            <a:extLst>
              <a:ext uri="{FF2B5EF4-FFF2-40B4-BE49-F238E27FC236}">
                <a16:creationId xmlns:a16="http://schemas.microsoft.com/office/drawing/2014/main" id="{1400F1E5-76AD-5A47-9CE5-9AD8FE5EC57A}"/>
              </a:ext>
            </a:extLst>
          </p:cNvPr>
          <p:cNvSpPr>
            <a:spLocks noGrp="1"/>
          </p:cNvSpPr>
          <p:nvPr>
            <p:ph sz="quarter" idx="18" hasCustomPrompt="1"/>
          </p:nvPr>
        </p:nvSpPr>
        <p:spPr>
          <a:xfrm>
            <a:off x="461963" y="2660652"/>
            <a:ext cx="7775575" cy="6572250"/>
          </a:xfrm>
        </p:spPr>
        <p:txBody>
          <a:bodyPr/>
          <a:lstStyle>
            <a:lvl1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Saturs</a:t>
            </a:r>
            <a:r>
              <a:rPr lang="en-GB" dirty="0"/>
              <a:t> </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2" name="Rectangle 11">
            <a:extLst>
              <a:ext uri="{FF2B5EF4-FFF2-40B4-BE49-F238E27FC236}">
                <a16:creationId xmlns:a16="http://schemas.microsoft.com/office/drawing/2014/main" id="{15330AD7-4C7A-8A41-AED7-F5FD2321505B}"/>
              </a:ext>
            </a:extLst>
          </p:cNvPr>
          <p:cNvSpPr/>
          <p:nvPr/>
        </p:nvSpPr>
        <p:spPr>
          <a:xfrm>
            <a:off x="8670131" y="4876799"/>
            <a:ext cx="8754758" cy="4392613"/>
          </a:xfrm>
          <a:prstGeom prst="rect">
            <a:avLst/>
          </a:prstGeom>
          <a:solidFill>
            <a:srgbClr val="004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4" name="Picture Placeholder 2">
            <a:extLst>
              <a:ext uri="{FF2B5EF4-FFF2-40B4-BE49-F238E27FC236}">
                <a16:creationId xmlns:a16="http://schemas.microsoft.com/office/drawing/2014/main" id="{4C49A995-D6B9-0646-AF00-54EDD1C92DFB}"/>
              </a:ext>
            </a:extLst>
          </p:cNvPr>
          <p:cNvSpPr>
            <a:spLocks noGrp="1"/>
          </p:cNvSpPr>
          <p:nvPr>
            <p:ph type="pic" sz="quarter" idx="14" hasCustomPrompt="1"/>
          </p:nvPr>
        </p:nvSpPr>
        <p:spPr>
          <a:xfrm>
            <a:off x="9174163" y="2644774"/>
            <a:ext cx="7704136" cy="7108825"/>
          </a:xfrm>
        </p:spPr>
        <p:txBody>
          <a:bodyPr anchor="ctr"/>
          <a:lstStyle>
            <a:lvl1pPr marL="0" indent="0" algn="ctr">
              <a:buNone/>
              <a:defRPr>
                <a:solidFill>
                  <a:schemeClr val="bg1"/>
                </a:solidFill>
              </a:defRPr>
            </a:lvl1pPr>
          </a:lstStyle>
          <a:p>
            <a:r>
              <a:rPr lang="en-LV" dirty="0"/>
              <a:t>ATTĒLS</a:t>
            </a:r>
          </a:p>
        </p:txBody>
      </p:sp>
    </p:spTree>
    <p:extLst>
      <p:ext uri="{BB962C8B-B14F-4D97-AF65-F5344CB8AC3E}">
        <p14:creationId xmlns:p14="http://schemas.microsoft.com/office/powerpoint/2010/main" val="376056776"/>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guide id="25" pos="5189">
          <p15:clr>
            <a:srgbClr val="FBAE40"/>
          </p15:clr>
        </p15:guide>
        <p15:guide id="26" pos="577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aturs_07">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125413" y="9397736"/>
            <a:ext cx="3902075"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07/29/2024</a:t>
            </a:fld>
            <a:endParaRPr lang="en-LV" dirty="0"/>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4278312" y="9390328"/>
            <a:ext cx="8870421" cy="297920"/>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dirty="0"/>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13312775" y="9397736"/>
            <a:ext cx="3902075" cy="290512"/>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dirty="0"/>
          </a:p>
        </p:txBody>
      </p:sp>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461963" y="484188"/>
            <a:ext cx="16416336" cy="1692275"/>
          </a:xfrm>
        </p:spPr>
        <p:txBody>
          <a:bodyPr anchor="ctr"/>
          <a:lstStyle>
            <a:lvl1pPr marL="0" indent="0" algn="ctr">
              <a:buNone/>
              <a:defRPr sz="6000" b="1" i="0">
                <a:solidFill>
                  <a:srgbClr val="00859B"/>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dirty="0"/>
              <a:t>Virsraksts</a:t>
            </a:r>
          </a:p>
        </p:txBody>
      </p:sp>
      <p:sp>
        <p:nvSpPr>
          <p:cNvPr id="32" name="Content Placeholder 6">
            <a:extLst>
              <a:ext uri="{FF2B5EF4-FFF2-40B4-BE49-F238E27FC236}">
                <a16:creationId xmlns:a16="http://schemas.microsoft.com/office/drawing/2014/main" id="{1400F1E5-76AD-5A47-9CE5-9AD8FE5EC57A}"/>
              </a:ext>
            </a:extLst>
          </p:cNvPr>
          <p:cNvSpPr>
            <a:spLocks noGrp="1"/>
          </p:cNvSpPr>
          <p:nvPr>
            <p:ph sz="quarter" idx="18" hasCustomPrompt="1"/>
          </p:nvPr>
        </p:nvSpPr>
        <p:spPr>
          <a:xfrm>
            <a:off x="9174163" y="2660652"/>
            <a:ext cx="7704137" cy="6572250"/>
          </a:xfrm>
        </p:spPr>
        <p:txBody>
          <a:bodyPr/>
          <a:lstStyle>
            <a:lvl1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Saturs</a:t>
            </a:r>
            <a:r>
              <a:rPr lang="en-GB" dirty="0"/>
              <a:t> </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2" name="Rectangle 11">
            <a:extLst>
              <a:ext uri="{FF2B5EF4-FFF2-40B4-BE49-F238E27FC236}">
                <a16:creationId xmlns:a16="http://schemas.microsoft.com/office/drawing/2014/main" id="{15330AD7-4C7A-8A41-AED7-F5FD2321505B}"/>
              </a:ext>
            </a:extLst>
          </p:cNvPr>
          <p:cNvSpPr/>
          <p:nvPr/>
        </p:nvSpPr>
        <p:spPr>
          <a:xfrm>
            <a:off x="-84627" y="4876799"/>
            <a:ext cx="1017547" cy="4392613"/>
          </a:xfrm>
          <a:prstGeom prst="rect">
            <a:avLst/>
          </a:prstGeom>
          <a:solidFill>
            <a:srgbClr val="004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4" name="Picture Placeholder 2">
            <a:extLst>
              <a:ext uri="{FF2B5EF4-FFF2-40B4-BE49-F238E27FC236}">
                <a16:creationId xmlns:a16="http://schemas.microsoft.com/office/drawing/2014/main" id="{4C49A995-D6B9-0646-AF00-54EDD1C92DFB}"/>
              </a:ext>
            </a:extLst>
          </p:cNvPr>
          <p:cNvSpPr>
            <a:spLocks noGrp="1"/>
          </p:cNvSpPr>
          <p:nvPr>
            <p:ph type="pic" sz="quarter" idx="14" hasCustomPrompt="1"/>
          </p:nvPr>
        </p:nvSpPr>
        <p:spPr>
          <a:xfrm>
            <a:off x="475829" y="3113088"/>
            <a:ext cx="7732339" cy="6653639"/>
          </a:xfrm>
        </p:spPr>
        <p:txBody>
          <a:bodyPr anchor="ctr"/>
          <a:lstStyle>
            <a:lvl1pPr marL="0" indent="0" algn="ctr">
              <a:buNone/>
              <a:defRPr>
                <a:solidFill>
                  <a:schemeClr val="tx1">
                    <a:lumMod val="50000"/>
                    <a:lumOff val="50000"/>
                  </a:schemeClr>
                </a:solidFill>
              </a:defRPr>
            </a:lvl1pPr>
          </a:lstStyle>
          <a:p>
            <a:r>
              <a:rPr lang="en-LV" dirty="0"/>
              <a:t>ATTĒLS</a:t>
            </a:r>
          </a:p>
        </p:txBody>
      </p:sp>
      <p:sp>
        <p:nvSpPr>
          <p:cNvPr id="17" name="Rectangle 16">
            <a:extLst>
              <a:ext uri="{FF2B5EF4-FFF2-40B4-BE49-F238E27FC236}">
                <a16:creationId xmlns:a16="http://schemas.microsoft.com/office/drawing/2014/main" id="{07DF4479-143D-F941-8CB4-25A6D11A71CF}"/>
              </a:ext>
            </a:extLst>
          </p:cNvPr>
          <p:cNvSpPr/>
          <p:nvPr/>
        </p:nvSpPr>
        <p:spPr>
          <a:xfrm>
            <a:off x="932920" y="2644776"/>
            <a:ext cx="7741708" cy="6185326"/>
          </a:xfrm>
          <a:prstGeom prst="rect">
            <a:avLst/>
          </a:prstGeom>
          <a:noFill/>
          <a:ln w="19050">
            <a:solidFill>
              <a:srgbClr val="004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Tree>
    <p:extLst>
      <p:ext uri="{BB962C8B-B14F-4D97-AF65-F5344CB8AC3E}">
        <p14:creationId xmlns:p14="http://schemas.microsoft.com/office/powerpoint/2010/main" val="2053026438"/>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55">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81">
          <p15:clr>
            <a:srgbClr val="FBAE40"/>
          </p15:clr>
        </p15:guide>
        <p15:guide id="25" pos="5189">
          <p15:clr>
            <a:srgbClr val="FBAE40"/>
          </p15:clr>
        </p15:guide>
        <p15:guide id="26" pos="577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C910A6-552D-384D-948E-FA26BAC7D0BB}"/>
              </a:ext>
            </a:extLst>
          </p:cNvPr>
          <p:cNvSpPr>
            <a:spLocks noGrp="1"/>
          </p:cNvSpPr>
          <p:nvPr>
            <p:ph type="title"/>
          </p:nvPr>
        </p:nvSpPr>
        <p:spPr>
          <a:xfrm>
            <a:off x="1192213" y="519113"/>
            <a:ext cx="14955837" cy="1885950"/>
          </a:xfrm>
          <a:prstGeom prst="rect">
            <a:avLst/>
          </a:prstGeom>
        </p:spPr>
        <p:txBody>
          <a:bodyPr vert="horz" lIns="91440" tIns="45720" rIns="91440" bIns="45720" rtlCol="0" anchor="ctr">
            <a:normAutofit/>
          </a:bodyPr>
          <a:lstStyle/>
          <a:p>
            <a:r>
              <a:rPr lang="en-GB" dirty="0" err="1"/>
              <a:t>Ekonomikas</a:t>
            </a:r>
            <a:r>
              <a:rPr lang="en-GB" dirty="0"/>
              <a:t> </a:t>
            </a:r>
            <a:r>
              <a:rPr lang="en-GB" dirty="0" err="1"/>
              <a:t>ministrija</a:t>
            </a:r>
            <a:r>
              <a:rPr lang="en-GB" dirty="0"/>
              <a:t> 2021</a:t>
            </a:r>
            <a:endParaRPr lang="en-LV" dirty="0"/>
          </a:p>
        </p:txBody>
      </p:sp>
      <p:sp>
        <p:nvSpPr>
          <p:cNvPr id="3" name="Text Placeholder 2">
            <a:extLst>
              <a:ext uri="{FF2B5EF4-FFF2-40B4-BE49-F238E27FC236}">
                <a16:creationId xmlns:a16="http://schemas.microsoft.com/office/drawing/2014/main" id="{059DEFF2-A7A7-6447-9939-89F631E4039C}"/>
              </a:ext>
            </a:extLst>
          </p:cNvPr>
          <p:cNvSpPr>
            <a:spLocks noGrp="1"/>
          </p:cNvSpPr>
          <p:nvPr>
            <p:ph type="body" idx="1"/>
          </p:nvPr>
        </p:nvSpPr>
        <p:spPr>
          <a:xfrm>
            <a:off x="1192213" y="2597150"/>
            <a:ext cx="14955837" cy="6188075"/>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LV"/>
          </a:p>
        </p:txBody>
      </p:sp>
      <p:sp>
        <p:nvSpPr>
          <p:cNvPr id="4" name="Date Placeholder 3">
            <a:extLst>
              <a:ext uri="{FF2B5EF4-FFF2-40B4-BE49-F238E27FC236}">
                <a16:creationId xmlns:a16="http://schemas.microsoft.com/office/drawing/2014/main" id="{B6977A69-06D1-444A-AB3F-CC9E928B8F0C}"/>
              </a:ext>
            </a:extLst>
          </p:cNvPr>
          <p:cNvSpPr>
            <a:spLocks noGrp="1"/>
          </p:cNvSpPr>
          <p:nvPr>
            <p:ph type="dt" sz="half" idx="2"/>
          </p:nvPr>
        </p:nvSpPr>
        <p:spPr>
          <a:xfrm>
            <a:off x="1192213" y="9040813"/>
            <a:ext cx="3902075"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58102F6D-2937-664A-AB2F-B78F4874A4A1}" type="datetimeFigureOut">
              <a:rPr lang="en-LV" smtClean="0"/>
              <a:t>07/29/2024</a:t>
            </a:fld>
            <a:endParaRPr lang="en-LV"/>
          </a:p>
        </p:txBody>
      </p:sp>
      <p:sp>
        <p:nvSpPr>
          <p:cNvPr id="5" name="Footer Placeholder 4">
            <a:extLst>
              <a:ext uri="{FF2B5EF4-FFF2-40B4-BE49-F238E27FC236}">
                <a16:creationId xmlns:a16="http://schemas.microsoft.com/office/drawing/2014/main" id="{42D20420-8799-0840-8C1B-D6FDC3EE9B36}"/>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V"/>
          </a:p>
        </p:txBody>
      </p:sp>
      <p:sp>
        <p:nvSpPr>
          <p:cNvPr id="6" name="Slide Number Placeholder 5">
            <a:extLst>
              <a:ext uri="{FF2B5EF4-FFF2-40B4-BE49-F238E27FC236}">
                <a16:creationId xmlns:a16="http://schemas.microsoft.com/office/drawing/2014/main" id="{D284BC5B-7D05-0045-8629-2257849B41BE}"/>
              </a:ext>
            </a:extLst>
          </p:cNvPr>
          <p:cNvSpPr>
            <a:spLocks noGrp="1"/>
          </p:cNvSpPr>
          <p:nvPr>
            <p:ph type="sldNum" sz="quarter" idx="4"/>
          </p:nvPr>
        </p:nvSpPr>
        <p:spPr>
          <a:xfrm>
            <a:off x="12245975" y="9040813"/>
            <a:ext cx="3902075"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8891F8A6-FDBB-A34F-8650-67E0D2FBAF55}" type="slidenum">
              <a:rPr lang="en-LV" smtClean="0"/>
              <a:t>‹#›</a:t>
            </a:fld>
            <a:endParaRPr lang="en-LV"/>
          </a:p>
        </p:txBody>
      </p:sp>
    </p:spTree>
    <p:extLst>
      <p:ext uri="{BB962C8B-B14F-4D97-AF65-F5344CB8AC3E}">
        <p14:creationId xmlns:p14="http://schemas.microsoft.com/office/powerpoint/2010/main" val="2118031296"/>
      </p:ext>
    </p:extLst>
  </p:cSld>
  <p:clrMap bg1="lt1" tx1="dk1" bg2="lt2" tx2="dk2" accent1="accent1" accent2="accent2" accent3="accent3" accent4="accent4" accent5="accent5" accent6="accent6" hlink="hlink" folHlink="folHlink"/>
  <p:sldLayoutIdLst>
    <p:sldLayoutId id="2147483729" r:id="rId1"/>
    <p:sldLayoutId id="2147483713" r:id="rId2"/>
    <p:sldLayoutId id="2147483714" r:id="rId3"/>
    <p:sldLayoutId id="2147483716" r:id="rId4"/>
    <p:sldLayoutId id="2147483715" r:id="rId5"/>
    <p:sldLayoutId id="2147483700" r:id="rId6"/>
    <p:sldLayoutId id="2147483717" r:id="rId7"/>
    <p:sldLayoutId id="2147483719" r:id="rId8"/>
    <p:sldLayoutId id="2147483720" r:id="rId9"/>
    <p:sldLayoutId id="2147483721" r:id="rId10"/>
    <p:sldLayoutId id="2147483730" r:id="rId11"/>
    <p:sldLayoutId id="2147483722" r:id="rId12"/>
    <p:sldLayoutId id="2147483725" r:id="rId13"/>
    <p:sldLayoutId id="2147483726" r:id="rId14"/>
    <p:sldLayoutId id="214748373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hyperlink" Target="mailto:Anita.Zimele@em.gov.lv"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7FF35B2-EE4B-55D4-BE84-FEEE931A8B5F}"/>
              </a:ext>
            </a:extLst>
          </p:cNvPr>
          <p:cNvPicPr>
            <a:picLocks noGrp="1" noChangeAspect="1"/>
          </p:cNvPicPr>
          <p:nvPr>
            <p:ph type="pic" sz="quarter" idx="16"/>
          </p:nvPr>
        </p:nvPicPr>
        <p:blipFill>
          <a:blip r:embed="rId2"/>
          <a:srcRect l="11498" r="11498"/>
          <a:stretch>
            <a:fillRect/>
          </a:stretch>
        </p:blipFill>
        <p:spPr>
          <a:xfrm>
            <a:off x="10632331" y="-14327"/>
            <a:ext cx="6707931" cy="9767927"/>
          </a:xfrm>
          <a:prstGeom prst="rect">
            <a:avLst/>
          </a:prstGeom>
        </p:spPr>
      </p:pic>
      <p:sp>
        <p:nvSpPr>
          <p:cNvPr id="3" name="Text Placeholder 2">
            <a:extLst>
              <a:ext uri="{FF2B5EF4-FFF2-40B4-BE49-F238E27FC236}">
                <a16:creationId xmlns:a16="http://schemas.microsoft.com/office/drawing/2014/main" id="{759B4499-6350-5179-1AB9-F9F4ADA307D4}"/>
              </a:ext>
            </a:extLst>
          </p:cNvPr>
          <p:cNvSpPr>
            <a:spLocks noGrp="1"/>
          </p:cNvSpPr>
          <p:nvPr>
            <p:ph type="body" sz="quarter" idx="13"/>
          </p:nvPr>
        </p:nvSpPr>
        <p:spPr>
          <a:xfrm>
            <a:off x="1023971" y="4876800"/>
            <a:ext cx="8250101" cy="3420893"/>
          </a:xfrm>
        </p:spPr>
        <p:txBody>
          <a:bodyPr>
            <a:normAutofit fontScale="92500"/>
          </a:bodyPr>
          <a:lstStyle/>
          <a:p>
            <a:r>
              <a:rPr lang="lv-LV" dirty="0"/>
              <a:t>Uzņēmumu digitālo</a:t>
            </a:r>
          </a:p>
          <a:p>
            <a:r>
              <a:rPr lang="lv-LV" dirty="0"/>
              <a:t>prasmju attīstība</a:t>
            </a:r>
          </a:p>
          <a:p>
            <a:endParaRPr lang="lv-LV" dirty="0"/>
          </a:p>
          <a:p>
            <a:r>
              <a:rPr lang="lv-LV" sz="2400" dirty="0">
                <a:solidFill>
                  <a:schemeClr val="tx1"/>
                </a:solidFill>
              </a:rPr>
              <a:t>AF 2.3.1.2.i.investīcijas 2.kārta, 2. uzsaukums</a:t>
            </a:r>
          </a:p>
        </p:txBody>
      </p:sp>
      <p:sp>
        <p:nvSpPr>
          <p:cNvPr id="5" name="Text Placeholder 4">
            <a:extLst>
              <a:ext uri="{FF2B5EF4-FFF2-40B4-BE49-F238E27FC236}">
                <a16:creationId xmlns:a16="http://schemas.microsoft.com/office/drawing/2014/main" id="{F9F66C80-E0DB-BB59-BF50-E1D1A10227EC}"/>
              </a:ext>
            </a:extLst>
          </p:cNvPr>
          <p:cNvSpPr>
            <a:spLocks noGrp="1"/>
          </p:cNvSpPr>
          <p:nvPr>
            <p:ph type="body" sz="quarter" idx="15"/>
          </p:nvPr>
        </p:nvSpPr>
        <p:spPr/>
        <p:txBody>
          <a:bodyPr/>
          <a:lstStyle/>
          <a:p>
            <a:r>
              <a:rPr lang="lv-LV" dirty="0"/>
              <a:t>Rīgā, 2024.gada 30.jūlijs</a:t>
            </a:r>
          </a:p>
        </p:txBody>
      </p:sp>
    </p:spTree>
    <p:extLst>
      <p:ext uri="{BB962C8B-B14F-4D97-AF65-F5344CB8AC3E}">
        <p14:creationId xmlns:p14="http://schemas.microsoft.com/office/powerpoint/2010/main" val="1794519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829DF-425A-136B-7C66-C0D295F38A4C}"/>
              </a:ext>
            </a:extLst>
          </p:cNvPr>
          <p:cNvSpPr>
            <a:spLocks noGrp="1"/>
          </p:cNvSpPr>
          <p:nvPr>
            <p:ph type="body" sz="quarter" idx="15"/>
          </p:nvPr>
        </p:nvSpPr>
        <p:spPr>
          <a:xfrm>
            <a:off x="461964" y="632873"/>
            <a:ext cx="15949611" cy="1690687"/>
          </a:xfrm>
        </p:spPr>
        <p:txBody>
          <a:bodyPr vert="horz" lIns="91440" tIns="45720" rIns="91440" bIns="45720" rtlCol="0" anchor="ctr">
            <a:normAutofit/>
          </a:bodyPr>
          <a:lstStyle/>
          <a:p>
            <a:r>
              <a:rPr lang="en-GB" dirty="0" err="1"/>
              <a:t>Kartīb</a:t>
            </a:r>
            <a:r>
              <a:rPr lang="lv-LV" dirty="0"/>
              <a:t>a</a:t>
            </a:r>
            <a:r>
              <a:rPr lang="en-GB" dirty="0"/>
              <a:t> </a:t>
            </a:r>
            <a:r>
              <a:rPr lang="en-GB" dirty="0" err="1"/>
              <a:t>pasākuma</a:t>
            </a:r>
            <a:r>
              <a:rPr lang="en-GB" dirty="0"/>
              <a:t> </a:t>
            </a:r>
            <a:r>
              <a:rPr lang="en-GB" dirty="0" err="1"/>
              <a:t>īstenošanai</a:t>
            </a:r>
            <a:endParaRPr lang="en-GB" dirty="0"/>
          </a:p>
        </p:txBody>
      </p:sp>
      <p:sp>
        <p:nvSpPr>
          <p:cNvPr id="4" name="TextBox 3">
            <a:extLst>
              <a:ext uri="{FF2B5EF4-FFF2-40B4-BE49-F238E27FC236}">
                <a16:creationId xmlns:a16="http://schemas.microsoft.com/office/drawing/2014/main" id="{EEE44134-46B4-01D2-41D5-2B556F923335}"/>
              </a:ext>
            </a:extLst>
          </p:cNvPr>
          <p:cNvSpPr txBox="1"/>
          <p:nvPr/>
        </p:nvSpPr>
        <p:spPr>
          <a:xfrm>
            <a:off x="508931" y="2644775"/>
            <a:ext cx="15902644" cy="6156325"/>
          </a:xfrm>
          <a:prstGeom prst="rect">
            <a:avLst/>
          </a:prstGeom>
        </p:spPr>
        <p:txBody>
          <a:bodyPr vert="horz" lIns="91440" tIns="45720" rIns="91440" bIns="45720" rtlCol="0">
            <a:normAutofit/>
          </a:bodyPr>
          <a:lstStyle/>
          <a:p>
            <a:pPr marL="228600" indent="-228600" algn="l" defTabSz="914400" hangingPunct="1">
              <a:lnSpc>
                <a:spcPct val="90000"/>
              </a:lnSpc>
              <a:spcBef>
                <a:spcPts val="1000"/>
              </a:spcBef>
              <a:buFont typeface="Arial" panose="020B0604020202020204" pitchFamily="34" charset="0"/>
              <a:buChar char="•"/>
            </a:pPr>
            <a:endParaRPr lang="en-US" sz="2800" b="0" kern="1200" dirty="0">
              <a:solidFill>
                <a:schemeClr val="bg1"/>
              </a:solidFill>
              <a:latin typeface="Verdana" panose="020B0604030504040204" pitchFamily="34" charset="0"/>
              <a:ea typeface="Verdana" panose="020B0604030504040204" pitchFamily="34" charset="0"/>
            </a:endParaRPr>
          </a:p>
        </p:txBody>
      </p:sp>
      <p:sp>
        <p:nvSpPr>
          <p:cNvPr id="3" name="Rectangle 2">
            <a:extLst>
              <a:ext uri="{FF2B5EF4-FFF2-40B4-BE49-F238E27FC236}">
                <a16:creationId xmlns:a16="http://schemas.microsoft.com/office/drawing/2014/main" id="{9623844D-4220-D484-2BFF-96942554FB27}"/>
              </a:ext>
            </a:extLst>
          </p:cNvPr>
          <p:cNvSpPr/>
          <p:nvPr/>
        </p:nvSpPr>
        <p:spPr>
          <a:xfrm>
            <a:off x="6688363" y="2737821"/>
            <a:ext cx="4028764" cy="1152128"/>
          </a:xfrm>
          <a:prstGeom prst="rect">
            <a:avLst/>
          </a:prstGeom>
          <a:solidFill>
            <a:schemeClr val="accent1">
              <a:alpha val="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0" dirty="0">
                <a:solidFill>
                  <a:schemeClr val="bg2">
                    <a:lumMod val="10000"/>
                  </a:schemeClr>
                </a:solidFill>
                <a:latin typeface="Verdana" panose="020B0604030504040204" pitchFamily="34" charset="0"/>
                <a:ea typeface="Verdana" panose="020B0604030504040204" pitchFamily="34" charset="0"/>
              </a:rPr>
              <a:t>CFLA apstiprina projekta pieteikumu</a:t>
            </a:r>
          </a:p>
        </p:txBody>
      </p:sp>
      <p:sp>
        <p:nvSpPr>
          <p:cNvPr id="6" name="Rectangle 5">
            <a:extLst>
              <a:ext uri="{FF2B5EF4-FFF2-40B4-BE49-F238E27FC236}">
                <a16:creationId xmlns:a16="http://schemas.microsoft.com/office/drawing/2014/main" id="{4E1B20FE-DB29-0678-6735-3009F0199449}"/>
              </a:ext>
            </a:extLst>
          </p:cNvPr>
          <p:cNvSpPr/>
          <p:nvPr/>
        </p:nvSpPr>
        <p:spPr>
          <a:xfrm>
            <a:off x="1149537" y="2710596"/>
            <a:ext cx="4220611" cy="1233486"/>
          </a:xfrm>
          <a:prstGeom prst="rect">
            <a:avLst/>
          </a:prstGeom>
          <a:solidFill>
            <a:schemeClr val="accent1">
              <a:alpha val="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0" dirty="0">
                <a:solidFill>
                  <a:schemeClr val="bg2">
                    <a:lumMod val="10000"/>
                  </a:schemeClr>
                </a:solidFill>
                <a:latin typeface="Verdana" panose="020B0604030504040204" pitchFamily="34" charset="0"/>
                <a:ea typeface="Verdana" panose="020B0604030504040204" pitchFamily="34" charset="0"/>
              </a:rPr>
              <a:t>Projekta iesniedzējs iesniedz pieteikumu</a:t>
            </a:r>
          </a:p>
        </p:txBody>
      </p:sp>
      <p:sp>
        <p:nvSpPr>
          <p:cNvPr id="7" name="Rectangle 6">
            <a:extLst>
              <a:ext uri="{FF2B5EF4-FFF2-40B4-BE49-F238E27FC236}">
                <a16:creationId xmlns:a16="http://schemas.microsoft.com/office/drawing/2014/main" id="{E8977F10-52B4-2B4A-A9BD-67CBC1928803}"/>
              </a:ext>
            </a:extLst>
          </p:cNvPr>
          <p:cNvSpPr/>
          <p:nvPr/>
        </p:nvSpPr>
        <p:spPr>
          <a:xfrm>
            <a:off x="11970115" y="2710596"/>
            <a:ext cx="2768371" cy="1220668"/>
          </a:xfrm>
          <a:prstGeom prst="rect">
            <a:avLst/>
          </a:prstGeom>
          <a:solidFill>
            <a:schemeClr val="accent1">
              <a:alpha val="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0" dirty="0">
                <a:solidFill>
                  <a:schemeClr val="bg2">
                    <a:lumMod val="10000"/>
                  </a:schemeClr>
                </a:solidFill>
                <a:latin typeface="Verdana" panose="020B0604030504040204" pitchFamily="34" charset="0"/>
                <a:ea typeface="Verdana" panose="020B0604030504040204" pitchFamily="34" charset="0"/>
              </a:rPr>
              <a:t>Finansējuma saņēmējs (FS) organizē apmācības</a:t>
            </a:r>
          </a:p>
        </p:txBody>
      </p:sp>
      <p:sp>
        <p:nvSpPr>
          <p:cNvPr id="8" name="Rectangle 7">
            <a:extLst>
              <a:ext uri="{FF2B5EF4-FFF2-40B4-BE49-F238E27FC236}">
                <a16:creationId xmlns:a16="http://schemas.microsoft.com/office/drawing/2014/main" id="{13B31BA1-FE08-B189-7AB7-1BA383352DA2}"/>
              </a:ext>
            </a:extLst>
          </p:cNvPr>
          <p:cNvSpPr/>
          <p:nvPr/>
        </p:nvSpPr>
        <p:spPr>
          <a:xfrm>
            <a:off x="6688363" y="4527746"/>
            <a:ext cx="4028764" cy="1152128"/>
          </a:xfrm>
          <a:prstGeom prst="rect">
            <a:avLst/>
          </a:prstGeom>
          <a:solidFill>
            <a:schemeClr val="accent1">
              <a:alpha val="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0" dirty="0">
                <a:solidFill>
                  <a:schemeClr val="bg2">
                    <a:lumMod val="10000"/>
                  </a:schemeClr>
                </a:solidFill>
                <a:latin typeface="Verdana" panose="020B0604030504040204" pitchFamily="34" charset="0"/>
                <a:ea typeface="Verdana" panose="020B0604030504040204" pitchFamily="34" charset="0"/>
              </a:rPr>
              <a:t>Uzņēmums saņem no EDIC testu un ceļa karti</a:t>
            </a:r>
          </a:p>
        </p:txBody>
      </p:sp>
      <p:sp>
        <p:nvSpPr>
          <p:cNvPr id="9" name="Rectangle 8">
            <a:extLst>
              <a:ext uri="{FF2B5EF4-FFF2-40B4-BE49-F238E27FC236}">
                <a16:creationId xmlns:a16="http://schemas.microsoft.com/office/drawing/2014/main" id="{282BF79E-8643-834C-528B-E7C36FC4150F}"/>
              </a:ext>
            </a:extLst>
          </p:cNvPr>
          <p:cNvSpPr/>
          <p:nvPr/>
        </p:nvSpPr>
        <p:spPr>
          <a:xfrm>
            <a:off x="1149537" y="4493476"/>
            <a:ext cx="4220612" cy="1220668"/>
          </a:xfrm>
          <a:prstGeom prst="rect">
            <a:avLst/>
          </a:prstGeom>
          <a:solidFill>
            <a:schemeClr val="accent1">
              <a:alpha val="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0" dirty="0">
                <a:solidFill>
                  <a:schemeClr val="bg2">
                    <a:lumMod val="10000"/>
                  </a:schemeClr>
                </a:solidFill>
                <a:latin typeface="Verdana" panose="020B0604030504040204" pitchFamily="34" charset="0"/>
                <a:ea typeface="Verdana" panose="020B0604030504040204" pitchFamily="34" charset="0"/>
              </a:rPr>
              <a:t>Uzņēmums piesaka savus darbiniekus mācībām</a:t>
            </a:r>
          </a:p>
        </p:txBody>
      </p:sp>
      <p:sp>
        <p:nvSpPr>
          <p:cNvPr id="10" name="Rectangle 9">
            <a:extLst>
              <a:ext uri="{FF2B5EF4-FFF2-40B4-BE49-F238E27FC236}">
                <a16:creationId xmlns:a16="http://schemas.microsoft.com/office/drawing/2014/main" id="{D6B00541-9081-1741-0A2D-DAE90DAA355C}"/>
              </a:ext>
            </a:extLst>
          </p:cNvPr>
          <p:cNvSpPr/>
          <p:nvPr/>
        </p:nvSpPr>
        <p:spPr>
          <a:xfrm>
            <a:off x="11970116" y="4527746"/>
            <a:ext cx="2860186" cy="1152128"/>
          </a:xfrm>
          <a:prstGeom prst="rect">
            <a:avLst/>
          </a:prstGeom>
          <a:solidFill>
            <a:schemeClr val="accent1">
              <a:alpha val="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0" dirty="0">
                <a:solidFill>
                  <a:schemeClr val="bg2">
                    <a:lumMod val="10000"/>
                  </a:schemeClr>
                </a:solidFill>
                <a:latin typeface="Verdana" panose="020B0604030504040204" pitchFamily="34" charset="0"/>
                <a:ea typeface="Verdana" panose="020B0604030504040204" pitchFamily="34" charset="0"/>
              </a:rPr>
              <a:t>FS publicē informāciju par apmācību apguvi</a:t>
            </a:r>
          </a:p>
        </p:txBody>
      </p:sp>
      <p:sp>
        <p:nvSpPr>
          <p:cNvPr id="11" name="Rectangle 10">
            <a:extLst>
              <a:ext uri="{FF2B5EF4-FFF2-40B4-BE49-F238E27FC236}">
                <a16:creationId xmlns:a16="http://schemas.microsoft.com/office/drawing/2014/main" id="{A4B25611-417B-D81C-73CC-8E3C57487A79}"/>
              </a:ext>
            </a:extLst>
          </p:cNvPr>
          <p:cNvSpPr/>
          <p:nvPr/>
        </p:nvSpPr>
        <p:spPr>
          <a:xfrm>
            <a:off x="1149536" y="6263538"/>
            <a:ext cx="4220612" cy="1220668"/>
          </a:xfrm>
          <a:prstGeom prst="rect">
            <a:avLst/>
          </a:prstGeom>
          <a:solidFill>
            <a:schemeClr val="accent1">
              <a:alpha val="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0" dirty="0">
                <a:solidFill>
                  <a:schemeClr val="bg2">
                    <a:lumMod val="10000"/>
                  </a:schemeClr>
                </a:solidFill>
                <a:latin typeface="Verdana" panose="020B0604030504040204" pitchFamily="34" charset="0"/>
                <a:ea typeface="Verdana" panose="020B0604030504040204" pitchFamily="34" charset="0"/>
              </a:rPr>
              <a:t>FS nodrošina apmācības</a:t>
            </a:r>
          </a:p>
        </p:txBody>
      </p:sp>
      <p:sp>
        <p:nvSpPr>
          <p:cNvPr id="12" name="Rectangle 11">
            <a:extLst>
              <a:ext uri="{FF2B5EF4-FFF2-40B4-BE49-F238E27FC236}">
                <a16:creationId xmlns:a16="http://schemas.microsoft.com/office/drawing/2014/main" id="{BCC0140D-224D-9117-0FB7-E105BDCC167D}"/>
              </a:ext>
            </a:extLst>
          </p:cNvPr>
          <p:cNvSpPr/>
          <p:nvPr/>
        </p:nvSpPr>
        <p:spPr>
          <a:xfrm>
            <a:off x="6688363" y="6263538"/>
            <a:ext cx="4028764" cy="1220668"/>
          </a:xfrm>
          <a:prstGeom prst="rect">
            <a:avLst/>
          </a:prstGeom>
          <a:solidFill>
            <a:schemeClr val="accent1">
              <a:alpha val="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0" dirty="0">
                <a:solidFill>
                  <a:schemeClr val="bg2">
                    <a:lumMod val="10000"/>
                  </a:schemeClr>
                </a:solidFill>
                <a:latin typeface="Verdana" panose="020B0604030504040204" pitchFamily="34" charset="0"/>
                <a:ea typeface="Verdana" panose="020B0604030504040204" pitchFamily="34" charset="0"/>
              </a:rPr>
              <a:t>FS iesniedz progresa pārskatā informāciju par </a:t>
            </a:r>
            <a:r>
              <a:rPr lang="lv-LV" sz="2000" b="0">
                <a:solidFill>
                  <a:schemeClr val="bg2">
                    <a:lumMod val="10000"/>
                  </a:schemeClr>
                </a:solidFill>
                <a:latin typeface="Verdana" panose="020B0604030504040204" pitchFamily="34" charset="0"/>
                <a:ea typeface="Verdana" panose="020B0604030504040204" pitchFamily="34" charset="0"/>
              </a:rPr>
              <a:t>sniegtajām apmācībām</a:t>
            </a:r>
            <a:endParaRPr lang="lv-LV" sz="2000" b="0" dirty="0">
              <a:solidFill>
                <a:schemeClr val="bg2">
                  <a:lumMod val="10000"/>
                </a:schemeClr>
              </a:solidFill>
              <a:latin typeface="Verdana" panose="020B0604030504040204" pitchFamily="34" charset="0"/>
              <a:ea typeface="Verdana" panose="020B0604030504040204" pitchFamily="34" charset="0"/>
            </a:endParaRPr>
          </a:p>
        </p:txBody>
      </p:sp>
      <p:cxnSp>
        <p:nvCxnSpPr>
          <p:cNvPr id="13" name="Straight Arrow Connector 12">
            <a:extLst>
              <a:ext uri="{FF2B5EF4-FFF2-40B4-BE49-F238E27FC236}">
                <a16:creationId xmlns:a16="http://schemas.microsoft.com/office/drawing/2014/main" id="{47A4C75A-449B-240B-3E0F-B41833FE8F00}"/>
              </a:ext>
            </a:extLst>
          </p:cNvPr>
          <p:cNvCxnSpPr>
            <a:cxnSpLocks/>
          </p:cNvCxnSpPr>
          <p:nvPr/>
        </p:nvCxnSpPr>
        <p:spPr>
          <a:xfrm>
            <a:off x="5478066" y="3327339"/>
            <a:ext cx="10858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B23CF9-E1FE-5A86-01E9-367DBF2BC90B}"/>
              </a:ext>
            </a:extLst>
          </p:cNvPr>
          <p:cNvCxnSpPr>
            <a:cxnSpLocks/>
          </p:cNvCxnSpPr>
          <p:nvPr/>
        </p:nvCxnSpPr>
        <p:spPr>
          <a:xfrm>
            <a:off x="10821318" y="3305841"/>
            <a:ext cx="10858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2991E1A-5282-6ED5-6154-A7FBDA43E298}"/>
              </a:ext>
            </a:extLst>
          </p:cNvPr>
          <p:cNvCxnSpPr>
            <a:cxnSpLocks/>
          </p:cNvCxnSpPr>
          <p:nvPr/>
        </p:nvCxnSpPr>
        <p:spPr>
          <a:xfrm>
            <a:off x="5478066" y="6873872"/>
            <a:ext cx="10858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52FA2F3-F1AC-ACF5-84F0-26625FD55139}"/>
              </a:ext>
            </a:extLst>
          </p:cNvPr>
          <p:cNvCxnSpPr>
            <a:cxnSpLocks/>
          </p:cNvCxnSpPr>
          <p:nvPr/>
        </p:nvCxnSpPr>
        <p:spPr>
          <a:xfrm flipH="1">
            <a:off x="5478066" y="5072913"/>
            <a:ext cx="108270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5104695-D93E-7F16-269C-D4805583FE52}"/>
              </a:ext>
            </a:extLst>
          </p:cNvPr>
          <p:cNvCxnSpPr>
            <a:cxnSpLocks/>
          </p:cNvCxnSpPr>
          <p:nvPr/>
        </p:nvCxnSpPr>
        <p:spPr>
          <a:xfrm flipH="1">
            <a:off x="10802268" y="5095766"/>
            <a:ext cx="108270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D97392D-07E5-6504-2BAE-704ED5C08C99}"/>
              </a:ext>
            </a:extLst>
          </p:cNvPr>
          <p:cNvCxnSpPr>
            <a:cxnSpLocks/>
          </p:cNvCxnSpPr>
          <p:nvPr/>
        </p:nvCxnSpPr>
        <p:spPr>
          <a:xfrm>
            <a:off x="13161967" y="3979860"/>
            <a:ext cx="0" cy="5478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C5A71EB-D36D-6E09-646D-39B2D60342B0}"/>
              </a:ext>
            </a:extLst>
          </p:cNvPr>
          <p:cNvCxnSpPr>
            <a:cxnSpLocks/>
          </p:cNvCxnSpPr>
          <p:nvPr/>
        </p:nvCxnSpPr>
        <p:spPr>
          <a:xfrm>
            <a:off x="4167312" y="5714144"/>
            <a:ext cx="0" cy="5478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672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ower, ride&#10;&#10;Description automatically generated">
            <a:extLst>
              <a:ext uri="{FF2B5EF4-FFF2-40B4-BE49-F238E27FC236}">
                <a16:creationId xmlns:a16="http://schemas.microsoft.com/office/drawing/2014/main" id="{CDC0DB4F-D353-48B1-8128-A17E436C50D9}"/>
              </a:ext>
            </a:extLst>
          </p:cNvPr>
          <p:cNvPicPr>
            <a:picLocks noGrp="1" noChangeAspect="1"/>
          </p:cNvPicPr>
          <p:nvPr>
            <p:ph type="pic" sz="quarter" idx="16"/>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t="2467" b="2467"/>
          <a:stretch>
            <a:fillRect/>
          </a:stretch>
        </p:blipFill>
        <p:spPr/>
      </p:pic>
      <p:sp>
        <p:nvSpPr>
          <p:cNvPr id="2" name="TextBox 1">
            <a:extLst>
              <a:ext uri="{FF2B5EF4-FFF2-40B4-BE49-F238E27FC236}">
                <a16:creationId xmlns:a16="http://schemas.microsoft.com/office/drawing/2014/main" id="{6BB98B67-C521-319C-C30C-1FC41CB7242A}"/>
              </a:ext>
            </a:extLst>
          </p:cNvPr>
          <p:cNvSpPr txBox="1"/>
          <p:nvPr/>
        </p:nvSpPr>
        <p:spPr>
          <a:xfrm>
            <a:off x="906195" y="4388960"/>
            <a:ext cx="6497665" cy="2301720"/>
          </a:xfrm>
          <a:prstGeom prst="rect">
            <a:avLst/>
          </a:prstGeom>
          <a:noFill/>
        </p:spPr>
        <p:txBody>
          <a:bodyPr wrap="square">
            <a:spAutoFit/>
          </a:bodyPr>
          <a:lstStyle/>
          <a:p>
            <a:r>
              <a:rPr lang="lv-LV" sz="2276" dirty="0">
                <a:solidFill>
                  <a:srgbClr val="404040"/>
                </a:solidFill>
                <a:latin typeface="Proxima Nova Regular (Body)"/>
              </a:rPr>
              <a:t>Anita Zimele</a:t>
            </a:r>
          </a:p>
          <a:p>
            <a:r>
              <a:rPr lang="lv-LV" sz="2276" b="0" dirty="0">
                <a:solidFill>
                  <a:srgbClr val="404040"/>
                </a:solidFill>
                <a:latin typeface="Proxima Nova Regular (Body)"/>
              </a:rPr>
              <a:t>Ekonomikas ministrijas </a:t>
            </a:r>
          </a:p>
          <a:p>
            <a:r>
              <a:rPr lang="lv-LV" sz="2276" b="0" dirty="0">
                <a:solidFill>
                  <a:srgbClr val="404040"/>
                </a:solidFill>
                <a:latin typeface="Proxima Nova Regular (Body)"/>
              </a:rPr>
              <a:t>Uzņēmējdarbības atbalsta departamenta direktora vietniece</a:t>
            </a:r>
          </a:p>
          <a:p>
            <a:pPr algn="ctr">
              <a:lnSpc>
                <a:spcPct val="105000"/>
              </a:lnSpc>
            </a:pPr>
            <a:r>
              <a:rPr lang="lv-LV" sz="2560" dirty="0">
                <a:latin typeface="Times New Roman" panose="02020603050405020304" pitchFamily="18" charset="0"/>
                <a:ea typeface="Times New Roman" panose="02020603050405020304" pitchFamily="18" charset="0"/>
                <a:cs typeface="Times New Roman" panose="02020603050405020304" pitchFamily="18" charset="0"/>
              </a:rPr>
              <a:t>Tālrunis: +371 67013026</a:t>
            </a:r>
            <a:endParaRPr lang="lv-LV" sz="256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5000"/>
              </a:lnSpc>
            </a:pPr>
            <a:r>
              <a:rPr lang="lv-LV" sz="2560" u="sng"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5"/>
              </a:rPr>
              <a:t>Anita.Zimele@em.gov.lv</a:t>
            </a:r>
            <a:endParaRPr lang="lv-LV" sz="256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2384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829DF-425A-136B-7C66-C0D295F38A4C}"/>
              </a:ext>
            </a:extLst>
          </p:cNvPr>
          <p:cNvSpPr>
            <a:spLocks noGrp="1"/>
          </p:cNvSpPr>
          <p:nvPr>
            <p:ph type="body" sz="quarter" idx="15"/>
          </p:nvPr>
        </p:nvSpPr>
        <p:spPr>
          <a:xfrm>
            <a:off x="461963" y="506414"/>
            <a:ext cx="15949611" cy="1478030"/>
          </a:xfrm>
        </p:spPr>
        <p:txBody>
          <a:bodyPr vert="horz" lIns="91440" tIns="45720" rIns="91440" bIns="45720" rtlCol="0" anchor="ctr">
            <a:normAutofit/>
          </a:bodyPr>
          <a:lstStyle/>
          <a:p>
            <a:r>
              <a:rPr lang="en-GB" sz="5400" dirty="0" err="1"/>
              <a:t>Programmas</a:t>
            </a:r>
            <a:r>
              <a:rPr lang="en-GB" sz="5400" dirty="0"/>
              <a:t> </a:t>
            </a:r>
            <a:r>
              <a:rPr lang="en-GB" sz="5400" dirty="0" err="1"/>
              <a:t>vispārīgie</a:t>
            </a:r>
            <a:r>
              <a:rPr lang="en-GB" sz="5400" dirty="0"/>
              <a:t> </a:t>
            </a:r>
            <a:r>
              <a:rPr lang="en-GB" sz="5400" dirty="0" err="1"/>
              <a:t>nosacījumi</a:t>
            </a:r>
            <a:endParaRPr lang="en-GB" sz="5400" dirty="0"/>
          </a:p>
        </p:txBody>
      </p:sp>
      <p:sp>
        <p:nvSpPr>
          <p:cNvPr id="4" name="TextBox 3">
            <a:extLst>
              <a:ext uri="{FF2B5EF4-FFF2-40B4-BE49-F238E27FC236}">
                <a16:creationId xmlns:a16="http://schemas.microsoft.com/office/drawing/2014/main" id="{EEE44134-46B4-01D2-41D5-2B556F923335}"/>
              </a:ext>
            </a:extLst>
          </p:cNvPr>
          <p:cNvSpPr txBox="1"/>
          <p:nvPr/>
        </p:nvSpPr>
        <p:spPr>
          <a:xfrm>
            <a:off x="508930" y="2109755"/>
            <a:ext cx="15902644" cy="6518680"/>
          </a:xfrm>
          <a:prstGeom prst="rect">
            <a:avLst/>
          </a:prstGeom>
        </p:spPr>
        <p:txBody>
          <a:bodyPr vert="horz" lIns="91440" tIns="45720" rIns="91440" bIns="45720" rtlCol="0">
            <a:normAutofit fontScale="92500" lnSpcReduction="10000"/>
          </a:bodyPr>
          <a:lstStyle/>
          <a:p>
            <a:pPr marL="228600" indent="-228600" algn="just" defTabSz="914400" hangingPunct="1">
              <a:lnSpc>
                <a:spcPct val="90000"/>
              </a:lnSpc>
              <a:spcBef>
                <a:spcPts val="1000"/>
              </a:spcBef>
              <a:buFont typeface="Arial" panose="020B0604020202020204" pitchFamily="34" charset="0"/>
              <a:buChar char="•"/>
            </a:pPr>
            <a:r>
              <a:rPr lang="lv-LV" sz="2800" kern="1200" dirty="0">
                <a:solidFill>
                  <a:schemeClr val="bg1"/>
                </a:solidFill>
                <a:latin typeface="Verdana" panose="020B0604030504040204" pitchFamily="34" charset="0"/>
                <a:ea typeface="Verdana" panose="020B0604030504040204" pitchFamily="34" charset="0"/>
              </a:rPr>
              <a:t>Mērķis</a:t>
            </a:r>
            <a:r>
              <a:rPr lang="lv-LV" sz="2800" b="0" kern="1200" dirty="0">
                <a:solidFill>
                  <a:schemeClr val="bg1"/>
                </a:solidFill>
                <a:latin typeface="Verdana" panose="020B0604030504040204" pitchFamily="34" charset="0"/>
                <a:ea typeface="Verdana" panose="020B0604030504040204" pitchFamily="34" charset="0"/>
              </a:rPr>
              <a:t> nodrošināt sīkos (mikro), mazos, vidējos un lielos komersantus ar digitālajām, robotizācijas un automatizācijas </a:t>
            </a:r>
            <a:r>
              <a:rPr lang="lv-LV" sz="2800" b="0" kern="1200" dirty="0" err="1">
                <a:solidFill>
                  <a:schemeClr val="bg1"/>
                </a:solidFill>
                <a:latin typeface="Verdana" panose="020B0604030504040204" pitchFamily="34" charset="0"/>
                <a:ea typeface="Verdana" panose="020B0604030504040204" pitchFamily="34" charset="0"/>
              </a:rPr>
              <a:t>pamatprasmēm</a:t>
            </a:r>
            <a:r>
              <a:rPr lang="lv-LV" sz="2800" b="0" kern="1200" dirty="0">
                <a:solidFill>
                  <a:schemeClr val="bg1"/>
                </a:solidFill>
                <a:latin typeface="Verdana" panose="020B0604030504040204" pitchFamily="34" charset="0"/>
                <a:ea typeface="Verdana" panose="020B0604030504040204" pitchFamily="34" charset="0"/>
              </a:rPr>
              <a:t>, digitālo pārveidi un digitālajām inovācijām, tai skaitā prasmēm, kas sekmētu eksporta veicināšanu, augsta līmeņa digitālās pārvaldības </a:t>
            </a:r>
            <a:r>
              <a:rPr lang="lv-LV" sz="2800" b="0" kern="1200" dirty="0" err="1">
                <a:solidFill>
                  <a:schemeClr val="bg1"/>
                </a:solidFill>
                <a:latin typeface="Verdana" panose="020B0604030504040204" pitchFamily="34" charset="0"/>
                <a:ea typeface="Verdana" panose="020B0604030504040204" pitchFamily="34" charset="0"/>
              </a:rPr>
              <a:t>pamatprasmēm</a:t>
            </a:r>
            <a:r>
              <a:rPr lang="lv-LV" sz="2800" b="0" kern="1200" dirty="0">
                <a:solidFill>
                  <a:schemeClr val="bg1"/>
                </a:solidFill>
                <a:latin typeface="Verdana" panose="020B0604030504040204" pitchFamily="34" charset="0"/>
                <a:ea typeface="Verdana" panose="020B0604030504040204" pitchFamily="34" charset="0"/>
              </a:rPr>
              <a:t> uzņēmumu vadības līmenī un prasmēm digitālo tehnoloģiju izmantošanai dažādos uzņēmējdarbības procesos</a:t>
            </a:r>
          </a:p>
          <a:p>
            <a:pPr marL="228600" indent="-228600" algn="just" defTabSz="914400" hangingPunct="1">
              <a:lnSpc>
                <a:spcPct val="90000"/>
              </a:lnSpc>
              <a:spcBef>
                <a:spcPts val="1000"/>
              </a:spcBef>
              <a:buFont typeface="Arial" panose="020B0604020202020204" pitchFamily="34" charset="0"/>
              <a:buChar char="•"/>
            </a:pPr>
            <a:endParaRPr lang="lv-LV" sz="2800" b="0" kern="1200" dirty="0">
              <a:solidFill>
                <a:schemeClr val="bg1"/>
              </a:solidFill>
              <a:latin typeface="Verdana" panose="020B0604030504040204" pitchFamily="34" charset="0"/>
              <a:ea typeface="Verdana" panose="020B0604030504040204" pitchFamily="34" charset="0"/>
            </a:endParaRPr>
          </a:p>
          <a:p>
            <a:pPr marL="228600" indent="-228600" algn="just" defTabSz="914400" hangingPunct="1">
              <a:lnSpc>
                <a:spcPct val="90000"/>
              </a:lnSpc>
              <a:spcBef>
                <a:spcPts val="1000"/>
              </a:spcBef>
              <a:buFont typeface="Arial" panose="020B0604020202020204" pitchFamily="34" charset="0"/>
              <a:buChar char="•"/>
            </a:pPr>
            <a:r>
              <a:rPr lang="lv-LV" sz="2800" kern="1200" dirty="0">
                <a:solidFill>
                  <a:schemeClr val="bg1"/>
                </a:solidFill>
                <a:latin typeface="Verdana" panose="020B0604030504040204" pitchFamily="34" charset="0"/>
                <a:ea typeface="Verdana" panose="020B0604030504040204" pitchFamily="34" charset="0"/>
              </a:rPr>
              <a:t>Gala labuma guvēji: </a:t>
            </a:r>
            <a:r>
              <a:rPr lang="lv-LV" sz="2800" b="0" kern="1200" dirty="0">
                <a:solidFill>
                  <a:schemeClr val="bg1"/>
                </a:solidFill>
                <a:latin typeface="Verdana" panose="020B0604030504040204" pitchFamily="34" charset="0"/>
                <a:ea typeface="Verdana" panose="020B0604030504040204" pitchFamily="34" charset="0"/>
              </a:rPr>
              <a:t>sīkie (mikro), mazie, vidējie un lielie komersanti, tai skaitā tie, kas reģistrēti Latvijas Republikā reģistrēta ārvalstu komersanta filiālē, kurš veic saimniecisko darbību Latvijā</a:t>
            </a:r>
          </a:p>
          <a:p>
            <a:pPr marL="228600" indent="-228600" algn="just" defTabSz="914400" hangingPunct="1">
              <a:lnSpc>
                <a:spcPct val="90000"/>
              </a:lnSpc>
              <a:spcBef>
                <a:spcPts val="1000"/>
              </a:spcBef>
              <a:buFont typeface="Arial" panose="020B0604020202020204" pitchFamily="34" charset="0"/>
              <a:buChar char="•"/>
            </a:pPr>
            <a:endParaRPr lang="lv-LV" sz="2800" b="0" kern="1200" dirty="0">
              <a:solidFill>
                <a:schemeClr val="bg1"/>
              </a:solidFill>
              <a:latin typeface="Verdana" panose="020B0604030504040204" pitchFamily="34" charset="0"/>
              <a:ea typeface="Verdana" panose="020B0604030504040204" pitchFamily="34" charset="0"/>
            </a:endParaRPr>
          </a:p>
          <a:p>
            <a:pPr marL="228600" indent="-228600" algn="just" defTabSz="914400" hangingPunct="1">
              <a:lnSpc>
                <a:spcPct val="90000"/>
              </a:lnSpc>
              <a:spcBef>
                <a:spcPts val="1000"/>
              </a:spcBef>
              <a:buFont typeface="Arial" panose="020B0604020202020204" pitchFamily="34" charset="0"/>
              <a:buChar char="•"/>
            </a:pPr>
            <a:r>
              <a:rPr lang="lv-LV" sz="2800" kern="1200" dirty="0">
                <a:solidFill>
                  <a:schemeClr val="bg1"/>
                </a:solidFill>
                <a:latin typeface="Verdana" panose="020B0604030504040204" pitchFamily="34" charset="0"/>
                <a:ea typeface="Verdana" panose="020B0604030504040204" pitchFamily="34" charset="0"/>
              </a:rPr>
              <a:t>Kopējais pieejamais finansējums: </a:t>
            </a:r>
            <a:r>
              <a:rPr lang="lv-LV" sz="2800" b="0" kern="1200" dirty="0">
                <a:solidFill>
                  <a:schemeClr val="bg1"/>
                </a:solidFill>
                <a:latin typeface="Verdana" panose="020B0604030504040204" pitchFamily="34" charset="0"/>
                <a:ea typeface="Verdana" panose="020B0604030504040204" pitchFamily="34" charset="0"/>
              </a:rPr>
              <a:t>5 014 217,73  EUR</a:t>
            </a:r>
          </a:p>
          <a:p>
            <a:pPr marL="228600" indent="-228600" algn="just" defTabSz="914400" hangingPunct="1">
              <a:lnSpc>
                <a:spcPct val="90000"/>
              </a:lnSpc>
              <a:spcBef>
                <a:spcPts val="1000"/>
              </a:spcBef>
              <a:buFont typeface="Arial" panose="020B0604020202020204" pitchFamily="34" charset="0"/>
              <a:buChar char="•"/>
            </a:pPr>
            <a:endParaRPr lang="lv-LV" sz="2800" b="0" kern="1200" dirty="0">
              <a:solidFill>
                <a:schemeClr val="bg1"/>
              </a:solidFill>
              <a:latin typeface="Verdana" panose="020B0604030504040204" pitchFamily="34" charset="0"/>
              <a:ea typeface="Verdana" panose="020B0604030504040204" pitchFamily="34" charset="0"/>
            </a:endParaRPr>
          </a:p>
          <a:p>
            <a:pPr marL="228600" indent="-228600" algn="just" defTabSz="914400" hangingPunct="1">
              <a:lnSpc>
                <a:spcPct val="90000"/>
              </a:lnSpc>
              <a:spcBef>
                <a:spcPts val="1000"/>
              </a:spcBef>
              <a:buFont typeface="Arial" panose="020B0604020202020204" pitchFamily="34" charset="0"/>
              <a:buChar char="•"/>
            </a:pPr>
            <a:r>
              <a:rPr lang="lv-LV" sz="2800" kern="1200" dirty="0">
                <a:solidFill>
                  <a:schemeClr val="bg1"/>
                </a:solidFill>
                <a:latin typeface="Verdana" panose="020B0604030504040204" pitchFamily="34" charset="0"/>
                <a:ea typeface="Verdana" panose="020B0604030504040204" pitchFamily="34" charset="0"/>
              </a:rPr>
              <a:t>Vienam projekta pieteikumam maksimālā summa: </a:t>
            </a:r>
            <a:r>
              <a:rPr lang="lv-LV" sz="2800" b="0" kern="1200" dirty="0">
                <a:solidFill>
                  <a:schemeClr val="bg1"/>
                </a:solidFill>
                <a:latin typeface="Verdana" panose="020B0604030504040204" pitchFamily="34" charset="0"/>
                <a:ea typeface="Verdana" panose="020B0604030504040204" pitchFamily="34" charset="0"/>
              </a:rPr>
              <a:t>780 000 EUR (var plānot lielāku finansējumu, aprēķinot proporcionāli projekta iesniegumā plānotajam ANM finansējuma apmēram, bet ne mazāk kā 110 komersantu (MK noteikumu </a:t>
            </a:r>
            <a:r>
              <a:rPr lang="lv-LV" sz="2800" b="0" i="0" dirty="0">
                <a:solidFill>
                  <a:schemeClr val="bg1"/>
                </a:solidFill>
                <a:effectLst/>
                <a:latin typeface="Arial" panose="020B0604020202020204" pitchFamily="34" charset="0"/>
              </a:rPr>
              <a:t>10.</a:t>
            </a:r>
            <a:r>
              <a:rPr lang="lv-LV" sz="2800" b="0" i="0" baseline="30000" dirty="0">
                <a:solidFill>
                  <a:schemeClr val="bg1"/>
                </a:solidFill>
                <a:effectLst/>
                <a:latin typeface="Arial" panose="020B0604020202020204" pitchFamily="34" charset="0"/>
              </a:rPr>
              <a:t>1</a:t>
            </a:r>
            <a:r>
              <a:rPr lang="lv-LV" sz="2800" b="0" i="0" dirty="0">
                <a:solidFill>
                  <a:schemeClr val="bg1"/>
                </a:solidFill>
                <a:effectLst/>
                <a:latin typeface="Arial" panose="020B0604020202020204" pitchFamily="34" charset="0"/>
              </a:rPr>
              <a:t> punkts</a:t>
            </a:r>
            <a:r>
              <a:rPr lang="lv-LV" sz="2800" b="0" kern="1200" dirty="0">
                <a:solidFill>
                  <a:schemeClr val="bg1"/>
                </a:solidFill>
                <a:latin typeface="Verdana" panose="020B0604030504040204" pitchFamily="34" charset="0"/>
                <a:ea typeface="Verdana" panose="020B0604030504040204" pitchFamily="34" charset="0"/>
              </a:rPr>
              <a:t>)</a:t>
            </a:r>
          </a:p>
          <a:p>
            <a:pPr marL="228600" indent="-228600" algn="just" defTabSz="914400" hangingPunct="1">
              <a:lnSpc>
                <a:spcPct val="90000"/>
              </a:lnSpc>
              <a:spcBef>
                <a:spcPts val="1000"/>
              </a:spcBef>
              <a:buFont typeface="Arial" panose="020B0604020202020204" pitchFamily="34" charset="0"/>
              <a:buChar char="•"/>
            </a:pPr>
            <a:endParaRPr lang="lv-LV" sz="2800" b="0" kern="1200" dirty="0">
              <a:solidFill>
                <a:schemeClr val="bg1"/>
              </a:solidFill>
              <a:latin typeface="Verdana" panose="020B0604030504040204" pitchFamily="34" charset="0"/>
              <a:ea typeface="Verdana" panose="020B0604030504040204" pitchFamily="34" charset="0"/>
            </a:endParaRPr>
          </a:p>
          <a:p>
            <a:pPr marL="228600" indent="-228600" algn="just" defTabSz="914400" hangingPunct="1">
              <a:lnSpc>
                <a:spcPct val="90000"/>
              </a:lnSpc>
              <a:spcBef>
                <a:spcPts val="1000"/>
              </a:spcBef>
              <a:buFont typeface="Arial" panose="020B0604020202020204" pitchFamily="34" charset="0"/>
              <a:buChar char="•"/>
            </a:pPr>
            <a:r>
              <a:rPr lang="lv-LV" sz="2800" kern="1200" dirty="0">
                <a:solidFill>
                  <a:schemeClr val="bg1"/>
                </a:solidFill>
                <a:latin typeface="Verdana" panose="020B0604030504040204" pitchFamily="34" charset="0"/>
                <a:ea typeface="Verdana" panose="020B0604030504040204" pitchFamily="34" charset="0"/>
              </a:rPr>
              <a:t>Investīcijas īstenošana līdz 2026.gada 30.jūnijam</a:t>
            </a:r>
          </a:p>
        </p:txBody>
      </p:sp>
      <p:pic>
        <p:nvPicPr>
          <p:cNvPr id="5" name="Picture 4">
            <a:extLst>
              <a:ext uri="{FF2B5EF4-FFF2-40B4-BE49-F238E27FC236}">
                <a16:creationId xmlns:a16="http://schemas.microsoft.com/office/drawing/2014/main" id="{CCBB40D7-AC85-4C2A-65D3-87348EACAE00}"/>
              </a:ext>
            </a:extLst>
          </p:cNvPr>
          <p:cNvPicPr>
            <a:picLocks noChangeAspect="1"/>
          </p:cNvPicPr>
          <p:nvPr/>
        </p:nvPicPr>
        <p:blipFill>
          <a:blip r:embed="rId2"/>
          <a:stretch>
            <a:fillRect/>
          </a:stretch>
        </p:blipFill>
        <p:spPr>
          <a:xfrm>
            <a:off x="-68094" y="8628435"/>
            <a:ext cx="17408357" cy="1157591"/>
          </a:xfrm>
          <a:prstGeom prst="rect">
            <a:avLst/>
          </a:prstGeom>
        </p:spPr>
      </p:pic>
    </p:spTree>
    <p:extLst>
      <p:ext uri="{BB962C8B-B14F-4D97-AF65-F5344CB8AC3E}">
        <p14:creationId xmlns:p14="http://schemas.microsoft.com/office/powerpoint/2010/main" val="33246714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829DF-425A-136B-7C66-C0D295F38A4C}"/>
              </a:ext>
            </a:extLst>
          </p:cNvPr>
          <p:cNvSpPr>
            <a:spLocks noGrp="1"/>
          </p:cNvSpPr>
          <p:nvPr>
            <p:ph type="body" sz="quarter" idx="15"/>
          </p:nvPr>
        </p:nvSpPr>
        <p:spPr>
          <a:xfrm>
            <a:off x="461964" y="632873"/>
            <a:ext cx="15949611" cy="1690687"/>
          </a:xfrm>
        </p:spPr>
        <p:txBody>
          <a:bodyPr vert="horz" lIns="91440" tIns="45720" rIns="91440" bIns="45720" rtlCol="0" anchor="ctr">
            <a:normAutofit/>
          </a:bodyPr>
          <a:lstStyle/>
          <a:p>
            <a:r>
              <a:rPr lang="en-GB" dirty="0" err="1"/>
              <a:t>Kopējie</a:t>
            </a:r>
            <a:r>
              <a:rPr lang="en-GB" dirty="0"/>
              <a:t> </a:t>
            </a:r>
            <a:r>
              <a:rPr lang="en-GB" dirty="0" err="1"/>
              <a:t>sasniedzamie</a:t>
            </a:r>
            <a:r>
              <a:rPr lang="en-GB" dirty="0"/>
              <a:t> </a:t>
            </a:r>
            <a:r>
              <a:rPr lang="en-GB" dirty="0" err="1"/>
              <a:t>rādītāji</a:t>
            </a:r>
            <a:endParaRPr lang="en-GB" dirty="0"/>
          </a:p>
        </p:txBody>
      </p:sp>
      <p:sp>
        <p:nvSpPr>
          <p:cNvPr id="4" name="TextBox 3">
            <a:extLst>
              <a:ext uri="{FF2B5EF4-FFF2-40B4-BE49-F238E27FC236}">
                <a16:creationId xmlns:a16="http://schemas.microsoft.com/office/drawing/2014/main" id="{EEE44134-46B4-01D2-41D5-2B556F923335}"/>
              </a:ext>
            </a:extLst>
          </p:cNvPr>
          <p:cNvSpPr txBox="1"/>
          <p:nvPr/>
        </p:nvSpPr>
        <p:spPr>
          <a:xfrm>
            <a:off x="796314" y="2422511"/>
            <a:ext cx="15902644" cy="6156325"/>
          </a:xfrm>
          <a:prstGeom prst="rect">
            <a:avLst/>
          </a:prstGeom>
        </p:spPr>
        <p:txBody>
          <a:bodyPr vert="horz" lIns="91440" tIns="45720" rIns="91440" bIns="45720" rtlCol="0">
            <a:normAutofit/>
          </a:bodyPr>
          <a:lstStyle/>
          <a:p>
            <a:pPr marL="228600" indent="-228600" algn="l" defTabSz="914400" hangingPunct="1">
              <a:lnSpc>
                <a:spcPct val="90000"/>
              </a:lnSpc>
              <a:spcBef>
                <a:spcPts val="1000"/>
              </a:spcBef>
              <a:buFont typeface="Arial" panose="020B0604020202020204" pitchFamily="34" charset="0"/>
              <a:buChar char="•"/>
            </a:pPr>
            <a:endParaRPr lang="en-US" sz="2800" b="0" kern="1200" dirty="0">
              <a:solidFill>
                <a:schemeClr val="bg1"/>
              </a:solidFill>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FF04D10E-E008-7EDB-21FC-7CEB3DB09774}"/>
              </a:ext>
            </a:extLst>
          </p:cNvPr>
          <p:cNvSpPr txBox="1"/>
          <p:nvPr/>
        </p:nvSpPr>
        <p:spPr>
          <a:xfrm>
            <a:off x="971054" y="4876800"/>
            <a:ext cx="14431617" cy="3970318"/>
          </a:xfrm>
          <a:prstGeom prst="rect">
            <a:avLst/>
          </a:prstGeom>
          <a:noFill/>
        </p:spPr>
        <p:txBody>
          <a:bodyPr wrap="square" rtlCol="0">
            <a:spAutoFit/>
          </a:bodyPr>
          <a:lstStyle/>
          <a:p>
            <a:r>
              <a:rPr lang="lv-LV" sz="2000" dirty="0">
                <a:solidFill>
                  <a:schemeClr val="bg1"/>
                </a:solidFill>
                <a:latin typeface="+mn-lt"/>
              </a:rPr>
              <a:t>! Ja otrās kārtas ietvaros projekta iesniegumus iesniedz par mazāku summu nekā 780 000 EUR, tad projekta ietvaros rādītājs tiek aprēķināts proporcionāli projekta iesniegumā norādītajai summai, bet ne mazāk kā 80 komersantu līdz 2026.gada 2.cet. (MKN Nr.529 10.p.)</a:t>
            </a:r>
          </a:p>
          <a:p>
            <a:endParaRPr lang="lv-LV" sz="2000" dirty="0">
              <a:solidFill>
                <a:schemeClr val="bg1"/>
              </a:solidFill>
              <a:latin typeface="+mn-lt"/>
            </a:endParaRPr>
          </a:p>
          <a:p>
            <a:r>
              <a:rPr lang="lv-LV" sz="2000" dirty="0">
                <a:solidFill>
                  <a:schemeClr val="bg1"/>
                </a:solidFill>
                <a:latin typeface="+mn-lt"/>
              </a:rPr>
              <a:t>! Ja iesniedz projekta pieteikumu par </a:t>
            </a:r>
            <a:r>
              <a:rPr lang="lv-LV" sz="2000" dirty="0" err="1">
                <a:solidFill>
                  <a:schemeClr val="bg1"/>
                </a:solidFill>
                <a:latin typeface="+mn-lt"/>
              </a:rPr>
              <a:t>lielākumu</a:t>
            </a:r>
            <a:r>
              <a:rPr lang="lv-LV" sz="2000" dirty="0">
                <a:solidFill>
                  <a:schemeClr val="bg1"/>
                </a:solidFill>
                <a:latin typeface="+mn-lt"/>
              </a:rPr>
              <a:t> nekā 780 000 EUR , tad jāaprēķina proporcionāli projekta iesniegumā plānotajam ANM finansējuma apmēram sasniedzamais rādītājs, bet ne mazāk kā 110 komersantu (MKN Nr.529 10.1 punkts)</a:t>
            </a:r>
          </a:p>
          <a:p>
            <a:endParaRPr lang="lv-LV" sz="2000" dirty="0">
              <a:solidFill>
                <a:schemeClr val="bg1"/>
              </a:solidFill>
              <a:latin typeface="+mn-lt"/>
            </a:endParaRPr>
          </a:p>
          <a:p>
            <a:endParaRPr lang="lv-LV" sz="2000" dirty="0">
              <a:solidFill>
                <a:schemeClr val="bg1"/>
              </a:solidFill>
              <a:latin typeface="+mn-lt"/>
            </a:endParaRPr>
          </a:p>
          <a:p>
            <a:r>
              <a:rPr lang="lv-LV" sz="1800" dirty="0">
                <a:solidFill>
                  <a:schemeClr val="bg1"/>
                </a:solidFill>
                <a:latin typeface="+mn-lt"/>
              </a:rPr>
              <a:t>! Piemēram: Projekta summa plānota 600 000 EUR, līdz ar to minimālais sasniedzamais radītājs uz 2026.gada 2.cet 84 komersanti</a:t>
            </a:r>
          </a:p>
          <a:p>
            <a:r>
              <a:rPr lang="lv-LV" sz="1800" dirty="0">
                <a:solidFill>
                  <a:schemeClr val="bg1"/>
                </a:solidFill>
                <a:latin typeface="+mn-lt"/>
              </a:rPr>
              <a:t>! Piemēram: Projekta summa plānota 250 000 EUR, līdz ar to minimālais sasniedzamais radītājs uz 2026.gada 2.cet 80 komersanti</a:t>
            </a:r>
          </a:p>
        </p:txBody>
      </p:sp>
      <p:sp>
        <p:nvSpPr>
          <p:cNvPr id="11" name="Rectangle: Rounded Corners 10">
            <a:extLst>
              <a:ext uri="{FF2B5EF4-FFF2-40B4-BE49-F238E27FC236}">
                <a16:creationId xmlns:a16="http://schemas.microsoft.com/office/drawing/2014/main" id="{490D46AB-8648-7D08-AE0E-BC1B150FCD46}"/>
              </a:ext>
            </a:extLst>
          </p:cNvPr>
          <p:cNvSpPr/>
          <p:nvPr/>
        </p:nvSpPr>
        <p:spPr>
          <a:xfrm>
            <a:off x="9556402" y="2422511"/>
            <a:ext cx="1539587" cy="8078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i="0" dirty="0">
                <a:solidFill>
                  <a:srgbClr val="0D2054"/>
                </a:solidFill>
                <a:effectLst/>
                <a:latin typeface="Verdana" panose="020B0604030504040204" pitchFamily="34" charset="0"/>
                <a:ea typeface="Verdana" panose="020B0604030504040204" pitchFamily="34" charset="0"/>
              </a:rPr>
              <a:t>1 100</a:t>
            </a:r>
            <a:endParaRPr lang="lv-LV"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2F2E8D85-D0D8-EB22-2983-A1F44222D624}"/>
              </a:ext>
            </a:extLst>
          </p:cNvPr>
          <p:cNvSpPr txBox="1"/>
          <p:nvPr/>
        </p:nvSpPr>
        <p:spPr>
          <a:xfrm>
            <a:off x="8391973" y="3444360"/>
            <a:ext cx="3663333" cy="1077218"/>
          </a:xfrm>
          <a:prstGeom prst="rect">
            <a:avLst/>
          </a:prstGeom>
          <a:solidFill>
            <a:schemeClr val="accent2">
              <a:lumMod val="20000"/>
              <a:lumOff val="80000"/>
            </a:schemeClr>
          </a:solidFill>
        </p:spPr>
        <p:txBody>
          <a:bodyPr wrap="square">
            <a:spAutoFit/>
          </a:bodyPr>
          <a:lstStyle/>
          <a:p>
            <a:pPr algn="ctr"/>
            <a:r>
              <a:rPr lang="lv-LV" sz="1600" b="0" i="0" dirty="0">
                <a:solidFill>
                  <a:srgbClr val="0D2054"/>
                </a:solidFill>
                <a:effectLst/>
                <a:latin typeface="Verdana" panose="020B0604030504040204" pitchFamily="34" charset="0"/>
                <a:ea typeface="Verdana" panose="020B0604030504040204" pitchFamily="34" charset="0"/>
              </a:rPr>
              <a:t>Uzņēmumu skaits, kuros ir nodrošināta digitālo </a:t>
            </a:r>
            <a:r>
              <a:rPr lang="lv-LV" sz="1600" b="0" i="0" dirty="0" err="1">
                <a:solidFill>
                  <a:srgbClr val="0D2054"/>
                </a:solidFill>
                <a:effectLst/>
                <a:latin typeface="Verdana" panose="020B0604030504040204" pitchFamily="34" charset="0"/>
                <a:ea typeface="Verdana" panose="020B0604030504040204" pitchFamily="34" charset="0"/>
              </a:rPr>
              <a:t>pamatprasmju</a:t>
            </a:r>
            <a:r>
              <a:rPr lang="lv-LV" sz="1600" b="0" i="0" dirty="0">
                <a:solidFill>
                  <a:srgbClr val="0D2054"/>
                </a:solidFill>
                <a:effectLst/>
                <a:latin typeface="Verdana" panose="020B0604030504040204" pitchFamily="34" charset="0"/>
                <a:ea typeface="Verdana" panose="020B0604030504040204" pitchFamily="34" charset="0"/>
              </a:rPr>
              <a:t> apguve uz 2026.gada 2.cet</a:t>
            </a:r>
          </a:p>
        </p:txBody>
      </p:sp>
      <p:sp>
        <p:nvSpPr>
          <p:cNvPr id="13" name="Rectangle: Rounded Corners 12">
            <a:extLst>
              <a:ext uri="{FF2B5EF4-FFF2-40B4-BE49-F238E27FC236}">
                <a16:creationId xmlns:a16="http://schemas.microsoft.com/office/drawing/2014/main" id="{F5759734-7A2C-F068-93A3-3954F09DBF7A}"/>
              </a:ext>
            </a:extLst>
          </p:cNvPr>
          <p:cNvSpPr/>
          <p:nvPr/>
        </p:nvSpPr>
        <p:spPr>
          <a:xfrm>
            <a:off x="5588297" y="2422511"/>
            <a:ext cx="1539587" cy="8078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i="0" dirty="0">
                <a:solidFill>
                  <a:srgbClr val="0D2054"/>
                </a:solidFill>
                <a:effectLst/>
                <a:latin typeface="Verdana" panose="020B0604030504040204" pitchFamily="34" charset="0"/>
                <a:ea typeface="Verdana" panose="020B0604030504040204" pitchFamily="34" charset="0"/>
              </a:rPr>
              <a:t>692</a:t>
            </a:r>
            <a:endParaRPr lang="lv-LV"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1A7533CE-4339-CD5F-93D6-BE94CF65255A}"/>
              </a:ext>
            </a:extLst>
          </p:cNvPr>
          <p:cNvSpPr txBox="1"/>
          <p:nvPr/>
        </p:nvSpPr>
        <p:spPr>
          <a:xfrm>
            <a:off x="4523530" y="3444360"/>
            <a:ext cx="3663333" cy="1077218"/>
          </a:xfrm>
          <a:prstGeom prst="rect">
            <a:avLst/>
          </a:prstGeom>
          <a:solidFill>
            <a:schemeClr val="accent2">
              <a:lumMod val="20000"/>
              <a:lumOff val="80000"/>
            </a:schemeClr>
          </a:solidFill>
        </p:spPr>
        <p:txBody>
          <a:bodyPr wrap="square">
            <a:spAutoFit/>
          </a:bodyPr>
          <a:lstStyle/>
          <a:p>
            <a:pPr algn="ctr"/>
            <a:r>
              <a:rPr lang="lv-LV" sz="1600" b="0" i="0" dirty="0">
                <a:solidFill>
                  <a:srgbClr val="0D2054"/>
                </a:solidFill>
                <a:effectLst/>
                <a:latin typeface="Verdana" panose="020B0604030504040204" pitchFamily="34" charset="0"/>
                <a:ea typeface="Verdana" panose="020B0604030504040204" pitchFamily="34" charset="0"/>
              </a:rPr>
              <a:t>Uzņēmumu skaits, kuros ir nodrošināta digitālo </a:t>
            </a:r>
            <a:r>
              <a:rPr lang="lv-LV" sz="1600" b="0" i="0" dirty="0" err="1">
                <a:solidFill>
                  <a:srgbClr val="0D2054"/>
                </a:solidFill>
                <a:effectLst/>
                <a:latin typeface="Verdana" panose="020B0604030504040204" pitchFamily="34" charset="0"/>
                <a:ea typeface="Verdana" panose="020B0604030504040204" pitchFamily="34" charset="0"/>
              </a:rPr>
              <a:t>pamatprasmju</a:t>
            </a:r>
            <a:r>
              <a:rPr lang="lv-LV" sz="1600" b="0" i="0" dirty="0">
                <a:solidFill>
                  <a:srgbClr val="0D2054"/>
                </a:solidFill>
                <a:effectLst/>
                <a:latin typeface="Verdana" panose="020B0604030504040204" pitchFamily="34" charset="0"/>
                <a:ea typeface="Verdana" panose="020B0604030504040204" pitchFamily="34" charset="0"/>
              </a:rPr>
              <a:t> apguve uz 2025.gada 2.cet</a:t>
            </a:r>
          </a:p>
        </p:txBody>
      </p:sp>
    </p:spTree>
    <p:extLst>
      <p:ext uri="{BB962C8B-B14F-4D97-AF65-F5344CB8AC3E}">
        <p14:creationId xmlns:p14="http://schemas.microsoft.com/office/powerpoint/2010/main" val="28640082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829DF-425A-136B-7C66-C0D295F38A4C}"/>
              </a:ext>
            </a:extLst>
          </p:cNvPr>
          <p:cNvSpPr>
            <a:spLocks noGrp="1"/>
          </p:cNvSpPr>
          <p:nvPr>
            <p:ph type="body" sz="quarter" idx="15"/>
          </p:nvPr>
        </p:nvSpPr>
        <p:spPr>
          <a:xfrm>
            <a:off x="461964" y="632873"/>
            <a:ext cx="15949611" cy="1690687"/>
          </a:xfrm>
        </p:spPr>
        <p:txBody>
          <a:bodyPr vert="horz" lIns="91440" tIns="45720" rIns="91440" bIns="45720" rtlCol="0" anchor="ctr">
            <a:normAutofit/>
          </a:bodyPr>
          <a:lstStyle/>
          <a:p>
            <a:r>
              <a:rPr lang="lv-LV" dirty="0"/>
              <a:t>Finansējuma saņēmējs</a:t>
            </a:r>
            <a:endParaRPr lang="en-GB" dirty="0"/>
          </a:p>
        </p:txBody>
      </p:sp>
      <p:sp>
        <p:nvSpPr>
          <p:cNvPr id="4" name="TextBox 3">
            <a:extLst>
              <a:ext uri="{FF2B5EF4-FFF2-40B4-BE49-F238E27FC236}">
                <a16:creationId xmlns:a16="http://schemas.microsoft.com/office/drawing/2014/main" id="{EEE44134-46B4-01D2-41D5-2B556F923335}"/>
              </a:ext>
            </a:extLst>
          </p:cNvPr>
          <p:cNvSpPr txBox="1"/>
          <p:nvPr/>
        </p:nvSpPr>
        <p:spPr>
          <a:xfrm>
            <a:off x="508931" y="2644775"/>
            <a:ext cx="15902644" cy="6156325"/>
          </a:xfrm>
          <a:prstGeom prst="rect">
            <a:avLst/>
          </a:prstGeom>
        </p:spPr>
        <p:txBody>
          <a:bodyPr vert="horz" lIns="91440" tIns="45720" rIns="91440" bIns="45720" rtlCol="0">
            <a:normAutofit/>
          </a:bodyPr>
          <a:lstStyle/>
          <a:p>
            <a:pPr marL="228600" indent="-228600" algn="l" defTabSz="914400" hangingPunct="1">
              <a:lnSpc>
                <a:spcPct val="90000"/>
              </a:lnSpc>
              <a:spcBef>
                <a:spcPts val="1000"/>
              </a:spcBef>
              <a:buFont typeface="Arial" panose="020B0604020202020204" pitchFamily="34" charset="0"/>
              <a:buChar char="•"/>
            </a:pPr>
            <a:endParaRPr lang="en-US" sz="2800" b="0" kern="1200" dirty="0">
              <a:solidFill>
                <a:schemeClr val="bg1"/>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E3723FE2-09E4-9541-95FC-C6D8050BC5D0}"/>
              </a:ext>
            </a:extLst>
          </p:cNvPr>
          <p:cNvSpPr txBox="1"/>
          <p:nvPr/>
        </p:nvSpPr>
        <p:spPr>
          <a:xfrm>
            <a:off x="207169" y="2302956"/>
            <a:ext cx="16459200" cy="6124754"/>
          </a:xfrm>
          <a:prstGeom prst="rect">
            <a:avLst/>
          </a:prstGeom>
          <a:noFill/>
        </p:spPr>
        <p:txBody>
          <a:bodyPr wrap="square">
            <a:spAutoFit/>
          </a:bodyPr>
          <a:lstStyle/>
          <a:p>
            <a:pPr algn="just"/>
            <a:r>
              <a:rPr lang="lv-LV" sz="2800" dirty="0">
                <a:solidFill>
                  <a:schemeClr val="bg1"/>
                </a:solidFill>
                <a:latin typeface="+mn-lt"/>
              </a:rPr>
              <a:t>Saņēmējs: </a:t>
            </a:r>
            <a:r>
              <a:rPr lang="lv-LV" sz="2800" b="0" dirty="0">
                <a:solidFill>
                  <a:schemeClr val="bg1"/>
                </a:solidFill>
                <a:latin typeface="+mn-lt"/>
              </a:rPr>
              <a:t>Biedrības, augstākās izglītības iestādes</a:t>
            </a:r>
          </a:p>
          <a:p>
            <a:pPr algn="just"/>
            <a:endParaRPr lang="lv-LV" sz="2800" b="0" dirty="0">
              <a:solidFill>
                <a:schemeClr val="bg1"/>
              </a:solidFill>
              <a:latin typeface="+mn-lt"/>
            </a:endParaRPr>
          </a:p>
          <a:p>
            <a:pPr algn="just"/>
            <a:r>
              <a:rPr lang="lv-LV" sz="2800" dirty="0">
                <a:solidFill>
                  <a:schemeClr val="bg1"/>
                </a:solidFill>
                <a:latin typeface="+mn-lt"/>
              </a:rPr>
              <a:t>Prasības finansējuma saņēmējam:</a:t>
            </a:r>
          </a:p>
          <a:p>
            <a:pPr algn="just"/>
            <a:r>
              <a:rPr lang="lv-LV" sz="2800" dirty="0">
                <a:solidFill>
                  <a:schemeClr val="bg1"/>
                </a:solidFill>
                <a:latin typeface="+mn-lt"/>
              </a:rPr>
              <a:t>1) Ja tā ir biedrība</a:t>
            </a:r>
          </a:p>
          <a:p>
            <a:pPr algn="just"/>
            <a:r>
              <a:rPr lang="lv-LV" sz="2800" b="0" dirty="0">
                <a:solidFill>
                  <a:schemeClr val="bg1"/>
                </a:solidFill>
                <a:latin typeface="+mn-lt"/>
              </a:rPr>
              <a:t>• tā ir reģistrēta Biedrību un nodibinājumu reģistrā;</a:t>
            </a:r>
          </a:p>
          <a:p>
            <a:pPr algn="just"/>
            <a:r>
              <a:rPr lang="lv-LV" sz="2800" b="0" dirty="0">
                <a:solidFill>
                  <a:schemeClr val="bg1"/>
                </a:solidFill>
                <a:latin typeface="+mn-lt"/>
              </a:rPr>
              <a:t>• nodokļu parāds nepārsniedz 150 EUR;</a:t>
            </a:r>
          </a:p>
          <a:p>
            <a:pPr algn="just"/>
            <a:r>
              <a:rPr lang="lv-LV" sz="2800" b="0" dirty="0">
                <a:solidFill>
                  <a:schemeClr val="bg1"/>
                </a:solidFill>
                <a:latin typeface="+mn-lt"/>
              </a:rPr>
              <a:t>• kopējais Latvijā reģistrēto biedrības biedru un to biedru </a:t>
            </a:r>
            <a:r>
              <a:rPr lang="lv-LV" sz="2800" b="0" dirty="0" err="1">
                <a:solidFill>
                  <a:schemeClr val="bg1"/>
                </a:solidFill>
                <a:latin typeface="+mn-lt"/>
              </a:rPr>
              <a:t>apgrozījumspēdējā</a:t>
            </a:r>
            <a:r>
              <a:rPr lang="lv-LV" sz="2800" b="0" dirty="0">
                <a:solidFill>
                  <a:schemeClr val="bg1"/>
                </a:solidFill>
                <a:latin typeface="+mn-lt"/>
              </a:rPr>
              <a:t> noslēgtajā pārskata gadā pārsniedz 142 miljonus </a:t>
            </a:r>
            <a:r>
              <a:rPr lang="lv-LV" sz="2800" b="0" i="1" dirty="0" err="1">
                <a:solidFill>
                  <a:schemeClr val="bg1"/>
                </a:solidFill>
                <a:latin typeface="+mn-lt"/>
              </a:rPr>
              <a:t>euro</a:t>
            </a:r>
            <a:r>
              <a:rPr lang="lv-LV" sz="2800" b="0" dirty="0">
                <a:solidFill>
                  <a:schemeClr val="bg1"/>
                </a:solidFill>
                <a:latin typeface="+mn-lt"/>
              </a:rPr>
              <a:t>;</a:t>
            </a:r>
          </a:p>
          <a:p>
            <a:pPr algn="just"/>
            <a:r>
              <a:rPr lang="lv-LV" sz="2800" b="0" dirty="0">
                <a:solidFill>
                  <a:schemeClr val="bg1"/>
                </a:solidFill>
                <a:latin typeface="+mn-lt"/>
              </a:rPr>
              <a:t>• pietiekama administrēšanas un finanšu kapacitāte projekta īstenošanai;</a:t>
            </a:r>
          </a:p>
          <a:p>
            <a:pPr algn="just"/>
            <a:r>
              <a:rPr lang="lv-LV" sz="2800" b="0" dirty="0">
                <a:solidFill>
                  <a:schemeClr val="bg1"/>
                </a:solidFill>
                <a:latin typeface="+mn-lt"/>
              </a:rPr>
              <a:t>• projekta iesniegumā plānotie sagaidāmie rezultāti un rādītāji atbilst MKN Nr.529 nosacījumiem;</a:t>
            </a:r>
          </a:p>
          <a:p>
            <a:pPr algn="just"/>
            <a:r>
              <a:rPr lang="lv-LV" sz="2800" b="0" dirty="0">
                <a:solidFill>
                  <a:schemeClr val="bg1"/>
                </a:solidFill>
                <a:latin typeface="+mn-lt"/>
              </a:rPr>
              <a:t>• neatbilst izslēgšanas kritērijiem;</a:t>
            </a:r>
          </a:p>
          <a:p>
            <a:pPr algn="just"/>
            <a:r>
              <a:rPr lang="lv-LV" sz="2800" b="0" dirty="0">
                <a:solidFill>
                  <a:schemeClr val="bg1"/>
                </a:solidFill>
                <a:latin typeface="+mn-lt"/>
              </a:rPr>
              <a:t>• ir iepriekšēja pieredze prasmju pilnveides projektu īstenošanā secīgus pēdējos divus gadus ar dažādiem atbalsta projektiem.</a:t>
            </a:r>
          </a:p>
        </p:txBody>
      </p:sp>
    </p:spTree>
    <p:extLst>
      <p:ext uri="{BB962C8B-B14F-4D97-AF65-F5344CB8AC3E}">
        <p14:creationId xmlns:p14="http://schemas.microsoft.com/office/powerpoint/2010/main" val="3625163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829DF-425A-136B-7C66-C0D295F38A4C}"/>
              </a:ext>
            </a:extLst>
          </p:cNvPr>
          <p:cNvSpPr>
            <a:spLocks noGrp="1"/>
          </p:cNvSpPr>
          <p:nvPr>
            <p:ph type="body" sz="quarter" idx="15"/>
          </p:nvPr>
        </p:nvSpPr>
        <p:spPr>
          <a:xfrm>
            <a:off x="461964" y="788516"/>
            <a:ext cx="15949611" cy="1690687"/>
          </a:xfrm>
        </p:spPr>
        <p:txBody>
          <a:bodyPr vert="horz" lIns="91440" tIns="45720" rIns="91440" bIns="45720" rtlCol="0" anchor="ctr">
            <a:normAutofit/>
          </a:bodyPr>
          <a:lstStyle/>
          <a:p>
            <a:r>
              <a:rPr lang="lv-LV" dirty="0"/>
              <a:t>Finansējuma saņēmējs</a:t>
            </a:r>
          </a:p>
          <a:p>
            <a:endParaRPr lang="en-GB" dirty="0"/>
          </a:p>
        </p:txBody>
      </p:sp>
      <p:sp>
        <p:nvSpPr>
          <p:cNvPr id="4" name="TextBox 3">
            <a:extLst>
              <a:ext uri="{FF2B5EF4-FFF2-40B4-BE49-F238E27FC236}">
                <a16:creationId xmlns:a16="http://schemas.microsoft.com/office/drawing/2014/main" id="{EEE44134-46B4-01D2-41D5-2B556F923335}"/>
              </a:ext>
            </a:extLst>
          </p:cNvPr>
          <p:cNvSpPr txBox="1"/>
          <p:nvPr/>
        </p:nvSpPr>
        <p:spPr>
          <a:xfrm>
            <a:off x="508931" y="2644775"/>
            <a:ext cx="15902644" cy="6156325"/>
          </a:xfrm>
          <a:prstGeom prst="rect">
            <a:avLst/>
          </a:prstGeom>
        </p:spPr>
        <p:txBody>
          <a:bodyPr vert="horz" lIns="91440" tIns="45720" rIns="91440" bIns="45720" rtlCol="0">
            <a:normAutofit/>
          </a:bodyPr>
          <a:lstStyle/>
          <a:p>
            <a:pPr marL="228600" indent="-228600" algn="l" defTabSz="914400" hangingPunct="1">
              <a:lnSpc>
                <a:spcPct val="90000"/>
              </a:lnSpc>
              <a:spcBef>
                <a:spcPts val="1000"/>
              </a:spcBef>
              <a:buFont typeface="Arial" panose="020B0604020202020204" pitchFamily="34" charset="0"/>
              <a:buChar char="•"/>
            </a:pPr>
            <a:endParaRPr lang="en-US" sz="2800" b="0" kern="1200" dirty="0">
              <a:solidFill>
                <a:schemeClr val="bg1"/>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844DD705-0BF3-9B4E-F853-4F7C100244E3}"/>
              </a:ext>
            </a:extLst>
          </p:cNvPr>
          <p:cNvSpPr txBox="1"/>
          <p:nvPr/>
        </p:nvSpPr>
        <p:spPr>
          <a:xfrm>
            <a:off x="223736" y="2246932"/>
            <a:ext cx="15321064" cy="5201424"/>
          </a:xfrm>
          <a:prstGeom prst="rect">
            <a:avLst/>
          </a:prstGeom>
          <a:noFill/>
        </p:spPr>
        <p:txBody>
          <a:bodyPr wrap="square">
            <a:spAutoFit/>
          </a:bodyPr>
          <a:lstStyle/>
          <a:p>
            <a:pPr algn="just"/>
            <a:r>
              <a:rPr lang="lv-LV" sz="2800" dirty="0">
                <a:solidFill>
                  <a:schemeClr val="bg1"/>
                </a:solidFill>
                <a:latin typeface="+mn-lt"/>
              </a:rPr>
              <a:t>Prasības finansējuma saņēmējam:</a:t>
            </a:r>
          </a:p>
          <a:p>
            <a:pPr algn="just"/>
            <a:endParaRPr lang="lv-LV" sz="2400" dirty="0">
              <a:solidFill>
                <a:schemeClr val="bg1"/>
              </a:solidFill>
              <a:latin typeface="+mn-lt"/>
            </a:endParaRPr>
          </a:p>
          <a:p>
            <a:pPr algn="just"/>
            <a:r>
              <a:rPr lang="lv-LV" dirty="0">
                <a:solidFill>
                  <a:schemeClr val="bg1"/>
                </a:solidFill>
                <a:latin typeface="+mn-lt"/>
              </a:rPr>
              <a:t>2</a:t>
            </a:r>
            <a:r>
              <a:rPr lang="lv-LV" sz="2800" dirty="0">
                <a:solidFill>
                  <a:schemeClr val="bg1"/>
                </a:solidFill>
                <a:latin typeface="+mn-lt"/>
              </a:rPr>
              <a:t>) Ja tā ir augstākā izglītības iestāde</a:t>
            </a:r>
          </a:p>
          <a:p>
            <a:pPr marL="342900" indent="-342900" algn="just">
              <a:buFont typeface="Arial" panose="020B0604020202020204" pitchFamily="34" charset="0"/>
              <a:buChar char="•"/>
            </a:pPr>
            <a:r>
              <a:rPr lang="lv-LV" sz="2800" b="0" dirty="0">
                <a:solidFill>
                  <a:schemeClr val="bg1"/>
                </a:solidFill>
                <a:latin typeface="+mn-lt"/>
              </a:rPr>
              <a:t>tā ir reģistrēta Izglītības un zinātnes ministrijas Zinātnisko institūciju reģistrā; </a:t>
            </a:r>
          </a:p>
          <a:p>
            <a:pPr marL="342900" indent="-342900" algn="just">
              <a:buFont typeface="Arial" panose="020B0604020202020204" pitchFamily="34" charset="0"/>
              <a:buChar char="•"/>
            </a:pPr>
            <a:r>
              <a:rPr lang="lv-LV" sz="2800" b="0" dirty="0">
                <a:solidFill>
                  <a:schemeClr val="bg1"/>
                </a:solidFill>
                <a:latin typeface="+mn-lt"/>
              </a:rPr>
              <a:t>nodokļu parāds nepārsniedz 150 EUR;</a:t>
            </a:r>
          </a:p>
          <a:p>
            <a:pPr marL="342900" indent="-342900" algn="just">
              <a:buFont typeface="Arial" panose="020B0604020202020204" pitchFamily="34" charset="0"/>
              <a:buChar char="•"/>
            </a:pPr>
            <a:r>
              <a:rPr lang="lv-LV" sz="2800" b="0" dirty="0">
                <a:solidFill>
                  <a:schemeClr val="bg1"/>
                </a:solidFill>
                <a:latin typeface="+mn-lt"/>
              </a:rPr>
              <a:t>tai ir pietiekama administrēšanas, īstenošanas un finanšu kapacitāte projekta īstenošanai;</a:t>
            </a:r>
          </a:p>
          <a:p>
            <a:pPr marL="342900" indent="-342900" algn="just">
              <a:buFont typeface="Arial" panose="020B0604020202020204" pitchFamily="34" charset="0"/>
              <a:buChar char="•"/>
            </a:pPr>
            <a:r>
              <a:rPr lang="lv-LV" sz="2800" b="0" dirty="0">
                <a:solidFill>
                  <a:schemeClr val="bg1"/>
                </a:solidFill>
                <a:latin typeface="+mn-lt"/>
              </a:rPr>
              <a:t>neatbilst izslēgšanas kritērijiem;</a:t>
            </a:r>
          </a:p>
          <a:p>
            <a:pPr marL="342900" indent="-342900" algn="just">
              <a:buFont typeface="Arial" panose="020B0604020202020204" pitchFamily="34" charset="0"/>
              <a:buChar char="•"/>
            </a:pPr>
            <a:r>
              <a:rPr lang="lv-LV" sz="2800" b="0" dirty="0">
                <a:solidFill>
                  <a:schemeClr val="bg1"/>
                </a:solidFill>
                <a:latin typeface="+mn-lt"/>
              </a:rPr>
              <a:t>projekta iesniegumā plānotie sagaidāmie rezultāti un rādītāji atbilst MKN Nr.529;</a:t>
            </a:r>
          </a:p>
          <a:p>
            <a:pPr marL="342900" indent="-342900" algn="just">
              <a:buFont typeface="Arial" panose="020B0604020202020204" pitchFamily="34" charset="0"/>
              <a:buChar char="•"/>
            </a:pPr>
            <a:r>
              <a:rPr lang="lv-LV" sz="2800" b="0" dirty="0">
                <a:solidFill>
                  <a:schemeClr val="bg1"/>
                </a:solidFill>
                <a:latin typeface="+mn-lt"/>
              </a:rPr>
              <a:t>atbilst MKN Nr.529 noteikumu 25. punktā minētajiem nosacījumiem;</a:t>
            </a:r>
          </a:p>
          <a:p>
            <a:pPr marL="342900" indent="-342900" algn="just">
              <a:buFont typeface="Arial" panose="020B0604020202020204" pitchFamily="34" charset="0"/>
              <a:buChar char="•"/>
            </a:pPr>
            <a:r>
              <a:rPr lang="lv-LV" sz="2800" b="0" dirty="0">
                <a:solidFill>
                  <a:schemeClr val="bg1"/>
                </a:solidFill>
                <a:latin typeface="+mn-lt"/>
              </a:rPr>
              <a:t>ir iepriekšēja pieredze prasmju pilnveides projektu īstenošanā secīgus pēdējos divus gadus ar dažādiem atbalsta projektiem.</a:t>
            </a:r>
          </a:p>
        </p:txBody>
      </p:sp>
    </p:spTree>
    <p:extLst>
      <p:ext uri="{BB962C8B-B14F-4D97-AF65-F5344CB8AC3E}">
        <p14:creationId xmlns:p14="http://schemas.microsoft.com/office/powerpoint/2010/main" val="3530593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829DF-425A-136B-7C66-C0D295F38A4C}"/>
              </a:ext>
            </a:extLst>
          </p:cNvPr>
          <p:cNvSpPr>
            <a:spLocks noGrp="1"/>
          </p:cNvSpPr>
          <p:nvPr>
            <p:ph type="body" sz="quarter" idx="15"/>
          </p:nvPr>
        </p:nvSpPr>
        <p:spPr>
          <a:xfrm>
            <a:off x="461964" y="632873"/>
            <a:ext cx="15949611" cy="1690687"/>
          </a:xfrm>
        </p:spPr>
        <p:txBody>
          <a:bodyPr vert="horz" lIns="91440" tIns="45720" rIns="91440" bIns="45720" rtlCol="0" anchor="ctr">
            <a:normAutofit/>
          </a:bodyPr>
          <a:lstStyle/>
          <a:p>
            <a:r>
              <a:rPr lang="en-GB" dirty="0" err="1"/>
              <a:t>Apmācību</a:t>
            </a:r>
            <a:r>
              <a:rPr lang="en-GB" dirty="0"/>
              <a:t> </a:t>
            </a:r>
            <a:r>
              <a:rPr lang="en-GB" dirty="0" err="1"/>
              <a:t>jomas</a:t>
            </a:r>
            <a:endParaRPr lang="en-GB" dirty="0"/>
          </a:p>
        </p:txBody>
      </p:sp>
      <p:sp>
        <p:nvSpPr>
          <p:cNvPr id="4" name="TextBox 3">
            <a:extLst>
              <a:ext uri="{FF2B5EF4-FFF2-40B4-BE49-F238E27FC236}">
                <a16:creationId xmlns:a16="http://schemas.microsoft.com/office/drawing/2014/main" id="{EEE44134-46B4-01D2-41D5-2B556F923335}"/>
              </a:ext>
            </a:extLst>
          </p:cNvPr>
          <p:cNvSpPr txBox="1"/>
          <p:nvPr/>
        </p:nvSpPr>
        <p:spPr>
          <a:xfrm>
            <a:off x="508931" y="2644775"/>
            <a:ext cx="15902644" cy="6156325"/>
          </a:xfrm>
          <a:prstGeom prst="rect">
            <a:avLst/>
          </a:prstGeom>
        </p:spPr>
        <p:txBody>
          <a:bodyPr vert="horz" lIns="91440" tIns="45720" rIns="91440" bIns="45720" rtlCol="0">
            <a:normAutofit/>
          </a:bodyPr>
          <a:lstStyle/>
          <a:p>
            <a:pPr marL="228600" indent="-228600" algn="l" defTabSz="914400" hangingPunct="1">
              <a:lnSpc>
                <a:spcPct val="90000"/>
              </a:lnSpc>
              <a:spcBef>
                <a:spcPts val="1000"/>
              </a:spcBef>
              <a:buFont typeface="Arial" panose="020B0604020202020204" pitchFamily="34" charset="0"/>
              <a:buChar char="•"/>
            </a:pPr>
            <a:endParaRPr lang="en-US" sz="2800" b="0" kern="1200" dirty="0">
              <a:solidFill>
                <a:schemeClr val="bg1"/>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E1455B20-F70B-80F5-999B-9966023F7346}"/>
              </a:ext>
            </a:extLst>
          </p:cNvPr>
          <p:cNvSpPr txBox="1"/>
          <p:nvPr/>
        </p:nvSpPr>
        <p:spPr>
          <a:xfrm>
            <a:off x="233465" y="3000258"/>
            <a:ext cx="8274084" cy="4154984"/>
          </a:xfrm>
          <a:prstGeom prst="rect">
            <a:avLst/>
          </a:prstGeom>
          <a:noFill/>
        </p:spPr>
        <p:txBody>
          <a:bodyPr wrap="square">
            <a:spAutoFit/>
          </a:bodyPr>
          <a:lstStyle/>
          <a:p>
            <a:pPr algn="just"/>
            <a:r>
              <a:rPr lang="lv-LV" b="0" dirty="0">
                <a:solidFill>
                  <a:schemeClr val="bg1"/>
                </a:solidFill>
                <a:latin typeface="+mn-lt"/>
              </a:rPr>
              <a:t>• informācijas uzglabāšana internetā</a:t>
            </a:r>
          </a:p>
          <a:p>
            <a:pPr algn="just"/>
            <a:r>
              <a:rPr lang="lv-LV" b="0" dirty="0">
                <a:solidFill>
                  <a:schemeClr val="bg1"/>
                </a:solidFill>
                <a:latin typeface="+mn-lt"/>
              </a:rPr>
              <a:t> • digitālais mārketings</a:t>
            </a:r>
          </a:p>
          <a:p>
            <a:pPr algn="just"/>
            <a:r>
              <a:rPr lang="lv-LV" b="0" dirty="0">
                <a:solidFill>
                  <a:schemeClr val="bg1"/>
                </a:solidFill>
                <a:latin typeface="+mn-lt"/>
              </a:rPr>
              <a:t>• ražošanas procesu automatizācija un </a:t>
            </a:r>
            <a:r>
              <a:rPr lang="lv-LV" b="0" dirty="0" err="1">
                <a:solidFill>
                  <a:schemeClr val="bg1"/>
                </a:solidFill>
                <a:latin typeface="+mn-lt"/>
              </a:rPr>
              <a:t>digitalizācija</a:t>
            </a:r>
            <a:endParaRPr lang="lv-LV" b="0" dirty="0">
              <a:solidFill>
                <a:schemeClr val="bg1"/>
              </a:solidFill>
              <a:latin typeface="+mn-lt"/>
            </a:endParaRPr>
          </a:p>
          <a:p>
            <a:pPr algn="just"/>
            <a:r>
              <a:rPr lang="lv-LV" b="0" dirty="0">
                <a:solidFill>
                  <a:schemeClr val="bg1"/>
                </a:solidFill>
                <a:latin typeface="+mn-lt"/>
              </a:rPr>
              <a:t>• projektēšanas un produktu izstrādes digitālie risinājumi</a:t>
            </a:r>
          </a:p>
          <a:p>
            <a:pPr algn="just"/>
            <a:r>
              <a:rPr lang="lv-LV" b="0" dirty="0">
                <a:solidFill>
                  <a:schemeClr val="bg1"/>
                </a:solidFill>
                <a:latin typeface="+mn-lt"/>
              </a:rPr>
              <a:t> • uzņēmējdarbības procesu </a:t>
            </a:r>
            <a:r>
              <a:rPr lang="lv-LV" b="0" dirty="0" err="1">
                <a:solidFill>
                  <a:schemeClr val="bg1"/>
                </a:solidFill>
                <a:latin typeface="+mn-lt"/>
              </a:rPr>
              <a:t>digitalizācija</a:t>
            </a:r>
            <a:endParaRPr lang="lv-LV" b="0" dirty="0">
              <a:solidFill>
                <a:schemeClr val="bg1"/>
              </a:solidFill>
              <a:latin typeface="+mn-lt"/>
            </a:endParaRPr>
          </a:p>
          <a:p>
            <a:pPr algn="just"/>
            <a:r>
              <a:rPr lang="lv-LV" b="0" dirty="0">
                <a:solidFill>
                  <a:schemeClr val="bg1"/>
                </a:solidFill>
                <a:latin typeface="+mn-lt"/>
              </a:rPr>
              <a:t>• digitālo risinājumu ieviešana un pārvaldība</a:t>
            </a:r>
          </a:p>
          <a:p>
            <a:pPr algn="just"/>
            <a:r>
              <a:rPr lang="lv-LV" b="0" dirty="0">
                <a:solidFill>
                  <a:schemeClr val="bg1"/>
                </a:solidFill>
                <a:latin typeface="+mn-lt"/>
              </a:rPr>
              <a:t>• kvalitātes uzraudzības un kontroles digitālie risinājumi</a:t>
            </a:r>
          </a:p>
          <a:p>
            <a:pPr algn="just"/>
            <a:r>
              <a:rPr lang="lv-LV" b="0" dirty="0">
                <a:solidFill>
                  <a:schemeClr val="bg1"/>
                </a:solidFill>
                <a:latin typeface="+mn-lt"/>
              </a:rPr>
              <a:t>• digitālie pārdošanas risinājumi</a:t>
            </a:r>
          </a:p>
          <a:p>
            <a:pPr algn="just"/>
            <a:r>
              <a:rPr lang="lv-LV" b="0" dirty="0">
                <a:solidFill>
                  <a:schemeClr val="bg1"/>
                </a:solidFill>
                <a:latin typeface="+mn-lt"/>
              </a:rPr>
              <a:t>• programmēšana</a:t>
            </a:r>
          </a:p>
        </p:txBody>
      </p:sp>
      <p:sp>
        <p:nvSpPr>
          <p:cNvPr id="6" name="TextBox 5">
            <a:extLst>
              <a:ext uri="{FF2B5EF4-FFF2-40B4-BE49-F238E27FC236}">
                <a16:creationId xmlns:a16="http://schemas.microsoft.com/office/drawing/2014/main" id="{377C0476-B4BC-6BB0-5771-63BAA1E31336}"/>
              </a:ext>
            </a:extLst>
          </p:cNvPr>
          <p:cNvSpPr txBox="1"/>
          <p:nvPr/>
        </p:nvSpPr>
        <p:spPr>
          <a:xfrm>
            <a:off x="8832715" y="2576480"/>
            <a:ext cx="6828817" cy="5262979"/>
          </a:xfrm>
          <a:prstGeom prst="rect">
            <a:avLst/>
          </a:prstGeom>
          <a:noFill/>
        </p:spPr>
        <p:txBody>
          <a:bodyPr wrap="square" rtlCol="0">
            <a:spAutoFit/>
          </a:bodyPr>
          <a:lstStyle/>
          <a:p>
            <a:pPr algn="just"/>
            <a:endParaRPr lang="lv-LV" b="0" dirty="0">
              <a:solidFill>
                <a:schemeClr val="bg1"/>
              </a:solidFill>
            </a:endParaRPr>
          </a:p>
          <a:p>
            <a:pPr algn="just"/>
            <a:r>
              <a:rPr lang="lv-LV" b="0" dirty="0">
                <a:solidFill>
                  <a:schemeClr val="bg1"/>
                </a:solidFill>
                <a:latin typeface="+mn-lt"/>
              </a:rPr>
              <a:t>• tīmekļvietņu un sociālo portālu izmantošana</a:t>
            </a:r>
          </a:p>
          <a:p>
            <a:pPr algn="just"/>
            <a:r>
              <a:rPr lang="lv-LV" b="0" dirty="0">
                <a:solidFill>
                  <a:schemeClr val="bg1"/>
                </a:solidFill>
                <a:latin typeface="+mn-lt"/>
              </a:rPr>
              <a:t> • programmatūras konfigurācija</a:t>
            </a:r>
          </a:p>
          <a:p>
            <a:pPr algn="just"/>
            <a:r>
              <a:rPr lang="lv-LV" b="0" dirty="0">
                <a:solidFill>
                  <a:schemeClr val="bg1"/>
                </a:solidFill>
                <a:latin typeface="+mn-lt"/>
              </a:rPr>
              <a:t>• pārdošana tiešsaistē </a:t>
            </a:r>
          </a:p>
          <a:p>
            <a:pPr algn="just"/>
            <a:r>
              <a:rPr lang="lv-LV" b="0" dirty="0">
                <a:solidFill>
                  <a:schemeClr val="bg1"/>
                </a:solidFill>
                <a:latin typeface="+mn-lt"/>
              </a:rPr>
              <a:t>• digitālo prasmju attīstība </a:t>
            </a:r>
          </a:p>
          <a:p>
            <a:pPr algn="just"/>
            <a:r>
              <a:rPr lang="lv-LV" b="0" dirty="0">
                <a:solidFill>
                  <a:schemeClr val="bg1"/>
                </a:solidFill>
                <a:latin typeface="+mn-lt"/>
              </a:rPr>
              <a:t>• </a:t>
            </a:r>
            <a:r>
              <a:rPr lang="lv-LV" b="0" dirty="0" err="1">
                <a:solidFill>
                  <a:schemeClr val="bg1"/>
                </a:solidFill>
                <a:latin typeface="+mn-lt"/>
              </a:rPr>
              <a:t>pašvadīta</a:t>
            </a:r>
            <a:r>
              <a:rPr lang="lv-LV" b="0" dirty="0">
                <a:solidFill>
                  <a:schemeClr val="bg1"/>
                </a:solidFill>
                <a:latin typeface="+mn-lt"/>
              </a:rPr>
              <a:t> mācīšanās tiešsaistē</a:t>
            </a:r>
          </a:p>
          <a:p>
            <a:pPr algn="just"/>
            <a:r>
              <a:rPr lang="lv-LV" b="0" dirty="0">
                <a:solidFill>
                  <a:schemeClr val="bg1"/>
                </a:solidFill>
                <a:latin typeface="+mn-lt"/>
              </a:rPr>
              <a:t>• attēlu, video un audio apstrāde</a:t>
            </a:r>
          </a:p>
          <a:p>
            <a:pPr algn="just"/>
            <a:r>
              <a:rPr lang="lv-LV" b="0" dirty="0">
                <a:solidFill>
                  <a:schemeClr val="bg1"/>
                </a:solidFill>
                <a:latin typeface="+mn-lt"/>
              </a:rPr>
              <a:t>• prezentāciju sagatavošana</a:t>
            </a:r>
          </a:p>
          <a:p>
            <a:pPr algn="just"/>
            <a:r>
              <a:rPr lang="lv-LV" b="0" dirty="0">
                <a:solidFill>
                  <a:schemeClr val="bg1"/>
                </a:solidFill>
                <a:latin typeface="+mn-lt"/>
              </a:rPr>
              <a:t> • pamata programmēšanas prasmes</a:t>
            </a:r>
          </a:p>
          <a:p>
            <a:pPr algn="just"/>
            <a:r>
              <a:rPr lang="lv-LV" b="0" dirty="0">
                <a:solidFill>
                  <a:schemeClr val="bg1"/>
                </a:solidFill>
                <a:latin typeface="+mn-lt"/>
              </a:rPr>
              <a:t>• </a:t>
            </a:r>
            <a:r>
              <a:rPr lang="lv-LV" b="0" dirty="0" err="1">
                <a:solidFill>
                  <a:schemeClr val="bg1"/>
                </a:solidFill>
                <a:latin typeface="+mn-lt"/>
              </a:rPr>
              <a:t>kiberdrošības</a:t>
            </a:r>
            <a:r>
              <a:rPr lang="lv-LV" b="0" dirty="0">
                <a:solidFill>
                  <a:schemeClr val="bg1"/>
                </a:solidFill>
                <a:latin typeface="+mn-lt"/>
              </a:rPr>
              <a:t> un tās specializācijas apmācības</a:t>
            </a:r>
          </a:p>
          <a:p>
            <a:pPr algn="just"/>
            <a:r>
              <a:rPr lang="lv-LV" b="0" dirty="0">
                <a:solidFill>
                  <a:schemeClr val="bg1"/>
                </a:solidFill>
                <a:latin typeface="+mn-lt"/>
              </a:rPr>
              <a:t>• jaunu iekārtu vai procesu ieviešana saimnieciskās darbības attīstībai</a:t>
            </a:r>
          </a:p>
        </p:txBody>
      </p:sp>
    </p:spTree>
    <p:extLst>
      <p:ext uri="{BB962C8B-B14F-4D97-AF65-F5344CB8AC3E}">
        <p14:creationId xmlns:p14="http://schemas.microsoft.com/office/powerpoint/2010/main" val="231848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829DF-425A-136B-7C66-C0D295F38A4C}"/>
              </a:ext>
            </a:extLst>
          </p:cNvPr>
          <p:cNvSpPr>
            <a:spLocks noGrp="1"/>
          </p:cNvSpPr>
          <p:nvPr>
            <p:ph type="body" sz="quarter" idx="15"/>
          </p:nvPr>
        </p:nvSpPr>
        <p:spPr>
          <a:xfrm>
            <a:off x="461964" y="632873"/>
            <a:ext cx="15949611" cy="1690687"/>
          </a:xfrm>
        </p:spPr>
        <p:txBody>
          <a:bodyPr vert="horz" lIns="91440" tIns="45720" rIns="91440" bIns="45720" rtlCol="0" anchor="ctr">
            <a:normAutofit/>
          </a:bodyPr>
          <a:lstStyle/>
          <a:p>
            <a:r>
              <a:rPr lang="lv-LV" dirty="0"/>
              <a:t>Attiecināmās izmaksas</a:t>
            </a:r>
            <a:endParaRPr lang="en-GB" dirty="0"/>
          </a:p>
        </p:txBody>
      </p:sp>
      <p:sp>
        <p:nvSpPr>
          <p:cNvPr id="4" name="TextBox 3">
            <a:extLst>
              <a:ext uri="{FF2B5EF4-FFF2-40B4-BE49-F238E27FC236}">
                <a16:creationId xmlns:a16="http://schemas.microsoft.com/office/drawing/2014/main" id="{EEE44134-46B4-01D2-41D5-2B556F923335}"/>
              </a:ext>
            </a:extLst>
          </p:cNvPr>
          <p:cNvSpPr txBox="1"/>
          <p:nvPr/>
        </p:nvSpPr>
        <p:spPr>
          <a:xfrm>
            <a:off x="508931" y="2644775"/>
            <a:ext cx="15902644" cy="6156325"/>
          </a:xfrm>
          <a:prstGeom prst="rect">
            <a:avLst/>
          </a:prstGeom>
        </p:spPr>
        <p:txBody>
          <a:bodyPr vert="horz" lIns="91440" tIns="45720" rIns="91440" bIns="45720" rtlCol="0">
            <a:normAutofit/>
          </a:bodyPr>
          <a:lstStyle/>
          <a:p>
            <a:pPr marL="228600" indent="-228600" algn="l" defTabSz="914400" hangingPunct="1">
              <a:lnSpc>
                <a:spcPct val="90000"/>
              </a:lnSpc>
              <a:spcBef>
                <a:spcPts val="1000"/>
              </a:spcBef>
              <a:buFont typeface="Arial" panose="020B0604020202020204" pitchFamily="34" charset="0"/>
              <a:buChar char="•"/>
            </a:pPr>
            <a:endParaRPr lang="en-US" sz="2800" b="0" kern="1200" dirty="0">
              <a:solidFill>
                <a:schemeClr val="bg1"/>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C44B5978-064F-8FC1-3239-1D94607D2FC4}"/>
              </a:ext>
            </a:extLst>
          </p:cNvPr>
          <p:cNvPicPr>
            <a:picLocks noChangeAspect="1"/>
          </p:cNvPicPr>
          <p:nvPr/>
        </p:nvPicPr>
        <p:blipFill>
          <a:blip r:embed="rId2"/>
          <a:stretch>
            <a:fillRect/>
          </a:stretch>
        </p:blipFill>
        <p:spPr>
          <a:xfrm>
            <a:off x="1624735" y="2323560"/>
            <a:ext cx="13783877" cy="4591008"/>
          </a:xfrm>
          <a:prstGeom prst="rect">
            <a:avLst/>
          </a:prstGeom>
        </p:spPr>
      </p:pic>
      <p:sp>
        <p:nvSpPr>
          <p:cNvPr id="6" name="TextBox 5">
            <a:extLst>
              <a:ext uri="{FF2B5EF4-FFF2-40B4-BE49-F238E27FC236}">
                <a16:creationId xmlns:a16="http://schemas.microsoft.com/office/drawing/2014/main" id="{8DB64989-B118-5C06-C173-01169F3D9466}"/>
              </a:ext>
            </a:extLst>
          </p:cNvPr>
          <p:cNvSpPr txBox="1"/>
          <p:nvPr/>
        </p:nvSpPr>
        <p:spPr>
          <a:xfrm>
            <a:off x="783925" y="7162131"/>
            <a:ext cx="15300806" cy="1755446"/>
          </a:xfrm>
          <a:prstGeom prst="rect">
            <a:avLst/>
          </a:prstGeom>
          <a:noFill/>
        </p:spPr>
        <p:txBody>
          <a:bodyPr wrap="square" rtlCol="0">
            <a:spAutoFit/>
          </a:bodyPr>
          <a:lstStyle/>
          <a:p>
            <a:pPr algn="just"/>
            <a:r>
              <a:rPr lang="lv-LV" sz="1800" b="0" dirty="0">
                <a:solidFill>
                  <a:schemeClr val="bg1"/>
                </a:solidFill>
                <a:latin typeface="+mn-lt"/>
              </a:rPr>
              <a:t>• Projekta vadības izmaksas, tai skaitā darba devēja valsts sociālās apdrošināšanas obligātās iemaksas (nepārsniedz 20% no kopējām projekta iesniegumā apstiprinātajām izmaksām)</a:t>
            </a:r>
          </a:p>
          <a:p>
            <a:pPr algn="just"/>
            <a:r>
              <a:rPr lang="lv-LV" sz="1800" b="0" dirty="0">
                <a:solidFill>
                  <a:schemeClr val="bg1"/>
                </a:solidFill>
                <a:latin typeface="+mn-lt"/>
              </a:rPr>
              <a:t>• Izmaksas, kas nav saistītas ar apmācību un ar tām saistītā personāla izmaksām, nepārsniedz 20 % no kopējām projekta iesniegumā apstiprinātajām izmaksām.</a:t>
            </a:r>
          </a:p>
          <a:p>
            <a:pPr algn="just"/>
            <a:r>
              <a:rPr lang="lv-LV" sz="1800" b="0" dirty="0">
                <a:solidFill>
                  <a:schemeClr val="bg1"/>
                </a:solidFill>
                <a:latin typeface="+mn-lt"/>
              </a:rPr>
              <a:t>• Konferences organizēšanas izmaksas un informatīvo pasākumu izmaksas, lai motivētu gala labuma guvējus attīstīt prasmes, nepārsniedz 15 % no kopējām projekta iesniegumā apstiprinātajām izmaksām.</a:t>
            </a:r>
          </a:p>
        </p:txBody>
      </p:sp>
    </p:spTree>
    <p:extLst>
      <p:ext uri="{BB962C8B-B14F-4D97-AF65-F5344CB8AC3E}">
        <p14:creationId xmlns:p14="http://schemas.microsoft.com/office/powerpoint/2010/main" val="42716907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829DF-425A-136B-7C66-C0D295F38A4C}"/>
              </a:ext>
            </a:extLst>
          </p:cNvPr>
          <p:cNvSpPr>
            <a:spLocks noGrp="1"/>
          </p:cNvSpPr>
          <p:nvPr>
            <p:ph type="body" sz="quarter" idx="15"/>
          </p:nvPr>
        </p:nvSpPr>
        <p:spPr>
          <a:xfrm>
            <a:off x="461964" y="632873"/>
            <a:ext cx="15949611" cy="1690687"/>
          </a:xfrm>
        </p:spPr>
        <p:txBody>
          <a:bodyPr vert="horz" lIns="91440" tIns="45720" rIns="91440" bIns="45720" rtlCol="0" anchor="ctr">
            <a:normAutofit lnSpcReduction="10000"/>
          </a:bodyPr>
          <a:lstStyle/>
          <a:p>
            <a:r>
              <a:rPr lang="en-GB" dirty="0" err="1"/>
              <a:t>Investīcijas</a:t>
            </a:r>
            <a:r>
              <a:rPr lang="en-GB" dirty="0"/>
              <a:t> </a:t>
            </a:r>
            <a:r>
              <a:rPr lang="en-GB" dirty="0" err="1"/>
              <a:t>ietvaros</a:t>
            </a:r>
            <a:r>
              <a:rPr lang="en-GB" dirty="0"/>
              <a:t> nav </a:t>
            </a:r>
            <a:r>
              <a:rPr lang="en-GB" dirty="0" err="1"/>
              <a:t>attiecināmas</a:t>
            </a:r>
            <a:r>
              <a:rPr lang="en-GB" dirty="0"/>
              <a:t> </a:t>
            </a:r>
            <a:r>
              <a:rPr lang="en-GB" dirty="0" err="1"/>
              <a:t>šādas</a:t>
            </a:r>
            <a:r>
              <a:rPr lang="en-GB" dirty="0"/>
              <a:t> </a:t>
            </a:r>
            <a:r>
              <a:rPr lang="en-GB" dirty="0" err="1"/>
              <a:t>izmaksas</a:t>
            </a:r>
            <a:endParaRPr lang="en-GB" dirty="0"/>
          </a:p>
        </p:txBody>
      </p:sp>
      <p:sp>
        <p:nvSpPr>
          <p:cNvPr id="4" name="TextBox 3">
            <a:extLst>
              <a:ext uri="{FF2B5EF4-FFF2-40B4-BE49-F238E27FC236}">
                <a16:creationId xmlns:a16="http://schemas.microsoft.com/office/drawing/2014/main" id="{EEE44134-46B4-01D2-41D5-2B556F923335}"/>
              </a:ext>
            </a:extLst>
          </p:cNvPr>
          <p:cNvSpPr txBox="1"/>
          <p:nvPr/>
        </p:nvSpPr>
        <p:spPr>
          <a:xfrm>
            <a:off x="508931" y="2644775"/>
            <a:ext cx="15902644" cy="6156325"/>
          </a:xfrm>
          <a:prstGeom prst="rect">
            <a:avLst/>
          </a:prstGeom>
        </p:spPr>
        <p:txBody>
          <a:bodyPr vert="horz" lIns="91440" tIns="45720" rIns="91440" bIns="45720" rtlCol="0">
            <a:normAutofit/>
          </a:bodyPr>
          <a:lstStyle/>
          <a:p>
            <a:pPr marL="228600" indent="-228600" algn="l" defTabSz="914400" hangingPunct="1">
              <a:lnSpc>
                <a:spcPct val="90000"/>
              </a:lnSpc>
              <a:spcBef>
                <a:spcPts val="1000"/>
              </a:spcBef>
              <a:buFont typeface="Arial" panose="020B0604020202020204" pitchFamily="34" charset="0"/>
              <a:buChar char="•"/>
            </a:pPr>
            <a:endParaRPr lang="en-US" sz="2800" b="0" kern="1200" dirty="0">
              <a:solidFill>
                <a:schemeClr val="bg1"/>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37D518EF-DC3C-71FD-8220-BB1F8C404759}"/>
              </a:ext>
            </a:extLst>
          </p:cNvPr>
          <p:cNvSpPr txBox="1"/>
          <p:nvPr/>
        </p:nvSpPr>
        <p:spPr>
          <a:xfrm>
            <a:off x="1097280" y="3231386"/>
            <a:ext cx="13898880" cy="3108543"/>
          </a:xfrm>
          <a:prstGeom prst="rect">
            <a:avLst/>
          </a:prstGeom>
          <a:noFill/>
        </p:spPr>
        <p:txBody>
          <a:bodyPr wrap="square">
            <a:spAutoFit/>
          </a:bodyPr>
          <a:lstStyle/>
          <a:p>
            <a:pPr marL="457200" indent="-457200" algn="just">
              <a:buFont typeface="Arial" panose="020B0604020202020204" pitchFamily="34" charset="0"/>
              <a:buChar char="•"/>
            </a:pPr>
            <a:r>
              <a:rPr lang="lv-LV" sz="2800" b="0" dirty="0">
                <a:solidFill>
                  <a:schemeClr val="bg1"/>
                </a:solidFill>
                <a:latin typeface="+mn-lt"/>
              </a:rPr>
              <a:t>ja tās </a:t>
            </a:r>
            <a:r>
              <a:rPr lang="lv-LV" sz="2800" dirty="0">
                <a:solidFill>
                  <a:schemeClr val="bg1"/>
                </a:solidFill>
                <a:latin typeface="+mn-lt"/>
              </a:rPr>
              <a:t>nav noteiktas kā attiecināmas vai pārsniedz izmaksu apmēra ierobežojumus</a:t>
            </a:r>
          </a:p>
          <a:p>
            <a:pPr marL="457200" indent="-457200" algn="just">
              <a:buFont typeface="Arial" panose="020B0604020202020204" pitchFamily="34" charset="0"/>
              <a:buChar char="•"/>
            </a:pPr>
            <a:r>
              <a:rPr lang="lv-LV" sz="2800" dirty="0">
                <a:solidFill>
                  <a:schemeClr val="bg1"/>
                </a:solidFill>
                <a:latin typeface="+mn-lt"/>
              </a:rPr>
              <a:t>nodokļi, tajā skaitā pievienotās vērtības nodoklis, muitas nodokļi, nodevas un soda maksājumi, </a:t>
            </a:r>
            <a:r>
              <a:rPr lang="lv-LV" sz="2800" b="0" dirty="0">
                <a:solidFill>
                  <a:schemeClr val="bg1"/>
                </a:solidFill>
                <a:latin typeface="+mn-lt"/>
              </a:rPr>
              <a:t>izņemot VSAOI. Ja šādas izmaksas ir radušās, gala labuma guvējs tās finansē no saviem līdzekļiem.</a:t>
            </a:r>
          </a:p>
          <a:p>
            <a:pPr marL="457200" indent="-457200" algn="just">
              <a:buFont typeface="Arial" panose="020B0604020202020204" pitchFamily="34" charset="0"/>
              <a:buChar char="•"/>
            </a:pPr>
            <a:r>
              <a:rPr lang="lv-LV" sz="2800" dirty="0">
                <a:solidFill>
                  <a:schemeClr val="bg1"/>
                </a:solidFill>
                <a:latin typeface="+mn-lt"/>
              </a:rPr>
              <a:t>projekta izmaksas, kas radušās pirms </a:t>
            </a:r>
            <a:r>
              <a:rPr lang="lv-LV" sz="2800" b="0" dirty="0">
                <a:solidFill>
                  <a:schemeClr val="bg1"/>
                </a:solidFill>
                <a:latin typeface="+mn-lt"/>
              </a:rPr>
              <a:t>finansējuma saņēmēja projekta iesnieguma iesniegšanas KPVIS.</a:t>
            </a:r>
          </a:p>
        </p:txBody>
      </p:sp>
    </p:spTree>
    <p:extLst>
      <p:ext uri="{BB962C8B-B14F-4D97-AF65-F5344CB8AC3E}">
        <p14:creationId xmlns:p14="http://schemas.microsoft.com/office/powerpoint/2010/main" val="1651303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829DF-425A-136B-7C66-C0D295F38A4C}"/>
              </a:ext>
            </a:extLst>
          </p:cNvPr>
          <p:cNvSpPr>
            <a:spLocks noGrp="1"/>
          </p:cNvSpPr>
          <p:nvPr>
            <p:ph type="body" sz="quarter" idx="15"/>
          </p:nvPr>
        </p:nvSpPr>
        <p:spPr>
          <a:xfrm>
            <a:off x="461964" y="632873"/>
            <a:ext cx="15949611" cy="1690687"/>
          </a:xfrm>
        </p:spPr>
        <p:txBody>
          <a:bodyPr vert="horz" lIns="91440" tIns="45720" rIns="91440" bIns="45720" rtlCol="0" anchor="ctr">
            <a:normAutofit/>
          </a:bodyPr>
          <a:lstStyle/>
          <a:p>
            <a:r>
              <a:rPr lang="lv-LV" dirty="0"/>
              <a:t>Finansējuma saņēmēja pienākumi</a:t>
            </a:r>
            <a:endParaRPr lang="en-GB" dirty="0"/>
          </a:p>
        </p:txBody>
      </p:sp>
      <p:sp>
        <p:nvSpPr>
          <p:cNvPr id="4" name="TextBox 3">
            <a:extLst>
              <a:ext uri="{FF2B5EF4-FFF2-40B4-BE49-F238E27FC236}">
                <a16:creationId xmlns:a16="http://schemas.microsoft.com/office/drawing/2014/main" id="{EEE44134-46B4-01D2-41D5-2B556F923335}"/>
              </a:ext>
            </a:extLst>
          </p:cNvPr>
          <p:cNvSpPr txBox="1"/>
          <p:nvPr/>
        </p:nvSpPr>
        <p:spPr>
          <a:xfrm>
            <a:off x="508931" y="2644775"/>
            <a:ext cx="15902644" cy="6156325"/>
          </a:xfrm>
          <a:prstGeom prst="rect">
            <a:avLst/>
          </a:prstGeom>
        </p:spPr>
        <p:txBody>
          <a:bodyPr vert="horz" lIns="91440" tIns="45720" rIns="91440" bIns="45720" rtlCol="0">
            <a:normAutofit/>
          </a:bodyPr>
          <a:lstStyle/>
          <a:p>
            <a:pPr marL="228600" indent="-228600" algn="l" defTabSz="914400" hangingPunct="1">
              <a:lnSpc>
                <a:spcPct val="90000"/>
              </a:lnSpc>
              <a:spcBef>
                <a:spcPts val="1000"/>
              </a:spcBef>
              <a:buFont typeface="Arial" panose="020B0604020202020204" pitchFamily="34" charset="0"/>
              <a:buChar char="•"/>
            </a:pPr>
            <a:endParaRPr lang="en-US" sz="2800" b="0" kern="1200" dirty="0">
              <a:solidFill>
                <a:schemeClr val="bg1"/>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374664DE-832B-83E9-E6DB-023BB9BD7BC1}"/>
              </a:ext>
            </a:extLst>
          </p:cNvPr>
          <p:cNvSpPr>
            <a:spLocks noGrp="1"/>
          </p:cNvSpPr>
          <p:nvPr>
            <p:ph sz="quarter" idx="18"/>
          </p:nvPr>
        </p:nvSpPr>
        <p:spPr>
          <a:xfrm>
            <a:off x="531927" y="2323560"/>
            <a:ext cx="15902643" cy="6689811"/>
          </a:xfrm>
        </p:spPr>
        <p:txBody>
          <a:bodyPr>
            <a:noAutofit/>
          </a:bodyPr>
          <a:lstStyle/>
          <a:p>
            <a:pPr>
              <a:lnSpc>
                <a:spcPct val="120000"/>
              </a:lnSpc>
              <a:spcBef>
                <a:spcPts val="0"/>
              </a:spcBef>
            </a:pPr>
            <a:r>
              <a:rPr lang="lv-LV" sz="1400" b="1" dirty="0">
                <a:solidFill>
                  <a:schemeClr val="tx1"/>
                </a:solidFill>
              </a:rPr>
              <a:t>īstenot projektu </a:t>
            </a:r>
            <a:r>
              <a:rPr lang="lv-LV" sz="1400" dirty="0">
                <a:solidFill>
                  <a:schemeClr val="tx1"/>
                </a:solidFill>
              </a:rPr>
              <a:t>saskaņā ar noslēgto līgumu;</a:t>
            </a:r>
          </a:p>
          <a:p>
            <a:pPr>
              <a:lnSpc>
                <a:spcPct val="120000"/>
              </a:lnSpc>
              <a:spcBef>
                <a:spcPts val="0"/>
              </a:spcBef>
            </a:pPr>
            <a:r>
              <a:rPr lang="lv-LV" sz="1400" b="1" dirty="0">
                <a:solidFill>
                  <a:schemeClr val="tx1"/>
                </a:solidFill>
              </a:rPr>
              <a:t>izstrādāt gala labuma guvēja </a:t>
            </a:r>
            <a:r>
              <a:rPr lang="lv-LV" sz="1400" dirty="0">
                <a:solidFill>
                  <a:schemeClr val="tx1"/>
                </a:solidFill>
              </a:rPr>
              <a:t>iesnieguma</a:t>
            </a:r>
            <a:r>
              <a:rPr lang="lv-LV" sz="1400" b="1" dirty="0">
                <a:solidFill>
                  <a:schemeClr val="tx1"/>
                </a:solidFill>
              </a:rPr>
              <a:t> atlases kritērijus</a:t>
            </a:r>
            <a:r>
              <a:rPr lang="lv-LV" sz="1400" dirty="0">
                <a:solidFill>
                  <a:schemeClr val="tx1"/>
                </a:solidFill>
              </a:rPr>
              <a:t>;</a:t>
            </a:r>
          </a:p>
          <a:p>
            <a:pPr>
              <a:lnSpc>
                <a:spcPct val="120000"/>
              </a:lnSpc>
              <a:spcBef>
                <a:spcPts val="0"/>
              </a:spcBef>
            </a:pPr>
            <a:r>
              <a:rPr lang="lv-LV" sz="1400" b="1" dirty="0">
                <a:solidFill>
                  <a:schemeClr val="tx1"/>
                </a:solidFill>
              </a:rPr>
              <a:t>sniegt komercdarbības atbalstu </a:t>
            </a:r>
            <a:r>
              <a:rPr lang="lv-LV" sz="1400" dirty="0">
                <a:solidFill>
                  <a:schemeClr val="tx1"/>
                </a:solidFill>
              </a:rPr>
              <a:t>gala labuma guvējam;</a:t>
            </a:r>
          </a:p>
          <a:p>
            <a:pPr>
              <a:lnSpc>
                <a:spcPct val="120000"/>
              </a:lnSpc>
              <a:spcBef>
                <a:spcPts val="0"/>
              </a:spcBef>
            </a:pPr>
            <a:r>
              <a:rPr lang="lv-LV" sz="1400" b="1" dirty="0">
                <a:solidFill>
                  <a:schemeClr val="tx1"/>
                </a:solidFill>
              </a:rPr>
              <a:t>iesniegt KPVIS</a:t>
            </a:r>
            <a:r>
              <a:rPr lang="lv-LV" sz="1400" dirty="0">
                <a:solidFill>
                  <a:schemeClr val="tx1"/>
                </a:solidFill>
              </a:rPr>
              <a:t> plānoto </a:t>
            </a:r>
            <a:r>
              <a:rPr lang="lv-LV" sz="1400" b="1" dirty="0">
                <a:solidFill>
                  <a:schemeClr val="tx1"/>
                </a:solidFill>
              </a:rPr>
              <a:t>maksājumu pieprasījuma iesniegšanas grafiku </a:t>
            </a:r>
            <a:r>
              <a:rPr lang="lv-LV" sz="1400" dirty="0">
                <a:solidFill>
                  <a:schemeClr val="tx1"/>
                </a:solidFill>
              </a:rPr>
              <a:t>un </a:t>
            </a:r>
            <a:r>
              <a:rPr lang="lv-LV" sz="1400" b="1" dirty="0">
                <a:solidFill>
                  <a:schemeClr val="tx1"/>
                </a:solidFill>
              </a:rPr>
              <a:t>iepirkuma plānu</a:t>
            </a:r>
            <a:r>
              <a:rPr lang="lv-LV" sz="1400" dirty="0">
                <a:solidFill>
                  <a:schemeClr val="tx1"/>
                </a:solidFill>
              </a:rPr>
              <a:t>;</a:t>
            </a:r>
          </a:p>
          <a:p>
            <a:pPr>
              <a:lnSpc>
                <a:spcPct val="120000"/>
              </a:lnSpc>
              <a:spcBef>
                <a:spcPts val="0"/>
              </a:spcBef>
            </a:pPr>
            <a:r>
              <a:rPr lang="lv-LV" sz="1400" b="1" dirty="0">
                <a:solidFill>
                  <a:schemeClr val="tx1"/>
                </a:solidFill>
              </a:rPr>
              <a:t>nodrošināt datu ievadi </a:t>
            </a:r>
            <a:r>
              <a:rPr lang="lv-LV" sz="1400" dirty="0">
                <a:solidFill>
                  <a:schemeClr val="tx1"/>
                </a:solidFill>
              </a:rPr>
              <a:t>KPVIS;</a:t>
            </a:r>
          </a:p>
          <a:p>
            <a:pPr>
              <a:lnSpc>
                <a:spcPct val="120000"/>
              </a:lnSpc>
              <a:spcBef>
                <a:spcPts val="0"/>
              </a:spcBef>
            </a:pPr>
            <a:r>
              <a:rPr lang="lv-LV" sz="1400" dirty="0">
                <a:solidFill>
                  <a:schemeClr val="tx1"/>
                </a:solidFill>
              </a:rPr>
              <a:t>gala labuma guvēja līmenī </a:t>
            </a:r>
            <a:r>
              <a:rPr lang="lv-LV" sz="1400" b="1" dirty="0">
                <a:solidFill>
                  <a:schemeClr val="tx1"/>
                </a:solidFill>
              </a:rPr>
              <a:t>veikt pārbaudes un tās dokumentēt</a:t>
            </a:r>
            <a:r>
              <a:rPr lang="lv-LV" sz="1400" dirty="0">
                <a:solidFill>
                  <a:schemeClr val="tx1"/>
                </a:solidFill>
              </a:rPr>
              <a:t>, </a:t>
            </a:r>
            <a:r>
              <a:rPr lang="lv-LV" sz="1400" b="1" dirty="0">
                <a:solidFill>
                  <a:schemeClr val="tx1"/>
                </a:solidFill>
              </a:rPr>
              <a:t>saglabājot liecības un </a:t>
            </a:r>
            <a:r>
              <a:rPr lang="lv-LV" sz="1400" b="1" dirty="0" err="1">
                <a:solidFill>
                  <a:schemeClr val="tx1"/>
                </a:solidFill>
              </a:rPr>
              <a:t>izvērtējuma</a:t>
            </a:r>
            <a:r>
              <a:rPr lang="lv-LV" sz="1400" b="1" dirty="0">
                <a:solidFill>
                  <a:schemeClr val="tx1"/>
                </a:solidFill>
              </a:rPr>
              <a:t> pamatojumu</a:t>
            </a:r>
            <a:r>
              <a:rPr lang="lv-LV" sz="1400" dirty="0">
                <a:solidFill>
                  <a:schemeClr val="tx1"/>
                </a:solidFill>
              </a:rPr>
              <a:t>, tai skaitā: </a:t>
            </a:r>
          </a:p>
          <a:p>
            <a:pPr lvl="1">
              <a:lnSpc>
                <a:spcPct val="120000"/>
              </a:lnSpc>
              <a:spcBef>
                <a:spcPts val="0"/>
              </a:spcBef>
            </a:pPr>
            <a:r>
              <a:rPr lang="lv-LV" sz="1400" dirty="0">
                <a:solidFill>
                  <a:schemeClr val="tx1"/>
                </a:solidFill>
              </a:rPr>
              <a:t>par komercdarbības atbalsta nosacījumu ievērošanu, kā arī pārliecināties, ka apmācāmais ir gala labuma guvēja nodarbinātais;</a:t>
            </a:r>
          </a:p>
          <a:p>
            <a:pPr lvl="1">
              <a:lnSpc>
                <a:spcPct val="120000"/>
              </a:lnSpc>
              <a:spcBef>
                <a:spcPts val="0"/>
              </a:spcBef>
            </a:pPr>
            <a:r>
              <a:rPr lang="lv-LV" sz="1400" dirty="0">
                <a:solidFill>
                  <a:schemeClr val="tx1"/>
                </a:solidFill>
              </a:rPr>
              <a:t>par interešu konflikta, krāpšanas, korupcijas, kā arī </a:t>
            </a:r>
            <a:r>
              <a:rPr lang="lv-LV" sz="1400" dirty="0" err="1">
                <a:solidFill>
                  <a:schemeClr val="tx1"/>
                </a:solidFill>
              </a:rPr>
              <a:t>dubultfinansējuma</a:t>
            </a:r>
            <a:r>
              <a:rPr lang="lv-LV" sz="1400" dirty="0">
                <a:solidFill>
                  <a:schemeClr val="tx1"/>
                </a:solidFill>
              </a:rPr>
              <a:t> riska novēršanu;</a:t>
            </a:r>
          </a:p>
          <a:p>
            <a:pPr lvl="1">
              <a:lnSpc>
                <a:spcPct val="120000"/>
              </a:lnSpc>
              <a:spcBef>
                <a:spcPts val="0"/>
              </a:spcBef>
            </a:pPr>
            <a:r>
              <a:rPr lang="lv-LV" sz="1400" dirty="0">
                <a:solidFill>
                  <a:schemeClr val="tx1"/>
                </a:solidFill>
              </a:rPr>
              <a:t>par sasniegto atskaites punktu un mērķu pamatojošo dokumentāciju un datu ticamību;</a:t>
            </a:r>
          </a:p>
          <a:p>
            <a:pPr>
              <a:lnSpc>
                <a:spcPct val="120000"/>
              </a:lnSpc>
              <a:spcBef>
                <a:spcPts val="0"/>
              </a:spcBef>
            </a:pPr>
            <a:r>
              <a:rPr lang="lv-LV" sz="1400" b="1" dirty="0">
                <a:solidFill>
                  <a:schemeClr val="tx1"/>
                </a:solidFill>
              </a:rPr>
              <a:t>iesniegt KPVIS progresa pārskatu divas reizes gadā</a:t>
            </a:r>
            <a:r>
              <a:rPr lang="lv-LV" sz="1400" dirty="0">
                <a:solidFill>
                  <a:schemeClr val="tx1"/>
                </a:solidFill>
              </a:rPr>
              <a:t>, tajos iekļaujot izdevumu un sasniegto rādītāju pamatojošos dokumentus. </a:t>
            </a:r>
          </a:p>
          <a:p>
            <a:pPr>
              <a:lnSpc>
                <a:spcPct val="120000"/>
              </a:lnSpc>
              <a:spcBef>
                <a:spcPts val="0"/>
              </a:spcBef>
            </a:pPr>
            <a:r>
              <a:rPr lang="lv-LV" sz="1400" dirty="0">
                <a:solidFill>
                  <a:schemeClr val="tx1"/>
                </a:solidFill>
              </a:rPr>
              <a:t>pēdējo maksājuma pieprasījumu iesniegt  līdz 2026. gada 30. jūnijam;</a:t>
            </a:r>
          </a:p>
          <a:p>
            <a:pPr>
              <a:lnSpc>
                <a:spcPct val="120000"/>
              </a:lnSpc>
              <a:spcBef>
                <a:spcPts val="0"/>
              </a:spcBef>
            </a:pPr>
            <a:r>
              <a:rPr lang="lv-LV" sz="1400" b="1" dirty="0">
                <a:solidFill>
                  <a:schemeClr val="tx1"/>
                </a:solidFill>
              </a:rPr>
              <a:t>uzglabāt visu gala labumu guvēju iesniegumus un pamatojošo dokumentāciju</a:t>
            </a:r>
            <a:r>
              <a:rPr lang="lv-LV" sz="1400" dirty="0">
                <a:solidFill>
                  <a:schemeClr val="tx1"/>
                </a:solidFill>
              </a:rPr>
              <a:t>, kā arī dokumentēt gala labuma guvēju vērtēšanu, reģistrēt visus saņemtos gala labuma guvēja iesniegumus, dokumentēt projekta iesniegumu apstiprināšanas un noraidīšanas iemeslus, rakstiski informēt gala labuma guvējus par iesniegumu apstiprināšanu vai noraidīšanu;</a:t>
            </a:r>
          </a:p>
          <a:p>
            <a:pPr>
              <a:lnSpc>
                <a:spcPct val="120000"/>
              </a:lnSpc>
              <a:spcBef>
                <a:spcPts val="0"/>
              </a:spcBef>
            </a:pPr>
            <a:r>
              <a:rPr lang="lv-LV" sz="1400" b="1" dirty="0">
                <a:solidFill>
                  <a:schemeClr val="tx1"/>
                </a:solidFill>
              </a:rPr>
              <a:t>pēc pieprasījuma iesniegt ministrijā ziņojumu</a:t>
            </a:r>
            <a:r>
              <a:rPr lang="lv-LV" sz="1400" dirty="0">
                <a:solidFill>
                  <a:schemeClr val="tx1"/>
                </a:solidFill>
              </a:rPr>
              <a:t>, iekļaujot tajā informāciju par:</a:t>
            </a:r>
          </a:p>
          <a:p>
            <a:pPr lvl="1">
              <a:lnSpc>
                <a:spcPct val="120000"/>
              </a:lnSpc>
              <a:spcBef>
                <a:spcPts val="0"/>
              </a:spcBef>
            </a:pPr>
            <a:r>
              <a:rPr lang="lv-LV" sz="1400" dirty="0">
                <a:solidFill>
                  <a:schemeClr val="tx1"/>
                </a:solidFill>
              </a:rPr>
              <a:t>gala labuma guvējiem, kuriem ir nodrošināta digitālo </a:t>
            </a:r>
            <a:r>
              <a:rPr lang="lv-LV" sz="1400" dirty="0" err="1">
                <a:solidFill>
                  <a:schemeClr val="tx1"/>
                </a:solidFill>
              </a:rPr>
              <a:t>pamatprasmju</a:t>
            </a:r>
            <a:r>
              <a:rPr lang="lv-LV" sz="1400" dirty="0">
                <a:solidFill>
                  <a:schemeClr val="tx1"/>
                </a:solidFill>
              </a:rPr>
              <a:t> apguve;</a:t>
            </a:r>
          </a:p>
          <a:p>
            <a:pPr lvl="1">
              <a:lnSpc>
                <a:spcPct val="120000"/>
              </a:lnSpc>
              <a:spcBef>
                <a:spcPts val="0"/>
              </a:spcBef>
            </a:pPr>
            <a:r>
              <a:rPr lang="lv-LV" sz="1400" dirty="0">
                <a:solidFill>
                  <a:schemeClr val="tx1"/>
                </a:solidFill>
              </a:rPr>
              <a:t>gala labuma guvēja apgūtajām apmācībām un šo apmācību jomu;</a:t>
            </a:r>
          </a:p>
          <a:p>
            <a:pPr>
              <a:lnSpc>
                <a:spcPct val="120000"/>
              </a:lnSpc>
              <a:spcBef>
                <a:spcPts val="0"/>
              </a:spcBef>
            </a:pPr>
            <a:r>
              <a:rPr lang="lv-LV" sz="1400" dirty="0">
                <a:solidFill>
                  <a:schemeClr val="tx1"/>
                </a:solidFill>
              </a:rPr>
              <a:t>pēc ministrijas vai aģentūras pieprasījuma </a:t>
            </a:r>
            <a:r>
              <a:rPr lang="lv-LV" sz="1400" b="1" dirty="0">
                <a:solidFill>
                  <a:schemeClr val="tx1"/>
                </a:solidFill>
              </a:rPr>
              <a:t>sniegt informāciju un pamatojošos dokumentus par projektu ieviešanas gaitu</a:t>
            </a:r>
            <a:r>
              <a:rPr lang="lv-LV" sz="1400" dirty="0">
                <a:solidFill>
                  <a:schemeClr val="tx1"/>
                </a:solidFill>
              </a:rPr>
              <a:t>;</a:t>
            </a:r>
          </a:p>
          <a:p>
            <a:pPr>
              <a:lnSpc>
                <a:spcPct val="120000"/>
              </a:lnSpc>
              <a:spcBef>
                <a:spcPts val="0"/>
              </a:spcBef>
            </a:pPr>
            <a:r>
              <a:rPr lang="lv-LV" sz="1400" b="1" dirty="0">
                <a:solidFill>
                  <a:schemeClr val="tx1"/>
                </a:solidFill>
              </a:rPr>
              <a:t>nodrošināt informācijas un publicitātes pasākumus</a:t>
            </a:r>
            <a:r>
              <a:rPr lang="lv-LV" sz="1400" dirty="0">
                <a:solidFill>
                  <a:schemeClr val="tx1"/>
                </a:solidFill>
              </a:rPr>
              <a:t>, kā arī organizējot ne mazāk kā vienu konferenci;</a:t>
            </a:r>
          </a:p>
          <a:p>
            <a:pPr>
              <a:lnSpc>
                <a:spcPct val="120000"/>
              </a:lnSpc>
              <a:spcBef>
                <a:spcPts val="0"/>
              </a:spcBef>
            </a:pPr>
            <a:r>
              <a:rPr lang="lv-LV" sz="1400" b="1" dirty="0">
                <a:solidFill>
                  <a:schemeClr val="tx1"/>
                </a:solidFill>
              </a:rPr>
              <a:t>nodrošināt principa "nenodarīt būtisku kaitējumu" ievērošanu </a:t>
            </a:r>
            <a:r>
              <a:rPr lang="lv-LV" sz="1400" dirty="0">
                <a:solidFill>
                  <a:schemeClr val="tx1"/>
                </a:solidFill>
              </a:rPr>
              <a:t>atbalsta sniegšanā;</a:t>
            </a:r>
          </a:p>
          <a:p>
            <a:pPr>
              <a:lnSpc>
                <a:spcPct val="120000"/>
              </a:lnSpc>
              <a:spcBef>
                <a:spcPts val="0"/>
              </a:spcBef>
            </a:pPr>
            <a:r>
              <a:rPr lang="lv-LV" sz="1400" b="1" dirty="0">
                <a:solidFill>
                  <a:schemeClr val="tx1"/>
                </a:solidFill>
              </a:rPr>
              <a:t>pievienot KPVIS līguma kopijas vai līguma izrakstus</a:t>
            </a:r>
            <a:r>
              <a:rPr lang="lv-LV" sz="1400" dirty="0">
                <a:solidFill>
                  <a:schemeClr val="tx1"/>
                </a:solidFill>
              </a:rPr>
              <a:t>, kas noslēgts starp finansējuma saņēmēju un gala labuma guvēju;</a:t>
            </a:r>
          </a:p>
          <a:p>
            <a:pPr>
              <a:lnSpc>
                <a:spcPct val="120000"/>
              </a:lnSpc>
              <a:spcBef>
                <a:spcPts val="0"/>
              </a:spcBef>
            </a:pPr>
            <a:r>
              <a:rPr lang="lv-LV" sz="1400" b="1" dirty="0">
                <a:solidFill>
                  <a:schemeClr val="tx1"/>
                </a:solidFill>
              </a:rPr>
              <a:t>pārbaudīt un novērst interešu konfliktu, korupciju un krāpšanu </a:t>
            </a:r>
            <a:r>
              <a:rPr lang="lv-LV" sz="1400" dirty="0">
                <a:solidFill>
                  <a:schemeClr val="tx1"/>
                </a:solidFill>
              </a:rPr>
              <a:t>pirms gala labuma guvēju projektu iesniegumu izskatīšanas, kā arī visā gala labuma guvēju aktivitāšu īstenošanas laikā nodrošināt pārbaužu dokumentēšanu un apliecinājuma parakstīšanu par interešu konflikta nepieļaušanu, pirms izvērtēt gala labuma guvēja atbilstību komercdarbības atbalsta nosacījumiem, ja nepieciešams, novēršot identificētos riskus vai konstatēto interešu konfliktu;</a:t>
            </a:r>
          </a:p>
          <a:p>
            <a:pPr>
              <a:lnSpc>
                <a:spcPct val="120000"/>
              </a:lnSpc>
              <a:spcBef>
                <a:spcPts val="0"/>
              </a:spcBef>
            </a:pPr>
            <a:r>
              <a:rPr lang="lv-LV" sz="1400" dirty="0">
                <a:solidFill>
                  <a:schemeClr val="tx1"/>
                </a:solidFill>
              </a:rPr>
              <a:t>ja gala labuma guvēja iesniegums tiek apstiprināts, </a:t>
            </a:r>
            <a:r>
              <a:rPr lang="lv-LV" sz="1400" b="1" dirty="0">
                <a:solidFill>
                  <a:schemeClr val="tx1"/>
                </a:solidFill>
              </a:rPr>
              <a:t>pārbaudīt dubultā finansējuma </a:t>
            </a:r>
            <a:r>
              <a:rPr lang="lv-LV" sz="1400" b="1" dirty="0" err="1">
                <a:solidFill>
                  <a:schemeClr val="tx1"/>
                </a:solidFill>
              </a:rPr>
              <a:t>neesību</a:t>
            </a:r>
            <a:r>
              <a:rPr lang="lv-LV" sz="1400" b="1" dirty="0">
                <a:solidFill>
                  <a:schemeClr val="tx1"/>
                </a:solidFill>
              </a:rPr>
              <a:t> pirms iesnieguma apstiprināšanas </a:t>
            </a:r>
            <a:r>
              <a:rPr lang="lv-LV" sz="1400" dirty="0">
                <a:solidFill>
                  <a:schemeClr val="tx1"/>
                </a:solidFill>
              </a:rPr>
              <a:t>un aktivitāšu īstenošanas laikā, nodrošinot pārbaužu dokumentēšanu.</a:t>
            </a:r>
          </a:p>
        </p:txBody>
      </p:sp>
    </p:spTree>
    <p:extLst>
      <p:ext uri="{BB962C8B-B14F-4D97-AF65-F5344CB8AC3E}">
        <p14:creationId xmlns:p14="http://schemas.microsoft.com/office/powerpoint/2010/main" val="251229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EKMIN_THEME">
  <a:themeElements>
    <a:clrScheme name="EMin2021">
      <a:dk1>
        <a:sysClr val="windowText" lastClr="000000"/>
      </a:dk1>
      <a:lt1>
        <a:sysClr val="window" lastClr="FFFFFF"/>
      </a:lt1>
      <a:dk2>
        <a:srgbClr val="44546A"/>
      </a:dk2>
      <a:lt2>
        <a:srgbClr val="E7E6E6"/>
      </a:lt2>
      <a:accent1>
        <a:srgbClr val="4CA9B9"/>
      </a:accent1>
      <a:accent2>
        <a:srgbClr val="99CED7"/>
      </a:accent2>
      <a:accent3>
        <a:srgbClr val="A5A5A5"/>
      </a:accent3>
      <a:accent4>
        <a:srgbClr val="FFC000"/>
      </a:accent4>
      <a:accent5>
        <a:srgbClr val="70AD47"/>
      </a:accent5>
      <a:accent6>
        <a:srgbClr val="ED7D31"/>
      </a:accent6>
      <a:hlink>
        <a:srgbClr val="0563C1"/>
      </a:hlink>
      <a:folHlink>
        <a:srgbClr val="954F72"/>
      </a:folHlink>
    </a:clrScheme>
    <a:fontScheme name="EkMin font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KMIN_THEME" id="{CA623241-CB00-4675-81AC-50A91340D9F2}" vid="{C47AFF95-4E71-4703-9C64-16231CC990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AE56773E04C54A8AAEC798B999D08D" ma:contentTypeVersion="16" ma:contentTypeDescription="Create a new document." ma:contentTypeScope="" ma:versionID="9149844f8bcdd612f4570f6eff87e79f">
  <xsd:schema xmlns:xsd="http://www.w3.org/2001/XMLSchema" xmlns:xs="http://www.w3.org/2001/XMLSchema" xmlns:p="http://schemas.microsoft.com/office/2006/metadata/properties" xmlns:ns2="25a75a1d-8b78-49a6-8e4b-dbe94589a28d" xmlns:ns3="42144e59-5907-413f-b624-803f3a022d9b" targetNamespace="http://schemas.microsoft.com/office/2006/metadata/properties" ma:root="true" ma:fieldsID="c6dddf3e74f1801dda93a3261d653b9d" ns2:_="" ns3:_="">
    <xsd:import namespace="25a75a1d-8b78-49a6-8e4b-dbe94589a28d"/>
    <xsd:import namespace="42144e59-5907-413f-b624-803f3a022d9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a75a1d-8b78-49a6-8e4b-dbe94589a2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79952b4-9163-4466-a728-aca91a51bc4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144e59-5907-413f-b624-803f3a022d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02a1d4e-ea66-4807-90a5-c3aac3888af8}" ma:internalName="TaxCatchAll" ma:showField="CatchAllData" ma:web="42144e59-5907-413f-b624-803f3a022d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29D784-F22D-4151-B3AB-F3CF45E84BD2}"/>
</file>

<file path=customXml/itemProps2.xml><?xml version="1.0" encoding="utf-8"?>
<ds:datastoreItem xmlns:ds="http://schemas.openxmlformats.org/officeDocument/2006/customXml" ds:itemID="{75B7EA99-5CF9-453D-9D4D-4D1627CA91C5}"/>
</file>

<file path=docProps/app.xml><?xml version="1.0" encoding="utf-8"?>
<Properties xmlns="http://schemas.openxmlformats.org/officeDocument/2006/extended-properties" xmlns:vt="http://schemas.openxmlformats.org/officeDocument/2006/docPropsVTypes">
  <Template/>
  <TotalTime>1627</TotalTime>
  <Words>1194</Words>
  <Application>Microsoft Office PowerPoint</Application>
  <PresentationFormat>Custom</PresentationFormat>
  <Paragraphs>116</Paragraphs>
  <Slides>11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Helvetica Neue</vt:lpstr>
      <vt:lpstr>Proxima Nova Regular (Body)</vt:lpstr>
      <vt:lpstr>Righteous</vt:lpstr>
      <vt:lpstr>Times New Roman</vt:lpstr>
      <vt:lpstr>Verdana</vt:lpstr>
      <vt:lpstr>EKMIN_THEME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Lāsma Anspoka</dc:creator>
  <cp:lastModifiedBy>Anita Zimele</cp:lastModifiedBy>
  <cp:revision>3</cp:revision>
  <dcterms:created xsi:type="dcterms:W3CDTF">2024-07-23T10:08:36Z</dcterms:created>
  <dcterms:modified xsi:type="dcterms:W3CDTF">2024-07-29T16:59:34Z</dcterms:modified>
</cp:coreProperties>
</file>