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322" r:id="rId5"/>
    <p:sldId id="276" r:id="rId6"/>
    <p:sldId id="323" r:id="rId7"/>
    <p:sldId id="324" r:id="rId8"/>
    <p:sldId id="326" r:id="rId9"/>
    <p:sldId id="327" r:id="rId10"/>
    <p:sldId id="328" r:id="rId11"/>
    <p:sldId id="268" r:id="rId12"/>
    <p:sldId id="329" r:id="rId13"/>
    <p:sldId id="304" r:id="rId14"/>
    <p:sldId id="305" r:id="rId15"/>
    <p:sldId id="330" r:id="rId16"/>
    <p:sldId id="331" r:id="rId17"/>
    <p:sldId id="308" r:id="rId18"/>
    <p:sldId id="333" r:id="rId19"/>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269"/>
    <a:srgbClr val="052773"/>
    <a:srgbClr val="CCCFD7"/>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35151-1602-45B1-896A-71F460A781DF}" v="3" dt="2024-07-29T12:27:51.768"/>
    <p1510:client id="{2463E409-D165-6F2D-F66F-0C9CCB49873C}" v="9" dt="2024-07-29T12:41:34.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Annija Jankovska" userId="S::anna.annija-jankovska@cfla.gov.lv::300a9591-20cf-4184-ac89-55b9f370657c" providerId="AD" clId="Web-{1A3D4C67-3462-8EF5-78E7-E1EE15835BB6}"/>
    <pc:docChg chg="modSld">
      <pc:chgData name="Anna Annija Jankovska" userId="S::anna.annija-jankovska@cfla.gov.lv::300a9591-20cf-4184-ac89-55b9f370657c" providerId="AD" clId="Web-{1A3D4C67-3462-8EF5-78E7-E1EE15835BB6}" dt="2024-04-23T13:06:31.577" v="1"/>
      <pc:docMkLst>
        <pc:docMk/>
      </pc:docMkLst>
      <pc:sldChg chg="modSp">
        <pc:chgData name="Anna Annija Jankovska" userId="S::anna.annija-jankovska@cfla.gov.lv::300a9591-20cf-4184-ac89-55b9f370657c" providerId="AD" clId="Web-{1A3D4C67-3462-8EF5-78E7-E1EE15835BB6}" dt="2024-04-23T13:06:31.577" v="1"/>
        <pc:sldMkLst>
          <pc:docMk/>
          <pc:sldMk cId="1092791020" sldId="323"/>
        </pc:sldMkLst>
        <pc:spChg chg="mod">
          <ac:chgData name="Anna Annija Jankovska" userId="S::anna.annija-jankovska@cfla.gov.lv::300a9591-20cf-4184-ac89-55b9f370657c" providerId="AD" clId="Web-{1A3D4C67-3462-8EF5-78E7-E1EE15835BB6}" dt="2024-04-23T13:06:31.577" v="1"/>
          <ac:spMkLst>
            <pc:docMk/>
            <pc:sldMk cId="1092791020" sldId="323"/>
            <ac:spMk id="9" creationId="{431C2D82-092F-2168-6DAB-931CF346C08D}"/>
          </ac:spMkLst>
        </pc:spChg>
      </pc:sldChg>
    </pc:docChg>
  </pc:docChgLst>
  <pc:docChgLst>
    <pc:chgData name="Anda Ellēna-Alēna" userId="e237c7fb-5d49-4237-9192-9ba94748dfa9" providerId="ADAL" clId="{5624370B-C925-4905-94C4-5A1CFB3947F5}"/>
    <pc:docChg chg="undo custSel addSld delSld modSld">
      <pc:chgData name="Anda Ellēna-Alēna" userId="e237c7fb-5d49-4237-9192-9ba94748dfa9" providerId="ADAL" clId="{5624370B-C925-4905-94C4-5A1CFB3947F5}" dt="2024-04-10T11:50:09.464" v="603" actId="47"/>
      <pc:docMkLst>
        <pc:docMk/>
      </pc:docMkLst>
      <pc:sldChg chg="del">
        <pc:chgData name="Anda Ellēna-Alēna" userId="e237c7fb-5d49-4237-9192-9ba94748dfa9" providerId="ADAL" clId="{5624370B-C925-4905-94C4-5A1CFB3947F5}" dt="2024-04-10T09:49:47.168" v="496" actId="2696"/>
        <pc:sldMkLst>
          <pc:docMk/>
          <pc:sldMk cId="0" sldId="256"/>
        </pc:sldMkLst>
      </pc:sldChg>
      <pc:sldChg chg="del">
        <pc:chgData name="Anda Ellēna-Alēna" userId="e237c7fb-5d49-4237-9192-9ba94748dfa9" providerId="ADAL" clId="{5624370B-C925-4905-94C4-5A1CFB3947F5}" dt="2024-04-10T09:45:42.629" v="490" actId="2696"/>
        <pc:sldMkLst>
          <pc:docMk/>
          <pc:sldMk cId="0" sldId="267"/>
        </pc:sldMkLst>
      </pc:sldChg>
      <pc:sldChg chg="modSp mod">
        <pc:chgData name="Anda Ellēna-Alēna" userId="e237c7fb-5d49-4237-9192-9ba94748dfa9" providerId="ADAL" clId="{5624370B-C925-4905-94C4-5A1CFB3947F5}" dt="2024-04-10T11:32:04.739" v="600" actId="20577"/>
        <pc:sldMkLst>
          <pc:docMk/>
          <pc:sldMk cId="0" sldId="268"/>
        </pc:sldMkLst>
        <pc:spChg chg="mod">
          <ac:chgData name="Anda Ellēna-Alēna" userId="e237c7fb-5d49-4237-9192-9ba94748dfa9" providerId="ADAL" clId="{5624370B-C925-4905-94C4-5A1CFB3947F5}" dt="2024-04-10T11:32:04.739" v="600" actId="20577"/>
          <ac:spMkLst>
            <pc:docMk/>
            <pc:sldMk cId="0" sldId="268"/>
            <ac:spMk id="3" creationId="{AE2470BC-03CE-C931-5FA0-690B8B6A95C0}"/>
          </ac:spMkLst>
        </pc:spChg>
      </pc:sldChg>
      <pc:sldChg chg="del">
        <pc:chgData name="Anda Ellēna-Alēna" userId="e237c7fb-5d49-4237-9192-9ba94748dfa9" providerId="ADAL" clId="{5624370B-C925-4905-94C4-5A1CFB3947F5}" dt="2024-04-10T09:44:05.230" v="486" actId="2696"/>
        <pc:sldMkLst>
          <pc:docMk/>
          <pc:sldMk cId="2425815965" sldId="278"/>
        </pc:sldMkLst>
      </pc:sldChg>
      <pc:sldChg chg="del">
        <pc:chgData name="Anda Ellēna-Alēna" userId="e237c7fb-5d49-4237-9192-9ba94748dfa9" providerId="ADAL" clId="{5624370B-C925-4905-94C4-5A1CFB3947F5}" dt="2024-04-10T09:42:58.498" v="484" actId="2696"/>
        <pc:sldMkLst>
          <pc:docMk/>
          <pc:sldMk cId="2495556684" sldId="280"/>
        </pc:sldMkLst>
      </pc:sldChg>
      <pc:sldChg chg="del">
        <pc:chgData name="Anda Ellēna-Alēna" userId="e237c7fb-5d49-4237-9192-9ba94748dfa9" providerId="ADAL" clId="{5624370B-C925-4905-94C4-5A1CFB3947F5}" dt="2024-04-10T09:45:56.485" v="491" actId="2696"/>
        <pc:sldMkLst>
          <pc:docMk/>
          <pc:sldMk cId="3561394487" sldId="282"/>
        </pc:sldMkLst>
      </pc:sldChg>
      <pc:sldChg chg="del">
        <pc:chgData name="Anda Ellēna-Alēna" userId="e237c7fb-5d49-4237-9192-9ba94748dfa9" providerId="ADAL" clId="{5624370B-C925-4905-94C4-5A1CFB3947F5}" dt="2024-04-10T09:44:36.046" v="487" actId="2696"/>
        <pc:sldMkLst>
          <pc:docMk/>
          <pc:sldMk cId="2984403786" sldId="283"/>
        </pc:sldMkLst>
      </pc:sldChg>
      <pc:sldChg chg="del">
        <pc:chgData name="Anda Ellēna-Alēna" userId="e237c7fb-5d49-4237-9192-9ba94748dfa9" providerId="ADAL" clId="{5624370B-C925-4905-94C4-5A1CFB3947F5}" dt="2024-04-10T09:45:25.918" v="489" actId="2696"/>
        <pc:sldMkLst>
          <pc:docMk/>
          <pc:sldMk cId="3208398522" sldId="284"/>
        </pc:sldMkLst>
      </pc:sldChg>
      <pc:sldChg chg="del">
        <pc:chgData name="Anda Ellēna-Alēna" userId="e237c7fb-5d49-4237-9192-9ba94748dfa9" providerId="ADAL" clId="{5624370B-C925-4905-94C4-5A1CFB3947F5}" dt="2024-04-10T09:43:38.756" v="485" actId="2696"/>
        <pc:sldMkLst>
          <pc:docMk/>
          <pc:sldMk cId="1852905586" sldId="301"/>
        </pc:sldMkLst>
      </pc:sldChg>
      <pc:sldChg chg="del">
        <pc:chgData name="Anda Ellēna-Alēna" userId="e237c7fb-5d49-4237-9192-9ba94748dfa9" providerId="ADAL" clId="{5624370B-C925-4905-94C4-5A1CFB3947F5}" dt="2024-04-10T09:47:14.326" v="492" actId="2696"/>
        <pc:sldMkLst>
          <pc:docMk/>
          <pc:sldMk cId="0" sldId="302"/>
        </pc:sldMkLst>
      </pc:sldChg>
      <pc:sldChg chg="modSp mod">
        <pc:chgData name="Anda Ellēna-Alēna" userId="e237c7fb-5d49-4237-9192-9ba94748dfa9" providerId="ADAL" clId="{5624370B-C925-4905-94C4-5A1CFB3947F5}" dt="2024-04-09T11:50:17.441" v="254" actId="20577"/>
        <pc:sldMkLst>
          <pc:docMk/>
          <pc:sldMk cId="0" sldId="305"/>
        </pc:sldMkLst>
        <pc:graphicFrameChg chg="mod modGraphic">
          <ac:chgData name="Anda Ellēna-Alēna" userId="e237c7fb-5d49-4237-9192-9ba94748dfa9" providerId="ADAL" clId="{5624370B-C925-4905-94C4-5A1CFB3947F5}" dt="2024-04-09T11:50:17.441" v="254" actId="20577"/>
          <ac:graphicFrameMkLst>
            <pc:docMk/>
            <pc:sldMk cId="0" sldId="305"/>
            <ac:graphicFrameMk id="8" creationId="{E62B8C55-536B-C905-591C-5154D40C8DA2}"/>
          </ac:graphicFrameMkLst>
        </pc:graphicFrameChg>
      </pc:sldChg>
      <pc:sldChg chg="addSp delSp modSp del mod">
        <pc:chgData name="Anda Ellēna-Alēna" userId="e237c7fb-5d49-4237-9192-9ba94748dfa9" providerId="ADAL" clId="{5624370B-C925-4905-94C4-5A1CFB3947F5}" dt="2024-04-10T09:47:39.678" v="493" actId="2696"/>
        <pc:sldMkLst>
          <pc:docMk/>
          <pc:sldMk cId="3900145346" sldId="306"/>
        </pc:sldMkLst>
        <pc:spChg chg="mod">
          <ac:chgData name="Anda Ellēna-Alēna" userId="e237c7fb-5d49-4237-9192-9ba94748dfa9" providerId="ADAL" clId="{5624370B-C925-4905-94C4-5A1CFB3947F5}" dt="2024-04-09T12:17:47.327" v="315" actId="3626"/>
          <ac:spMkLst>
            <pc:docMk/>
            <pc:sldMk cId="3900145346" sldId="306"/>
            <ac:spMk id="12" creationId="{B9DC1874-AD31-C87E-5853-CA56F093E196}"/>
          </ac:spMkLst>
        </pc:spChg>
        <pc:picChg chg="add mod">
          <ac:chgData name="Anda Ellēna-Alēna" userId="e237c7fb-5d49-4237-9192-9ba94748dfa9" providerId="ADAL" clId="{5624370B-C925-4905-94C4-5A1CFB3947F5}" dt="2024-04-10T08:47:54.286" v="369" actId="14100"/>
          <ac:picMkLst>
            <pc:docMk/>
            <pc:sldMk cId="3900145346" sldId="306"/>
            <ac:picMk id="4" creationId="{EB8A4E11-4C29-079A-9121-AC5787A33CC9}"/>
          </ac:picMkLst>
        </pc:picChg>
        <pc:picChg chg="del">
          <ac:chgData name="Anda Ellēna-Alēna" userId="e237c7fb-5d49-4237-9192-9ba94748dfa9" providerId="ADAL" clId="{5624370B-C925-4905-94C4-5A1CFB3947F5}" dt="2024-04-09T12:46:46.063" v="349" actId="478"/>
          <ac:picMkLst>
            <pc:docMk/>
            <pc:sldMk cId="3900145346" sldId="306"/>
            <ac:picMk id="24" creationId="{9695D892-2FC9-A769-8744-95725686F77D}"/>
          </ac:picMkLst>
        </pc:picChg>
      </pc:sldChg>
      <pc:sldChg chg="del">
        <pc:chgData name="Anda Ellēna-Alēna" userId="e237c7fb-5d49-4237-9192-9ba94748dfa9" providerId="ADAL" clId="{5624370B-C925-4905-94C4-5A1CFB3947F5}" dt="2024-04-10T09:47:59.842" v="494" actId="2696"/>
        <pc:sldMkLst>
          <pc:docMk/>
          <pc:sldMk cId="735399862" sldId="307"/>
        </pc:sldMkLst>
      </pc:sldChg>
      <pc:sldChg chg="addSp delSp modSp mod">
        <pc:chgData name="Anda Ellēna-Alēna" userId="e237c7fb-5d49-4237-9192-9ba94748dfa9" providerId="ADAL" clId="{5624370B-C925-4905-94C4-5A1CFB3947F5}" dt="2024-04-10T09:54:41.064" v="504" actId="1076"/>
        <pc:sldMkLst>
          <pc:docMk/>
          <pc:sldMk cId="1304794942" sldId="308"/>
        </pc:sldMkLst>
        <pc:spChg chg="add del mod">
          <ac:chgData name="Anda Ellēna-Alēna" userId="e237c7fb-5d49-4237-9192-9ba94748dfa9" providerId="ADAL" clId="{5624370B-C925-4905-94C4-5A1CFB3947F5}" dt="2024-04-10T09:19:13.127" v="418" actId="22"/>
          <ac:spMkLst>
            <pc:docMk/>
            <pc:sldMk cId="1304794942" sldId="308"/>
            <ac:spMk id="3" creationId="{3A3F9295-07D9-3A24-2668-1D99F7C0C155}"/>
          </ac:spMkLst>
        </pc:spChg>
        <pc:spChg chg="add mod">
          <ac:chgData name="Anda Ellēna-Alēna" userId="e237c7fb-5d49-4237-9192-9ba94748dfa9" providerId="ADAL" clId="{5624370B-C925-4905-94C4-5A1CFB3947F5}" dt="2024-04-10T09:54:41.064" v="504" actId="1076"/>
          <ac:spMkLst>
            <pc:docMk/>
            <pc:sldMk cId="1304794942" sldId="308"/>
            <ac:spMk id="12" creationId="{754D3413-7C40-1164-F424-E0D7E62D534A}"/>
          </ac:spMkLst>
        </pc:spChg>
        <pc:spChg chg="mod">
          <ac:chgData name="Anda Ellēna-Alēna" userId="e237c7fb-5d49-4237-9192-9ba94748dfa9" providerId="ADAL" clId="{5624370B-C925-4905-94C4-5A1CFB3947F5}" dt="2024-04-10T09:16:11.454" v="407" actId="1076"/>
          <ac:spMkLst>
            <pc:docMk/>
            <pc:sldMk cId="1304794942" sldId="308"/>
            <ac:spMk id="17" creationId="{12DB3268-25EC-5548-7986-F820B3A35F20}"/>
          </ac:spMkLst>
        </pc:spChg>
        <pc:graphicFrameChg chg="mod">
          <ac:chgData name="Anda Ellēna-Alēna" userId="e237c7fb-5d49-4237-9192-9ba94748dfa9" providerId="ADAL" clId="{5624370B-C925-4905-94C4-5A1CFB3947F5}" dt="2024-04-10T09:16:39.839" v="410" actId="20577"/>
          <ac:graphicFrameMkLst>
            <pc:docMk/>
            <pc:sldMk cId="1304794942" sldId="308"/>
            <ac:graphicFrameMk id="22" creationId="{D2FCA7B6-1E3C-7467-FA7A-19FD93E8A583}"/>
          </ac:graphicFrameMkLst>
        </pc:graphicFrameChg>
        <pc:picChg chg="del">
          <ac:chgData name="Anda Ellēna-Alēna" userId="e237c7fb-5d49-4237-9192-9ba94748dfa9" providerId="ADAL" clId="{5624370B-C925-4905-94C4-5A1CFB3947F5}" dt="2024-04-10T09:18:05.914" v="411" actId="478"/>
          <ac:picMkLst>
            <pc:docMk/>
            <pc:sldMk cId="1304794942" sldId="308"/>
            <ac:picMk id="4" creationId="{5A4BBB25-D694-1BA6-3A3B-5D5BA8BA1284}"/>
          </ac:picMkLst>
        </pc:picChg>
        <pc:picChg chg="add del mod">
          <ac:chgData name="Anda Ellēna-Alēna" userId="e237c7fb-5d49-4237-9192-9ba94748dfa9" providerId="ADAL" clId="{5624370B-C925-4905-94C4-5A1CFB3947F5}" dt="2024-04-10T09:19:05.768" v="417" actId="478"/>
          <ac:picMkLst>
            <pc:docMk/>
            <pc:sldMk cId="1304794942" sldId="308"/>
            <ac:picMk id="6" creationId="{3CE26EA9-9EE4-4B5C-38E5-4099C2F9BF3B}"/>
          </ac:picMkLst>
        </pc:picChg>
        <pc:picChg chg="add mod ord">
          <ac:chgData name="Anda Ellēna-Alēna" userId="e237c7fb-5d49-4237-9192-9ba94748dfa9" providerId="ADAL" clId="{5624370B-C925-4905-94C4-5A1CFB3947F5}" dt="2024-04-10T09:19:28.362" v="421" actId="14100"/>
          <ac:picMkLst>
            <pc:docMk/>
            <pc:sldMk cId="1304794942" sldId="308"/>
            <ac:picMk id="9" creationId="{2484867C-F6C9-9BD8-79E8-D57D69E6192C}"/>
          </ac:picMkLst>
        </pc:picChg>
        <pc:picChg chg="del">
          <ac:chgData name="Anda Ellēna-Alēna" userId="e237c7fb-5d49-4237-9192-9ba94748dfa9" providerId="ADAL" clId="{5624370B-C925-4905-94C4-5A1CFB3947F5}" dt="2024-04-10T09:15:47.115" v="405" actId="478"/>
          <ac:picMkLst>
            <pc:docMk/>
            <pc:sldMk cId="1304794942" sldId="308"/>
            <ac:picMk id="11" creationId="{557FD1DD-AE38-5B55-7368-637466BB74F4}"/>
          </ac:picMkLst>
        </pc:picChg>
        <pc:picChg chg="del">
          <ac:chgData name="Anda Ellēna-Alēna" userId="e237c7fb-5d49-4237-9192-9ba94748dfa9" providerId="ADAL" clId="{5624370B-C925-4905-94C4-5A1CFB3947F5}" dt="2024-04-10T09:15:47.867" v="406" actId="478"/>
          <ac:picMkLst>
            <pc:docMk/>
            <pc:sldMk cId="1304794942" sldId="308"/>
            <ac:picMk id="14" creationId="{10A6D491-2C44-DBC9-CCBB-90DA3C724841}"/>
          </ac:picMkLst>
        </pc:picChg>
      </pc:sldChg>
      <pc:sldChg chg="del">
        <pc:chgData name="Anda Ellēna-Alēna" userId="e237c7fb-5d49-4237-9192-9ba94748dfa9" providerId="ADAL" clId="{5624370B-C925-4905-94C4-5A1CFB3947F5}" dt="2024-04-10T11:50:04.985" v="602" actId="47"/>
        <pc:sldMkLst>
          <pc:docMk/>
          <pc:sldMk cId="877897997" sldId="309"/>
        </pc:sldMkLst>
      </pc:sldChg>
      <pc:sldChg chg="del">
        <pc:chgData name="Anda Ellēna-Alēna" userId="e237c7fb-5d49-4237-9192-9ba94748dfa9" providerId="ADAL" clId="{5624370B-C925-4905-94C4-5A1CFB3947F5}" dt="2024-04-10T09:50:45.478" v="497" actId="2696"/>
        <pc:sldMkLst>
          <pc:docMk/>
          <pc:sldMk cId="1098178102" sldId="311"/>
        </pc:sldMkLst>
      </pc:sldChg>
      <pc:sldChg chg="del">
        <pc:chgData name="Anda Ellēna-Alēna" userId="e237c7fb-5d49-4237-9192-9ba94748dfa9" providerId="ADAL" clId="{5624370B-C925-4905-94C4-5A1CFB3947F5}" dt="2024-04-10T09:55:11.703" v="505" actId="2696"/>
        <pc:sldMkLst>
          <pc:docMk/>
          <pc:sldMk cId="282376744" sldId="312"/>
        </pc:sldMkLst>
      </pc:sldChg>
      <pc:sldChg chg="del">
        <pc:chgData name="Anda Ellēna-Alēna" userId="e237c7fb-5d49-4237-9192-9ba94748dfa9" providerId="ADAL" clId="{5624370B-C925-4905-94C4-5A1CFB3947F5}" dt="2024-04-10T11:49:56.227" v="601" actId="47"/>
        <pc:sldMkLst>
          <pc:docMk/>
          <pc:sldMk cId="1584721899" sldId="313"/>
        </pc:sldMkLst>
      </pc:sldChg>
      <pc:sldChg chg="del">
        <pc:chgData name="Anda Ellēna-Alēna" userId="e237c7fb-5d49-4237-9192-9ba94748dfa9" providerId="ADAL" clId="{5624370B-C925-4905-94C4-5A1CFB3947F5}" dt="2024-04-10T11:50:09.464" v="603" actId="47"/>
        <pc:sldMkLst>
          <pc:docMk/>
          <pc:sldMk cId="2267642940" sldId="320"/>
        </pc:sldMkLst>
      </pc:sldChg>
      <pc:sldChg chg="del">
        <pc:chgData name="Anda Ellēna-Alēna" userId="e237c7fb-5d49-4237-9192-9ba94748dfa9" providerId="ADAL" clId="{5624370B-C925-4905-94C4-5A1CFB3947F5}" dt="2024-04-10T09:42:58.498" v="484" actId="2696"/>
        <pc:sldMkLst>
          <pc:docMk/>
          <pc:sldMk cId="1541733888" sldId="321"/>
        </pc:sldMkLst>
      </pc:sldChg>
      <pc:sldChg chg="modSp">
        <pc:chgData name="Anda Ellēna-Alēna" userId="e237c7fb-5d49-4237-9192-9ba94748dfa9" providerId="ADAL" clId="{5624370B-C925-4905-94C4-5A1CFB3947F5}" dt="2024-04-05T09:09:35.081" v="3"/>
        <pc:sldMkLst>
          <pc:docMk/>
          <pc:sldMk cId="676309795" sldId="324"/>
        </pc:sldMkLst>
        <pc:graphicFrameChg chg="mod">
          <ac:chgData name="Anda Ellēna-Alēna" userId="e237c7fb-5d49-4237-9192-9ba94748dfa9" providerId="ADAL" clId="{5624370B-C925-4905-94C4-5A1CFB3947F5}" dt="2024-04-05T09:09:35.081" v="3"/>
          <ac:graphicFrameMkLst>
            <pc:docMk/>
            <pc:sldMk cId="676309795" sldId="324"/>
            <ac:graphicFrameMk id="3" creationId="{451F481F-0E97-CC1F-6CD7-823ADB04A2C3}"/>
          </ac:graphicFrameMkLst>
        </pc:graphicFrameChg>
      </pc:sldChg>
      <pc:sldChg chg="modSp add mod">
        <pc:chgData name="Anda Ellēna-Alēna" userId="e237c7fb-5d49-4237-9192-9ba94748dfa9" providerId="ADAL" clId="{5624370B-C925-4905-94C4-5A1CFB3947F5}" dt="2024-04-10T09:45:02.612" v="488" actId="20577"/>
        <pc:sldMkLst>
          <pc:docMk/>
          <pc:sldMk cId="1618670327" sldId="325"/>
        </pc:sldMkLst>
        <pc:spChg chg="mod">
          <ac:chgData name="Anda Ellēna-Alēna" userId="e237c7fb-5d49-4237-9192-9ba94748dfa9" providerId="ADAL" clId="{5624370B-C925-4905-94C4-5A1CFB3947F5}" dt="2024-04-09T06:27:43.646" v="24" actId="20577"/>
          <ac:spMkLst>
            <pc:docMk/>
            <pc:sldMk cId="1618670327" sldId="325"/>
            <ac:spMk id="6" creationId="{CD4AB12E-15FC-1ED6-EDB3-D3B552099C1B}"/>
          </ac:spMkLst>
        </pc:spChg>
        <pc:spChg chg="mod">
          <ac:chgData name="Anda Ellēna-Alēna" userId="e237c7fb-5d49-4237-9192-9ba94748dfa9" providerId="ADAL" clId="{5624370B-C925-4905-94C4-5A1CFB3947F5}" dt="2024-04-10T09:45:02.612" v="488" actId="20577"/>
          <ac:spMkLst>
            <pc:docMk/>
            <pc:sldMk cId="1618670327" sldId="325"/>
            <ac:spMk id="10" creationId="{7B240C53-EC9E-59A5-BAB4-5F0CB51D5A3B}"/>
          </ac:spMkLst>
        </pc:spChg>
      </pc:sldChg>
      <pc:sldChg chg="add">
        <pc:chgData name="Anda Ellēna-Alēna" userId="e237c7fb-5d49-4237-9192-9ba94748dfa9" providerId="ADAL" clId="{5624370B-C925-4905-94C4-5A1CFB3947F5}" dt="2024-04-09T06:55:08.026" v="88" actId="2890"/>
        <pc:sldMkLst>
          <pc:docMk/>
          <pc:sldMk cId="4122950292" sldId="326"/>
        </pc:sldMkLst>
      </pc:sldChg>
      <pc:sldChg chg="addSp delSp modSp add mod">
        <pc:chgData name="Anda Ellēna-Alēna" userId="e237c7fb-5d49-4237-9192-9ba94748dfa9" providerId="ADAL" clId="{5624370B-C925-4905-94C4-5A1CFB3947F5}" dt="2024-04-09T12:44:29.947" v="348" actId="14100"/>
        <pc:sldMkLst>
          <pc:docMk/>
          <pc:sldMk cId="2985858962" sldId="327"/>
        </pc:sldMkLst>
        <pc:spChg chg="mod">
          <ac:chgData name="Anda Ellēna-Alēna" userId="e237c7fb-5d49-4237-9192-9ba94748dfa9" providerId="ADAL" clId="{5624370B-C925-4905-94C4-5A1CFB3947F5}" dt="2024-04-09T08:45:33.766" v="121" actId="20577"/>
          <ac:spMkLst>
            <pc:docMk/>
            <pc:sldMk cId="2985858962" sldId="327"/>
            <ac:spMk id="3" creationId="{2CB0B608-CF0D-B978-C6C7-7601F6703113}"/>
          </ac:spMkLst>
        </pc:spChg>
        <pc:picChg chg="add mod">
          <ac:chgData name="Anda Ellēna-Alēna" userId="e237c7fb-5d49-4237-9192-9ba94748dfa9" providerId="ADAL" clId="{5624370B-C925-4905-94C4-5A1CFB3947F5}" dt="2024-04-09T12:44:29.947" v="348" actId="14100"/>
          <ac:picMkLst>
            <pc:docMk/>
            <pc:sldMk cId="2985858962" sldId="327"/>
            <ac:picMk id="4" creationId="{708D2383-9DB1-CE95-7187-58354F3853A9}"/>
          </ac:picMkLst>
        </pc:picChg>
        <pc:picChg chg="del">
          <ac:chgData name="Anda Ellēna-Alēna" userId="e237c7fb-5d49-4237-9192-9ba94748dfa9" providerId="ADAL" clId="{5624370B-C925-4905-94C4-5A1CFB3947F5}" dt="2024-04-09T08:43:19.946" v="115" actId="478"/>
          <ac:picMkLst>
            <pc:docMk/>
            <pc:sldMk cId="2985858962" sldId="327"/>
            <ac:picMk id="5" creationId="{B46EE1E8-3435-4A54-221E-552DFB31EEED}"/>
          </ac:picMkLst>
        </pc:picChg>
      </pc:sldChg>
      <pc:sldChg chg="addSp delSp modSp add mod modClrScheme chgLayout">
        <pc:chgData name="Anda Ellēna-Alēna" userId="e237c7fb-5d49-4237-9192-9ba94748dfa9" providerId="ADAL" clId="{5624370B-C925-4905-94C4-5A1CFB3947F5}" dt="2024-04-10T08:44:17.912" v="362" actId="9405"/>
        <pc:sldMkLst>
          <pc:docMk/>
          <pc:sldMk cId="2290644317" sldId="328"/>
        </pc:sldMkLst>
        <pc:spChg chg="mod ord">
          <ac:chgData name="Anda Ellēna-Alēna" userId="e237c7fb-5d49-4237-9192-9ba94748dfa9" providerId="ADAL" clId="{5624370B-C925-4905-94C4-5A1CFB3947F5}" dt="2024-04-09T08:51:42.286" v="162" actId="122"/>
          <ac:spMkLst>
            <pc:docMk/>
            <pc:sldMk cId="2290644317" sldId="328"/>
            <ac:spMk id="3" creationId="{8BF882AD-9EB7-A3EE-18FD-967C9BBA1702}"/>
          </ac:spMkLst>
        </pc:spChg>
        <pc:spChg chg="mod">
          <ac:chgData name="Anda Ellēna-Alēna" userId="e237c7fb-5d49-4237-9192-9ba94748dfa9" providerId="ADAL" clId="{5624370B-C925-4905-94C4-5A1CFB3947F5}" dt="2024-04-09T08:51:18.801" v="160" actId="26606"/>
          <ac:spMkLst>
            <pc:docMk/>
            <pc:sldMk cId="2290644317" sldId="328"/>
            <ac:spMk id="7" creationId="{A68578DB-6302-1CE1-4C57-E1EF79F62EF6}"/>
          </ac:spMkLst>
        </pc:spChg>
        <pc:spChg chg="mod ord">
          <ac:chgData name="Anda Ellēna-Alēna" userId="e237c7fb-5d49-4237-9192-9ba94748dfa9" providerId="ADAL" clId="{5624370B-C925-4905-94C4-5A1CFB3947F5}" dt="2024-04-09T08:51:18.801" v="160" actId="26606"/>
          <ac:spMkLst>
            <pc:docMk/>
            <pc:sldMk cId="2290644317" sldId="328"/>
            <ac:spMk id="15364" creationId="{43642592-44F8-1F04-0A06-601EF13592FB}"/>
          </ac:spMkLst>
        </pc:spChg>
        <pc:spChg chg="add del mod">
          <ac:chgData name="Anda Ellēna-Alēna" userId="e237c7fb-5d49-4237-9192-9ba94748dfa9" providerId="ADAL" clId="{5624370B-C925-4905-94C4-5A1CFB3947F5}" dt="2024-04-09T08:50:52.576" v="145" actId="26606"/>
          <ac:spMkLst>
            <pc:docMk/>
            <pc:sldMk cId="2290644317" sldId="328"/>
            <ac:spMk id="15369" creationId="{BBCE087B-D37A-10B0-ADFC-5986B48ECF8F}"/>
          </ac:spMkLst>
        </pc:spChg>
        <pc:spChg chg="add del mod">
          <ac:chgData name="Anda Ellēna-Alēna" userId="e237c7fb-5d49-4237-9192-9ba94748dfa9" providerId="ADAL" clId="{5624370B-C925-4905-94C4-5A1CFB3947F5}" dt="2024-04-09T08:50:52.576" v="145" actId="26606"/>
          <ac:spMkLst>
            <pc:docMk/>
            <pc:sldMk cId="2290644317" sldId="328"/>
            <ac:spMk id="15371" creationId="{A0D08809-BFC0-2CD8-7F46-88EF28458F68}"/>
          </ac:spMkLst>
        </pc:spChg>
        <pc:spChg chg="add del">
          <ac:chgData name="Anda Ellēna-Alēna" userId="e237c7fb-5d49-4237-9192-9ba94748dfa9" providerId="ADAL" clId="{5624370B-C925-4905-94C4-5A1CFB3947F5}" dt="2024-04-09T08:50:58.732" v="147" actId="26606"/>
          <ac:spMkLst>
            <pc:docMk/>
            <pc:sldMk cId="2290644317" sldId="328"/>
            <ac:spMk id="15373" creationId="{FD61D4BC-353F-88E4-C9A9-644F4A2E75B5}"/>
          </ac:spMkLst>
        </pc:spChg>
        <pc:spChg chg="add del">
          <ac:chgData name="Anda Ellēna-Alēna" userId="e237c7fb-5d49-4237-9192-9ba94748dfa9" providerId="ADAL" clId="{5624370B-C925-4905-94C4-5A1CFB3947F5}" dt="2024-04-09T08:50:58.732" v="147" actId="26606"/>
          <ac:spMkLst>
            <pc:docMk/>
            <pc:sldMk cId="2290644317" sldId="328"/>
            <ac:spMk id="15374" creationId="{60F10ABF-FD38-CF64-DF0F-22C4F8FC2AAF}"/>
          </ac:spMkLst>
        </pc:spChg>
        <pc:spChg chg="add del mod">
          <ac:chgData name="Anda Ellēna-Alēna" userId="e237c7fb-5d49-4237-9192-9ba94748dfa9" providerId="ADAL" clId="{5624370B-C925-4905-94C4-5A1CFB3947F5}" dt="2024-04-09T08:51:02.423" v="149" actId="26606"/>
          <ac:spMkLst>
            <pc:docMk/>
            <pc:sldMk cId="2290644317" sldId="328"/>
            <ac:spMk id="15375" creationId="{9FB48B4E-2FAC-A888-8143-9D0EF46D2821}"/>
          </ac:spMkLst>
        </pc:spChg>
        <pc:spChg chg="add del mod">
          <ac:chgData name="Anda Ellēna-Alēna" userId="e237c7fb-5d49-4237-9192-9ba94748dfa9" providerId="ADAL" clId="{5624370B-C925-4905-94C4-5A1CFB3947F5}" dt="2024-04-09T08:51:02.423" v="149" actId="26606"/>
          <ac:spMkLst>
            <pc:docMk/>
            <pc:sldMk cId="2290644317" sldId="328"/>
            <ac:spMk id="15376" creationId="{2BF76E44-4078-C18F-AC2C-67D81070A214}"/>
          </ac:spMkLst>
        </pc:spChg>
        <pc:spChg chg="add del mod">
          <ac:chgData name="Anda Ellēna-Alēna" userId="e237c7fb-5d49-4237-9192-9ba94748dfa9" providerId="ADAL" clId="{5624370B-C925-4905-94C4-5A1CFB3947F5}" dt="2024-04-09T08:51:02.423" v="149" actId="26606"/>
          <ac:spMkLst>
            <pc:docMk/>
            <pc:sldMk cId="2290644317" sldId="328"/>
            <ac:spMk id="15377" creationId="{B4C4B939-FD17-3E38-4BF2-B1AF8051950F}"/>
          </ac:spMkLst>
        </pc:spChg>
        <pc:spChg chg="add del mod">
          <ac:chgData name="Anda Ellēna-Alēna" userId="e237c7fb-5d49-4237-9192-9ba94748dfa9" providerId="ADAL" clId="{5624370B-C925-4905-94C4-5A1CFB3947F5}" dt="2024-04-09T08:51:02.423" v="149" actId="26606"/>
          <ac:spMkLst>
            <pc:docMk/>
            <pc:sldMk cId="2290644317" sldId="328"/>
            <ac:spMk id="15378" creationId="{864DBC04-1BA8-F0E9-8E23-18D7BE568FF2}"/>
          </ac:spMkLst>
        </pc:spChg>
        <pc:spChg chg="add del">
          <ac:chgData name="Anda Ellēna-Alēna" userId="e237c7fb-5d49-4237-9192-9ba94748dfa9" providerId="ADAL" clId="{5624370B-C925-4905-94C4-5A1CFB3947F5}" dt="2024-04-09T08:51:10.433" v="151" actId="26606"/>
          <ac:spMkLst>
            <pc:docMk/>
            <pc:sldMk cId="2290644317" sldId="328"/>
            <ac:spMk id="15380" creationId="{FD61D4BC-353F-88E4-C9A9-644F4A2E75B5}"/>
          </ac:spMkLst>
        </pc:spChg>
        <pc:spChg chg="add del">
          <ac:chgData name="Anda Ellēna-Alēna" userId="e237c7fb-5d49-4237-9192-9ba94748dfa9" providerId="ADAL" clId="{5624370B-C925-4905-94C4-5A1CFB3947F5}" dt="2024-04-09T08:51:10.433" v="151" actId="26606"/>
          <ac:spMkLst>
            <pc:docMk/>
            <pc:sldMk cId="2290644317" sldId="328"/>
            <ac:spMk id="15381" creationId="{60F10ABF-FD38-CF64-DF0F-22C4F8FC2AAF}"/>
          </ac:spMkLst>
        </pc:spChg>
        <pc:spChg chg="add del mod">
          <ac:chgData name="Anda Ellēna-Alēna" userId="e237c7fb-5d49-4237-9192-9ba94748dfa9" providerId="ADAL" clId="{5624370B-C925-4905-94C4-5A1CFB3947F5}" dt="2024-04-09T08:51:12.085" v="153" actId="26606"/>
          <ac:spMkLst>
            <pc:docMk/>
            <pc:sldMk cId="2290644317" sldId="328"/>
            <ac:spMk id="15383" creationId="{2BF76E44-4078-C18F-AC2C-67D81070A214}"/>
          </ac:spMkLst>
        </pc:spChg>
        <pc:spChg chg="add del mod">
          <ac:chgData name="Anda Ellēna-Alēna" userId="e237c7fb-5d49-4237-9192-9ba94748dfa9" providerId="ADAL" clId="{5624370B-C925-4905-94C4-5A1CFB3947F5}" dt="2024-04-09T08:51:12.085" v="153" actId="26606"/>
          <ac:spMkLst>
            <pc:docMk/>
            <pc:sldMk cId="2290644317" sldId="328"/>
            <ac:spMk id="15384" creationId="{B4C4B939-FD17-3E38-4BF2-B1AF8051950F}"/>
          </ac:spMkLst>
        </pc:spChg>
        <pc:spChg chg="add del mod">
          <ac:chgData name="Anda Ellēna-Alēna" userId="e237c7fb-5d49-4237-9192-9ba94748dfa9" providerId="ADAL" clId="{5624370B-C925-4905-94C4-5A1CFB3947F5}" dt="2024-04-09T08:51:12.085" v="153" actId="26606"/>
          <ac:spMkLst>
            <pc:docMk/>
            <pc:sldMk cId="2290644317" sldId="328"/>
            <ac:spMk id="15385" creationId="{864DBC04-1BA8-F0E9-8E23-18D7BE568FF2}"/>
          </ac:spMkLst>
        </pc:spChg>
        <pc:spChg chg="add del mod">
          <ac:chgData name="Anda Ellēna-Alēna" userId="e237c7fb-5d49-4237-9192-9ba94748dfa9" providerId="ADAL" clId="{5624370B-C925-4905-94C4-5A1CFB3947F5}" dt="2024-04-09T08:51:12.085" v="153" actId="26606"/>
          <ac:spMkLst>
            <pc:docMk/>
            <pc:sldMk cId="2290644317" sldId="328"/>
            <ac:spMk id="15386" creationId="{9FB48B4E-2FAC-A888-8143-9D0EF46D2821}"/>
          </ac:spMkLst>
        </pc:spChg>
        <pc:spChg chg="add del mod">
          <ac:chgData name="Anda Ellēna-Alēna" userId="e237c7fb-5d49-4237-9192-9ba94748dfa9" providerId="ADAL" clId="{5624370B-C925-4905-94C4-5A1CFB3947F5}" dt="2024-04-09T08:51:13.959" v="155" actId="26606"/>
          <ac:spMkLst>
            <pc:docMk/>
            <pc:sldMk cId="2290644317" sldId="328"/>
            <ac:spMk id="15388" creationId="{7FD77ABD-7891-C9B6-1581-B2B202416E60}"/>
          </ac:spMkLst>
        </pc:spChg>
        <pc:spChg chg="add del mod">
          <ac:chgData name="Anda Ellēna-Alēna" userId="e237c7fb-5d49-4237-9192-9ba94748dfa9" providerId="ADAL" clId="{5624370B-C925-4905-94C4-5A1CFB3947F5}" dt="2024-04-09T08:51:13.959" v="155" actId="26606"/>
          <ac:spMkLst>
            <pc:docMk/>
            <pc:sldMk cId="2290644317" sldId="328"/>
            <ac:spMk id="15389" creationId="{235AA620-F99B-C0B0-48B3-0F276FF94FB9}"/>
          </ac:spMkLst>
        </pc:spChg>
        <pc:spChg chg="add del mod">
          <ac:chgData name="Anda Ellēna-Alēna" userId="e237c7fb-5d49-4237-9192-9ba94748dfa9" providerId="ADAL" clId="{5624370B-C925-4905-94C4-5A1CFB3947F5}" dt="2024-04-09T08:51:17.024" v="157" actId="26606"/>
          <ac:spMkLst>
            <pc:docMk/>
            <pc:sldMk cId="2290644317" sldId="328"/>
            <ac:spMk id="15391" creationId="{A2EB2471-1666-C82C-B5CB-81A882A1CEFC}"/>
          </ac:spMkLst>
        </pc:spChg>
        <pc:spChg chg="add del mod">
          <ac:chgData name="Anda Ellēna-Alēna" userId="e237c7fb-5d49-4237-9192-9ba94748dfa9" providerId="ADAL" clId="{5624370B-C925-4905-94C4-5A1CFB3947F5}" dt="2024-04-09T08:51:17.024" v="157" actId="26606"/>
          <ac:spMkLst>
            <pc:docMk/>
            <pc:sldMk cId="2290644317" sldId="328"/>
            <ac:spMk id="15392" creationId="{ED68B3B6-6536-3037-4D00-A434F891EAFD}"/>
          </ac:spMkLst>
        </pc:spChg>
        <pc:spChg chg="add del mod">
          <ac:chgData name="Anda Ellēna-Alēna" userId="e237c7fb-5d49-4237-9192-9ba94748dfa9" providerId="ADAL" clId="{5624370B-C925-4905-94C4-5A1CFB3947F5}" dt="2024-04-09T08:51:17.024" v="157" actId="26606"/>
          <ac:spMkLst>
            <pc:docMk/>
            <pc:sldMk cId="2290644317" sldId="328"/>
            <ac:spMk id="15393" creationId="{51B3B05B-02D5-DD73-F59D-7A3E092ECD36}"/>
          </ac:spMkLst>
        </pc:spChg>
        <pc:spChg chg="add del mod">
          <ac:chgData name="Anda Ellēna-Alēna" userId="e237c7fb-5d49-4237-9192-9ba94748dfa9" providerId="ADAL" clId="{5624370B-C925-4905-94C4-5A1CFB3947F5}" dt="2024-04-09T08:51:17.024" v="157" actId="26606"/>
          <ac:spMkLst>
            <pc:docMk/>
            <pc:sldMk cId="2290644317" sldId="328"/>
            <ac:spMk id="15394" creationId="{6CC2C127-1CAF-1AFC-3F01-4F525D680F2B}"/>
          </ac:spMkLst>
        </pc:spChg>
        <pc:spChg chg="add del mod">
          <ac:chgData name="Anda Ellēna-Alēna" userId="e237c7fb-5d49-4237-9192-9ba94748dfa9" providerId="ADAL" clId="{5624370B-C925-4905-94C4-5A1CFB3947F5}" dt="2024-04-09T08:51:18.773" v="159" actId="26606"/>
          <ac:spMkLst>
            <pc:docMk/>
            <pc:sldMk cId="2290644317" sldId="328"/>
            <ac:spMk id="15396" creationId="{BBCE087B-D37A-10B0-ADFC-5986B48ECF8F}"/>
          </ac:spMkLst>
        </pc:spChg>
        <pc:spChg chg="add del mod">
          <ac:chgData name="Anda Ellēna-Alēna" userId="e237c7fb-5d49-4237-9192-9ba94748dfa9" providerId="ADAL" clId="{5624370B-C925-4905-94C4-5A1CFB3947F5}" dt="2024-04-09T08:51:18.773" v="159" actId="26606"/>
          <ac:spMkLst>
            <pc:docMk/>
            <pc:sldMk cId="2290644317" sldId="328"/>
            <ac:spMk id="15397" creationId="{A0D08809-BFC0-2CD8-7F46-88EF28458F68}"/>
          </ac:spMkLst>
        </pc:spChg>
        <pc:spChg chg="add">
          <ac:chgData name="Anda Ellēna-Alēna" userId="e237c7fb-5d49-4237-9192-9ba94748dfa9" providerId="ADAL" clId="{5624370B-C925-4905-94C4-5A1CFB3947F5}" dt="2024-04-09T08:51:18.801" v="160" actId="26606"/>
          <ac:spMkLst>
            <pc:docMk/>
            <pc:sldMk cId="2290644317" sldId="328"/>
            <ac:spMk id="15399" creationId="{FD61D4BC-353F-88E4-C9A9-644F4A2E75B5}"/>
          </ac:spMkLst>
        </pc:spChg>
        <pc:spChg chg="add">
          <ac:chgData name="Anda Ellēna-Alēna" userId="e237c7fb-5d49-4237-9192-9ba94748dfa9" providerId="ADAL" clId="{5624370B-C925-4905-94C4-5A1CFB3947F5}" dt="2024-04-09T08:51:18.801" v="160" actId="26606"/>
          <ac:spMkLst>
            <pc:docMk/>
            <pc:sldMk cId="2290644317" sldId="328"/>
            <ac:spMk id="15400" creationId="{60F10ABF-FD38-CF64-DF0F-22C4F8FC2AAF}"/>
          </ac:spMkLst>
        </pc:spChg>
        <pc:picChg chg="del">
          <ac:chgData name="Anda Ellēna-Alēna" userId="e237c7fb-5d49-4237-9192-9ba94748dfa9" providerId="ADAL" clId="{5624370B-C925-4905-94C4-5A1CFB3947F5}" dt="2024-04-09T08:50:35.078" v="142" actId="478"/>
          <ac:picMkLst>
            <pc:docMk/>
            <pc:sldMk cId="2290644317" sldId="328"/>
            <ac:picMk id="4" creationId="{8EDFC92B-F787-275E-7EDC-BC1AEA5E4F91}"/>
          </ac:picMkLst>
        </pc:picChg>
        <pc:picChg chg="add mod">
          <ac:chgData name="Anda Ellēna-Alēna" userId="e237c7fb-5d49-4237-9192-9ba94748dfa9" providerId="ADAL" clId="{5624370B-C925-4905-94C4-5A1CFB3947F5}" dt="2024-04-09T08:51:33.645" v="161" actId="27614"/>
          <ac:picMkLst>
            <pc:docMk/>
            <pc:sldMk cId="2290644317" sldId="328"/>
            <ac:picMk id="5" creationId="{D8738F28-F1C4-F98F-270D-56859B52A69B}"/>
          </ac:picMkLst>
        </pc:picChg>
        <pc:inkChg chg="add">
          <ac:chgData name="Anda Ellēna-Alēna" userId="e237c7fb-5d49-4237-9192-9ba94748dfa9" providerId="ADAL" clId="{5624370B-C925-4905-94C4-5A1CFB3947F5}" dt="2024-04-10T08:44:17.912" v="362" actId="9405"/>
          <ac:inkMkLst>
            <pc:docMk/>
            <pc:sldMk cId="2290644317" sldId="328"/>
            <ac:inkMk id="2" creationId="{428DF704-DB8C-BFB1-6149-9266CCB8B9A7}"/>
          </ac:inkMkLst>
        </pc:inkChg>
      </pc:sldChg>
      <pc:sldChg chg="modSp add mod">
        <pc:chgData name="Anda Ellēna-Alēna" userId="e237c7fb-5d49-4237-9192-9ba94748dfa9" providerId="ADAL" clId="{5624370B-C925-4905-94C4-5A1CFB3947F5}" dt="2024-04-09T09:06:08.940" v="165" actId="108"/>
        <pc:sldMkLst>
          <pc:docMk/>
          <pc:sldMk cId="459797574" sldId="329"/>
        </pc:sldMkLst>
        <pc:spChg chg="mod">
          <ac:chgData name="Anda Ellēna-Alēna" userId="e237c7fb-5d49-4237-9192-9ba94748dfa9" providerId="ADAL" clId="{5624370B-C925-4905-94C4-5A1CFB3947F5}" dt="2024-04-09T09:06:08.940" v="165" actId="108"/>
          <ac:spMkLst>
            <pc:docMk/>
            <pc:sldMk cId="459797574" sldId="329"/>
            <ac:spMk id="13318" creationId="{B99FA94C-F8A4-4E81-9226-499BA6B7A034}"/>
          </ac:spMkLst>
        </pc:spChg>
      </pc:sldChg>
      <pc:sldChg chg="addSp delSp modSp add mod">
        <pc:chgData name="Anda Ellēna-Alēna" userId="e237c7fb-5d49-4237-9192-9ba94748dfa9" providerId="ADAL" clId="{5624370B-C925-4905-94C4-5A1CFB3947F5}" dt="2024-04-09T12:49:46.646" v="361" actId="9405"/>
        <pc:sldMkLst>
          <pc:docMk/>
          <pc:sldMk cId="2673101169" sldId="330"/>
        </pc:sldMkLst>
        <pc:spChg chg="mod">
          <ac:chgData name="Anda Ellēna-Alēna" userId="e237c7fb-5d49-4237-9192-9ba94748dfa9" providerId="ADAL" clId="{5624370B-C925-4905-94C4-5A1CFB3947F5}" dt="2024-04-09T12:27:17.684" v="316" actId="3626"/>
          <ac:spMkLst>
            <pc:docMk/>
            <pc:sldMk cId="2673101169" sldId="330"/>
            <ac:spMk id="12" creationId="{B9DC1874-AD31-C87E-5853-CA56F093E196}"/>
          </ac:spMkLst>
        </pc:spChg>
        <pc:picChg chg="add mod">
          <ac:chgData name="Anda Ellēna-Alēna" userId="e237c7fb-5d49-4237-9192-9ba94748dfa9" providerId="ADAL" clId="{5624370B-C925-4905-94C4-5A1CFB3947F5}" dt="2024-04-09T12:36:16.183" v="326" actId="14100"/>
          <ac:picMkLst>
            <pc:docMk/>
            <pc:sldMk cId="2673101169" sldId="330"/>
            <ac:picMk id="6" creationId="{BA3FA159-7AA6-3214-26B4-9083D728CCD1}"/>
          </ac:picMkLst>
        </pc:picChg>
        <pc:picChg chg="add mod">
          <ac:chgData name="Anda Ellēna-Alēna" userId="e237c7fb-5d49-4237-9192-9ba94748dfa9" providerId="ADAL" clId="{5624370B-C925-4905-94C4-5A1CFB3947F5}" dt="2024-04-09T12:38:55.991" v="332" actId="14100"/>
          <ac:picMkLst>
            <pc:docMk/>
            <pc:sldMk cId="2673101169" sldId="330"/>
            <ac:picMk id="9" creationId="{09A4FC8F-FC85-AAA7-0D5F-7801AFA8B2F0}"/>
          </ac:picMkLst>
        </pc:picChg>
        <pc:picChg chg="add mod">
          <ac:chgData name="Anda Ellēna-Alēna" userId="e237c7fb-5d49-4237-9192-9ba94748dfa9" providerId="ADAL" clId="{5624370B-C925-4905-94C4-5A1CFB3947F5}" dt="2024-04-09T12:48:48.922" v="360" actId="14100"/>
          <ac:picMkLst>
            <pc:docMk/>
            <pc:sldMk cId="2673101169" sldId="330"/>
            <ac:picMk id="11" creationId="{A9D37934-7B0D-64D6-41E4-0B6C60458A0B}"/>
          </ac:picMkLst>
        </pc:picChg>
        <pc:picChg chg="del mod">
          <ac:chgData name="Anda Ellēna-Alēna" userId="e237c7fb-5d49-4237-9192-9ba94748dfa9" providerId="ADAL" clId="{5624370B-C925-4905-94C4-5A1CFB3947F5}" dt="2024-04-09T12:35:23.483" v="319" actId="478"/>
          <ac:picMkLst>
            <pc:docMk/>
            <pc:sldMk cId="2673101169" sldId="330"/>
            <ac:picMk id="20" creationId="{3A6D9DF2-11B2-7561-7544-C96774E2B063}"/>
          </ac:picMkLst>
        </pc:picChg>
        <pc:picChg chg="del mod">
          <ac:chgData name="Anda Ellēna-Alēna" userId="e237c7fb-5d49-4237-9192-9ba94748dfa9" providerId="ADAL" clId="{5624370B-C925-4905-94C4-5A1CFB3947F5}" dt="2024-04-09T12:38:31.689" v="327" actId="478"/>
          <ac:picMkLst>
            <pc:docMk/>
            <pc:sldMk cId="2673101169" sldId="330"/>
            <ac:picMk id="22" creationId="{E0F210F8-73CC-F55F-8C2C-BC058370450D}"/>
          </ac:picMkLst>
        </pc:picChg>
        <pc:picChg chg="del">
          <ac:chgData name="Anda Ellēna-Alēna" userId="e237c7fb-5d49-4237-9192-9ba94748dfa9" providerId="ADAL" clId="{5624370B-C925-4905-94C4-5A1CFB3947F5}" dt="2024-04-09T12:48:15.873" v="353" actId="478"/>
          <ac:picMkLst>
            <pc:docMk/>
            <pc:sldMk cId="2673101169" sldId="330"/>
            <ac:picMk id="24" creationId="{9695D892-2FC9-A769-8744-95725686F77D}"/>
          </ac:picMkLst>
        </pc:picChg>
        <pc:inkChg chg="add del">
          <ac:chgData name="Anda Ellēna-Alēna" userId="e237c7fb-5d49-4237-9192-9ba94748dfa9" providerId="ADAL" clId="{5624370B-C925-4905-94C4-5A1CFB3947F5}" dt="2024-04-09T11:55:15.221" v="257" actId="9405"/>
          <ac:inkMkLst>
            <pc:docMk/>
            <pc:sldMk cId="2673101169" sldId="330"/>
            <ac:inkMk id="3" creationId="{01F9AFCD-CEF1-EEC3-0CFF-CDF4EB23E1F6}"/>
          </ac:inkMkLst>
        </pc:inkChg>
        <pc:inkChg chg="add del">
          <ac:chgData name="Anda Ellēna-Alēna" userId="e237c7fb-5d49-4237-9192-9ba94748dfa9" providerId="ADAL" clId="{5624370B-C925-4905-94C4-5A1CFB3947F5}" dt="2024-04-09T12:05:14.256" v="259" actId="9405"/>
          <ac:inkMkLst>
            <pc:docMk/>
            <pc:sldMk cId="2673101169" sldId="330"/>
            <ac:inkMk id="4" creationId="{89BFC2FE-DDE1-5DE1-95AE-D2F191767A55}"/>
          </ac:inkMkLst>
        </pc:inkChg>
        <pc:inkChg chg="add">
          <ac:chgData name="Anda Ellēna-Alēna" userId="e237c7fb-5d49-4237-9192-9ba94748dfa9" providerId="ADAL" clId="{5624370B-C925-4905-94C4-5A1CFB3947F5}" dt="2024-04-09T12:49:46.646" v="361" actId="9405"/>
          <ac:inkMkLst>
            <pc:docMk/>
            <pc:sldMk cId="2673101169" sldId="330"/>
            <ac:inkMk id="13" creationId="{C9388543-1FEC-D55A-F121-C75147711F28}"/>
          </ac:inkMkLst>
        </pc:inkChg>
      </pc:sldChg>
      <pc:sldChg chg="addSp delSp modSp add mod">
        <pc:chgData name="Anda Ellēna-Alēna" userId="e237c7fb-5d49-4237-9192-9ba94748dfa9" providerId="ADAL" clId="{5624370B-C925-4905-94C4-5A1CFB3947F5}" dt="2024-04-10T09:11:49.218" v="402" actId="20577"/>
        <pc:sldMkLst>
          <pc:docMk/>
          <pc:sldMk cId="3060725122" sldId="331"/>
        </pc:sldMkLst>
        <pc:spChg chg="mod">
          <ac:chgData name="Anda Ellēna-Alēna" userId="e237c7fb-5d49-4237-9192-9ba94748dfa9" providerId="ADAL" clId="{5624370B-C925-4905-94C4-5A1CFB3947F5}" dt="2024-04-10T09:11:49.218" v="402" actId="20577"/>
          <ac:spMkLst>
            <pc:docMk/>
            <pc:sldMk cId="3060725122" sldId="331"/>
            <ac:spMk id="13" creationId="{B2A3FF27-38C0-F68B-0DB2-216C852016E2}"/>
          </ac:spMkLst>
        </pc:spChg>
        <pc:picChg chg="add mod">
          <ac:chgData name="Anda Ellēna-Alēna" userId="e237c7fb-5d49-4237-9192-9ba94748dfa9" providerId="ADAL" clId="{5624370B-C925-4905-94C4-5A1CFB3947F5}" dt="2024-04-10T08:57:13.750" v="379" actId="14100"/>
          <ac:picMkLst>
            <pc:docMk/>
            <pc:sldMk cId="3060725122" sldId="331"/>
            <ac:picMk id="3" creationId="{160AA80F-41E7-56E0-8ECD-268344E5D489}"/>
          </ac:picMkLst>
        </pc:picChg>
        <pc:picChg chg="add del mod">
          <ac:chgData name="Anda Ellēna-Alēna" userId="e237c7fb-5d49-4237-9192-9ba94748dfa9" providerId="ADAL" clId="{5624370B-C925-4905-94C4-5A1CFB3947F5}" dt="2024-04-10T09:00:10.249" v="384" actId="478"/>
          <ac:picMkLst>
            <pc:docMk/>
            <pc:sldMk cId="3060725122" sldId="331"/>
            <ac:picMk id="4" creationId="{88A2F6FC-FE8D-A32D-F1A1-48A89F77D25E}"/>
          </ac:picMkLst>
        </pc:picChg>
        <pc:picChg chg="add mod">
          <ac:chgData name="Anda Ellēna-Alēna" userId="e237c7fb-5d49-4237-9192-9ba94748dfa9" providerId="ADAL" clId="{5624370B-C925-4905-94C4-5A1CFB3947F5}" dt="2024-04-10T09:01:27.331" v="389" actId="14100"/>
          <ac:picMkLst>
            <pc:docMk/>
            <pc:sldMk cId="3060725122" sldId="331"/>
            <ac:picMk id="5" creationId="{0B16CBE7-71BA-3801-D2DA-EECAE6D6AA73}"/>
          </ac:picMkLst>
        </pc:picChg>
        <pc:picChg chg="del">
          <ac:chgData name="Anda Ellēna-Alēna" userId="e237c7fb-5d49-4237-9192-9ba94748dfa9" providerId="ADAL" clId="{5624370B-C925-4905-94C4-5A1CFB3947F5}" dt="2024-04-10T08:59:44.104" v="380" actId="478"/>
          <ac:picMkLst>
            <pc:docMk/>
            <pc:sldMk cId="3060725122" sldId="331"/>
            <ac:picMk id="8" creationId="{F94EACF3-38AA-32AC-A288-320D4C8B3CE8}"/>
          </ac:picMkLst>
        </pc:picChg>
        <pc:picChg chg="del">
          <ac:chgData name="Anda Ellēna-Alēna" userId="e237c7fb-5d49-4237-9192-9ba94748dfa9" providerId="ADAL" clId="{5624370B-C925-4905-94C4-5A1CFB3947F5}" dt="2024-04-10T08:56:31.320" v="371" actId="478"/>
          <ac:picMkLst>
            <pc:docMk/>
            <pc:sldMk cId="3060725122" sldId="331"/>
            <ac:picMk id="9" creationId="{EA02284E-CCEC-AF06-06AA-3D12403EAD12}"/>
          </ac:picMkLst>
        </pc:picChg>
        <pc:inkChg chg="add del">
          <ac:chgData name="Anda Ellēna-Alēna" userId="e237c7fb-5d49-4237-9192-9ba94748dfa9" providerId="ADAL" clId="{5624370B-C925-4905-94C4-5A1CFB3947F5}" dt="2024-04-10T09:02:23.195" v="391" actId="9405"/>
          <ac:inkMkLst>
            <pc:docMk/>
            <pc:sldMk cId="3060725122" sldId="331"/>
            <ac:inkMk id="6" creationId="{C60CBC9A-B7AA-210A-1D50-FACB3687ACBA}"/>
          </ac:inkMkLst>
        </pc:inkChg>
        <pc:inkChg chg="add">
          <ac:chgData name="Anda Ellēna-Alēna" userId="e237c7fb-5d49-4237-9192-9ba94748dfa9" providerId="ADAL" clId="{5624370B-C925-4905-94C4-5A1CFB3947F5}" dt="2024-04-10T09:02:35.641" v="392" actId="9405"/>
          <ac:inkMkLst>
            <pc:docMk/>
            <pc:sldMk cId="3060725122" sldId="331"/>
            <ac:inkMk id="10" creationId="{9AEFA4B8-8C1C-1139-3382-77E1831DBE4A}"/>
          </ac:inkMkLst>
        </pc:inkChg>
        <pc:inkChg chg="add">
          <ac:chgData name="Anda Ellēna-Alēna" userId="e237c7fb-5d49-4237-9192-9ba94748dfa9" providerId="ADAL" clId="{5624370B-C925-4905-94C4-5A1CFB3947F5}" dt="2024-04-10T09:02:40.532" v="393" actId="9405"/>
          <ac:inkMkLst>
            <pc:docMk/>
            <pc:sldMk cId="3060725122" sldId="331"/>
            <ac:inkMk id="11" creationId="{C335BC6D-EAE9-401E-D82B-5C7053857916}"/>
          </ac:inkMkLst>
        </pc:inkChg>
        <pc:inkChg chg="add">
          <ac:chgData name="Anda Ellēna-Alēna" userId="e237c7fb-5d49-4237-9192-9ba94748dfa9" providerId="ADAL" clId="{5624370B-C925-4905-94C4-5A1CFB3947F5}" dt="2024-04-10T09:02:44.910" v="394" actId="9405"/>
          <ac:inkMkLst>
            <pc:docMk/>
            <pc:sldMk cId="3060725122" sldId="331"/>
            <ac:inkMk id="12" creationId="{49979AFA-2980-1A5E-9BC6-8464A220A84A}"/>
          </ac:inkMkLst>
        </pc:inkChg>
      </pc:sldChg>
      <pc:sldChg chg="add del">
        <pc:chgData name="Anda Ellēna-Alēna" userId="e237c7fb-5d49-4237-9192-9ba94748dfa9" providerId="ADAL" clId="{5624370B-C925-4905-94C4-5A1CFB3947F5}" dt="2024-04-10T09:48:35.530" v="495" actId="2696"/>
        <pc:sldMkLst>
          <pc:docMk/>
          <pc:sldMk cId="2013911534" sldId="332"/>
        </pc:sldMkLst>
      </pc:sldChg>
      <pc:sldChg chg="modSp add mod">
        <pc:chgData name="Anda Ellēna-Alēna" userId="e237c7fb-5d49-4237-9192-9ba94748dfa9" providerId="ADAL" clId="{5624370B-C925-4905-94C4-5A1CFB3947F5}" dt="2024-04-10T09:42:00.614" v="483" actId="20577"/>
        <pc:sldMkLst>
          <pc:docMk/>
          <pc:sldMk cId="3976134295" sldId="333"/>
        </pc:sldMkLst>
        <pc:spChg chg="mod">
          <ac:chgData name="Anda Ellēna-Alēna" userId="e237c7fb-5d49-4237-9192-9ba94748dfa9" providerId="ADAL" clId="{5624370B-C925-4905-94C4-5A1CFB3947F5}" dt="2024-04-10T09:42:00.614" v="483" actId="20577"/>
          <ac:spMkLst>
            <pc:docMk/>
            <pc:sldMk cId="3976134295" sldId="333"/>
            <ac:spMk id="2" creationId="{663A5EDC-41F9-268C-9772-8FFDAF398408}"/>
          </ac:spMkLst>
        </pc:spChg>
      </pc:sldChg>
    </pc:docChg>
  </pc:docChgLst>
  <pc:docChgLst>
    <pc:chgData name="Sintija Laugale-Volbaka" userId="93cc4c17-ead5-4120-b5d3-299bd070e3e0" providerId="ADAL" clId="{A2C6FEEC-3D64-4EA3-ABC1-6722468F1F73}"/>
    <pc:docChg chg="undo custSel addSld modSld">
      <pc:chgData name="Sintija Laugale-Volbaka" userId="93cc4c17-ead5-4120-b5d3-299bd070e3e0" providerId="ADAL" clId="{A2C6FEEC-3D64-4EA3-ABC1-6722468F1F73}" dt="2023-12-04T18:42:29.843" v="3112" actId="20577"/>
      <pc:docMkLst>
        <pc:docMk/>
      </pc:docMkLst>
      <pc:sldChg chg="modSp mod modNotesTx">
        <pc:chgData name="Sintija Laugale-Volbaka" userId="93cc4c17-ead5-4120-b5d3-299bd070e3e0" providerId="ADAL" clId="{A2C6FEEC-3D64-4EA3-ABC1-6722468F1F73}" dt="2023-12-04T17:58:00.369" v="2115" actId="20577"/>
        <pc:sldMkLst>
          <pc:docMk/>
          <pc:sldMk cId="877897997" sldId="309"/>
        </pc:sldMkLst>
        <pc:spChg chg="mod">
          <ac:chgData name="Sintija Laugale-Volbaka" userId="93cc4c17-ead5-4120-b5d3-299bd070e3e0" providerId="ADAL" clId="{A2C6FEEC-3D64-4EA3-ABC1-6722468F1F73}" dt="2023-12-04T17:55:51.801" v="1905" actId="114"/>
          <ac:spMkLst>
            <pc:docMk/>
            <pc:sldMk cId="877897997" sldId="309"/>
            <ac:spMk id="14" creationId="{4853D50F-FFA5-37E2-8353-8AC4CDD2FC10}"/>
          </ac:spMkLst>
        </pc:spChg>
      </pc:sldChg>
      <pc:sldChg chg="addSp delSp modSp mod modNotesTx">
        <pc:chgData name="Sintija Laugale-Volbaka" userId="93cc4c17-ead5-4120-b5d3-299bd070e3e0" providerId="ADAL" clId="{A2C6FEEC-3D64-4EA3-ABC1-6722468F1F73}" dt="2023-12-04T18:42:29.843" v="3112" actId="20577"/>
        <pc:sldMkLst>
          <pc:docMk/>
          <pc:sldMk cId="1584721899" sldId="313"/>
        </pc:sldMkLst>
        <pc:spChg chg="add del mod">
          <ac:chgData name="Sintija Laugale-Volbaka" userId="93cc4c17-ead5-4120-b5d3-299bd070e3e0" providerId="ADAL" clId="{A2C6FEEC-3D64-4EA3-ABC1-6722468F1F73}" dt="2023-12-04T17:21:22.188" v="123" actId="478"/>
          <ac:spMkLst>
            <pc:docMk/>
            <pc:sldMk cId="1584721899" sldId="313"/>
            <ac:spMk id="2" creationId="{148BF2E4-01CF-8B53-7331-9EB9C2E8902D}"/>
          </ac:spMkLst>
        </pc:spChg>
        <pc:spChg chg="mod">
          <ac:chgData name="Sintija Laugale-Volbaka" userId="93cc4c17-ead5-4120-b5d3-299bd070e3e0" providerId="ADAL" clId="{A2C6FEEC-3D64-4EA3-ABC1-6722468F1F73}" dt="2023-12-04T17:21:36.097" v="128" actId="27636"/>
          <ac:spMkLst>
            <pc:docMk/>
            <pc:sldMk cId="1584721899" sldId="313"/>
            <ac:spMk id="3" creationId="{17757C89-4212-654F-7641-4CE8653921A9}"/>
          </ac:spMkLst>
        </pc:spChg>
        <pc:spChg chg="del mod">
          <ac:chgData name="Sintija Laugale-Volbaka" userId="93cc4c17-ead5-4120-b5d3-299bd070e3e0" providerId="ADAL" clId="{A2C6FEEC-3D64-4EA3-ABC1-6722468F1F73}" dt="2023-12-04T17:21:21.357" v="122" actId="478"/>
          <ac:spMkLst>
            <pc:docMk/>
            <pc:sldMk cId="1584721899" sldId="313"/>
            <ac:spMk id="4" creationId="{0C051A22-6B36-822F-F7DB-7DB70DD7FF64}"/>
          </ac:spMkLst>
        </pc:spChg>
        <pc:spChg chg="mod">
          <ac:chgData name="Sintija Laugale-Volbaka" userId="93cc4c17-ead5-4120-b5d3-299bd070e3e0" providerId="ADAL" clId="{A2C6FEEC-3D64-4EA3-ABC1-6722468F1F73}" dt="2023-12-04T17:21:28.388" v="126" actId="27636"/>
          <ac:spMkLst>
            <pc:docMk/>
            <pc:sldMk cId="1584721899" sldId="313"/>
            <ac:spMk id="5" creationId="{3477448B-7D96-D10E-6A44-00E75B464C41}"/>
          </ac:spMkLst>
        </pc:spChg>
        <pc:spChg chg="del mod">
          <ac:chgData name="Sintija Laugale-Volbaka" userId="93cc4c17-ead5-4120-b5d3-299bd070e3e0" providerId="ADAL" clId="{A2C6FEEC-3D64-4EA3-ABC1-6722468F1F73}" dt="2023-12-04T17:21:19.908" v="121" actId="478"/>
          <ac:spMkLst>
            <pc:docMk/>
            <pc:sldMk cId="1584721899" sldId="313"/>
            <ac:spMk id="6" creationId="{3DFD9848-A986-AF18-F3E3-F598F42A5B65}"/>
          </ac:spMkLst>
        </pc:spChg>
        <pc:spChg chg="add del mod">
          <ac:chgData name="Sintija Laugale-Volbaka" userId="93cc4c17-ead5-4120-b5d3-299bd070e3e0" providerId="ADAL" clId="{A2C6FEEC-3D64-4EA3-ABC1-6722468F1F73}" dt="2023-12-04T17:21:24.300" v="124" actId="478"/>
          <ac:spMkLst>
            <pc:docMk/>
            <pc:sldMk cId="1584721899" sldId="313"/>
            <ac:spMk id="7" creationId="{9FEC12EC-4007-0940-624A-5ECA275B5298}"/>
          </ac:spMkLst>
        </pc:spChg>
      </pc:sldChg>
      <pc:sldChg chg="addSp delSp modSp add mod modNotesTx">
        <pc:chgData name="Sintija Laugale-Volbaka" userId="93cc4c17-ead5-4120-b5d3-299bd070e3e0" providerId="ADAL" clId="{A2C6FEEC-3D64-4EA3-ABC1-6722468F1F73}" dt="2023-12-04T17:43:31.089" v="1640" actId="1076"/>
        <pc:sldMkLst>
          <pc:docMk/>
          <pc:sldMk cId="2267642940" sldId="320"/>
        </pc:sldMkLst>
        <pc:spChg chg="add del mod">
          <ac:chgData name="Sintija Laugale-Volbaka" userId="93cc4c17-ead5-4120-b5d3-299bd070e3e0" providerId="ADAL" clId="{A2C6FEEC-3D64-4EA3-ABC1-6722468F1F73}" dt="2023-12-04T17:21:50.093" v="131" actId="478"/>
          <ac:spMkLst>
            <pc:docMk/>
            <pc:sldMk cId="2267642940" sldId="320"/>
            <ac:spMk id="2" creationId="{80F601F5-4C6D-AE38-A47E-A71852ED3342}"/>
          </ac:spMkLst>
        </pc:spChg>
        <pc:spChg chg="del">
          <ac:chgData name="Sintija Laugale-Volbaka" userId="93cc4c17-ead5-4120-b5d3-299bd070e3e0" providerId="ADAL" clId="{A2C6FEEC-3D64-4EA3-ABC1-6722468F1F73}" dt="2023-12-04T17:21:47.980" v="130" actId="478"/>
          <ac:spMkLst>
            <pc:docMk/>
            <pc:sldMk cId="2267642940" sldId="320"/>
            <ac:spMk id="3" creationId="{17757C89-4212-654F-7641-4CE8653921A9}"/>
          </ac:spMkLst>
        </pc:spChg>
        <pc:spChg chg="del">
          <ac:chgData name="Sintija Laugale-Volbaka" userId="93cc4c17-ead5-4120-b5d3-299bd070e3e0" providerId="ADAL" clId="{A2C6FEEC-3D64-4EA3-ABC1-6722468F1F73}" dt="2023-12-04T17:22:04.076" v="136" actId="478"/>
          <ac:spMkLst>
            <pc:docMk/>
            <pc:sldMk cId="2267642940" sldId="320"/>
            <ac:spMk id="4" creationId="{0C051A22-6B36-822F-F7DB-7DB70DD7FF64}"/>
          </ac:spMkLst>
        </pc:spChg>
        <pc:spChg chg="del">
          <ac:chgData name="Sintija Laugale-Volbaka" userId="93cc4c17-ead5-4120-b5d3-299bd070e3e0" providerId="ADAL" clId="{A2C6FEEC-3D64-4EA3-ABC1-6722468F1F73}" dt="2023-12-04T17:21:47.117" v="129" actId="478"/>
          <ac:spMkLst>
            <pc:docMk/>
            <pc:sldMk cId="2267642940" sldId="320"/>
            <ac:spMk id="5" creationId="{3477448B-7D96-D10E-6A44-00E75B464C41}"/>
          </ac:spMkLst>
        </pc:spChg>
        <pc:spChg chg="mod">
          <ac:chgData name="Sintija Laugale-Volbaka" userId="93cc4c17-ead5-4120-b5d3-299bd070e3e0" providerId="ADAL" clId="{A2C6FEEC-3D64-4EA3-ABC1-6722468F1F73}" dt="2023-12-04T17:34:16.586" v="490" actId="20577"/>
          <ac:spMkLst>
            <pc:docMk/>
            <pc:sldMk cId="2267642940" sldId="320"/>
            <ac:spMk id="6" creationId="{3DFD9848-A986-AF18-F3E3-F598F42A5B65}"/>
          </ac:spMkLst>
        </pc:spChg>
        <pc:spChg chg="add del mod">
          <ac:chgData name="Sintija Laugale-Volbaka" userId="93cc4c17-ead5-4120-b5d3-299bd070e3e0" providerId="ADAL" clId="{A2C6FEEC-3D64-4EA3-ABC1-6722468F1F73}" dt="2023-12-04T17:21:51.436" v="133" actId="478"/>
          <ac:spMkLst>
            <pc:docMk/>
            <pc:sldMk cId="2267642940" sldId="320"/>
            <ac:spMk id="7" creationId="{A79C3573-E89D-D7C2-9629-8770F02B7D0F}"/>
          </ac:spMkLst>
        </pc:spChg>
        <pc:spChg chg="add del mod">
          <ac:chgData name="Sintija Laugale-Volbaka" userId="93cc4c17-ead5-4120-b5d3-299bd070e3e0" providerId="ADAL" clId="{A2C6FEEC-3D64-4EA3-ABC1-6722468F1F73}" dt="2023-12-04T17:22:15.835" v="137" actId="478"/>
          <ac:spMkLst>
            <pc:docMk/>
            <pc:sldMk cId="2267642940" sldId="320"/>
            <ac:spMk id="8" creationId="{9125C2C6-DD51-6DEF-23DE-2B12E00D638A}"/>
          </ac:spMkLst>
        </pc:spChg>
        <pc:spChg chg="mod">
          <ac:chgData name="Sintija Laugale-Volbaka" userId="93cc4c17-ead5-4120-b5d3-299bd070e3e0" providerId="ADAL" clId="{A2C6FEEC-3D64-4EA3-ABC1-6722468F1F73}" dt="2023-12-04T17:22:28.468" v="139" actId="1076"/>
          <ac:spMkLst>
            <pc:docMk/>
            <pc:sldMk cId="2267642940" sldId="320"/>
            <ac:spMk id="11" creationId="{5CA2B71B-E8EA-56D2-BFCB-2BFA7B760DBA}"/>
          </ac:spMkLst>
        </pc:spChg>
        <pc:spChg chg="add mod">
          <ac:chgData name="Sintija Laugale-Volbaka" userId="93cc4c17-ead5-4120-b5d3-299bd070e3e0" providerId="ADAL" clId="{A2C6FEEC-3D64-4EA3-ABC1-6722468F1F73}" dt="2023-12-04T17:43:31.089" v="1640" actId="1076"/>
          <ac:spMkLst>
            <pc:docMk/>
            <pc:sldMk cId="2267642940" sldId="320"/>
            <ac:spMk id="12" creationId="{E5E248B5-4A4F-F9FF-EE5D-F73D77F50B34}"/>
          </ac:spMkLst>
        </pc:spChg>
        <pc:spChg chg="add mod">
          <ac:chgData name="Sintija Laugale-Volbaka" userId="93cc4c17-ead5-4120-b5d3-299bd070e3e0" providerId="ADAL" clId="{A2C6FEEC-3D64-4EA3-ABC1-6722468F1F73}" dt="2023-12-04T17:43:21.486" v="1638" actId="14100"/>
          <ac:spMkLst>
            <pc:docMk/>
            <pc:sldMk cId="2267642940" sldId="320"/>
            <ac:spMk id="14" creationId="{18986BFA-D53E-E425-32A6-9708B3EA28E0}"/>
          </ac:spMkLst>
        </pc:spChg>
      </pc:sldChg>
    </pc:docChg>
  </pc:docChgLst>
  <pc:docChgLst>
    <pc:chgData name="Sintija Laugale-Volbaka" userId="S::sintija.laugale-volbaka@cfla.gov.lv::93cc4c17-ead5-4120-b5d3-299bd070e3e0" providerId="AD" clId="Web-{747C816E-A01E-4F39-884A-08D50D983707}"/>
    <pc:docChg chg="modSld">
      <pc:chgData name="Sintija Laugale-Volbaka" userId="S::sintija.laugale-volbaka@cfla.gov.lv::93cc4c17-ead5-4120-b5d3-299bd070e3e0" providerId="AD" clId="Web-{747C816E-A01E-4F39-884A-08D50D983707}" dt="2023-08-09T09:24:27.830" v="15"/>
      <pc:docMkLst>
        <pc:docMk/>
      </pc:docMkLst>
      <pc:sldChg chg="modNotes">
        <pc:chgData name="Sintija Laugale-Volbaka" userId="S::sintija.laugale-volbaka@cfla.gov.lv::93cc4c17-ead5-4120-b5d3-299bd070e3e0" providerId="AD" clId="Web-{747C816E-A01E-4F39-884A-08D50D983707}" dt="2023-08-09T09:23:27.872" v="0"/>
        <pc:sldMkLst>
          <pc:docMk/>
          <pc:sldMk cId="0" sldId="256"/>
        </pc:sldMkLst>
      </pc:sldChg>
      <pc:sldChg chg="modNotes">
        <pc:chgData name="Sintija Laugale-Volbaka" userId="S::sintija.laugale-volbaka@cfla.gov.lv::93cc4c17-ead5-4120-b5d3-299bd070e3e0" providerId="AD" clId="Web-{747C816E-A01E-4F39-884A-08D50D983707}" dt="2023-08-09T09:23:34.263" v="2"/>
        <pc:sldMkLst>
          <pc:docMk/>
          <pc:sldMk cId="0" sldId="257"/>
        </pc:sldMkLst>
      </pc:sldChg>
      <pc:sldChg chg="modNotes">
        <pc:chgData name="Sintija Laugale-Volbaka" userId="S::sintija.laugale-volbaka@cfla.gov.lv::93cc4c17-ead5-4120-b5d3-299bd070e3e0" providerId="AD" clId="Web-{747C816E-A01E-4F39-884A-08D50D983707}" dt="2023-08-09T09:24:08.141" v="9"/>
        <pc:sldMkLst>
          <pc:docMk/>
          <pc:sldMk cId="0" sldId="259"/>
        </pc:sldMkLst>
      </pc:sldChg>
      <pc:sldChg chg="modNotes">
        <pc:chgData name="Sintija Laugale-Volbaka" userId="S::sintija.laugale-volbaka@cfla.gov.lv::93cc4c17-ead5-4120-b5d3-299bd070e3e0" providerId="AD" clId="Web-{747C816E-A01E-4F39-884A-08D50D983707}" dt="2023-08-09T09:24:11.360" v="10"/>
        <pc:sldMkLst>
          <pc:docMk/>
          <pc:sldMk cId="0" sldId="260"/>
        </pc:sldMkLst>
      </pc:sldChg>
      <pc:sldChg chg="modNotes">
        <pc:chgData name="Sintija Laugale-Volbaka" userId="S::sintija.laugale-volbaka@cfla.gov.lv::93cc4c17-ead5-4120-b5d3-299bd070e3e0" providerId="AD" clId="Web-{747C816E-A01E-4F39-884A-08D50D983707}" dt="2023-08-09T09:24:24.955" v="14"/>
        <pc:sldMkLst>
          <pc:docMk/>
          <pc:sldMk cId="0" sldId="261"/>
        </pc:sldMkLst>
      </pc:sldChg>
      <pc:sldChg chg="modNotes">
        <pc:chgData name="Sintija Laugale-Volbaka" userId="S::sintija.laugale-volbaka@cfla.gov.lv::93cc4c17-ead5-4120-b5d3-299bd070e3e0" providerId="AD" clId="Web-{747C816E-A01E-4F39-884A-08D50D983707}" dt="2023-08-09T09:24:27.830" v="15"/>
        <pc:sldMkLst>
          <pc:docMk/>
          <pc:sldMk cId="0" sldId="262"/>
        </pc:sldMkLst>
      </pc:sldChg>
      <pc:sldChg chg="modNotes">
        <pc:chgData name="Sintija Laugale-Volbaka" userId="S::sintija.laugale-volbaka@cfla.gov.lv::93cc4c17-ead5-4120-b5d3-299bd070e3e0" providerId="AD" clId="Web-{747C816E-A01E-4F39-884A-08D50D983707}" dt="2023-08-09T09:23:45.452" v="3"/>
        <pc:sldMkLst>
          <pc:docMk/>
          <pc:sldMk cId="0" sldId="265"/>
        </pc:sldMkLst>
      </pc:sldChg>
      <pc:sldChg chg="modNotes">
        <pc:chgData name="Sintija Laugale-Volbaka" userId="S::sintija.laugale-volbaka@cfla.gov.lv::93cc4c17-ead5-4120-b5d3-299bd070e3e0" providerId="AD" clId="Web-{747C816E-A01E-4F39-884A-08D50D983707}" dt="2023-08-09T09:23:59.343" v="7"/>
        <pc:sldMkLst>
          <pc:docMk/>
          <pc:sldMk cId="0" sldId="266"/>
        </pc:sldMkLst>
      </pc:sldChg>
      <pc:sldChg chg="modNotes">
        <pc:chgData name="Sintija Laugale-Volbaka" userId="S::sintija.laugale-volbaka@cfla.gov.lv::93cc4c17-ead5-4120-b5d3-299bd070e3e0" providerId="AD" clId="Web-{747C816E-A01E-4F39-884A-08D50D983707}" dt="2023-08-09T09:23:48.858" v="4"/>
        <pc:sldMkLst>
          <pc:docMk/>
          <pc:sldMk cId="0" sldId="267"/>
        </pc:sldMkLst>
      </pc:sldChg>
      <pc:sldChg chg="modNotes">
        <pc:chgData name="Sintija Laugale-Volbaka" userId="S::sintija.laugale-volbaka@cfla.gov.lv::93cc4c17-ead5-4120-b5d3-299bd070e3e0" providerId="AD" clId="Web-{747C816E-A01E-4F39-884A-08D50D983707}" dt="2023-08-09T09:23:52.640" v="5"/>
        <pc:sldMkLst>
          <pc:docMk/>
          <pc:sldMk cId="0" sldId="268"/>
        </pc:sldMkLst>
      </pc:sldChg>
      <pc:sldChg chg="modNotes">
        <pc:chgData name="Sintija Laugale-Volbaka" userId="S::sintija.laugale-volbaka@cfla.gov.lv::93cc4c17-ead5-4120-b5d3-299bd070e3e0" providerId="AD" clId="Web-{747C816E-A01E-4F39-884A-08D50D983707}" dt="2023-08-09T09:23:56.062" v="6"/>
        <pc:sldMkLst>
          <pc:docMk/>
          <pc:sldMk cId="0" sldId="269"/>
        </pc:sldMkLst>
      </pc:sldChg>
      <pc:sldChg chg="modNotes">
        <pc:chgData name="Sintija Laugale-Volbaka" userId="S::sintija.laugale-volbaka@cfla.gov.lv::93cc4c17-ead5-4120-b5d3-299bd070e3e0" providerId="AD" clId="Web-{747C816E-A01E-4F39-884A-08D50D983707}" dt="2023-08-09T09:24:04.141" v="8"/>
        <pc:sldMkLst>
          <pc:docMk/>
          <pc:sldMk cId="0" sldId="272"/>
        </pc:sldMkLst>
      </pc:sldChg>
      <pc:sldChg chg="modNotes">
        <pc:chgData name="Sintija Laugale-Volbaka" userId="S::sintija.laugale-volbaka@cfla.gov.lv::93cc4c17-ead5-4120-b5d3-299bd070e3e0" providerId="AD" clId="Web-{747C816E-A01E-4F39-884A-08D50D983707}" dt="2023-08-09T09:24:14.985" v="11"/>
        <pc:sldMkLst>
          <pc:docMk/>
          <pc:sldMk cId="0" sldId="273"/>
        </pc:sldMkLst>
      </pc:sldChg>
      <pc:sldChg chg="modNotes">
        <pc:chgData name="Sintija Laugale-Volbaka" userId="S::sintija.laugale-volbaka@cfla.gov.lv::93cc4c17-ead5-4120-b5d3-299bd070e3e0" providerId="AD" clId="Web-{747C816E-A01E-4F39-884A-08D50D983707}" dt="2023-08-09T09:24:18.142" v="12"/>
        <pc:sldMkLst>
          <pc:docMk/>
          <pc:sldMk cId="0" sldId="274"/>
        </pc:sldMkLst>
      </pc:sldChg>
      <pc:sldChg chg="modNotes">
        <pc:chgData name="Sintija Laugale-Volbaka" userId="S::sintija.laugale-volbaka@cfla.gov.lv::93cc4c17-ead5-4120-b5d3-299bd070e3e0" providerId="AD" clId="Web-{747C816E-A01E-4F39-884A-08D50D983707}" dt="2023-08-09T09:24:21.064" v="13"/>
        <pc:sldMkLst>
          <pc:docMk/>
          <pc:sldMk cId="0" sldId="275"/>
        </pc:sldMkLst>
      </pc:sldChg>
      <pc:sldChg chg="modNotes">
        <pc:chgData name="Sintija Laugale-Volbaka" userId="S::sintija.laugale-volbaka@cfla.gov.lv::93cc4c17-ead5-4120-b5d3-299bd070e3e0" providerId="AD" clId="Web-{747C816E-A01E-4F39-884A-08D50D983707}" dt="2023-08-09T09:23:30.544" v="1"/>
        <pc:sldMkLst>
          <pc:docMk/>
          <pc:sldMk cId="0" sldId="276"/>
        </pc:sldMkLst>
      </pc:sldChg>
    </pc:docChg>
  </pc:docChgLst>
  <pc:docChgLst>
    <pc:chgData name="Anda Ellēna-Alēna" userId="S::anda.ellena-alena@cfla.gov.lv::e237c7fb-5d49-4237-9192-9ba94748dfa9" providerId="AD" clId="Web-{3EA7765A-A069-9B22-B30D-CBF9D2C7A457}"/>
    <pc:docChg chg="addSld">
      <pc:chgData name="Anda Ellēna-Alēna" userId="S::anda.ellena-alena@cfla.gov.lv::e237c7fb-5d49-4237-9192-9ba94748dfa9" providerId="AD" clId="Web-{3EA7765A-A069-9B22-B30D-CBF9D2C7A457}" dt="2024-04-04T14:00:37.045" v="1"/>
      <pc:docMkLst>
        <pc:docMk/>
      </pc:docMkLst>
      <pc:sldChg chg="new">
        <pc:chgData name="Anda Ellēna-Alēna" userId="S::anda.ellena-alena@cfla.gov.lv::e237c7fb-5d49-4237-9192-9ba94748dfa9" providerId="AD" clId="Web-{3EA7765A-A069-9B22-B30D-CBF9D2C7A457}" dt="2024-04-04T14:00:32.451" v="0"/>
        <pc:sldMkLst>
          <pc:docMk/>
          <pc:sldMk cId="1541733888" sldId="321"/>
        </pc:sldMkLst>
      </pc:sldChg>
      <pc:sldChg chg="add">
        <pc:chgData name="Anda Ellēna-Alēna" userId="S::anda.ellena-alena@cfla.gov.lv::e237c7fb-5d49-4237-9192-9ba94748dfa9" providerId="AD" clId="Web-{3EA7765A-A069-9B22-B30D-CBF9D2C7A457}" dt="2024-04-04T14:00:37.045" v="1"/>
        <pc:sldMkLst>
          <pc:docMk/>
          <pc:sldMk cId="1456909442" sldId="322"/>
        </pc:sldMkLst>
      </pc:sldChg>
      <pc:sldMasterChg chg="addSldLayout">
        <pc:chgData name="Anda Ellēna-Alēna" userId="S::anda.ellena-alena@cfla.gov.lv::e237c7fb-5d49-4237-9192-9ba94748dfa9" providerId="AD" clId="Web-{3EA7765A-A069-9B22-B30D-CBF9D2C7A457}" dt="2024-04-04T14:00:37.045" v="1"/>
        <pc:sldMasterMkLst>
          <pc:docMk/>
          <pc:sldMasterMk cId="0" sldId="2147483648"/>
        </pc:sldMasterMkLst>
        <pc:sldLayoutChg chg="add">
          <pc:chgData name="Anda Ellēna-Alēna" userId="S::anda.ellena-alena@cfla.gov.lv::e237c7fb-5d49-4237-9192-9ba94748dfa9" providerId="AD" clId="Web-{3EA7765A-A069-9B22-B30D-CBF9D2C7A457}" dt="2024-04-04T14:00:37.045" v="1"/>
          <pc:sldLayoutMkLst>
            <pc:docMk/>
            <pc:sldMasterMk cId="0" sldId="2147483648"/>
            <pc:sldLayoutMk cId="3016780454" sldId="2147483893"/>
          </pc:sldLayoutMkLst>
        </pc:sldLayoutChg>
      </pc:sldMasterChg>
    </pc:docChg>
  </pc:docChgLst>
  <pc:docChgLst>
    <pc:chgData name="Sintija Laugale-Volbaka" userId="93cc4c17-ead5-4120-b5d3-299bd070e3e0" providerId="ADAL" clId="{6F18688F-31AB-4A38-845B-34438671BE78}"/>
    <pc:docChg chg="undo redo custSel addSld delSld modSld sldOrd">
      <pc:chgData name="Sintija Laugale-Volbaka" userId="93cc4c17-ead5-4120-b5d3-299bd070e3e0" providerId="ADAL" clId="{6F18688F-31AB-4A38-845B-34438671BE78}" dt="2023-11-21T16:23:47.065" v="17822" actId="790"/>
      <pc:docMkLst>
        <pc:docMk/>
      </pc:docMkLst>
      <pc:sldChg chg="addSp delSp modSp mod modNotesTx">
        <pc:chgData name="Sintija Laugale-Volbaka" userId="93cc4c17-ead5-4120-b5d3-299bd070e3e0" providerId="ADAL" clId="{6F18688F-31AB-4A38-845B-34438671BE78}" dt="2023-11-21T16:23:47.065" v="17822" actId="790"/>
        <pc:sldMkLst>
          <pc:docMk/>
          <pc:sldMk cId="0" sldId="256"/>
        </pc:sldMkLst>
        <pc:spChg chg="add mod">
          <ac:chgData name="Sintija Laugale-Volbaka" userId="93cc4c17-ead5-4120-b5d3-299bd070e3e0" providerId="ADAL" clId="{6F18688F-31AB-4A38-845B-34438671BE78}" dt="2023-11-08T15:38:46.570" v="4067" actId="27636"/>
          <ac:spMkLst>
            <pc:docMk/>
            <pc:sldMk cId="0" sldId="256"/>
            <ac:spMk id="2" creationId="{2F61D5BD-85AA-D879-DEAC-F99C7E1FC415}"/>
          </ac:spMkLst>
        </pc:spChg>
        <pc:spChg chg="del mod">
          <ac:chgData name="Sintija Laugale-Volbaka" userId="93cc4c17-ead5-4120-b5d3-299bd070e3e0" providerId="ADAL" clId="{6F18688F-31AB-4A38-845B-34438671BE78}" dt="2023-11-08T10:03:43.200" v="38" actId="478"/>
          <ac:spMkLst>
            <pc:docMk/>
            <pc:sldMk cId="0" sldId="256"/>
            <ac:spMk id="12290" creationId="{E1BB3F76-BFD3-6785-53F4-83C7DACFFA50}"/>
          </ac:spMkLst>
        </pc:spChg>
        <pc:spChg chg="mod">
          <ac:chgData name="Sintija Laugale-Volbaka" userId="93cc4c17-ead5-4120-b5d3-299bd070e3e0" providerId="ADAL" clId="{6F18688F-31AB-4A38-845B-34438671BE78}" dt="2023-11-08T15:38:46.570" v="4067" actId="27636"/>
          <ac:spMkLst>
            <pc:docMk/>
            <pc:sldMk cId="0" sldId="256"/>
            <ac:spMk id="12291" creationId="{7E0C9983-AAD6-5C3E-DA88-17A56A509BBF}"/>
          </ac:spMkLst>
        </pc:spChg>
        <pc:spChg chg="mod">
          <ac:chgData name="Sintija Laugale-Volbaka" userId="93cc4c17-ead5-4120-b5d3-299bd070e3e0" providerId="ADAL" clId="{6F18688F-31AB-4A38-845B-34438671BE78}" dt="2023-11-08T15:39:13.066" v="4074" actId="1076"/>
          <ac:spMkLst>
            <pc:docMk/>
            <pc:sldMk cId="0" sldId="256"/>
            <ac:spMk id="12292" creationId="{B8C250DD-2915-569D-4572-E19223C34B17}"/>
          </ac:spMkLst>
        </pc:spChg>
      </pc:sldChg>
      <pc:sldChg chg="delSp modSp del mod">
        <pc:chgData name="Sintija Laugale-Volbaka" userId="93cc4c17-ead5-4120-b5d3-299bd070e3e0" providerId="ADAL" clId="{6F18688F-31AB-4A38-845B-34438671BE78}" dt="2023-11-08T10:51:13.190" v="1120" actId="2696"/>
        <pc:sldMkLst>
          <pc:docMk/>
          <pc:sldMk cId="0" sldId="257"/>
        </pc:sldMkLst>
        <pc:spChg chg="del mod">
          <ac:chgData name="Sintija Laugale-Volbaka" userId="93cc4c17-ead5-4120-b5d3-299bd070e3e0" providerId="ADAL" clId="{6F18688F-31AB-4A38-845B-34438671BE78}" dt="2023-11-08T10:06:41.732" v="83" actId="478"/>
          <ac:spMkLst>
            <pc:docMk/>
            <pc:sldMk cId="0" sldId="257"/>
            <ac:spMk id="14342" creationId="{9509BFBE-E2E8-948F-3366-69C98EC4781B}"/>
          </ac:spMkLst>
        </pc:spChg>
        <pc:graphicFrameChg chg="mod">
          <ac:chgData name="Sintija Laugale-Volbaka" userId="93cc4c17-ead5-4120-b5d3-299bd070e3e0" providerId="ADAL" clId="{6F18688F-31AB-4A38-845B-34438671BE78}" dt="2023-11-08T10:08:16.838" v="131" actId="20577"/>
          <ac:graphicFrameMkLst>
            <pc:docMk/>
            <pc:sldMk cId="0" sldId="257"/>
            <ac:graphicFrameMk id="2" creationId="{EE462F03-D4C2-745C-CE81-5692BC9897F3}"/>
          </ac:graphicFrameMkLst>
        </pc:graphicFrameChg>
      </pc:sldChg>
      <pc:sldChg chg="modSp mod modNotesTx">
        <pc:chgData name="Sintija Laugale-Volbaka" userId="93cc4c17-ead5-4120-b5d3-299bd070e3e0" providerId="ADAL" clId="{6F18688F-31AB-4A38-845B-34438671BE78}" dt="2023-11-21T16:11:55.101" v="17270" actId="12"/>
        <pc:sldMkLst>
          <pc:docMk/>
          <pc:sldMk cId="0" sldId="259"/>
        </pc:sldMkLst>
        <pc:spChg chg="mod">
          <ac:chgData name="Sintija Laugale-Volbaka" userId="93cc4c17-ead5-4120-b5d3-299bd070e3e0" providerId="ADAL" clId="{6F18688F-31AB-4A38-845B-34438671BE78}" dt="2023-11-08T15:29:08.439" v="3922" actId="6549"/>
          <ac:spMkLst>
            <pc:docMk/>
            <pc:sldMk cId="0" sldId="259"/>
            <ac:spMk id="21523" creationId="{2349A78C-893B-DEA7-45D9-506F914448A3}"/>
          </ac:spMkLst>
        </pc:spChg>
        <pc:graphicFrameChg chg="mod modGraphic">
          <ac:chgData name="Sintija Laugale-Volbaka" userId="93cc4c17-ead5-4120-b5d3-299bd070e3e0" providerId="ADAL" clId="{6F18688F-31AB-4A38-845B-34438671BE78}" dt="2023-11-08T15:43:51.670" v="4105" actId="120"/>
          <ac:graphicFrameMkLst>
            <pc:docMk/>
            <pc:sldMk cId="0" sldId="259"/>
            <ac:graphicFrameMk id="2" creationId="{0C540894-2337-2D36-9500-C2619F90AB5A}"/>
          </ac:graphicFrameMkLst>
        </pc:graphicFrameChg>
      </pc:sldChg>
      <pc:sldChg chg="modSp mod modNotesTx">
        <pc:chgData name="Sintija Laugale-Volbaka" userId="93cc4c17-ead5-4120-b5d3-299bd070e3e0" providerId="ADAL" clId="{6F18688F-31AB-4A38-845B-34438671BE78}" dt="2023-11-21T16:14:33.311" v="17289" actId="20577"/>
        <pc:sldMkLst>
          <pc:docMk/>
          <pc:sldMk cId="0" sldId="260"/>
        </pc:sldMkLst>
        <pc:spChg chg="mod">
          <ac:chgData name="Sintija Laugale-Volbaka" userId="93cc4c17-ead5-4120-b5d3-299bd070e3e0" providerId="ADAL" clId="{6F18688F-31AB-4A38-845B-34438671BE78}" dt="2023-11-08T15:44:26.736" v="4109" actId="2711"/>
          <ac:spMkLst>
            <pc:docMk/>
            <pc:sldMk cId="0" sldId="260"/>
            <ac:spMk id="15362" creationId="{F490E43C-C81B-E743-DABC-AE55859C031F}"/>
          </ac:spMkLst>
        </pc:spChg>
        <pc:spChg chg="mod">
          <ac:chgData name="Sintija Laugale-Volbaka" userId="93cc4c17-ead5-4120-b5d3-299bd070e3e0" providerId="ADAL" clId="{6F18688F-31AB-4A38-845B-34438671BE78}" dt="2023-11-08T15:44:31.379" v="4110" actId="2711"/>
          <ac:spMkLst>
            <pc:docMk/>
            <pc:sldMk cId="0" sldId="260"/>
            <ac:spMk id="15364" creationId="{CFCB90AB-80D5-96CC-74BA-38902B3B91B0}"/>
          </ac:spMkLst>
        </pc:spChg>
      </pc:sldChg>
      <pc:sldChg chg="addSp modSp mod ord modNotesTx">
        <pc:chgData name="Sintija Laugale-Volbaka" userId="93cc4c17-ead5-4120-b5d3-299bd070e3e0" providerId="ADAL" clId="{6F18688F-31AB-4A38-845B-34438671BE78}" dt="2023-11-21T16:13:48.789" v="17285" actId="20577"/>
        <pc:sldMkLst>
          <pc:docMk/>
          <pc:sldMk cId="0" sldId="261"/>
        </pc:sldMkLst>
        <pc:spChg chg="add mod">
          <ac:chgData name="Sintija Laugale-Volbaka" userId="93cc4c17-ead5-4120-b5d3-299bd070e3e0" providerId="ADAL" clId="{6F18688F-31AB-4A38-845B-34438671BE78}" dt="2023-11-08T15:44:05.434" v="4106" actId="2711"/>
          <ac:spMkLst>
            <pc:docMk/>
            <pc:sldMk cId="0" sldId="261"/>
            <ac:spMk id="3" creationId="{72852863-5A46-0513-B75C-9F525DCE7A77}"/>
          </ac:spMkLst>
        </pc:spChg>
        <pc:spChg chg="mod">
          <ac:chgData name="Sintija Laugale-Volbaka" userId="93cc4c17-ead5-4120-b5d3-299bd070e3e0" providerId="ADAL" clId="{6F18688F-31AB-4A38-845B-34438671BE78}" dt="2023-11-08T15:29:32.506" v="3931" actId="1076"/>
          <ac:spMkLst>
            <pc:docMk/>
            <pc:sldMk cId="0" sldId="261"/>
            <ac:spMk id="26627" creationId="{CB85AEC3-0F33-CC3A-B8D2-E5515EBAA9D8}"/>
          </ac:spMkLst>
        </pc:spChg>
        <pc:graphicFrameChg chg="mod">
          <ac:chgData name="Sintija Laugale-Volbaka" userId="93cc4c17-ead5-4120-b5d3-299bd070e3e0" providerId="ADAL" clId="{6F18688F-31AB-4A38-845B-34438671BE78}" dt="2023-11-08T15:44:17.933" v="4108"/>
          <ac:graphicFrameMkLst>
            <pc:docMk/>
            <pc:sldMk cId="0" sldId="261"/>
            <ac:graphicFrameMk id="2" creationId="{1AEEF371-2ECB-7C23-22BA-89A59F3D19E8}"/>
          </ac:graphicFrameMkLst>
        </pc:graphicFrameChg>
      </pc:sldChg>
      <pc:sldChg chg="modSp del mod">
        <pc:chgData name="Sintija Laugale-Volbaka" userId="93cc4c17-ead5-4120-b5d3-299bd070e3e0" providerId="ADAL" clId="{6F18688F-31AB-4A38-845B-34438671BE78}" dt="2023-11-08T15:26:16.439" v="3903" actId="47"/>
        <pc:sldMkLst>
          <pc:docMk/>
          <pc:sldMk cId="0" sldId="262"/>
        </pc:sldMkLst>
        <pc:spChg chg="mod">
          <ac:chgData name="Sintija Laugale-Volbaka" userId="93cc4c17-ead5-4120-b5d3-299bd070e3e0" providerId="ADAL" clId="{6F18688F-31AB-4A38-845B-34438671BE78}" dt="2023-11-08T15:26:03.554" v="3902" actId="20577"/>
          <ac:spMkLst>
            <pc:docMk/>
            <pc:sldMk cId="0" sldId="262"/>
            <ac:spMk id="3" creationId="{71F4A0E6-DC2E-5206-3E5C-6B623AC6FDF6}"/>
          </ac:spMkLst>
        </pc:spChg>
      </pc:sldChg>
      <pc:sldChg chg="modSp mod">
        <pc:chgData name="Sintija Laugale-Volbaka" userId="93cc4c17-ead5-4120-b5d3-299bd070e3e0" providerId="ADAL" clId="{6F18688F-31AB-4A38-845B-34438671BE78}" dt="2023-11-08T15:47:41.665" v="4142" actId="790"/>
        <pc:sldMkLst>
          <pc:docMk/>
          <pc:sldMk cId="0" sldId="264"/>
        </pc:sldMkLst>
        <pc:spChg chg="mod">
          <ac:chgData name="Sintija Laugale-Volbaka" userId="93cc4c17-ead5-4120-b5d3-299bd070e3e0" providerId="ADAL" clId="{6F18688F-31AB-4A38-845B-34438671BE78}" dt="2023-11-08T15:47:41.665" v="4142" actId="790"/>
          <ac:spMkLst>
            <pc:docMk/>
            <pc:sldMk cId="0" sldId="264"/>
            <ac:spMk id="19458" creationId="{40D67332-09D7-AB85-F6AE-CA9D834C338A}"/>
          </ac:spMkLst>
        </pc:spChg>
      </pc:sldChg>
      <pc:sldChg chg="addSp delSp modSp mod modClrScheme chgLayout modNotesTx">
        <pc:chgData name="Sintija Laugale-Volbaka" userId="93cc4c17-ead5-4120-b5d3-299bd070e3e0" providerId="ADAL" clId="{6F18688F-31AB-4A38-845B-34438671BE78}" dt="2023-11-21T16:05:42.297" v="17175" actId="20577"/>
        <pc:sldMkLst>
          <pc:docMk/>
          <pc:sldMk cId="0" sldId="265"/>
        </pc:sldMkLst>
        <pc:spChg chg="add del mod">
          <ac:chgData name="Sintija Laugale-Volbaka" userId="93cc4c17-ead5-4120-b5d3-299bd070e3e0" providerId="ADAL" clId="{6F18688F-31AB-4A38-845B-34438671BE78}" dt="2023-11-08T11:10:13.150" v="1679" actId="478"/>
          <ac:spMkLst>
            <pc:docMk/>
            <pc:sldMk cId="0" sldId="265"/>
            <ac:spMk id="2" creationId="{0D47F102-CCB4-1F32-89EC-B09E9B07899E}"/>
          </ac:spMkLst>
        </pc:spChg>
        <pc:spChg chg="add del mod">
          <ac:chgData name="Sintija Laugale-Volbaka" userId="93cc4c17-ead5-4120-b5d3-299bd070e3e0" providerId="ADAL" clId="{6F18688F-31AB-4A38-845B-34438671BE78}" dt="2023-11-08T15:20:31.229" v="3876" actId="207"/>
          <ac:spMkLst>
            <pc:docMk/>
            <pc:sldMk cId="0" sldId="265"/>
            <ac:spMk id="3" creationId="{8BF882AD-9EB7-A3EE-18FD-967C9BBA1702}"/>
          </ac:spMkLst>
        </pc:spChg>
        <pc:spChg chg="add del mod">
          <ac:chgData name="Sintija Laugale-Volbaka" userId="93cc4c17-ead5-4120-b5d3-299bd070e3e0" providerId="ADAL" clId="{6F18688F-31AB-4A38-845B-34438671BE78}" dt="2023-11-08T11:18:44.810" v="1788" actId="478"/>
          <ac:spMkLst>
            <pc:docMk/>
            <pc:sldMk cId="0" sldId="265"/>
            <ac:spMk id="6" creationId="{109D4005-01B3-1438-9EE2-BBAB1A0950CA}"/>
          </ac:spMkLst>
        </pc:spChg>
        <pc:spChg chg="add mod">
          <ac:chgData name="Sintija Laugale-Volbaka" userId="93cc4c17-ead5-4120-b5d3-299bd070e3e0" providerId="ADAL" clId="{6F18688F-31AB-4A38-845B-34438671BE78}" dt="2023-11-08T11:18:48.729" v="1789" actId="20577"/>
          <ac:spMkLst>
            <pc:docMk/>
            <pc:sldMk cId="0" sldId="265"/>
            <ac:spMk id="7" creationId="{A68578DB-6302-1CE1-4C57-E1EF79F62EF6}"/>
          </ac:spMkLst>
        </pc:spChg>
        <pc:spChg chg="del mod">
          <ac:chgData name="Sintija Laugale-Volbaka" userId="93cc4c17-ead5-4120-b5d3-299bd070e3e0" providerId="ADAL" clId="{6F18688F-31AB-4A38-845B-34438671BE78}" dt="2023-11-08T11:18:39.755" v="1786" actId="478"/>
          <ac:spMkLst>
            <pc:docMk/>
            <pc:sldMk cId="0" sldId="265"/>
            <ac:spMk id="15362" creationId="{A8BBEA93-6999-2BD7-52D7-45D2F425125F}"/>
          </ac:spMkLst>
        </pc:spChg>
        <pc:spChg chg="mod">
          <ac:chgData name="Sintija Laugale-Volbaka" userId="93cc4c17-ead5-4120-b5d3-299bd070e3e0" providerId="ADAL" clId="{6F18688F-31AB-4A38-845B-34438671BE78}" dt="2023-11-08T11:11:15.865" v="1685" actId="26606"/>
          <ac:spMkLst>
            <pc:docMk/>
            <pc:sldMk cId="0" sldId="265"/>
            <ac:spMk id="15364" creationId="{43642592-44F8-1F04-0A06-601EF13592FB}"/>
          </ac:spMkLst>
        </pc:spChg>
        <pc:spChg chg="add del mod">
          <ac:chgData name="Sintija Laugale-Volbaka" userId="93cc4c17-ead5-4120-b5d3-299bd070e3e0" providerId="ADAL" clId="{6F18688F-31AB-4A38-845B-34438671BE78}" dt="2023-11-08T11:12:05.023" v="1695" actId="478"/>
          <ac:spMkLst>
            <pc:docMk/>
            <pc:sldMk cId="0" sldId="265"/>
            <ac:spMk id="15369" creationId="{D30D6E85-C8D2-8EB9-2450-CBAC9FD78B38}"/>
          </ac:spMkLst>
        </pc:spChg>
        <pc:spChg chg="add del mod">
          <ac:chgData name="Sintija Laugale-Volbaka" userId="93cc4c17-ead5-4120-b5d3-299bd070e3e0" providerId="ADAL" clId="{6F18688F-31AB-4A38-845B-34438671BE78}" dt="2023-11-08T11:12:06.367" v="1696" actId="478"/>
          <ac:spMkLst>
            <pc:docMk/>
            <pc:sldMk cId="0" sldId="265"/>
            <ac:spMk id="15371" creationId="{28F116A9-BDEF-8F6E-7E54-5BBC368FDF4B}"/>
          </ac:spMkLst>
        </pc:spChg>
        <pc:picChg chg="add mod ord">
          <ac:chgData name="Sintija Laugale-Volbaka" userId="93cc4c17-ead5-4120-b5d3-299bd070e3e0" providerId="ADAL" clId="{6F18688F-31AB-4A38-845B-34438671BE78}" dt="2023-11-08T11:12:11.918" v="1698" actId="1076"/>
          <ac:picMkLst>
            <pc:docMk/>
            <pc:sldMk cId="0" sldId="265"/>
            <ac:picMk id="5" creationId="{4FED99DC-6C22-86DF-316D-09EB5914545A}"/>
          </ac:picMkLst>
        </pc:picChg>
        <pc:picChg chg="del">
          <ac:chgData name="Sintija Laugale-Volbaka" userId="93cc4c17-ead5-4120-b5d3-299bd070e3e0" providerId="ADAL" clId="{6F18688F-31AB-4A38-845B-34438671BE78}" dt="2023-11-08T11:11:07.517" v="1682" actId="478"/>
          <ac:picMkLst>
            <pc:docMk/>
            <pc:sldMk cId="0" sldId="265"/>
            <ac:picMk id="15365" creationId="{D8F54FE2-02A1-F3D6-3C0D-BEAE8946BD73}"/>
          </ac:picMkLst>
        </pc:picChg>
      </pc:sldChg>
      <pc:sldChg chg="modNotesTx">
        <pc:chgData name="Sintija Laugale-Volbaka" userId="93cc4c17-ead5-4120-b5d3-299bd070e3e0" providerId="ADAL" clId="{6F18688F-31AB-4A38-845B-34438671BE78}" dt="2023-11-21T16:08:29.630" v="17193" actId="20577"/>
        <pc:sldMkLst>
          <pc:docMk/>
          <pc:sldMk cId="0" sldId="266"/>
        </pc:sldMkLst>
      </pc:sldChg>
      <pc:sldChg chg="addSp delSp modSp mod modNotesTx">
        <pc:chgData name="Sintija Laugale-Volbaka" userId="93cc4c17-ead5-4120-b5d3-299bd070e3e0" providerId="ADAL" clId="{6F18688F-31AB-4A38-845B-34438671BE78}" dt="2023-11-21T16:07:15.204" v="17188" actId="790"/>
        <pc:sldMkLst>
          <pc:docMk/>
          <pc:sldMk cId="0" sldId="267"/>
        </pc:sldMkLst>
        <pc:spChg chg="mod">
          <ac:chgData name="Sintija Laugale-Volbaka" userId="93cc4c17-ead5-4120-b5d3-299bd070e3e0" providerId="ADAL" clId="{6F18688F-31AB-4A38-845B-34438671BE78}" dt="2023-11-21T16:07:15.204" v="17188" actId="790"/>
          <ac:spMkLst>
            <pc:docMk/>
            <pc:sldMk cId="0" sldId="267"/>
            <ac:spMk id="3" creationId="{2CB0B608-CF0D-B978-C6C7-7601F6703113}"/>
          </ac:spMkLst>
        </pc:spChg>
        <pc:spChg chg="mod">
          <ac:chgData name="Sintija Laugale-Volbaka" userId="93cc4c17-ead5-4120-b5d3-299bd070e3e0" providerId="ADAL" clId="{6F18688F-31AB-4A38-845B-34438671BE78}" dt="2023-11-08T11:14:11.633" v="1766" actId="1076"/>
          <ac:spMkLst>
            <pc:docMk/>
            <pc:sldMk cId="0" sldId="267"/>
            <ac:spMk id="16386" creationId="{8C9551E7-386E-DB65-3221-396953B5C314}"/>
          </ac:spMkLst>
        </pc:spChg>
        <pc:picChg chg="add mod modCrop">
          <ac:chgData name="Sintija Laugale-Volbaka" userId="93cc4c17-ead5-4120-b5d3-299bd070e3e0" providerId="ADAL" clId="{6F18688F-31AB-4A38-845B-34438671BE78}" dt="2023-11-08T11:14:29.962" v="1769" actId="1076"/>
          <ac:picMkLst>
            <pc:docMk/>
            <pc:sldMk cId="0" sldId="267"/>
            <ac:picMk id="4" creationId="{9D33FE25-D287-A60D-D2D2-0FA85B623357}"/>
          </ac:picMkLst>
        </pc:picChg>
        <pc:picChg chg="del">
          <ac:chgData name="Sintija Laugale-Volbaka" userId="93cc4c17-ead5-4120-b5d3-299bd070e3e0" providerId="ADAL" clId="{6F18688F-31AB-4A38-845B-34438671BE78}" dt="2023-11-08T11:13:38.019" v="1762" actId="478"/>
          <ac:picMkLst>
            <pc:docMk/>
            <pc:sldMk cId="0" sldId="267"/>
            <ac:picMk id="16389" creationId="{FDA27AA9-A181-660A-00FF-185B4D304D80}"/>
          </ac:picMkLst>
        </pc:picChg>
      </pc:sldChg>
      <pc:sldChg chg="modSp mod modNotesTx">
        <pc:chgData name="Sintija Laugale-Volbaka" userId="93cc4c17-ead5-4120-b5d3-299bd070e3e0" providerId="ADAL" clId="{6F18688F-31AB-4A38-845B-34438671BE78}" dt="2023-11-21T16:07:29.297" v="17189" actId="790"/>
        <pc:sldMkLst>
          <pc:docMk/>
          <pc:sldMk cId="0" sldId="268"/>
        </pc:sldMkLst>
        <pc:spChg chg="mod">
          <ac:chgData name="Sintija Laugale-Volbaka" userId="93cc4c17-ead5-4120-b5d3-299bd070e3e0" providerId="ADAL" clId="{6F18688F-31AB-4A38-845B-34438671BE78}" dt="2023-11-08T11:19:13.634" v="1794" actId="14100"/>
          <ac:spMkLst>
            <pc:docMk/>
            <pc:sldMk cId="0" sldId="268"/>
            <ac:spMk id="3" creationId="{AE2470BC-03CE-C931-5FA0-690B8B6A95C0}"/>
          </ac:spMkLst>
        </pc:spChg>
        <pc:spChg chg="mod">
          <ac:chgData name="Sintija Laugale-Volbaka" userId="93cc4c17-ead5-4120-b5d3-299bd070e3e0" providerId="ADAL" clId="{6F18688F-31AB-4A38-845B-34438671BE78}" dt="2023-11-08T11:18:23" v="1785" actId="14100"/>
          <ac:spMkLst>
            <pc:docMk/>
            <pc:sldMk cId="0" sldId="268"/>
            <ac:spMk id="17410" creationId="{FD14A7AF-645C-742D-F4EC-1C3ED2619EA2}"/>
          </ac:spMkLst>
        </pc:spChg>
        <pc:picChg chg="mod">
          <ac:chgData name="Sintija Laugale-Volbaka" userId="93cc4c17-ead5-4120-b5d3-299bd070e3e0" providerId="ADAL" clId="{6F18688F-31AB-4A38-845B-34438671BE78}" dt="2023-11-08T11:19:02.305" v="1792" actId="1076"/>
          <ac:picMkLst>
            <pc:docMk/>
            <pc:sldMk cId="0" sldId="268"/>
            <ac:picMk id="17413" creationId="{D698224F-F44D-5CB8-533C-5B23B0AD8DA5}"/>
          </ac:picMkLst>
        </pc:picChg>
      </pc:sldChg>
      <pc:sldChg chg="addSp delSp modSp mod modNotesTx">
        <pc:chgData name="Sintija Laugale-Volbaka" userId="93cc4c17-ead5-4120-b5d3-299bd070e3e0" providerId="ADAL" clId="{6F18688F-31AB-4A38-845B-34438671BE78}" dt="2023-11-21T16:07:48.593" v="17190" actId="790"/>
        <pc:sldMkLst>
          <pc:docMk/>
          <pc:sldMk cId="0" sldId="269"/>
        </pc:sldMkLst>
        <pc:spChg chg="add del mod">
          <ac:chgData name="Sintija Laugale-Volbaka" userId="93cc4c17-ead5-4120-b5d3-299bd070e3e0" providerId="ADAL" clId="{6F18688F-31AB-4A38-845B-34438671BE78}" dt="2023-11-08T11:19:23.675" v="1796" actId="478"/>
          <ac:spMkLst>
            <pc:docMk/>
            <pc:sldMk cId="0" sldId="269"/>
            <ac:spMk id="2" creationId="{831EB784-CCE4-F8BF-BB87-DFCC9620C176}"/>
          </ac:spMkLst>
        </pc:spChg>
        <pc:spChg chg="mod">
          <ac:chgData name="Sintija Laugale-Volbaka" userId="93cc4c17-ead5-4120-b5d3-299bd070e3e0" providerId="ADAL" clId="{6F18688F-31AB-4A38-845B-34438671BE78}" dt="2023-11-08T11:19:42.267" v="1801" actId="14100"/>
          <ac:spMkLst>
            <pc:docMk/>
            <pc:sldMk cId="0" sldId="269"/>
            <ac:spMk id="3" creationId="{DDBFF0CE-FE05-65A0-CCF5-2AC1F37E3670}"/>
          </ac:spMkLst>
        </pc:spChg>
        <pc:spChg chg="add mod">
          <ac:chgData name="Sintija Laugale-Volbaka" userId="93cc4c17-ead5-4120-b5d3-299bd070e3e0" providerId="ADAL" clId="{6F18688F-31AB-4A38-845B-34438671BE78}" dt="2023-11-08T11:20:17.477" v="1809" actId="20577"/>
          <ac:spMkLst>
            <pc:docMk/>
            <pc:sldMk cId="0" sldId="269"/>
            <ac:spMk id="4" creationId="{FD39B866-DBF6-BE35-F196-03788301C0F8}"/>
          </ac:spMkLst>
        </pc:spChg>
        <pc:spChg chg="del">
          <ac:chgData name="Sintija Laugale-Volbaka" userId="93cc4c17-ead5-4120-b5d3-299bd070e3e0" providerId="ADAL" clId="{6F18688F-31AB-4A38-845B-34438671BE78}" dt="2023-11-08T11:19:21.068" v="1795" actId="478"/>
          <ac:spMkLst>
            <pc:docMk/>
            <pc:sldMk cId="0" sldId="269"/>
            <ac:spMk id="18434" creationId="{94A0169B-6C18-CE65-CC9E-05BB964FBF8A}"/>
          </ac:spMkLst>
        </pc:spChg>
        <pc:picChg chg="mod">
          <ac:chgData name="Sintija Laugale-Volbaka" userId="93cc4c17-ead5-4120-b5d3-299bd070e3e0" providerId="ADAL" clId="{6F18688F-31AB-4A38-845B-34438671BE78}" dt="2023-11-08T11:20:08.420" v="1808" actId="1076"/>
          <ac:picMkLst>
            <pc:docMk/>
            <pc:sldMk cId="0" sldId="269"/>
            <ac:picMk id="18437" creationId="{E3761AF9-63F9-08C8-4BC1-CDB74FC6053F}"/>
          </ac:picMkLst>
        </pc:picChg>
        <pc:picChg chg="mod">
          <ac:chgData name="Sintija Laugale-Volbaka" userId="93cc4c17-ead5-4120-b5d3-299bd070e3e0" providerId="ADAL" clId="{6F18688F-31AB-4A38-845B-34438671BE78}" dt="2023-11-08T11:20:03.459" v="1806" actId="1076"/>
          <ac:picMkLst>
            <pc:docMk/>
            <pc:sldMk cId="0" sldId="269"/>
            <ac:picMk id="18438" creationId="{0E7CCE9F-2819-2BB5-A826-84A0EA1E9DF3}"/>
          </ac:picMkLst>
        </pc:picChg>
      </pc:sldChg>
      <pc:sldChg chg="addSp delSp modSp mod modNotesTx">
        <pc:chgData name="Sintija Laugale-Volbaka" userId="93cc4c17-ead5-4120-b5d3-299bd070e3e0" providerId="ADAL" clId="{6F18688F-31AB-4A38-845B-34438671BE78}" dt="2023-11-21T16:09:59.190" v="17200" actId="313"/>
        <pc:sldMkLst>
          <pc:docMk/>
          <pc:sldMk cId="0" sldId="272"/>
        </pc:sldMkLst>
        <pc:spChg chg="add del mod">
          <ac:chgData name="Sintija Laugale-Volbaka" userId="93cc4c17-ead5-4120-b5d3-299bd070e3e0" providerId="ADAL" clId="{6F18688F-31AB-4A38-845B-34438671BE78}" dt="2023-11-21T13:53:52.966" v="10322" actId="22"/>
          <ac:spMkLst>
            <pc:docMk/>
            <pc:sldMk cId="0" sldId="272"/>
            <ac:spMk id="2" creationId="{CAD05FDD-915E-2781-5401-480CF3466473}"/>
          </ac:spMkLst>
        </pc:spChg>
        <pc:spChg chg="add mod">
          <ac:chgData name="Sintija Laugale-Volbaka" userId="93cc4c17-ead5-4120-b5d3-299bd070e3e0" providerId="ADAL" clId="{6F18688F-31AB-4A38-845B-34438671BE78}" dt="2023-11-21T14:15:22.051" v="11066" actId="108"/>
          <ac:spMkLst>
            <pc:docMk/>
            <pc:sldMk cId="0" sldId="272"/>
            <ac:spMk id="5" creationId="{C2764A49-34A3-F995-E5DF-8D31B2836781}"/>
          </ac:spMkLst>
        </pc:spChg>
        <pc:spChg chg="add mod">
          <ac:chgData name="Sintija Laugale-Volbaka" userId="93cc4c17-ead5-4120-b5d3-299bd070e3e0" providerId="ADAL" clId="{6F18688F-31AB-4A38-845B-34438671BE78}" dt="2023-11-21T14:11:27.110" v="10794" actId="1076"/>
          <ac:spMkLst>
            <pc:docMk/>
            <pc:sldMk cId="0" sldId="272"/>
            <ac:spMk id="6" creationId="{168FCE47-7FC8-104E-8779-7E37D6630E94}"/>
          </ac:spMkLst>
        </pc:spChg>
        <pc:spChg chg="del mod">
          <ac:chgData name="Sintija Laugale-Volbaka" userId="93cc4c17-ead5-4120-b5d3-299bd070e3e0" providerId="ADAL" clId="{6F18688F-31AB-4A38-845B-34438671BE78}" dt="2023-11-21T13:52:49.474" v="10320" actId="478"/>
          <ac:spMkLst>
            <pc:docMk/>
            <pc:sldMk cId="0" sldId="272"/>
            <ac:spMk id="15362" creationId="{615D0D32-78E2-927A-A63E-DC678640D451}"/>
          </ac:spMkLst>
        </pc:spChg>
        <pc:spChg chg="del">
          <ac:chgData name="Sintija Laugale-Volbaka" userId="93cc4c17-ead5-4120-b5d3-299bd070e3e0" providerId="ADAL" clId="{6F18688F-31AB-4A38-845B-34438671BE78}" dt="2023-11-21T13:54:07.509" v="10326" actId="478"/>
          <ac:spMkLst>
            <pc:docMk/>
            <pc:sldMk cId="0" sldId="272"/>
            <ac:spMk id="15363" creationId="{F21FC9B3-FB00-F2E4-FE39-D6DEABF2B2D8}"/>
          </ac:spMkLst>
        </pc:spChg>
        <pc:spChg chg="mod">
          <ac:chgData name="Sintija Laugale-Volbaka" userId="93cc4c17-ead5-4120-b5d3-299bd070e3e0" providerId="ADAL" clId="{6F18688F-31AB-4A38-845B-34438671BE78}" dt="2023-11-08T11:21:30.245" v="1817" actId="1076"/>
          <ac:spMkLst>
            <pc:docMk/>
            <pc:sldMk cId="0" sldId="272"/>
            <ac:spMk id="20485" creationId="{91BF1007-3EF0-F354-CDE6-305D71F7509B}"/>
          </ac:spMkLst>
        </pc:spChg>
        <pc:picChg chg="add mod ord">
          <ac:chgData name="Sintija Laugale-Volbaka" userId="93cc4c17-ead5-4120-b5d3-299bd070e3e0" providerId="ADAL" clId="{6F18688F-31AB-4A38-845B-34438671BE78}" dt="2023-11-21T14:11:29.773" v="10795" actId="1076"/>
          <ac:picMkLst>
            <pc:docMk/>
            <pc:sldMk cId="0" sldId="272"/>
            <ac:picMk id="4" creationId="{75239B51-6D44-7E42-3955-F3D9A0977F55}"/>
          </ac:picMkLst>
        </pc:picChg>
        <pc:picChg chg="del">
          <ac:chgData name="Sintija Laugale-Volbaka" userId="93cc4c17-ead5-4120-b5d3-299bd070e3e0" providerId="ADAL" clId="{6F18688F-31AB-4A38-845B-34438671BE78}" dt="2023-11-21T13:52:51.842" v="10321" actId="478"/>
          <ac:picMkLst>
            <pc:docMk/>
            <pc:sldMk cId="0" sldId="272"/>
            <ac:picMk id="20486" creationId="{933C82AC-7920-1DA1-CF79-BAB136FD9BB8}"/>
          </ac:picMkLst>
        </pc:picChg>
      </pc:sldChg>
      <pc:sldChg chg="addSp modSp mod modNotesTx">
        <pc:chgData name="Sintija Laugale-Volbaka" userId="93cc4c17-ead5-4120-b5d3-299bd070e3e0" providerId="ADAL" clId="{6F18688F-31AB-4A38-845B-34438671BE78}" dt="2023-11-21T16:15:43.947" v="17328" actId="790"/>
        <pc:sldMkLst>
          <pc:docMk/>
          <pc:sldMk cId="0" sldId="273"/>
        </pc:sldMkLst>
        <pc:spChg chg="add mod">
          <ac:chgData name="Sintija Laugale-Volbaka" userId="93cc4c17-ead5-4120-b5d3-299bd070e3e0" providerId="ADAL" clId="{6F18688F-31AB-4A38-845B-34438671BE78}" dt="2023-11-08T15:44:47.658" v="4113" actId="1076"/>
          <ac:spMkLst>
            <pc:docMk/>
            <pc:sldMk cId="0" sldId="273"/>
            <ac:spMk id="3" creationId="{15F3B6F2-FAD6-DE2B-C894-29561E3E6A30}"/>
          </ac:spMkLst>
        </pc:spChg>
        <pc:spChg chg="mod">
          <ac:chgData name="Sintija Laugale-Volbaka" userId="93cc4c17-ead5-4120-b5d3-299bd070e3e0" providerId="ADAL" clId="{6F18688F-31AB-4A38-845B-34438671BE78}" dt="2023-11-08T13:14:44.124" v="2767" actId="5793"/>
          <ac:spMkLst>
            <pc:docMk/>
            <pc:sldMk cId="0" sldId="273"/>
            <ac:spMk id="15362" creationId="{D26FFE98-A0EB-58A9-D8E3-1108CB41EFC2}"/>
          </ac:spMkLst>
        </pc:spChg>
        <pc:spChg chg="mod">
          <ac:chgData name="Sintija Laugale-Volbaka" userId="93cc4c17-ead5-4120-b5d3-299bd070e3e0" providerId="ADAL" clId="{6F18688F-31AB-4A38-845B-34438671BE78}" dt="2023-11-08T15:44:37.840" v="4111" actId="2711"/>
          <ac:spMkLst>
            <pc:docMk/>
            <pc:sldMk cId="0" sldId="273"/>
            <ac:spMk id="15364" creationId="{B62DCEB1-D97D-9FBB-61B9-CEDE1AA3E85D}"/>
          </ac:spMkLst>
        </pc:spChg>
      </pc:sldChg>
      <pc:sldChg chg="modSp mod modNotesTx">
        <pc:chgData name="Sintija Laugale-Volbaka" userId="93cc4c17-ead5-4120-b5d3-299bd070e3e0" providerId="ADAL" clId="{6F18688F-31AB-4A38-845B-34438671BE78}" dt="2023-11-21T16:16:08.910" v="17330" actId="20577"/>
        <pc:sldMkLst>
          <pc:docMk/>
          <pc:sldMk cId="0" sldId="274"/>
        </pc:sldMkLst>
        <pc:spChg chg="mod">
          <ac:chgData name="Sintija Laugale-Volbaka" userId="93cc4c17-ead5-4120-b5d3-299bd070e3e0" providerId="ADAL" clId="{6F18688F-31AB-4A38-845B-34438671BE78}" dt="2023-11-08T15:44:56.135" v="4115" actId="2711"/>
          <ac:spMkLst>
            <pc:docMk/>
            <pc:sldMk cId="0" sldId="274"/>
            <ac:spMk id="5" creationId="{D480EA81-440A-FDBD-520B-318040299735}"/>
          </ac:spMkLst>
        </pc:spChg>
        <pc:spChg chg="mod">
          <ac:chgData name="Sintija Laugale-Volbaka" userId="93cc4c17-ead5-4120-b5d3-299bd070e3e0" providerId="ADAL" clId="{6F18688F-31AB-4A38-845B-34438671BE78}" dt="2023-11-08T15:44:52.351" v="4114" actId="2711"/>
          <ac:spMkLst>
            <pc:docMk/>
            <pc:sldMk cId="0" sldId="274"/>
            <ac:spMk id="15364" creationId="{1FCA459D-BF72-FF31-B719-52D300DC8038}"/>
          </ac:spMkLst>
        </pc:spChg>
      </pc:sldChg>
      <pc:sldChg chg="modSp mod modNotesTx">
        <pc:chgData name="Sintija Laugale-Volbaka" userId="93cc4c17-ead5-4120-b5d3-299bd070e3e0" providerId="ADAL" clId="{6F18688F-31AB-4A38-845B-34438671BE78}" dt="2023-11-21T16:20:30.130" v="17400" actId="5793"/>
        <pc:sldMkLst>
          <pc:docMk/>
          <pc:sldMk cId="0" sldId="275"/>
        </pc:sldMkLst>
        <pc:spChg chg="mod">
          <ac:chgData name="Sintija Laugale-Volbaka" userId="93cc4c17-ead5-4120-b5d3-299bd070e3e0" providerId="ADAL" clId="{6F18688F-31AB-4A38-845B-34438671BE78}" dt="2023-11-08T15:46:54.548" v="4137" actId="404"/>
          <ac:spMkLst>
            <pc:docMk/>
            <pc:sldMk cId="0" sldId="275"/>
            <ac:spMk id="5" creationId="{F0DAE374-7405-170D-3B27-803E5151CF63}"/>
          </ac:spMkLst>
        </pc:spChg>
        <pc:spChg chg="mod">
          <ac:chgData name="Sintija Laugale-Volbaka" userId="93cc4c17-ead5-4120-b5d3-299bd070e3e0" providerId="ADAL" clId="{6F18688F-31AB-4A38-845B-34438671BE78}" dt="2023-11-08T15:32:43.124" v="3956" actId="20577"/>
          <ac:spMkLst>
            <pc:docMk/>
            <pc:sldMk cId="0" sldId="275"/>
            <ac:spMk id="7" creationId="{A0436603-B067-1BC0-0A96-24222FBCB94A}"/>
          </ac:spMkLst>
        </pc:spChg>
        <pc:spChg chg="mod">
          <ac:chgData name="Sintija Laugale-Volbaka" userId="93cc4c17-ead5-4120-b5d3-299bd070e3e0" providerId="ADAL" clId="{6F18688F-31AB-4A38-845B-34438671BE78}" dt="2023-11-08T15:46:40.988" v="4135" actId="790"/>
          <ac:spMkLst>
            <pc:docMk/>
            <pc:sldMk cId="0" sldId="275"/>
            <ac:spMk id="15364" creationId="{132007D4-15C6-344B-8B02-C505A4CEA443}"/>
          </ac:spMkLst>
        </pc:spChg>
      </pc:sldChg>
      <pc:sldChg chg="modSp mod modNotesTx">
        <pc:chgData name="Sintija Laugale-Volbaka" userId="93cc4c17-ead5-4120-b5d3-299bd070e3e0" providerId="ADAL" clId="{6F18688F-31AB-4A38-845B-34438671BE78}" dt="2023-11-21T16:01:25.396" v="17114" actId="313"/>
        <pc:sldMkLst>
          <pc:docMk/>
          <pc:sldMk cId="0" sldId="276"/>
        </pc:sldMkLst>
        <pc:spChg chg="mod">
          <ac:chgData name="Sintija Laugale-Volbaka" userId="93cc4c17-ead5-4120-b5d3-299bd070e3e0" providerId="ADAL" clId="{6F18688F-31AB-4A38-845B-34438671BE78}" dt="2023-11-08T10:06:01.860" v="75" actId="20577"/>
          <ac:spMkLst>
            <pc:docMk/>
            <pc:sldMk cId="0" sldId="276"/>
            <ac:spMk id="13315" creationId="{B834BB0E-F4DC-C089-D2D4-6E6004461807}"/>
          </ac:spMkLst>
        </pc:spChg>
      </pc:sldChg>
      <pc:sldChg chg="addSp delSp modSp add mod modNotesTx">
        <pc:chgData name="Sintija Laugale-Volbaka" userId="93cc4c17-ead5-4120-b5d3-299bd070e3e0" providerId="ADAL" clId="{6F18688F-31AB-4A38-845B-34438671BE78}" dt="2023-11-21T16:02:50.209" v="17123" actId="20577"/>
        <pc:sldMkLst>
          <pc:docMk/>
          <pc:sldMk cId="2790086112" sldId="277"/>
        </pc:sldMkLst>
        <pc:spChg chg="add del mod">
          <ac:chgData name="Sintija Laugale-Volbaka" userId="93cc4c17-ead5-4120-b5d3-299bd070e3e0" providerId="ADAL" clId="{6F18688F-31AB-4A38-845B-34438671BE78}" dt="2023-11-08T10:08:47.253" v="136" actId="478"/>
          <ac:spMkLst>
            <pc:docMk/>
            <pc:sldMk cId="2790086112" sldId="277"/>
            <ac:spMk id="4" creationId="{BD60A644-EA37-DDE2-779A-1773D8568C33}"/>
          </ac:spMkLst>
        </pc:spChg>
        <pc:spChg chg="mod">
          <ac:chgData name="Sintija Laugale-Volbaka" userId="93cc4c17-ead5-4120-b5d3-299bd070e3e0" providerId="ADAL" clId="{6F18688F-31AB-4A38-845B-34438671BE78}" dt="2023-11-08T12:42:48.848" v="2062" actId="1076"/>
          <ac:spMkLst>
            <pc:docMk/>
            <pc:sldMk cId="2790086112" sldId="277"/>
            <ac:spMk id="14338" creationId="{9AD7EF3A-3D53-B414-3DD6-848D1F4EBDA0}"/>
          </ac:spMkLst>
        </pc:spChg>
        <pc:spChg chg="del mod">
          <ac:chgData name="Sintija Laugale-Volbaka" userId="93cc4c17-ead5-4120-b5d3-299bd070e3e0" providerId="ADAL" clId="{6F18688F-31AB-4A38-845B-34438671BE78}" dt="2023-11-08T10:08:40.295" v="135" actId="478"/>
          <ac:spMkLst>
            <pc:docMk/>
            <pc:sldMk cId="2790086112" sldId="277"/>
            <ac:spMk id="14341" creationId="{EA8935A4-20B8-F568-90D8-6BDD147DDAF8}"/>
          </ac:spMkLst>
        </pc:spChg>
        <pc:spChg chg="del mod">
          <ac:chgData name="Sintija Laugale-Volbaka" userId="93cc4c17-ead5-4120-b5d3-299bd070e3e0" providerId="ADAL" clId="{6F18688F-31AB-4A38-845B-34438671BE78}" dt="2023-11-08T10:08:52.758" v="139" actId="478"/>
          <ac:spMkLst>
            <pc:docMk/>
            <pc:sldMk cId="2790086112" sldId="277"/>
            <ac:spMk id="14343" creationId="{5ADDD5A1-8D16-C4CC-01ED-653FCB663D81}"/>
          </ac:spMkLst>
        </pc:spChg>
        <pc:spChg chg="del">
          <ac:chgData name="Sintija Laugale-Volbaka" userId="93cc4c17-ead5-4120-b5d3-299bd070e3e0" providerId="ADAL" clId="{6F18688F-31AB-4A38-845B-34438671BE78}" dt="2023-11-08T10:08:54.374" v="140" actId="478"/>
          <ac:spMkLst>
            <pc:docMk/>
            <pc:sldMk cId="2790086112" sldId="277"/>
            <ac:spMk id="14344" creationId="{7E90378E-2696-1E97-FB80-203E61E6DB61}"/>
          </ac:spMkLst>
        </pc:spChg>
        <pc:spChg chg="del">
          <ac:chgData name="Sintija Laugale-Volbaka" userId="93cc4c17-ead5-4120-b5d3-299bd070e3e0" providerId="ADAL" clId="{6F18688F-31AB-4A38-845B-34438671BE78}" dt="2023-11-08T10:08:56.391" v="141" actId="478"/>
          <ac:spMkLst>
            <pc:docMk/>
            <pc:sldMk cId="2790086112" sldId="277"/>
            <ac:spMk id="14345" creationId="{D7CB80C6-BE78-4DAE-C2AF-87F8F3F40004}"/>
          </ac:spMkLst>
        </pc:spChg>
        <pc:spChg chg="del">
          <ac:chgData name="Sintija Laugale-Volbaka" userId="93cc4c17-ead5-4120-b5d3-299bd070e3e0" providerId="ADAL" clId="{6F18688F-31AB-4A38-845B-34438671BE78}" dt="2023-11-08T10:08:57.942" v="142" actId="478"/>
          <ac:spMkLst>
            <pc:docMk/>
            <pc:sldMk cId="2790086112" sldId="277"/>
            <ac:spMk id="14346" creationId="{71209616-181E-429A-C4D6-7006EC3EFE55}"/>
          </ac:spMkLst>
        </pc:spChg>
        <pc:spChg chg="del">
          <ac:chgData name="Sintija Laugale-Volbaka" userId="93cc4c17-ead5-4120-b5d3-299bd070e3e0" providerId="ADAL" clId="{6F18688F-31AB-4A38-845B-34438671BE78}" dt="2023-11-08T10:08:59.207" v="143" actId="478"/>
          <ac:spMkLst>
            <pc:docMk/>
            <pc:sldMk cId="2790086112" sldId="277"/>
            <ac:spMk id="14347" creationId="{95271F75-88C3-3BFA-F5F3-8797EA957400}"/>
          </ac:spMkLst>
        </pc:spChg>
        <pc:graphicFrameChg chg="del">
          <ac:chgData name="Sintija Laugale-Volbaka" userId="93cc4c17-ead5-4120-b5d3-299bd070e3e0" providerId="ADAL" clId="{6F18688F-31AB-4A38-845B-34438671BE78}" dt="2023-11-08T10:08:36.474" v="133" actId="478"/>
          <ac:graphicFrameMkLst>
            <pc:docMk/>
            <pc:sldMk cId="2790086112" sldId="277"/>
            <ac:graphicFrameMk id="2" creationId="{EE462F03-D4C2-745C-CE81-5692BC9897F3}"/>
          </ac:graphicFrameMkLst>
        </pc:graphicFrameChg>
        <pc:graphicFrameChg chg="add del mod modGraphic">
          <ac:chgData name="Sintija Laugale-Volbaka" userId="93cc4c17-ead5-4120-b5d3-299bd070e3e0" providerId="ADAL" clId="{6F18688F-31AB-4A38-845B-34438671BE78}" dt="2023-11-08T10:10:44.989" v="197" actId="478"/>
          <ac:graphicFrameMkLst>
            <pc:docMk/>
            <pc:sldMk cId="2790086112" sldId="277"/>
            <ac:graphicFrameMk id="5" creationId="{BF00B790-DAEB-623E-19CB-B81D3D097498}"/>
          </ac:graphicFrameMkLst>
        </pc:graphicFrameChg>
        <pc:graphicFrameChg chg="add mod modGraphic">
          <ac:chgData name="Sintija Laugale-Volbaka" userId="93cc4c17-ead5-4120-b5d3-299bd070e3e0" providerId="ADAL" clId="{6F18688F-31AB-4A38-845B-34438671BE78}" dt="2023-11-08T15:40:41.254" v="4081" actId="12100"/>
          <ac:graphicFrameMkLst>
            <pc:docMk/>
            <pc:sldMk cId="2790086112" sldId="277"/>
            <ac:graphicFrameMk id="6" creationId="{325B4A54-A955-4CAE-F2AE-26D5449F6C34}"/>
          </ac:graphicFrameMkLst>
        </pc:graphicFrameChg>
        <pc:graphicFrameChg chg="add del modGraphic">
          <ac:chgData name="Sintija Laugale-Volbaka" userId="93cc4c17-ead5-4120-b5d3-299bd070e3e0" providerId="ADAL" clId="{6F18688F-31AB-4A38-845B-34438671BE78}" dt="2023-11-08T10:52:48.297" v="1126" actId="1032"/>
          <ac:graphicFrameMkLst>
            <pc:docMk/>
            <pc:sldMk cId="2790086112" sldId="277"/>
            <ac:graphicFrameMk id="9" creationId="{EF22ED4B-263F-E734-414B-A8A41D5BD325}"/>
          </ac:graphicFrameMkLst>
        </pc:graphicFrameChg>
        <pc:cxnChg chg="add del mod">
          <ac:chgData name="Sintija Laugale-Volbaka" userId="93cc4c17-ead5-4120-b5d3-299bd070e3e0" providerId="ADAL" clId="{6F18688F-31AB-4A38-845B-34438671BE78}" dt="2023-11-08T10:47:57.515" v="1089" actId="478"/>
          <ac:cxnSpMkLst>
            <pc:docMk/>
            <pc:sldMk cId="2790086112" sldId="277"/>
            <ac:cxnSpMk id="8" creationId="{2178F326-0D46-90F3-A182-6DC05839924A}"/>
          </ac:cxnSpMkLst>
        </pc:cxnChg>
      </pc:sldChg>
      <pc:sldChg chg="addSp delSp modSp add del mod">
        <pc:chgData name="Sintija Laugale-Volbaka" userId="93cc4c17-ead5-4120-b5d3-299bd070e3e0" providerId="ADAL" clId="{6F18688F-31AB-4A38-845B-34438671BE78}" dt="2023-11-08T10:55:31.974" v="1178" actId="2696"/>
        <pc:sldMkLst>
          <pc:docMk/>
          <pc:sldMk cId="1393851014" sldId="278"/>
        </pc:sldMkLst>
        <pc:graphicFrameChg chg="add del modGraphic">
          <ac:chgData name="Sintija Laugale-Volbaka" userId="93cc4c17-ead5-4120-b5d3-299bd070e3e0" providerId="ADAL" clId="{6F18688F-31AB-4A38-845B-34438671BE78}" dt="2023-11-08T10:52:31.361" v="1124" actId="478"/>
          <ac:graphicFrameMkLst>
            <pc:docMk/>
            <pc:sldMk cId="1393851014" sldId="278"/>
            <ac:graphicFrameMk id="2" creationId="{09AEF2A1-843B-C2B2-0C6C-38F8AB53439A}"/>
          </ac:graphicFrameMkLst>
        </pc:graphicFrameChg>
        <pc:graphicFrameChg chg="add mod modGraphic">
          <ac:chgData name="Sintija Laugale-Volbaka" userId="93cc4c17-ead5-4120-b5d3-299bd070e3e0" providerId="ADAL" clId="{6F18688F-31AB-4A38-845B-34438671BE78}" dt="2023-11-08T10:55:25.083" v="1177" actId="20577"/>
          <ac:graphicFrameMkLst>
            <pc:docMk/>
            <pc:sldMk cId="1393851014" sldId="278"/>
            <ac:graphicFrameMk id="3" creationId="{AA5B3CD1-6258-F894-7B16-3B8C49D3425D}"/>
          </ac:graphicFrameMkLst>
        </pc:graphicFrameChg>
        <pc:graphicFrameChg chg="del">
          <ac:chgData name="Sintija Laugale-Volbaka" userId="93cc4c17-ead5-4120-b5d3-299bd070e3e0" providerId="ADAL" clId="{6F18688F-31AB-4A38-845B-34438671BE78}" dt="2023-11-08T10:51:22.240" v="1122" actId="478"/>
          <ac:graphicFrameMkLst>
            <pc:docMk/>
            <pc:sldMk cId="1393851014" sldId="278"/>
            <ac:graphicFrameMk id="6" creationId="{325B4A54-A955-4CAE-F2AE-26D5449F6C34}"/>
          </ac:graphicFrameMkLst>
        </pc:graphicFrameChg>
      </pc:sldChg>
      <pc:sldChg chg="addSp delSp modSp add mod modNotesTx">
        <pc:chgData name="Sintija Laugale-Volbaka" userId="93cc4c17-ead5-4120-b5d3-299bd070e3e0" providerId="ADAL" clId="{6F18688F-31AB-4A38-845B-34438671BE78}" dt="2023-11-21T16:04:40.186" v="17163" actId="20577"/>
        <pc:sldMkLst>
          <pc:docMk/>
          <pc:sldMk cId="2425815965" sldId="278"/>
        </pc:sldMkLst>
        <pc:spChg chg="mod">
          <ac:chgData name="Sintija Laugale-Volbaka" userId="93cc4c17-ead5-4120-b5d3-299bd070e3e0" providerId="ADAL" clId="{6F18688F-31AB-4A38-845B-34438671BE78}" dt="2023-11-08T15:41:08.637" v="4083" actId="2711"/>
          <ac:spMkLst>
            <pc:docMk/>
            <pc:sldMk cId="2425815965" sldId="278"/>
            <ac:spMk id="14338" creationId="{9AD7EF3A-3D53-B414-3DD6-848D1F4EBDA0}"/>
          </ac:spMkLst>
        </pc:spChg>
        <pc:spChg chg="mod">
          <ac:chgData name="Sintija Laugale-Volbaka" userId="93cc4c17-ead5-4120-b5d3-299bd070e3e0" providerId="ADAL" clId="{6F18688F-31AB-4A38-845B-34438671BE78}" dt="2023-11-08T15:41:08.637" v="4083" actId="2711"/>
          <ac:spMkLst>
            <pc:docMk/>
            <pc:sldMk cId="2425815965" sldId="278"/>
            <ac:spMk id="14340" creationId="{F21E3C13-1993-79D2-244A-E3A7E89BA954}"/>
          </ac:spMkLst>
        </pc:spChg>
        <pc:graphicFrameChg chg="add mod modGraphic">
          <ac:chgData name="Sintija Laugale-Volbaka" userId="93cc4c17-ead5-4120-b5d3-299bd070e3e0" providerId="ADAL" clId="{6F18688F-31AB-4A38-845B-34438671BE78}" dt="2023-11-21T13:34:29.188" v="7692" actId="20577"/>
          <ac:graphicFrameMkLst>
            <pc:docMk/>
            <pc:sldMk cId="2425815965" sldId="278"/>
            <ac:graphicFrameMk id="2" creationId="{8A8B5620-620C-BF37-4970-0995D0F247C3}"/>
          </ac:graphicFrameMkLst>
        </pc:graphicFrameChg>
        <pc:graphicFrameChg chg="del">
          <ac:chgData name="Sintija Laugale-Volbaka" userId="93cc4c17-ead5-4120-b5d3-299bd070e3e0" providerId="ADAL" clId="{6F18688F-31AB-4A38-845B-34438671BE78}" dt="2023-11-08T10:55:45.367" v="1180" actId="478"/>
          <ac:graphicFrameMkLst>
            <pc:docMk/>
            <pc:sldMk cId="2425815965" sldId="278"/>
            <ac:graphicFrameMk id="6" creationId="{325B4A54-A955-4CAE-F2AE-26D5449F6C34}"/>
          </ac:graphicFrameMkLst>
        </pc:graphicFrameChg>
      </pc:sldChg>
      <pc:sldChg chg="addSp delSp modSp add mod ord modNotesTx">
        <pc:chgData name="Sintija Laugale-Volbaka" userId="93cc4c17-ead5-4120-b5d3-299bd070e3e0" providerId="ADAL" clId="{6F18688F-31AB-4A38-845B-34438671BE78}" dt="2023-11-21T16:18:29.942" v="17342" actId="20577"/>
        <pc:sldMkLst>
          <pc:docMk/>
          <pc:sldMk cId="264960632" sldId="279"/>
        </pc:sldMkLst>
        <pc:spChg chg="add del mod">
          <ac:chgData name="Sintija Laugale-Volbaka" userId="93cc4c17-ead5-4120-b5d3-299bd070e3e0" providerId="ADAL" clId="{6F18688F-31AB-4A38-845B-34438671BE78}" dt="2023-11-08T14:25:10.017" v="3335" actId="3680"/>
          <ac:spMkLst>
            <pc:docMk/>
            <pc:sldMk cId="264960632" sldId="279"/>
            <ac:spMk id="2" creationId="{D10D41B2-1085-C625-3E51-BB1AB03D79F3}"/>
          </ac:spMkLst>
        </pc:spChg>
        <pc:spChg chg="add del mod">
          <ac:chgData name="Sintija Laugale-Volbaka" userId="93cc4c17-ead5-4120-b5d3-299bd070e3e0" providerId="ADAL" clId="{6F18688F-31AB-4A38-845B-34438671BE78}" dt="2023-11-08T14:38:30.182" v="3634" actId="478"/>
          <ac:spMkLst>
            <pc:docMk/>
            <pc:sldMk cId="264960632" sldId="279"/>
            <ac:spMk id="4" creationId="{39939DAA-71AE-08EE-53BF-0A2D677E0B01}"/>
          </ac:spMkLst>
        </pc:spChg>
        <pc:spChg chg="del">
          <ac:chgData name="Sintija Laugale-Volbaka" userId="93cc4c17-ead5-4120-b5d3-299bd070e3e0" providerId="ADAL" clId="{6F18688F-31AB-4A38-845B-34438671BE78}" dt="2023-11-08T14:24:59.997" v="3334" actId="478"/>
          <ac:spMkLst>
            <pc:docMk/>
            <pc:sldMk cId="264960632" sldId="279"/>
            <ac:spMk id="5" creationId="{F0DAE374-7405-170D-3B27-803E5151CF63}"/>
          </ac:spMkLst>
        </pc:spChg>
        <pc:spChg chg="add mod">
          <ac:chgData name="Sintija Laugale-Volbaka" userId="93cc4c17-ead5-4120-b5d3-299bd070e3e0" providerId="ADAL" clId="{6F18688F-31AB-4A38-845B-34438671BE78}" dt="2023-11-08T15:46:05.504" v="4127" actId="404"/>
          <ac:spMkLst>
            <pc:docMk/>
            <pc:sldMk cId="264960632" sldId="279"/>
            <ac:spMk id="6" creationId="{F4BFA7F4-D10E-7861-9ACF-304A0945276F}"/>
          </ac:spMkLst>
        </pc:spChg>
        <pc:spChg chg="mod">
          <ac:chgData name="Sintija Laugale-Volbaka" userId="93cc4c17-ead5-4120-b5d3-299bd070e3e0" providerId="ADAL" clId="{6F18688F-31AB-4A38-845B-34438671BE78}" dt="2023-11-08T15:45:03.118" v="4116" actId="2711"/>
          <ac:spMkLst>
            <pc:docMk/>
            <pc:sldMk cId="264960632" sldId="279"/>
            <ac:spMk id="15364" creationId="{132007D4-15C6-344B-8B02-C505A4CEA443}"/>
          </ac:spMkLst>
        </pc:spChg>
        <pc:graphicFrameChg chg="add mod ord modGraphic">
          <ac:chgData name="Sintija Laugale-Volbaka" userId="93cc4c17-ead5-4120-b5d3-299bd070e3e0" providerId="ADAL" clId="{6F18688F-31AB-4A38-845B-34438671BE78}" dt="2023-11-08T15:46:23.882" v="4133" actId="14734"/>
          <ac:graphicFrameMkLst>
            <pc:docMk/>
            <pc:sldMk cId="264960632" sldId="279"/>
            <ac:graphicFrameMk id="3" creationId="{4F829C2D-BDF9-649E-8B3E-6FF129A82581}"/>
          </ac:graphicFrameMkLst>
        </pc:graphicFrameChg>
      </pc:sldChg>
      <pc:sldChg chg="delSp modSp mod modNotesTx">
        <pc:chgData name="Sintija Laugale-Volbaka" userId="93cc4c17-ead5-4120-b5d3-299bd070e3e0" providerId="ADAL" clId="{6F18688F-31AB-4A38-845B-34438671BE78}" dt="2023-11-21T16:00:36.768" v="17104" actId="790"/>
        <pc:sldMkLst>
          <pc:docMk/>
          <pc:sldMk cId="2495556684" sldId="280"/>
        </pc:sldMkLst>
        <pc:spChg chg="mod">
          <ac:chgData name="Sintija Laugale-Volbaka" userId="93cc4c17-ead5-4120-b5d3-299bd070e3e0" providerId="ADAL" clId="{6F18688F-31AB-4A38-845B-34438671BE78}" dt="2023-11-21T12:51:13.394" v="4155" actId="20577"/>
          <ac:spMkLst>
            <pc:docMk/>
            <pc:sldMk cId="2495556684" sldId="280"/>
            <ac:spMk id="7" creationId="{3D632EB3-F9AE-04F4-E640-2494D35EDEB5}"/>
          </ac:spMkLst>
        </pc:spChg>
        <pc:spChg chg="del mod">
          <ac:chgData name="Sintija Laugale-Volbaka" userId="93cc4c17-ead5-4120-b5d3-299bd070e3e0" providerId="ADAL" clId="{6F18688F-31AB-4A38-845B-34438671BE78}" dt="2023-11-21T12:50:51.526" v="4149" actId="478"/>
          <ac:spMkLst>
            <pc:docMk/>
            <pc:sldMk cId="2495556684" sldId="280"/>
            <ac:spMk id="12291" creationId="{7E0C9983-AAD6-5C3E-DA88-17A56A509BBF}"/>
          </ac:spMkLst>
        </pc:spChg>
      </pc:sldChg>
      <pc:sldChg chg="modSp add mod modNotesTx">
        <pc:chgData name="Sintija Laugale-Volbaka" userId="93cc4c17-ead5-4120-b5d3-299bd070e3e0" providerId="ADAL" clId="{6F18688F-31AB-4A38-845B-34438671BE78}" dt="2023-11-21T16:11:28.022" v="17268" actId="20577"/>
        <pc:sldMkLst>
          <pc:docMk/>
          <pc:sldMk cId="2296575753" sldId="281"/>
        </pc:sldMkLst>
        <pc:spChg chg="mod">
          <ac:chgData name="Sintija Laugale-Volbaka" userId="93cc4c17-ead5-4120-b5d3-299bd070e3e0" providerId="ADAL" clId="{6F18688F-31AB-4A38-845B-34438671BE78}" dt="2023-11-21T14:17:54.371" v="11393" actId="20577"/>
          <ac:spMkLst>
            <pc:docMk/>
            <pc:sldMk cId="2296575753" sldId="281"/>
            <ac:spMk id="15362" creationId="{615D0D32-78E2-927A-A63E-DC678640D451}"/>
          </ac:spMkLst>
        </pc:spChg>
        <pc:spChg chg="mod">
          <ac:chgData name="Sintija Laugale-Volbaka" userId="93cc4c17-ead5-4120-b5d3-299bd070e3e0" providerId="ADAL" clId="{6F18688F-31AB-4A38-845B-34438671BE78}" dt="2023-11-21T14:17:35.697" v="11391" actId="20577"/>
          <ac:spMkLst>
            <pc:docMk/>
            <pc:sldMk cId="2296575753" sldId="281"/>
            <ac:spMk id="20485" creationId="{91BF1007-3EF0-F354-CDE6-305D71F7509B}"/>
          </ac:spMkLst>
        </pc:spChg>
      </pc:sldChg>
    </pc:docChg>
  </pc:docChgLst>
  <pc:docChgLst>
    <pc:chgData name="Anda Ellēna-Alēna" userId="S::anda.ellena-alena@cfla.gov.lv::e237c7fb-5d49-4237-9192-9ba94748dfa9" providerId="AD" clId="Web-{8375B80E-510F-B4F6-4C6A-DE303842BB07}"/>
    <pc:docChg chg="modSld">
      <pc:chgData name="Anda Ellēna-Alēna" userId="S::anda.ellena-alena@cfla.gov.lv::e237c7fb-5d49-4237-9192-9ba94748dfa9" providerId="AD" clId="Web-{8375B80E-510F-B4F6-4C6A-DE303842BB07}" dt="2024-04-09T06:21:59.801" v="15" actId="20577"/>
      <pc:docMkLst>
        <pc:docMk/>
      </pc:docMkLst>
      <pc:sldChg chg="modSp">
        <pc:chgData name="Anda Ellēna-Alēna" userId="S::anda.ellena-alena@cfla.gov.lv::e237c7fb-5d49-4237-9192-9ba94748dfa9" providerId="AD" clId="Web-{8375B80E-510F-B4F6-4C6A-DE303842BB07}" dt="2024-04-09T06:21:59.801" v="15" actId="20577"/>
        <pc:sldMkLst>
          <pc:docMk/>
          <pc:sldMk cId="1618670327" sldId="325"/>
        </pc:sldMkLst>
        <pc:spChg chg="mod">
          <ac:chgData name="Anda Ellēna-Alēna" userId="S::anda.ellena-alena@cfla.gov.lv::e237c7fb-5d49-4237-9192-9ba94748dfa9" providerId="AD" clId="Web-{8375B80E-510F-B4F6-4C6A-DE303842BB07}" dt="2024-04-09T06:21:59.801" v="15" actId="20577"/>
          <ac:spMkLst>
            <pc:docMk/>
            <pc:sldMk cId="1618670327" sldId="325"/>
            <ac:spMk id="6" creationId="{CD4AB12E-15FC-1ED6-EDB3-D3B552099C1B}"/>
          </ac:spMkLst>
        </pc:spChg>
      </pc:sldChg>
    </pc:docChg>
  </pc:docChgLst>
  <pc:docChgLst>
    <pc:chgData name="Sintija Laugale-Volbaka" userId="93cc4c17-ead5-4120-b5d3-299bd070e3e0" providerId="ADAL" clId="{6036D557-6131-41E5-A253-1DDC759282AF}"/>
    <pc:docChg chg="undo redo custSel addSld delSld modSld sldOrd">
      <pc:chgData name="Sintija Laugale-Volbaka" userId="93cc4c17-ead5-4120-b5d3-299bd070e3e0" providerId="ADAL" clId="{6036D557-6131-41E5-A253-1DDC759282AF}" dt="2023-12-04T08:12:55.965" v="18115" actId="20577"/>
      <pc:docMkLst>
        <pc:docMk/>
      </pc:docMkLst>
      <pc:sldChg chg="addSp delSp modSp mod ord modNotesTx">
        <pc:chgData name="Sintija Laugale-Volbaka" userId="93cc4c17-ead5-4120-b5d3-299bd070e3e0" providerId="ADAL" clId="{6036D557-6131-41E5-A253-1DDC759282AF}" dt="2023-12-03T20:53:30.220" v="17351" actId="20577"/>
        <pc:sldMkLst>
          <pc:docMk/>
          <pc:sldMk cId="0" sldId="256"/>
        </pc:sldMkLst>
        <pc:spChg chg="mod">
          <ac:chgData name="Sintija Laugale-Volbaka" userId="93cc4c17-ead5-4120-b5d3-299bd070e3e0" providerId="ADAL" clId="{6036D557-6131-41E5-A253-1DDC759282AF}" dt="2023-12-03T20:43:22.746" v="16792" actId="255"/>
          <ac:spMkLst>
            <pc:docMk/>
            <pc:sldMk cId="0" sldId="256"/>
            <ac:spMk id="2" creationId="{663A5EDC-41F9-268C-9772-8FFDAF398408}"/>
          </ac:spMkLst>
        </pc:spChg>
        <pc:picChg chg="add mod">
          <ac:chgData name="Sintija Laugale-Volbaka" userId="93cc4c17-ead5-4120-b5d3-299bd070e3e0" providerId="ADAL" clId="{6036D557-6131-41E5-A253-1DDC759282AF}" dt="2023-12-03T20:39:36.385" v="16760" actId="1076"/>
          <ac:picMkLst>
            <pc:docMk/>
            <pc:sldMk cId="0" sldId="256"/>
            <ac:picMk id="4098" creationId="{BB8E6CBF-9939-EC8D-F4E4-3AC244DA1AC7}"/>
          </ac:picMkLst>
        </pc:picChg>
        <pc:picChg chg="del">
          <ac:chgData name="Sintija Laugale-Volbaka" userId="93cc4c17-ead5-4120-b5d3-299bd070e3e0" providerId="ADAL" clId="{6036D557-6131-41E5-A253-1DDC759282AF}" dt="2023-12-03T20:39:32.048" v="16758" actId="478"/>
          <ac:picMkLst>
            <pc:docMk/>
            <pc:sldMk cId="0" sldId="256"/>
            <ac:picMk id="21507" creationId="{4EEC3666-EF8C-4B1A-16DF-513878FFAD65}"/>
          </ac:picMkLst>
        </pc:picChg>
      </pc:sldChg>
      <pc:sldChg chg="modSp del mod">
        <pc:chgData name="Sintija Laugale-Volbaka" userId="93cc4c17-ead5-4120-b5d3-299bd070e3e0" providerId="ADAL" clId="{6036D557-6131-41E5-A253-1DDC759282AF}" dt="2023-12-03T18:12:41.994" v="10107" actId="47"/>
        <pc:sldMkLst>
          <pc:docMk/>
          <pc:sldMk cId="0" sldId="259"/>
        </pc:sldMkLst>
        <pc:graphicFrameChg chg="modGraphic">
          <ac:chgData name="Sintija Laugale-Volbaka" userId="93cc4c17-ead5-4120-b5d3-299bd070e3e0" providerId="ADAL" clId="{6036D557-6131-41E5-A253-1DDC759282AF}" dt="2023-12-03T18:07:02.687" v="10033" actId="20577"/>
          <ac:graphicFrameMkLst>
            <pc:docMk/>
            <pc:sldMk cId="0" sldId="259"/>
            <ac:graphicFrameMk id="2" creationId="{0C540894-2337-2D36-9500-C2619F90AB5A}"/>
          </ac:graphicFrameMkLst>
        </pc:graphicFrameChg>
      </pc:sldChg>
      <pc:sldChg chg="del">
        <pc:chgData name="Sintija Laugale-Volbaka" userId="93cc4c17-ead5-4120-b5d3-299bd070e3e0" providerId="ADAL" clId="{6036D557-6131-41E5-A253-1DDC759282AF}" dt="2023-12-03T18:12:25.391" v="10102" actId="47"/>
        <pc:sldMkLst>
          <pc:docMk/>
          <pc:sldMk cId="0" sldId="260"/>
        </pc:sldMkLst>
      </pc:sldChg>
      <pc:sldChg chg="del">
        <pc:chgData name="Sintija Laugale-Volbaka" userId="93cc4c17-ead5-4120-b5d3-299bd070e3e0" providerId="ADAL" clId="{6036D557-6131-41E5-A253-1DDC759282AF}" dt="2023-12-03T17:25:52.144" v="6860" actId="47"/>
        <pc:sldMkLst>
          <pc:docMk/>
          <pc:sldMk cId="0" sldId="261"/>
        </pc:sldMkLst>
      </pc:sldChg>
      <pc:sldChg chg="delSp modSp del mod">
        <pc:chgData name="Sintija Laugale-Volbaka" userId="93cc4c17-ead5-4120-b5d3-299bd070e3e0" providerId="ADAL" clId="{6036D557-6131-41E5-A253-1DDC759282AF}" dt="2023-12-03T16:21:12.333" v="5563" actId="2696"/>
        <pc:sldMkLst>
          <pc:docMk/>
          <pc:sldMk cId="0" sldId="265"/>
        </pc:sldMkLst>
        <pc:spChg chg="mod">
          <ac:chgData name="Sintija Laugale-Volbaka" userId="93cc4c17-ead5-4120-b5d3-299bd070e3e0" providerId="ADAL" clId="{6036D557-6131-41E5-A253-1DDC759282AF}" dt="2023-12-03T15:32:30.509" v="3920" actId="6549"/>
          <ac:spMkLst>
            <pc:docMk/>
            <pc:sldMk cId="0" sldId="265"/>
            <ac:spMk id="3" creationId="{8BF882AD-9EB7-A3EE-18FD-967C9BBA1702}"/>
          </ac:spMkLst>
        </pc:spChg>
        <pc:picChg chg="del">
          <ac:chgData name="Sintija Laugale-Volbaka" userId="93cc4c17-ead5-4120-b5d3-299bd070e3e0" providerId="ADAL" clId="{6036D557-6131-41E5-A253-1DDC759282AF}" dt="2023-12-03T15:32:31.625" v="3921" actId="478"/>
          <ac:picMkLst>
            <pc:docMk/>
            <pc:sldMk cId="0" sldId="265"/>
            <ac:picMk id="5" creationId="{4FED99DC-6C22-86DF-316D-09EB5914545A}"/>
          </ac:picMkLst>
        </pc:picChg>
      </pc:sldChg>
      <pc:sldChg chg="del">
        <pc:chgData name="Sintija Laugale-Volbaka" userId="93cc4c17-ead5-4120-b5d3-299bd070e3e0" providerId="ADAL" clId="{6036D557-6131-41E5-A253-1DDC759282AF}" dt="2023-12-03T17:02:08.171" v="6491" actId="47"/>
        <pc:sldMkLst>
          <pc:docMk/>
          <pc:sldMk cId="0" sldId="266"/>
        </pc:sldMkLst>
      </pc:sldChg>
      <pc:sldChg chg="addSp delSp modSp mod modNotesTx">
        <pc:chgData name="Sintija Laugale-Volbaka" userId="93cc4c17-ead5-4120-b5d3-299bd070e3e0" providerId="ADAL" clId="{6036D557-6131-41E5-A253-1DDC759282AF}" dt="2023-12-03T20:31:38.529" v="16650" actId="790"/>
        <pc:sldMkLst>
          <pc:docMk/>
          <pc:sldMk cId="0" sldId="267"/>
        </pc:sldMkLst>
        <pc:spChg chg="mod">
          <ac:chgData name="Sintija Laugale-Volbaka" userId="93cc4c17-ead5-4120-b5d3-299bd070e3e0" providerId="ADAL" clId="{6036D557-6131-41E5-A253-1DDC759282AF}" dt="2023-12-03T20:31:30.068" v="16649" actId="790"/>
          <ac:spMkLst>
            <pc:docMk/>
            <pc:sldMk cId="0" sldId="267"/>
            <ac:spMk id="3" creationId="{2CB0B608-CF0D-B978-C6C7-7601F6703113}"/>
          </ac:spMkLst>
        </pc:spChg>
        <pc:spChg chg="mod">
          <ac:chgData name="Sintija Laugale-Volbaka" userId="93cc4c17-ead5-4120-b5d3-299bd070e3e0" providerId="ADAL" clId="{6036D557-6131-41E5-A253-1DDC759282AF}" dt="2023-12-03T18:13:27.195" v="10111" actId="20577"/>
          <ac:spMkLst>
            <pc:docMk/>
            <pc:sldMk cId="0" sldId="267"/>
            <ac:spMk id="16386" creationId="{8C9551E7-386E-DB65-3221-396953B5C314}"/>
          </ac:spMkLst>
        </pc:spChg>
        <pc:picChg chg="del">
          <ac:chgData name="Sintija Laugale-Volbaka" userId="93cc4c17-ead5-4120-b5d3-299bd070e3e0" providerId="ADAL" clId="{6036D557-6131-41E5-A253-1DDC759282AF}" dt="2023-12-03T16:46:50.183" v="6127" actId="478"/>
          <ac:picMkLst>
            <pc:docMk/>
            <pc:sldMk cId="0" sldId="267"/>
            <ac:picMk id="4" creationId="{9D33FE25-D287-A60D-D2D2-0FA85B623357}"/>
          </ac:picMkLst>
        </pc:picChg>
        <pc:picChg chg="add mod">
          <ac:chgData name="Sintija Laugale-Volbaka" userId="93cc4c17-ead5-4120-b5d3-299bd070e3e0" providerId="ADAL" clId="{6036D557-6131-41E5-A253-1DDC759282AF}" dt="2023-12-03T16:48:12.474" v="6130" actId="14100"/>
          <ac:picMkLst>
            <pc:docMk/>
            <pc:sldMk cId="0" sldId="267"/>
            <ac:picMk id="5" creationId="{B46EE1E8-3435-4A54-221E-552DFB31EEED}"/>
          </ac:picMkLst>
        </pc:picChg>
      </pc:sldChg>
      <pc:sldChg chg="addSp delSp modSp mod modNotesTx">
        <pc:chgData name="Sintija Laugale-Volbaka" userId="93cc4c17-ead5-4120-b5d3-299bd070e3e0" providerId="ADAL" clId="{6036D557-6131-41E5-A253-1DDC759282AF}" dt="2023-12-03T20:31:55.776" v="16652" actId="313"/>
        <pc:sldMkLst>
          <pc:docMk/>
          <pc:sldMk cId="0" sldId="268"/>
        </pc:sldMkLst>
        <pc:spChg chg="mod">
          <ac:chgData name="Sintija Laugale-Volbaka" userId="93cc4c17-ead5-4120-b5d3-299bd070e3e0" providerId="ADAL" clId="{6036D557-6131-41E5-A253-1DDC759282AF}" dt="2023-12-03T17:01:11.960" v="6487" actId="113"/>
          <ac:spMkLst>
            <pc:docMk/>
            <pc:sldMk cId="0" sldId="268"/>
            <ac:spMk id="3" creationId="{AE2470BC-03CE-C931-5FA0-690B8B6A95C0}"/>
          </ac:spMkLst>
        </pc:spChg>
        <pc:spChg chg="mod">
          <ac:chgData name="Sintija Laugale-Volbaka" userId="93cc4c17-ead5-4120-b5d3-299bd070e3e0" providerId="ADAL" clId="{6036D557-6131-41E5-A253-1DDC759282AF}" dt="2023-12-03T18:13:31.771" v="10115" actId="20577"/>
          <ac:spMkLst>
            <pc:docMk/>
            <pc:sldMk cId="0" sldId="268"/>
            <ac:spMk id="17410" creationId="{FD14A7AF-645C-742D-F4EC-1C3ED2619EA2}"/>
          </ac:spMkLst>
        </pc:spChg>
        <pc:picChg chg="add del">
          <ac:chgData name="Sintija Laugale-Volbaka" userId="93cc4c17-ead5-4120-b5d3-299bd070e3e0" providerId="ADAL" clId="{6036D557-6131-41E5-A253-1DDC759282AF}" dt="2023-12-03T16:52:33.608" v="6220" actId="22"/>
          <ac:picMkLst>
            <pc:docMk/>
            <pc:sldMk cId="0" sldId="268"/>
            <ac:picMk id="4" creationId="{0DDA6DD3-52A1-48F0-A5A8-75E41A6BDEF6}"/>
          </ac:picMkLst>
        </pc:picChg>
        <pc:picChg chg="add del mod">
          <ac:chgData name="Sintija Laugale-Volbaka" userId="93cc4c17-ead5-4120-b5d3-299bd070e3e0" providerId="ADAL" clId="{6036D557-6131-41E5-A253-1DDC759282AF}" dt="2023-12-03T16:52:32.351" v="6218" actId="22"/>
          <ac:picMkLst>
            <pc:docMk/>
            <pc:sldMk cId="0" sldId="268"/>
            <ac:picMk id="6" creationId="{A1F3E7CB-DC05-1435-F6F7-2050602ED750}"/>
          </ac:picMkLst>
        </pc:picChg>
        <pc:picChg chg="add mod">
          <ac:chgData name="Sintija Laugale-Volbaka" userId="93cc4c17-ead5-4120-b5d3-299bd070e3e0" providerId="ADAL" clId="{6036D557-6131-41E5-A253-1DDC759282AF}" dt="2023-12-03T16:52:54.339" v="6227" actId="1076"/>
          <ac:picMkLst>
            <pc:docMk/>
            <pc:sldMk cId="0" sldId="268"/>
            <ac:picMk id="8" creationId="{E49A6613-CD7B-4C09-6060-B6873D0B3973}"/>
          </ac:picMkLst>
        </pc:picChg>
        <pc:picChg chg="add del mod">
          <ac:chgData name="Sintija Laugale-Volbaka" userId="93cc4c17-ead5-4120-b5d3-299bd070e3e0" providerId="ADAL" clId="{6036D557-6131-41E5-A253-1DDC759282AF}" dt="2023-12-03T16:52:57.035" v="6228" actId="1076"/>
          <ac:picMkLst>
            <pc:docMk/>
            <pc:sldMk cId="0" sldId="268"/>
            <ac:picMk id="17413" creationId="{D698224F-F44D-5CB8-533C-5B23B0AD8DA5}"/>
          </ac:picMkLst>
        </pc:picChg>
      </pc:sldChg>
      <pc:sldChg chg="del">
        <pc:chgData name="Sintija Laugale-Volbaka" userId="93cc4c17-ead5-4120-b5d3-299bd070e3e0" providerId="ADAL" clId="{6036D557-6131-41E5-A253-1DDC759282AF}" dt="2023-12-03T17:01:45.459" v="6490" actId="47"/>
        <pc:sldMkLst>
          <pc:docMk/>
          <pc:sldMk cId="0" sldId="269"/>
        </pc:sldMkLst>
      </pc:sldChg>
      <pc:sldChg chg="addSp delSp modSp add del mod ord modNotesTx">
        <pc:chgData name="Sintija Laugale-Volbaka" userId="93cc4c17-ead5-4120-b5d3-299bd070e3e0" providerId="ADAL" clId="{6036D557-6131-41E5-A253-1DDC759282AF}" dt="2023-12-03T18:42:37.413" v="10885" actId="47"/>
        <pc:sldMkLst>
          <pc:docMk/>
          <pc:sldMk cId="0" sldId="272"/>
        </pc:sldMkLst>
        <pc:spChg chg="add del mod">
          <ac:chgData name="Sintija Laugale-Volbaka" userId="93cc4c17-ead5-4120-b5d3-299bd070e3e0" providerId="ADAL" clId="{6036D557-6131-41E5-A253-1DDC759282AF}" dt="2023-12-03T17:12:51.847" v="6694" actId="478"/>
          <ac:spMkLst>
            <pc:docMk/>
            <pc:sldMk cId="0" sldId="272"/>
            <ac:spMk id="2" creationId="{F6EBC6D1-E1DC-D55C-E962-CE12355AB9C5}"/>
          </ac:spMkLst>
        </pc:spChg>
        <pc:spChg chg="add mod">
          <ac:chgData name="Sintija Laugale-Volbaka" userId="93cc4c17-ead5-4120-b5d3-299bd070e3e0" providerId="ADAL" clId="{6036D557-6131-41E5-A253-1DDC759282AF}" dt="2023-12-03T17:13:17.885" v="6701" actId="21"/>
          <ac:spMkLst>
            <pc:docMk/>
            <pc:sldMk cId="0" sldId="272"/>
            <ac:spMk id="3" creationId="{AC39E7EA-7E66-24EE-F1DE-754900FD55AE}"/>
          </ac:spMkLst>
        </pc:spChg>
        <pc:spChg chg="del">
          <ac:chgData name="Sintija Laugale-Volbaka" userId="93cc4c17-ead5-4120-b5d3-299bd070e3e0" providerId="ADAL" clId="{6036D557-6131-41E5-A253-1DDC759282AF}" dt="2023-12-03T17:13:17.885" v="6701" actId="21"/>
          <ac:spMkLst>
            <pc:docMk/>
            <pc:sldMk cId="0" sldId="272"/>
            <ac:spMk id="5" creationId="{C2764A49-34A3-F995-E5DF-8D31B2836781}"/>
          </ac:spMkLst>
        </pc:spChg>
        <pc:spChg chg="add mod">
          <ac:chgData name="Sintija Laugale-Volbaka" userId="93cc4c17-ead5-4120-b5d3-299bd070e3e0" providerId="ADAL" clId="{6036D557-6131-41E5-A253-1DDC759282AF}" dt="2023-12-03T18:35:47.544" v="10841" actId="255"/>
          <ac:spMkLst>
            <pc:docMk/>
            <pc:sldMk cId="0" sldId="272"/>
            <ac:spMk id="6" creationId="{6A26D7B4-DEC8-B02F-1E15-9AFDC974F976}"/>
          </ac:spMkLst>
        </pc:spChg>
        <pc:spChg chg="mod">
          <ac:chgData name="Sintija Laugale-Volbaka" userId="93cc4c17-ead5-4120-b5d3-299bd070e3e0" providerId="ADAL" clId="{6036D557-6131-41E5-A253-1DDC759282AF}" dt="2023-12-03T18:34:08.901" v="10767" actId="1076"/>
          <ac:spMkLst>
            <pc:docMk/>
            <pc:sldMk cId="0" sldId="272"/>
            <ac:spMk id="18434" creationId="{401C5F80-2435-4D2E-B465-915C76607E98}"/>
          </ac:spMkLst>
        </pc:spChg>
        <pc:picChg chg="mod">
          <ac:chgData name="Sintija Laugale-Volbaka" userId="93cc4c17-ead5-4120-b5d3-299bd070e3e0" providerId="ADAL" clId="{6036D557-6131-41E5-A253-1DDC759282AF}" dt="2023-12-03T18:34:31.421" v="10775" actId="1076"/>
          <ac:picMkLst>
            <pc:docMk/>
            <pc:sldMk cId="0" sldId="272"/>
            <ac:picMk id="3" creationId="{2FD51E71-12DE-4D10-BDFE-096796B9C44E}"/>
          </ac:picMkLst>
        </pc:picChg>
        <pc:picChg chg="add del mod">
          <ac:chgData name="Sintija Laugale-Volbaka" userId="93cc4c17-ead5-4120-b5d3-299bd070e3e0" providerId="ADAL" clId="{6036D557-6131-41E5-A253-1DDC759282AF}" dt="2023-12-03T18:41:05.111" v="10858" actId="21"/>
          <ac:picMkLst>
            <pc:docMk/>
            <pc:sldMk cId="0" sldId="272"/>
            <ac:picMk id="4" creationId="{357AF45A-F6E6-1BCE-9B26-6EE38FC866BC}"/>
          </ac:picMkLst>
        </pc:picChg>
        <pc:picChg chg="del">
          <ac:chgData name="Sintija Laugale-Volbaka" userId="93cc4c17-ead5-4120-b5d3-299bd070e3e0" providerId="ADAL" clId="{6036D557-6131-41E5-A253-1DDC759282AF}" dt="2023-12-03T17:09:18.065" v="6693" actId="478"/>
          <ac:picMkLst>
            <pc:docMk/>
            <pc:sldMk cId="0" sldId="272"/>
            <ac:picMk id="4" creationId="{75239B51-6D44-7E42-3955-F3D9A0977F55}"/>
          </ac:picMkLst>
        </pc:picChg>
        <pc:picChg chg="del">
          <ac:chgData name="Sintija Laugale-Volbaka" userId="93cc4c17-ead5-4120-b5d3-299bd070e3e0" providerId="ADAL" clId="{6036D557-6131-41E5-A253-1DDC759282AF}" dt="2023-12-03T18:32:15.233" v="10759" actId="478"/>
          <ac:picMkLst>
            <pc:docMk/>
            <pc:sldMk cId="0" sldId="272"/>
            <ac:picMk id="5" creationId="{F3E19C16-539C-7560-288D-99A6506BC4A9}"/>
          </ac:picMkLst>
        </pc:picChg>
      </pc:sldChg>
      <pc:sldChg chg="del">
        <pc:chgData name="Sintija Laugale-Volbaka" userId="93cc4c17-ead5-4120-b5d3-299bd070e3e0" providerId="ADAL" clId="{6036D557-6131-41E5-A253-1DDC759282AF}" dt="2023-12-03T18:12:26.335" v="10103" actId="47"/>
        <pc:sldMkLst>
          <pc:docMk/>
          <pc:sldMk cId="0" sldId="273"/>
        </pc:sldMkLst>
      </pc:sldChg>
      <pc:sldChg chg="del">
        <pc:chgData name="Sintija Laugale-Volbaka" userId="93cc4c17-ead5-4120-b5d3-299bd070e3e0" providerId="ADAL" clId="{6036D557-6131-41E5-A253-1DDC759282AF}" dt="2023-12-03T18:12:27.369" v="10104" actId="47"/>
        <pc:sldMkLst>
          <pc:docMk/>
          <pc:sldMk cId="0" sldId="274"/>
        </pc:sldMkLst>
      </pc:sldChg>
      <pc:sldChg chg="del">
        <pc:chgData name="Sintija Laugale-Volbaka" userId="93cc4c17-ead5-4120-b5d3-299bd070e3e0" providerId="ADAL" clId="{6036D557-6131-41E5-A253-1DDC759282AF}" dt="2023-12-03T18:12:36.296" v="10106" actId="47"/>
        <pc:sldMkLst>
          <pc:docMk/>
          <pc:sldMk cId="0" sldId="275"/>
        </pc:sldMkLst>
      </pc:sldChg>
      <pc:sldChg chg="modSp mod modNotesTx">
        <pc:chgData name="Sintija Laugale-Volbaka" userId="93cc4c17-ead5-4120-b5d3-299bd070e3e0" providerId="ADAL" clId="{6036D557-6131-41E5-A253-1DDC759282AF}" dt="2023-12-03T20:19:46.387" v="16304" actId="6549"/>
        <pc:sldMkLst>
          <pc:docMk/>
          <pc:sldMk cId="0" sldId="276"/>
        </pc:sldMkLst>
        <pc:spChg chg="mod">
          <ac:chgData name="Sintija Laugale-Volbaka" userId="93cc4c17-ead5-4120-b5d3-299bd070e3e0" providerId="ADAL" clId="{6036D557-6131-41E5-A253-1DDC759282AF}" dt="2023-12-03T20:19:46.387" v="16304" actId="6549"/>
          <ac:spMkLst>
            <pc:docMk/>
            <pc:sldMk cId="0" sldId="276"/>
            <ac:spMk id="13315" creationId="{B834BB0E-F4DC-C089-D2D4-6E6004461807}"/>
          </ac:spMkLst>
        </pc:spChg>
      </pc:sldChg>
      <pc:sldChg chg="addSp delSp modSp del mod modNotesTx">
        <pc:chgData name="Sintija Laugale-Volbaka" userId="93cc4c17-ead5-4120-b5d3-299bd070e3e0" providerId="ADAL" clId="{6036D557-6131-41E5-A253-1DDC759282AF}" dt="2023-12-03T16:44:33.386" v="6045" actId="2696"/>
        <pc:sldMkLst>
          <pc:docMk/>
          <pc:sldMk cId="2790086112" sldId="277"/>
        </pc:sldMkLst>
        <pc:spChg chg="add mod">
          <ac:chgData name="Sintija Laugale-Volbaka" userId="93cc4c17-ead5-4120-b5d3-299bd070e3e0" providerId="ADAL" clId="{6036D557-6131-41E5-A253-1DDC759282AF}" dt="2023-12-03T15:28:14.475" v="3870" actId="1076"/>
          <ac:spMkLst>
            <pc:docMk/>
            <pc:sldMk cId="2790086112" sldId="277"/>
            <ac:spMk id="2" creationId="{8AB49909-80F7-0E9D-4A89-69F742665F59}"/>
          </ac:spMkLst>
        </pc:spChg>
        <pc:spChg chg="add mod">
          <ac:chgData name="Sintija Laugale-Volbaka" userId="93cc4c17-ead5-4120-b5d3-299bd070e3e0" providerId="ADAL" clId="{6036D557-6131-41E5-A253-1DDC759282AF}" dt="2023-12-03T15:29:17.676" v="3876" actId="113"/>
          <ac:spMkLst>
            <pc:docMk/>
            <pc:sldMk cId="2790086112" sldId="277"/>
            <ac:spMk id="3" creationId="{56497876-5F65-5A9A-0CB0-E6AF50A79DE2}"/>
          </ac:spMkLst>
        </pc:spChg>
        <pc:spChg chg="add mod">
          <ac:chgData name="Sintija Laugale-Volbaka" userId="93cc4c17-ead5-4120-b5d3-299bd070e3e0" providerId="ADAL" clId="{6036D557-6131-41E5-A253-1DDC759282AF}" dt="2023-12-03T15:28:21.547" v="3872" actId="1076"/>
          <ac:spMkLst>
            <pc:docMk/>
            <pc:sldMk cId="2790086112" sldId="277"/>
            <ac:spMk id="4" creationId="{D78979CB-5AC3-D753-948F-EAE046811F0E}"/>
          </ac:spMkLst>
        </pc:spChg>
        <pc:spChg chg="add del mod">
          <ac:chgData name="Sintija Laugale-Volbaka" userId="93cc4c17-ead5-4120-b5d3-299bd070e3e0" providerId="ADAL" clId="{6036D557-6131-41E5-A253-1DDC759282AF}" dt="2023-12-03T15:24:05.145" v="3840"/>
          <ac:spMkLst>
            <pc:docMk/>
            <pc:sldMk cId="2790086112" sldId="277"/>
            <ac:spMk id="7" creationId="{B2517344-EA75-5E36-4627-4F713F864FC2}"/>
          </ac:spMkLst>
        </pc:spChg>
        <pc:spChg chg="add mod">
          <ac:chgData name="Sintija Laugale-Volbaka" userId="93cc4c17-ead5-4120-b5d3-299bd070e3e0" providerId="ADAL" clId="{6036D557-6131-41E5-A253-1DDC759282AF}" dt="2023-12-03T16:38:52.785" v="5971" actId="21"/>
          <ac:spMkLst>
            <pc:docMk/>
            <pc:sldMk cId="2790086112" sldId="277"/>
            <ac:spMk id="8" creationId="{21251513-AB11-8A94-6089-F32506645015}"/>
          </ac:spMkLst>
        </pc:spChg>
        <pc:spChg chg="add mod">
          <ac:chgData name="Sintija Laugale-Volbaka" userId="93cc4c17-ead5-4120-b5d3-299bd070e3e0" providerId="ADAL" clId="{6036D557-6131-41E5-A253-1DDC759282AF}" dt="2023-12-03T15:29:53.201" v="3884" actId="207"/>
          <ac:spMkLst>
            <pc:docMk/>
            <pc:sldMk cId="2790086112" sldId="277"/>
            <ac:spMk id="9" creationId="{24814806-CD12-1138-00D8-45AA28408A43}"/>
          </ac:spMkLst>
        </pc:spChg>
        <pc:spChg chg="mod">
          <ac:chgData name="Sintija Laugale-Volbaka" userId="93cc4c17-ead5-4120-b5d3-299bd070e3e0" providerId="ADAL" clId="{6036D557-6131-41E5-A253-1DDC759282AF}" dt="2023-12-03T16:44:10.360" v="6040" actId="21"/>
          <ac:spMkLst>
            <pc:docMk/>
            <pc:sldMk cId="2790086112" sldId="277"/>
            <ac:spMk id="14338" creationId="{9AD7EF3A-3D53-B414-3DD6-848D1F4EBDA0}"/>
          </ac:spMkLst>
        </pc:spChg>
        <pc:spChg chg="mod">
          <ac:chgData name="Sintija Laugale-Volbaka" userId="93cc4c17-ead5-4120-b5d3-299bd070e3e0" providerId="ADAL" clId="{6036D557-6131-41E5-A253-1DDC759282AF}" dt="2023-12-03T15:13:24.541" v="3534" actId="2711"/>
          <ac:spMkLst>
            <pc:docMk/>
            <pc:sldMk cId="2790086112" sldId="277"/>
            <ac:spMk id="14340" creationId="{F21E3C13-1993-79D2-244A-E3A7E89BA954}"/>
          </ac:spMkLst>
        </pc:spChg>
        <pc:graphicFrameChg chg="add del mod modGraphic">
          <ac:chgData name="Sintija Laugale-Volbaka" userId="93cc4c17-ead5-4120-b5d3-299bd070e3e0" providerId="ADAL" clId="{6036D557-6131-41E5-A253-1DDC759282AF}" dt="2023-12-03T15:26:34.432" v="3852" actId="478"/>
          <ac:graphicFrameMkLst>
            <pc:docMk/>
            <pc:sldMk cId="2790086112" sldId="277"/>
            <ac:graphicFrameMk id="5" creationId="{846C0CCE-9840-B18B-297C-3173C0429BB4}"/>
          </ac:graphicFrameMkLst>
        </pc:graphicFrameChg>
        <pc:graphicFrameChg chg="del mod">
          <ac:chgData name="Sintija Laugale-Volbaka" userId="93cc4c17-ead5-4120-b5d3-299bd070e3e0" providerId="ADAL" clId="{6036D557-6131-41E5-A253-1DDC759282AF}" dt="2023-12-03T15:07:08.778" v="3419" actId="478"/>
          <ac:graphicFrameMkLst>
            <pc:docMk/>
            <pc:sldMk cId="2790086112" sldId="277"/>
            <ac:graphicFrameMk id="6" creationId="{325B4A54-A955-4CAE-F2AE-26D5449F6C34}"/>
          </ac:graphicFrameMkLst>
        </pc:graphicFrameChg>
      </pc:sldChg>
      <pc:sldChg chg="addSp delSp modSp mod modNotesTx">
        <pc:chgData name="Sintija Laugale-Volbaka" userId="93cc4c17-ead5-4120-b5d3-299bd070e3e0" providerId="ADAL" clId="{6036D557-6131-41E5-A253-1DDC759282AF}" dt="2023-12-04T07:58:40.019" v="17793" actId="20577"/>
        <pc:sldMkLst>
          <pc:docMk/>
          <pc:sldMk cId="2425815965" sldId="278"/>
        </pc:sldMkLst>
        <pc:spChg chg="add mod">
          <ac:chgData name="Sintija Laugale-Volbaka" userId="93cc4c17-ead5-4120-b5d3-299bd070e3e0" providerId="ADAL" clId="{6036D557-6131-41E5-A253-1DDC759282AF}" dt="2023-12-03T20:41:11.684" v="16779" actId="1076"/>
          <ac:spMkLst>
            <pc:docMk/>
            <pc:sldMk cId="2425815965" sldId="278"/>
            <ac:spMk id="4" creationId="{3CDA5B03-1B2E-2830-9E16-3C2C3CC39592}"/>
          </ac:spMkLst>
        </pc:spChg>
        <pc:spChg chg="add del mod">
          <ac:chgData name="Sintija Laugale-Volbaka" userId="93cc4c17-ead5-4120-b5d3-299bd070e3e0" providerId="ADAL" clId="{6036D557-6131-41E5-A253-1DDC759282AF}" dt="2023-12-03T14:03:34.194" v="1886" actId="478"/>
          <ac:spMkLst>
            <pc:docMk/>
            <pc:sldMk cId="2425815965" sldId="278"/>
            <ac:spMk id="5" creationId="{CC1DBBC8-E33D-29ED-6EAD-4BB060FD8616}"/>
          </ac:spMkLst>
        </pc:spChg>
        <pc:spChg chg="add del mod">
          <ac:chgData name="Sintija Laugale-Volbaka" userId="93cc4c17-ead5-4120-b5d3-299bd070e3e0" providerId="ADAL" clId="{6036D557-6131-41E5-A253-1DDC759282AF}" dt="2023-12-03T13:58:01.862" v="1768" actId="478"/>
          <ac:spMkLst>
            <pc:docMk/>
            <pc:sldMk cId="2425815965" sldId="278"/>
            <ac:spMk id="6" creationId="{5DADC9A1-B605-F98B-C1D0-080B463047CB}"/>
          </ac:spMkLst>
        </pc:spChg>
        <pc:spChg chg="add mod">
          <ac:chgData name="Sintija Laugale-Volbaka" userId="93cc4c17-ead5-4120-b5d3-299bd070e3e0" providerId="ADAL" clId="{6036D557-6131-41E5-A253-1DDC759282AF}" dt="2023-12-03T20:41:15.269" v="16780" actId="1076"/>
          <ac:spMkLst>
            <pc:docMk/>
            <pc:sldMk cId="2425815965" sldId="278"/>
            <ac:spMk id="7" creationId="{D7187C1C-AAC7-7EF3-9E23-EC2A9CEEB1D3}"/>
          </ac:spMkLst>
        </pc:spChg>
        <pc:spChg chg="add mod">
          <ac:chgData name="Sintija Laugale-Volbaka" userId="93cc4c17-ead5-4120-b5d3-299bd070e3e0" providerId="ADAL" clId="{6036D557-6131-41E5-A253-1DDC759282AF}" dt="2023-12-03T20:41:20.918" v="16781" actId="1076"/>
          <ac:spMkLst>
            <pc:docMk/>
            <pc:sldMk cId="2425815965" sldId="278"/>
            <ac:spMk id="8" creationId="{7B813219-63BC-1F8D-327F-598E6C29173D}"/>
          </ac:spMkLst>
        </pc:spChg>
        <pc:spChg chg="add mod">
          <ac:chgData name="Sintija Laugale-Volbaka" userId="93cc4c17-ead5-4120-b5d3-299bd070e3e0" providerId="ADAL" clId="{6036D557-6131-41E5-A253-1DDC759282AF}" dt="2023-12-03T20:41:26.069" v="16782" actId="1076"/>
          <ac:spMkLst>
            <pc:docMk/>
            <pc:sldMk cId="2425815965" sldId="278"/>
            <ac:spMk id="9" creationId="{551E872E-1BB6-523E-890F-D517D9569C37}"/>
          </ac:spMkLst>
        </pc:spChg>
        <pc:spChg chg="mod">
          <ac:chgData name="Sintija Laugale-Volbaka" userId="93cc4c17-ead5-4120-b5d3-299bd070e3e0" providerId="ADAL" clId="{6036D557-6131-41E5-A253-1DDC759282AF}" dt="2023-12-03T20:40:36.059" v="16774" actId="1076"/>
          <ac:spMkLst>
            <pc:docMk/>
            <pc:sldMk cId="2425815965" sldId="278"/>
            <ac:spMk id="14338" creationId="{9AD7EF3A-3D53-B414-3DD6-848D1F4EBDA0}"/>
          </ac:spMkLst>
        </pc:spChg>
        <pc:graphicFrameChg chg="del mod modGraphic">
          <ac:chgData name="Sintija Laugale-Volbaka" userId="93cc4c17-ead5-4120-b5d3-299bd070e3e0" providerId="ADAL" clId="{6036D557-6131-41E5-A253-1DDC759282AF}" dt="2023-12-03T13:29:16.910" v="1474" actId="478"/>
          <ac:graphicFrameMkLst>
            <pc:docMk/>
            <pc:sldMk cId="2425815965" sldId="278"/>
            <ac:graphicFrameMk id="2" creationId="{8A8B5620-620C-BF37-4970-0995D0F247C3}"/>
          </ac:graphicFrameMkLst>
        </pc:graphicFrameChg>
        <pc:graphicFrameChg chg="add mod ord modGraphic">
          <ac:chgData name="Sintija Laugale-Volbaka" userId="93cc4c17-ead5-4120-b5d3-299bd070e3e0" providerId="ADAL" clId="{6036D557-6131-41E5-A253-1DDC759282AF}" dt="2023-12-03T20:41:06.117" v="16778" actId="1076"/>
          <ac:graphicFrameMkLst>
            <pc:docMk/>
            <pc:sldMk cId="2425815965" sldId="278"/>
            <ac:graphicFrameMk id="3" creationId="{451F481F-0E97-CC1F-6CD7-823ADB04A2C3}"/>
          </ac:graphicFrameMkLst>
        </pc:graphicFrameChg>
      </pc:sldChg>
      <pc:sldChg chg="del">
        <pc:chgData name="Sintija Laugale-Volbaka" userId="93cc4c17-ead5-4120-b5d3-299bd070e3e0" providerId="ADAL" clId="{6036D557-6131-41E5-A253-1DDC759282AF}" dt="2023-12-03T18:12:32.249" v="10105" actId="47"/>
        <pc:sldMkLst>
          <pc:docMk/>
          <pc:sldMk cId="264960632" sldId="279"/>
        </pc:sldMkLst>
      </pc:sldChg>
      <pc:sldChg chg="addSp delSp modSp mod modNotesTx">
        <pc:chgData name="Sintija Laugale-Volbaka" userId="93cc4c17-ead5-4120-b5d3-299bd070e3e0" providerId="ADAL" clId="{6036D557-6131-41E5-A253-1DDC759282AF}" dt="2023-12-01T13:07:28.963" v="104" actId="20577"/>
        <pc:sldMkLst>
          <pc:docMk/>
          <pc:sldMk cId="2495556684" sldId="280"/>
        </pc:sldMkLst>
        <pc:spChg chg="mod">
          <ac:chgData name="Sintija Laugale-Volbaka" userId="93cc4c17-ead5-4120-b5d3-299bd070e3e0" providerId="ADAL" clId="{6036D557-6131-41E5-A253-1DDC759282AF}" dt="2023-12-01T13:05:56.251" v="50" actId="27636"/>
          <ac:spMkLst>
            <pc:docMk/>
            <pc:sldMk cId="2495556684" sldId="280"/>
            <ac:spMk id="7" creationId="{3D632EB3-F9AE-04F4-E640-2494D35EDEB5}"/>
          </ac:spMkLst>
        </pc:spChg>
        <pc:picChg chg="del">
          <ac:chgData name="Sintija Laugale-Volbaka" userId="93cc4c17-ead5-4120-b5d3-299bd070e3e0" providerId="ADAL" clId="{6036D557-6131-41E5-A253-1DDC759282AF}" dt="2023-12-01T13:02:56.334" v="0" actId="478"/>
          <ac:picMkLst>
            <pc:docMk/>
            <pc:sldMk cId="2495556684" sldId="280"/>
            <ac:picMk id="3" creationId="{0012CF00-EF3B-B727-F009-C0B49E3419BF}"/>
          </ac:picMkLst>
        </pc:picChg>
        <pc:picChg chg="add mod">
          <ac:chgData name="Sintija Laugale-Volbaka" userId="93cc4c17-ead5-4120-b5d3-299bd070e3e0" providerId="ADAL" clId="{6036D557-6131-41E5-A253-1DDC759282AF}" dt="2023-12-01T13:03:27.963" v="2" actId="1076"/>
          <ac:picMkLst>
            <pc:docMk/>
            <pc:sldMk cId="2495556684" sldId="280"/>
            <ac:picMk id="1026" creationId="{B3F7CBB4-4F39-A45B-8A3E-294E4458B502}"/>
          </ac:picMkLst>
        </pc:picChg>
      </pc:sldChg>
      <pc:sldChg chg="del">
        <pc:chgData name="Sintija Laugale-Volbaka" userId="93cc4c17-ead5-4120-b5d3-299bd070e3e0" providerId="ADAL" clId="{6036D557-6131-41E5-A253-1DDC759282AF}" dt="2023-12-03T17:25:27.609" v="6859" actId="2696"/>
        <pc:sldMkLst>
          <pc:docMk/>
          <pc:sldMk cId="2296575753" sldId="281"/>
        </pc:sldMkLst>
      </pc:sldChg>
      <pc:sldChg chg="add del">
        <pc:chgData name="Sintija Laugale-Volbaka" userId="93cc4c17-ead5-4120-b5d3-299bd070e3e0" providerId="ADAL" clId="{6036D557-6131-41E5-A253-1DDC759282AF}" dt="2023-12-03T14:44:16.788" v="2801" actId="2696"/>
        <pc:sldMkLst>
          <pc:docMk/>
          <pc:sldMk cId="101056387" sldId="282"/>
        </pc:sldMkLst>
      </pc:sldChg>
      <pc:sldChg chg="addSp delSp modSp add mod modNotesTx">
        <pc:chgData name="Sintija Laugale-Volbaka" userId="93cc4c17-ead5-4120-b5d3-299bd070e3e0" providerId="ADAL" clId="{6036D557-6131-41E5-A253-1DDC759282AF}" dt="2023-12-03T20:31:20.532" v="16648" actId="790"/>
        <pc:sldMkLst>
          <pc:docMk/>
          <pc:sldMk cId="3561394487" sldId="282"/>
        </pc:sldMkLst>
        <pc:spChg chg="mod">
          <ac:chgData name="Sintija Laugale-Volbaka" userId="93cc4c17-ead5-4120-b5d3-299bd070e3e0" providerId="ADAL" clId="{6036D557-6131-41E5-A253-1DDC759282AF}" dt="2023-12-03T20:31:20.532" v="16648" actId="790"/>
          <ac:spMkLst>
            <pc:docMk/>
            <pc:sldMk cId="3561394487" sldId="282"/>
            <ac:spMk id="3" creationId="{8BF882AD-9EB7-A3EE-18FD-967C9BBA1702}"/>
          </ac:spMkLst>
        </pc:spChg>
        <pc:spChg chg="mod">
          <ac:chgData name="Sintija Laugale-Volbaka" userId="93cc4c17-ead5-4120-b5d3-299bd070e3e0" providerId="ADAL" clId="{6036D557-6131-41E5-A253-1DDC759282AF}" dt="2023-12-03T16:21:21.435" v="5564" actId="6549"/>
          <ac:spMkLst>
            <pc:docMk/>
            <pc:sldMk cId="3561394487" sldId="282"/>
            <ac:spMk id="7" creationId="{A68578DB-6302-1CE1-4C57-E1EF79F62EF6}"/>
          </ac:spMkLst>
        </pc:spChg>
        <pc:picChg chg="add mod">
          <ac:chgData name="Sintija Laugale-Volbaka" userId="93cc4c17-ead5-4120-b5d3-299bd070e3e0" providerId="ADAL" clId="{6036D557-6131-41E5-A253-1DDC759282AF}" dt="2023-12-03T16:22:54.795" v="5612" actId="1076"/>
          <ac:picMkLst>
            <pc:docMk/>
            <pc:sldMk cId="3561394487" sldId="282"/>
            <ac:picMk id="4" creationId="{8EDFC92B-F787-275E-7EDC-BC1AEA5E4F91}"/>
          </ac:picMkLst>
        </pc:picChg>
        <pc:picChg chg="del">
          <ac:chgData name="Sintija Laugale-Volbaka" userId="93cc4c17-ead5-4120-b5d3-299bd070e3e0" providerId="ADAL" clId="{6036D557-6131-41E5-A253-1DDC759282AF}" dt="2023-12-03T16:22:47.097" v="5609" actId="478"/>
          <ac:picMkLst>
            <pc:docMk/>
            <pc:sldMk cId="3561394487" sldId="282"/>
            <ac:picMk id="5" creationId="{4FED99DC-6C22-86DF-316D-09EB5914545A}"/>
          </ac:picMkLst>
        </pc:picChg>
      </pc:sldChg>
      <pc:sldChg chg="add del">
        <pc:chgData name="Sintija Laugale-Volbaka" userId="93cc4c17-ead5-4120-b5d3-299bd070e3e0" providerId="ADAL" clId="{6036D557-6131-41E5-A253-1DDC759282AF}" dt="2023-12-03T15:30:17.382" v="3885" actId="2696"/>
        <pc:sldMkLst>
          <pc:docMk/>
          <pc:sldMk cId="3564045840" sldId="282"/>
        </pc:sldMkLst>
      </pc:sldChg>
      <pc:sldChg chg="addSp delSp modSp add mod modNotesTx">
        <pc:chgData name="Sintija Laugale-Volbaka" userId="93cc4c17-ead5-4120-b5d3-299bd070e3e0" providerId="ADAL" clId="{6036D557-6131-41E5-A253-1DDC759282AF}" dt="2023-12-04T07:50:33.726" v="17785" actId="20577"/>
        <pc:sldMkLst>
          <pc:docMk/>
          <pc:sldMk cId="2984403786" sldId="283"/>
        </pc:sldMkLst>
        <pc:spChg chg="del mod">
          <ac:chgData name="Sintija Laugale-Volbaka" userId="93cc4c17-ead5-4120-b5d3-299bd070e3e0" providerId="ADAL" clId="{6036D557-6131-41E5-A253-1DDC759282AF}" dt="2023-12-03T15:32:55.741" v="3928" actId="478"/>
          <ac:spMkLst>
            <pc:docMk/>
            <pc:sldMk cId="2984403786" sldId="283"/>
            <ac:spMk id="4" creationId="{3CDA5B03-1B2E-2830-9E16-3C2C3CC39592}"/>
          </ac:spMkLst>
        </pc:spChg>
        <pc:spChg chg="add del">
          <ac:chgData name="Sintija Laugale-Volbaka" userId="93cc4c17-ead5-4120-b5d3-299bd070e3e0" providerId="ADAL" clId="{6036D557-6131-41E5-A253-1DDC759282AF}" dt="2023-12-03T16:01:45.631" v="4778" actId="11529"/>
          <ac:spMkLst>
            <pc:docMk/>
            <pc:sldMk cId="2984403786" sldId="283"/>
            <ac:spMk id="5" creationId="{1617D747-E7F9-E4AA-7CF7-1C34E94DD49E}"/>
          </ac:spMkLst>
        </pc:spChg>
        <pc:spChg chg="add mod">
          <ac:chgData name="Sintija Laugale-Volbaka" userId="93cc4c17-ead5-4120-b5d3-299bd070e3e0" providerId="ADAL" clId="{6036D557-6131-41E5-A253-1DDC759282AF}" dt="2023-12-03T20:29:54.326" v="16638" actId="790"/>
          <ac:spMkLst>
            <pc:docMk/>
            <pc:sldMk cId="2984403786" sldId="283"/>
            <ac:spMk id="6" creationId="{CD4AB12E-15FC-1ED6-EDB3-D3B552099C1B}"/>
          </ac:spMkLst>
        </pc:spChg>
        <pc:spChg chg="del">
          <ac:chgData name="Sintija Laugale-Volbaka" userId="93cc4c17-ead5-4120-b5d3-299bd070e3e0" providerId="ADAL" clId="{6036D557-6131-41E5-A253-1DDC759282AF}" dt="2023-12-03T15:32:53.466" v="3925" actId="478"/>
          <ac:spMkLst>
            <pc:docMk/>
            <pc:sldMk cId="2984403786" sldId="283"/>
            <ac:spMk id="7" creationId="{D7187C1C-AAC7-7EF3-9E23-EC2A9CEEB1D3}"/>
          </ac:spMkLst>
        </pc:spChg>
        <pc:spChg chg="del">
          <ac:chgData name="Sintija Laugale-Volbaka" userId="93cc4c17-ead5-4120-b5d3-299bd070e3e0" providerId="ADAL" clId="{6036D557-6131-41E5-A253-1DDC759282AF}" dt="2023-12-03T15:32:54.139" v="3926" actId="478"/>
          <ac:spMkLst>
            <pc:docMk/>
            <pc:sldMk cId="2984403786" sldId="283"/>
            <ac:spMk id="8" creationId="{7B813219-63BC-1F8D-327F-598E6C29173D}"/>
          </ac:spMkLst>
        </pc:spChg>
        <pc:spChg chg="del">
          <ac:chgData name="Sintija Laugale-Volbaka" userId="93cc4c17-ead5-4120-b5d3-299bd070e3e0" providerId="ADAL" clId="{6036D557-6131-41E5-A253-1DDC759282AF}" dt="2023-12-03T15:32:54.858" v="3927" actId="478"/>
          <ac:spMkLst>
            <pc:docMk/>
            <pc:sldMk cId="2984403786" sldId="283"/>
            <ac:spMk id="9" creationId="{551E872E-1BB6-523E-890F-D517D9569C37}"/>
          </ac:spMkLst>
        </pc:spChg>
        <pc:spChg chg="add mod">
          <ac:chgData name="Sintija Laugale-Volbaka" userId="93cc4c17-ead5-4120-b5d3-299bd070e3e0" providerId="ADAL" clId="{6036D557-6131-41E5-A253-1DDC759282AF}" dt="2023-12-03T20:42:11.261" v="16786" actId="207"/>
          <ac:spMkLst>
            <pc:docMk/>
            <pc:sldMk cId="2984403786" sldId="283"/>
            <ac:spMk id="10" creationId="{7B240C53-EC9E-59A5-BAB4-5F0CB51D5A3B}"/>
          </ac:spMkLst>
        </pc:spChg>
        <pc:spChg chg="mod">
          <ac:chgData name="Sintija Laugale-Volbaka" userId="93cc4c17-ead5-4120-b5d3-299bd070e3e0" providerId="ADAL" clId="{6036D557-6131-41E5-A253-1DDC759282AF}" dt="2023-12-03T15:59:06.285" v="4775" actId="20577"/>
          <ac:spMkLst>
            <pc:docMk/>
            <pc:sldMk cId="2984403786" sldId="283"/>
            <ac:spMk id="14338" creationId="{9AD7EF3A-3D53-B414-3DD6-848D1F4EBDA0}"/>
          </ac:spMkLst>
        </pc:spChg>
        <pc:graphicFrameChg chg="add del mod modGraphic">
          <ac:chgData name="Sintija Laugale-Volbaka" userId="93cc4c17-ead5-4120-b5d3-299bd070e3e0" providerId="ADAL" clId="{6036D557-6131-41E5-A253-1DDC759282AF}" dt="2023-12-03T15:59:00.205" v="4765" actId="478"/>
          <ac:graphicFrameMkLst>
            <pc:docMk/>
            <pc:sldMk cId="2984403786" sldId="283"/>
            <ac:graphicFrameMk id="2" creationId="{BF54C8A3-D2BA-DCCD-ACD8-8998C6284F0E}"/>
          </ac:graphicFrameMkLst>
        </pc:graphicFrameChg>
        <pc:graphicFrameChg chg="del">
          <ac:chgData name="Sintija Laugale-Volbaka" userId="93cc4c17-ead5-4120-b5d3-299bd070e3e0" providerId="ADAL" clId="{6036D557-6131-41E5-A253-1DDC759282AF}" dt="2023-12-03T15:32:51.227" v="3923" actId="478"/>
          <ac:graphicFrameMkLst>
            <pc:docMk/>
            <pc:sldMk cId="2984403786" sldId="283"/>
            <ac:graphicFrameMk id="3" creationId="{451F481F-0E97-CC1F-6CD7-823ADB04A2C3}"/>
          </ac:graphicFrameMkLst>
        </pc:graphicFrameChg>
      </pc:sldChg>
      <pc:sldChg chg="modSp add mod modNotesTx">
        <pc:chgData name="Sintija Laugale-Volbaka" userId="93cc4c17-ead5-4120-b5d3-299bd070e3e0" providerId="ADAL" clId="{6036D557-6131-41E5-A253-1DDC759282AF}" dt="2023-12-04T07:52:31.085" v="17792"/>
        <pc:sldMkLst>
          <pc:docMk/>
          <pc:sldMk cId="3208398522" sldId="284"/>
        </pc:sldMkLst>
        <pc:spChg chg="mod">
          <ac:chgData name="Sintija Laugale-Volbaka" userId="93cc4c17-ead5-4120-b5d3-299bd070e3e0" providerId="ADAL" clId="{6036D557-6131-41E5-A253-1DDC759282AF}" dt="2023-12-03T20:30:50.416" v="16643" actId="790"/>
          <ac:spMkLst>
            <pc:docMk/>
            <pc:sldMk cId="3208398522" sldId="284"/>
            <ac:spMk id="14338" creationId="{9AD7EF3A-3D53-B414-3DD6-848D1F4EBDA0}"/>
          </ac:spMkLst>
        </pc:spChg>
        <pc:graphicFrameChg chg="modGraphic">
          <ac:chgData name="Sintija Laugale-Volbaka" userId="93cc4c17-ead5-4120-b5d3-299bd070e3e0" providerId="ADAL" clId="{6036D557-6131-41E5-A253-1DDC759282AF}" dt="2023-12-03T20:30:54.978" v="16644" actId="20577"/>
          <ac:graphicFrameMkLst>
            <pc:docMk/>
            <pc:sldMk cId="3208398522" sldId="284"/>
            <ac:graphicFrameMk id="2" creationId="{BF54C8A3-D2BA-DCCD-ACD8-8998C6284F0E}"/>
          </ac:graphicFrameMkLst>
        </pc:graphicFrameChg>
      </pc:sldChg>
      <pc:sldChg chg="addSp modSp add mod modNotesTx">
        <pc:chgData name="Sintija Laugale-Volbaka" userId="93cc4c17-ead5-4120-b5d3-299bd070e3e0" providerId="ADAL" clId="{6036D557-6131-41E5-A253-1DDC759282AF}" dt="2023-12-04T07:48:10.256" v="17716" actId="20577"/>
        <pc:sldMkLst>
          <pc:docMk/>
          <pc:sldMk cId="1852905586" sldId="301"/>
        </pc:sldMkLst>
        <pc:spChg chg="mod">
          <ac:chgData name="Sintija Laugale-Volbaka" userId="93cc4c17-ead5-4120-b5d3-299bd070e3e0" providerId="ADAL" clId="{6036D557-6131-41E5-A253-1DDC759282AF}" dt="2023-12-03T16:44:18.283" v="6042" actId="14100"/>
          <ac:spMkLst>
            <pc:docMk/>
            <pc:sldMk cId="1852905586" sldId="301"/>
            <ac:spMk id="2" creationId="{C925CD14-7FAE-4A1A-AB1D-407D222407B8}"/>
          </ac:spMkLst>
        </pc:spChg>
        <pc:spChg chg="mod">
          <ac:chgData name="Sintija Laugale-Volbaka" userId="93cc4c17-ead5-4120-b5d3-299bd070e3e0" providerId="ADAL" clId="{6036D557-6131-41E5-A253-1DDC759282AF}" dt="2023-12-03T16:36:57.232" v="5954" actId="207"/>
          <ac:spMkLst>
            <pc:docMk/>
            <pc:sldMk cId="1852905586" sldId="301"/>
            <ac:spMk id="5" creationId="{EAA0225E-C3ED-4B84-A375-A79F6822672A}"/>
          </ac:spMkLst>
        </pc:spChg>
        <pc:spChg chg="mod">
          <ac:chgData name="Sintija Laugale-Volbaka" userId="93cc4c17-ead5-4120-b5d3-299bd070e3e0" providerId="ADAL" clId="{6036D557-6131-41E5-A253-1DDC759282AF}" dt="2023-12-03T16:36:47.669" v="5952" actId="207"/>
          <ac:spMkLst>
            <pc:docMk/>
            <pc:sldMk cId="1852905586" sldId="301"/>
            <ac:spMk id="6" creationId="{A14E7B44-F260-4288-B732-8D465F0B5D14}"/>
          </ac:spMkLst>
        </pc:spChg>
        <pc:spChg chg="mod">
          <ac:chgData name="Sintija Laugale-Volbaka" userId="93cc4c17-ead5-4120-b5d3-299bd070e3e0" providerId="ADAL" clId="{6036D557-6131-41E5-A253-1DDC759282AF}" dt="2023-12-03T16:44:25.876" v="6044" actId="20578"/>
          <ac:spMkLst>
            <pc:docMk/>
            <pc:sldMk cId="1852905586" sldId="301"/>
            <ac:spMk id="8" creationId="{A8D77ADE-2F3F-4786-A139-5CA5953448E3}"/>
          </ac:spMkLst>
        </pc:spChg>
        <pc:spChg chg="add mod">
          <ac:chgData name="Sintija Laugale-Volbaka" userId="93cc4c17-ead5-4120-b5d3-299bd070e3e0" providerId="ADAL" clId="{6036D557-6131-41E5-A253-1DDC759282AF}" dt="2023-12-03T16:42:03.552" v="6005" actId="6549"/>
          <ac:spMkLst>
            <pc:docMk/>
            <pc:sldMk cId="1852905586" sldId="301"/>
            <ac:spMk id="9" creationId="{431C2D82-092F-2168-6DAB-931CF346C08D}"/>
          </ac:spMkLst>
        </pc:spChg>
        <pc:spChg chg="add mod">
          <ac:chgData name="Sintija Laugale-Volbaka" userId="93cc4c17-ead5-4120-b5d3-299bd070e3e0" providerId="ADAL" clId="{6036D557-6131-41E5-A253-1DDC759282AF}" dt="2023-12-03T16:40:57.829" v="5995" actId="1076"/>
          <ac:spMkLst>
            <pc:docMk/>
            <pc:sldMk cId="1852905586" sldId="301"/>
            <ac:spMk id="10" creationId="{DAB48A65-B1A3-4118-E318-0C3C6AF85843}"/>
          </ac:spMkLst>
        </pc:spChg>
        <pc:spChg chg="mod">
          <ac:chgData name="Sintija Laugale-Volbaka" userId="93cc4c17-ead5-4120-b5d3-299bd070e3e0" providerId="ADAL" clId="{6036D557-6131-41E5-A253-1DDC759282AF}" dt="2023-12-03T16:37:22.567" v="5958" actId="207"/>
          <ac:spMkLst>
            <pc:docMk/>
            <pc:sldMk cId="1852905586" sldId="301"/>
            <ac:spMk id="13" creationId="{225FF81D-3281-4F50-BFEE-A6BC63347A07}"/>
          </ac:spMkLst>
        </pc:spChg>
        <pc:spChg chg="mod">
          <ac:chgData name="Sintija Laugale-Volbaka" userId="93cc4c17-ead5-4120-b5d3-299bd070e3e0" providerId="ADAL" clId="{6036D557-6131-41E5-A253-1DDC759282AF}" dt="2023-12-03T16:37:17.237" v="5957" actId="207"/>
          <ac:spMkLst>
            <pc:docMk/>
            <pc:sldMk cId="1852905586" sldId="301"/>
            <ac:spMk id="14" creationId="{A14EDC55-490F-4470-B585-D59E5254D369}"/>
          </ac:spMkLst>
        </pc:spChg>
        <pc:spChg chg="mod">
          <ac:chgData name="Sintija Laugale-Volbaka" userId="93cc4c17-ead5-4120-b5d3-299bd070e3e0" providerId="ADAL" clId="{6036D557-6131-41E5-A253-1DDC759282AF}" dt="2023-12-03T16:37:44.969" v="5960" actId="207"/>
          <ac:spMkLst>
            <pc:docMk/>
            <pc:sldMk cId="1852905586" sldId="301"/>
            <ac:spMk id="18" creationId="{94CB5B7B-3A0F-4840-9044-B158B50B06F1}"/>
          </ac:spMkLst>
        </pc:spChg>
        <pc:spChg chg="mod">
          <ac:chgData name="Sintija Laugale-Volbaka" userId="93cc4c17-ead5-4120-b5d3-299bd070e3e0" providerId="ADAL" clId="{6036D557-6131-41E5-A253-1DDC759282AF}" dt="2023-12-03T16:37:40.830" v="5959" actId="207"/>
          <ac:spMkLst>
            <pc:docMk/>
            <pc:sldMk cId="1852905586" sldId="301"/>
            <ac:spMk id="19" creationId="{047FA5EE-7735-4A25-B040-6748EB9B2476}"/>
          </ac:spMkLst>
        </pc:spChg>
        <pc:spChg chg="mod">
          <ac:chgData name="Sintija Laugale-Volbaka" userId="93cc4c17-ead5-4120-b5d3-299bd070e3e0" providerId="ADAL" clId="{6036D557-6131-41E5-A253-1DDC759282AF}" dt="2023-12-03T16:37:09.370" v="5956" actId="207"/>
          <ac:spMkLst>
            <pc:docMk/>
            <pc:sldMk cId="1852905586" sldId="301"/>
            <ac:spMk id="26" creationId="{7E221F70-72BC-48ED-A0E6-4420A590E4CB}"/>
          </ac:spMkLst>
        </pc:spChg>
        <pc:spChg chg="mod">
          <ac:chgData name="Sintija Laugale-Volbaka" userId="93cc4c17-ead5-4120-b5d3-299bd070e3e0" providerId="ADAL" clId="{6036D557-6131-41E5-A253-1DDC759282AF}" dt="2023-12-03T16:37:03.826" v="5955" actId="207"/>
          <ac:spMkLst>
            <pc:docMk/>
            <pc:sldMk cId="1852905586" sldId="301"/>
            <ac:spMk id="27" creationId="{F73DE97E-C81D-4B1C-8303-39006F728FB5}"/>
          </ac:spMkLst>
        </pc:spChg>
        <pc:spChg chg="mod">
          <ac:chgData name="Sintija Laugale-Volbaka" userId="93cc4c17-ead5-4120-b5d3-299bd070e3e0" providerId="ADAL" clId="{6036D557-6131-41E5-A253-1DDC759282AF}" dt="2023-12-03T16:36:29.053" v="5951" actId="207"/>
          <ac:spMkLst>
            <pc:docMk/>
            <pc:sldMk cId="1852905586" sldId="301"/>
            <ac:spMk id="36" creationId="{88442F57-704A-4C8F-A793-35C35F03C556}"/>
          </ac:spMkLst>
        </pc:spChg>
        <pc:spChg chg="mod">
          <ac:chgData name="Sintija Laugale-Volbaka" userId="93cc4c17-ead5-4120-b5d3-299bd070e3e0" providerId="ADAL" clId="{6036D557-6131-41E5-A253-1DDC759282AF}" dt="2023-12-03T16:36:16.430" v="5950" actId="207"/>
          <ac:spMkLst>
            <pc:docMk/>
            <pc:sldMk cId="1852905586" sldId="301"/>
            <ac:spMk id="37" creationId="{0D561D5F-5876-49AB-9897-942FE7192F6E}"/>
          </ac:spMkLst>
        </pc:spChg>
        <pc:spChg chg="mod">
          <ac:chgData name="Sintija Laugale-Volbaka" userId="93cc4c17-ead5-4120-b5d3-299bd070e3e0" providerId="ADAL" clId="{6036D557-6131-41E5-A253-1DDC759282AF}" dt="2023-12-03T16:37:50.751" v="5961" actId="207"/>
          <ac:spMkLst>
            <pc:docMk/>
            <pc:sldMk cId="1852905586" sldId="301"/>
            <ac:spMk id="43" creationId="{45531309-A105-4019-AF83-022A666BEE71}"/>
          </ac:spMkLst>
        </pc:spChg>
        <pc:spChg chg="mod">
          <ac:chgData name="Sintija Laugale-Volbaka" userId="93cc4c17-ead5-4120-b5d3-299bd070e3e0" providerId="ADAL" clId="{6036D557-6131-41E5-A253-1DDC759282AF}" dt="2023-12-03T16:35:59.863" v="5949" actId="20577"/>
          <ac:spMkLst>
            <pc:docMk/>
            <pc:sldMk cId="1852905586" sldId="301"/>
            <ac:spMk id="44" creationId="{5594A65B-458A-4138-8A4D-99225A6BDB87}"/>
          </ac:spMkLst>
        </pc:spChg>
        <pc:grpChg chg="mod">
          <ac:chgData name="Sintija Laugale-Volbaka" userId="93cc4c17-ead5-4120-b5d3-299bd070e3e0" providerId="ADAL" clId="{6036D557-6131-41E5-A253-1DDC759282AF}" dt="2023-12-03T16:40:40.213" v="5992" actId="1076"/>
          <ac:grpSpMkLst>
            <pc:docMk/>
            <pc:sldMk cId="1852905586" sldId="301"/>
            <ac:grpSpMk id="3" creationId="{80D6490C-7E80-411C-9215-F1831330F26D}"/>
          </ac:grpSpMkLst>
        </pc:grpChg>
        <pc:picChg chg="mod">
          <ac:chgData name="Sintija Laugale-Volbaka" userId="93cc4c17-ead5-4120-b5d3-299bd070e3e0" providerId="ADAL" clId="{6036D557-6131-41E5-A253-1DDC759282AF}" dt="2023-12-03T16:40:12.300" v="5988" actId="1076"/>
          <ac:picMkLst>
            <pc:docMk/>
            <pc:sldMk cId="1852905586" sldId="301"/>
            <ac:picMk id="49" creationId="{E018DBAB-18CB-469B-92B7-5DF66B87919E}"/>
          </ac:picMkLst>
        </pc:picChg>
        <pc:picChg chg="mod">
          <ac:chgData name="Sintija Laugale-Volbaka" userId="93cc4c17-ead5-4120-b5d3-299bd070e3e0" providerId="ADAL" clId="{6036D557-6131-41E5-A253-1DDC759282AF}" dt="2023-12-03T16:40:47.220" v="5994" actId="1076"/>
          <ac:picMkLst>
            <pc:docMk/>
            <pc:sldMk cId="1852905586" sldId="301"/>
            <ac:picMk id="50" creationId="{23A40438-C122-42D9-B871-DD2A2BF1B413}"/>
          </ac:picMkLst>
        </pc:picChg>
        <pc:picChg chg="mod">
          <ac:chgData name="Sintija Laugale-Volbaka" userId="93cc4c17-ead5-4120-b5d3-299bd070e3e0" providerId="ADAL" clId="{6036D557-6131-41E5-A253-1DDC759282AF}" dt="2023-12-03T16:40:44.125" v="5993" actId="1076"/>
          <ac:picMkLst>
            <pc:docMk/>
            <pc:sldMk cId="1852905586" sldId="301"/>
            <ac:picMk id="51" creationId="{AB5CE438-B1D8-4A7E-8626-E1555C6331FA}"/>
          </ac:picMkLst>
        </pc:picChg>
      </pc:sldChg>
      <pc:sldChg chg="addSp modSp add mod modNotesTx">
        <pc:chgData name="Sintija Laugale-Volbaka" userId="93cc4c17-ead5-4120-b5d3-299bd070e3e0" providerId="ADAL" clId="{6036D557-6131-41E5-A253-1DDC759282AF}" dt="2023-12-04T08:08:29.563" v="18019" actId="20577"/>
        <pc:sldMkLst>
          <pc:docMk/>
          <pc:sldMk cId="0" sldId="302"/>
        </pc:sldMkLst>
        <pc:spChg chg="add mod">
          <ac:chgData name="Sintija Laugale-Volbaka" userId="93cc4c17-ead5-4120-b5d3-299bd070e3e0" providerId="ADAL" clId="{6036D557-6131-41E5-A253-1DDC759282AF}" dt="2023-12-03T20:32:47.708" v="16661" actId="313"/>
          <ac:spMkLst>
            <pc:docMk/>
            <pc:sldMk cId="0" sldId="302"/>
            <ac:spMk id="2" creationId="{7472F779-D8AB-2EE8-9B1C-7D4685A353F4}"/>
          </ac:spMkLst>
        </pc:spChg>
        <pc:spChg chg="add mod">
          <ac:chgData name="Sintija Laugale-Volbaka" userId="93cc4c17-ead5-4120-b5d3-299bd070e3e0" providerId="ADAL" clId="{6036D557-6131-41E5-A253-1DDC759282AF}" dt="2023-12-03T20:32:37.892" v="16660" actId="20577"/>
          <ac:spMkLst>
            <pc:docMk/>
            <pc:sldMk cId="0" sldId="302"/>
            <ac:spMk id="3" creationId="{865A6818-9ACC-6145-09F3-EBB05B9EB999}"/>
          </ac:spMkLst>
        </pc:spChg>
        <pc:spChg chg="mod">
          <ac:chgData name="Sintija Laugale-Volbaka" userId="93cc4c17-ead5-4120-b5d3-299bd070e3e0" providerId="ADAL" clId="{6036D557-6131-41E5-A253-1DDC759282AF}" dt="2023-12-03T18:16:50.274" v="10183" actId="1076"/>
          <ac:spMkLst>
            <pc:docMk/>
            <pc:sldMk cId="0" sldId="302"/>
            <ac:spMk id="13314" creationId="{15DFD55C-C387-493A-B933-985EEE1C39A7}"/>
          </ac:spMkLst>
        </pc:spChg>
        <pc:spChg chg="mod">
          <ac:chgData name="Sintija Laugale-Volbaka" userId="93cc4c17-ead5-4120-b5d3-299bd070e3e0" providerId="ADAL" clId="{6036D557-6131-41E5-A253-1DDC759282AF}" dt="2023-12-03T17:18:06.763" v="6776" actId="14100"/>
          <ac:spMkLst>
            <pc:docMk/>
            <pc:sldMk cId="0" sldId="302"/>
            <ac:spMk id="13315" creationId="{CE46C23A-3D82-4F6B-B6E5-5E8C6FCB6FA2}"/>
          </ac:spMkLst>
        </pc:spChg>
        <pc:spChg chg="mod">
          <ac:chgData name="Sintija Laugale-Volbaka" userId="93cc4c17-ead5-4120-b5d3-299bd070e3e0" providerId="ADAL" clId="{6036D557-6131-41E5-A253-1DDC759282AF}" dt="2023-12-03T17:19:52.598" v="6819" actId="6549"/>
          <ac:spMkLst>
            <pc:docMk/>
            <pc:sldMk cId="0" sldId="302"/>
            <ac:spMk id="13318" creationId="{B99FA94C-F8A4-4E81-9226-499BA6B7A034}"/>
          </ac:spMkLst>
        </pc:spChg>
        <pc:grpChg chg="mod">
          <ac:chgData name="Sintija Laugale-Volbaka" userId="93cc4c17-ead5-4120-b5d3-299bd070e3e0" providerId="ADAL" clId="{6036D557-6131-41E5-A253-1DDC759282AF}" dt="2023-12-03T17:18:26.236" v="6780" actId="1076"/>
          <ac:grpSpMkLst>
            <pc:docMk/>
            <pc:sldMk cId="0" sldId="302"/>
            <ac:grpSpMk id="13317" creationId="{FF78EAB0-8635-46C1-A6F0-3681D2F6C3B8}"/>
          </ac:grpSpMkLst>
        </pc:grpChg>
        <pc:picChg chg="mod">
          <ac:chgData name="Sintija Laugale-Volbaka" userId="93cc4c17-ead5-4120-b5d3-299bd070e3e0" providerId="ADAL" clId="{6036D557-6131-41E5-A253-1DDC759282AF}" dt="2023-12-03T17:18:26.236" v="6780" actId="1076"/>
          <ac:picMkLst>
            <pc:docMk/>
            <pc:sldMk cId="0" sldId="302"/>
            <ac:picMk id="13319" creationId="{89462FF7-79F4-46AC-83FF-6B58F399E913}"/>
          </ac:picMkLst>
        </pc:picChg>
      </pc:sldChg>
      <pc:sldChg chg="modSp add del mod modNotesTx">
        <pc:chgData name="Sintija Laugale-Volbaka" userId="93cc4c17-ead5-4120-b5d3-299bd070e3e0" providerId="ADAL" clId="{6036D557-6131-41E5-A253-1DDC759282AF}" dt="2023-12-03T18:11:57.312" v="10100" actId="2696"/>
        <pc:sldMkLst>
          <pc:docMk/>
          <pc:sldMk cId="0" sldId="303"/>
        </pc:sldMkLst>
        <pc:spChg chg="mod">
          <ac:chgData name="Sintija Laugale-Volbaka" userId="93cc4c17-ead5-4120-b5d3-299bd070e3e0" providerId="ADAL" clId="{6036D557-6131-41E5-A253-1DDC759282AF}" dt="2023-12-03T18:07:49.559" v="10042"/>
          <ac:spMkLst>
            <pc:docMk/>
            <pc:sldMk cId="0" sldId="303"/>
            <ac:spMk id="15362" creationId="{AF972328-B4E8-4755-90C1-6201CDC83FD9}"/>
          </ac:spMkLst>
        </pc:spChg>
        <pc:spChg chg="mod">
          <ac:chgData name="Sintija Laugale-Volbaka" userId="93cc4c17-ead5-4120-b5d3-299bd070e3e0" providerId="ADAL" clId="{6036D557-6131-41E5-A253-1DDC759282AF}" dt="2023-12-03T17:40:06.717" v="8063" actId="20577"/>
          <ac:spMkLst>
            <pc:docMk/>
            <pc:sldMk cId="0" sldId="303"/>
            <ac:spMk id="15366" creationId="{69120289-8F99-46BE-A40F-062965222EB7}"/>
          </ac:spMkLst>
        </pc:spChg>
        <pc:picChg chg="mod">
          <ac:chgData name="Sintija Laugale-Volbaka" userId="93cc4c17-ead5-4120-b5d3-299bd070e3e0" providerId="ADAL" clId="{6036D557-6131-41E5-A253-1DDC759282AF}" dt="2023-12-03T18:07:48.712" v="10040" actId="1076"/>
          <ac:picMkLst>
            <pc:docMk/>
            <pc:sldMk cId="0" sldId="303"/>
            <ac:picMk id="5" creationId="{85EA8E5E-4B0D-42BD-B69C-FC546CBBF0A8}"/>
          </ac:picMkLst>
        </pc:picChg>
        <pc:cxnChg chg="mod">
          <ac:chgData name="Sintija Laugale-Volbaka" userId="93cc4c17-ead5-4120-b5d3-299bd070e3e0" providerId="ADAL" clId="{6036D557-6131-41E5-A253-1DDC759282AF}" dt="2023-12-03T18:07:48.293" v="10039" actId="1076"/>
          <ac:cxnSpMkLst>
            <pc:docMk/>
            <pc:sldMk cId="0" sldId="303"/>
            <ac:cxnSpMk id="16" creationId="{9E0B01D6-2EFD-4F15-A9A4-3C31753810ED}"/>
          </ac:cxnSpMkLst>
        </pc:cxnChg>
      </pc:sldChg>
      <pc:sldChg chg="addSp delSp modSp add mod modNotesTx">
        <pc:chgData name="Sintija Laugale-Volbaka" userId="93cc4c17-ead5-4120-b5d3-299bd070e3e0" providerId="ADAL" clId="{6036D557-6131-41E5-A253-1DDC759282AF}" dt="2023-12-04T08:12:55.965" v="18115" actId="20577"/>
        <pc:sldMkLst>
          <pc:docMk/>
          <pc:sldMk cId="0" sldId="304"/>
        </pc:sldMkLst>
        <pc:spChg chg="add mod">
          <ac:chgData name="Sintija Laugale-Volbaka" userId="93cc4c17-ead5-4120-b5d3-299bd070e3e0" providerId="ADAL" clId="{6036D557-6131-41E5-A253-1DDC759282AF}" dt="2023-12-03T18:15:58.545" v="10169" actId="14100"/>
          <ac:spMkLst>
            <pc:docMk/>
            <pc:sldMk cId="0" sldId="304"/>
            <ac:spMk id="3" creationId="{32C77E23-4A9F-5A33-B021-28CD035638A9}"/>
          </ac:spMkLst>
        </pc:spChg>
        <pc:spChg chg="add mod">
          <ac:chgData name="Sintija Laugale-Volbaka" userId="93cc4c17-ead5-4120-b5d3-299bd070e3e0" providerId="ADAL" clId="{6036D557-6131-41E5-A253-1DDC759282AF}" dt="2023-12-03T20:23:11.354" v="16470" actId="1076"/>
          <ac:spMkLst>
            <pc:docMk/>
            <pc:sldMk cId="0" sldId="304"/>
            <ac:spMk id="15" creationId="{EADD4106-FE31-0871-AC1D-1F54D9B1CF15}"/>
          </ac:spMkLst>
        </pc:spChg>
        <pc:spChg chg="add mod">
          <ac:chgData name="Sintija Laugale-Volbaka" userId="93cc4c17-ead5-4120-b5d3-299bd070e3e0" providerId="ADAL" clId="{6036D557-6131-41E5-A253-1DDC759282AF}" dt="2023-12-03T18:16:00.879" v="10170" actId="113"/>
          <ac:spMkLst>
            <pc:docMk/>
            <pc:sldMk cId="0" sldId="304"/>
            <ac:spMk id="22" creationId="{0D733674-FDF3-277E-12DA-66816AA4D01E}"/>
          </ac:spMkLst>
        </pc:spChg>
        <pc:spChg chg="mod">
          <ac:chgData name="Sintija Laugale-Volbaka" userId="93cc4c17-ead5-4120-b5d3-299bd070e3e0" providerId="ADAL" clId="{6036D557-6131-41E5-A253-1DDC759282AF}" dt="2023-12-03T18:16:46.242" v="10182" actId="1076"/>
          <ac:spMkLst>
            <pc:docMk/>
            <pc:sldMk cId="0" sldId="304"/>
            <ac:spMk id="16386" creationId="{729AD152-7FF1-4F8A-98EA-6EACB9B6A6DB}"/>
          </ac:spMkLst>
        </pc:spChg>
        <pc:spChg chg="mod">
          <ac:chgData name="Sintija Laugale-Volbaka" userId="93cc4c17-ead5-4120-b5d3-299bd070e3e0" providerId="ADAL" clId="{6036D557-6131-41E5-A253-1DDC759282AF}" dt="2023-12-03T18:16:15.801" v="10175" actId="1076"/>
          <ac:spMkLst>
            <pc:docMk/>
            <pc:sldMk cId="0" sldId="304"/>
            <ac:spMk id="16392" creationId="{71B69254-0EE2-48E0-84B3-D0F9DFB1E9C8}"/>
          </ac:spMkLst>
        </pc:spChg>
        <pc:spChg chg="mod">
          <ac:chgData name="Sintija Laugale-Volbaka" userId="93cc4c17-ead5-4120-b5d3-299bd070e3e0" providerId="ADAL" clId="{6036D557-6131-41E5-A253-1DDC759282AF}" dt="2023-12-03T18:16:15.801" v="10175" actId="1076"/>
          <ac:spMkLst>
            <pc:docMk/>
            <pc:sldMk cId="0" sldId="304"/>
            <ac:spMk id="16393" creationId="{2FFAC58B-1494-47AF-AE80-4E659FFA38D5}"/>
          </ac:spMkLst>
        </pc:spChg>
        <pc:grpChg chg="mod">
          <ac:chgData name="Sintija Laugale-Volbaka" userId="93cc4c17-ead5-4120-b5d3-299bd070e3e0" providerId="ADAL" clId="{6036D557-6131-41E5-A253-1DDC759282AF}" dt="2023-12-03T18:16:15.801" v="10175" actId="1076"/>
          <ac:grpSpMkLst>
            <pc:docMk/>
            <pc:sldMk cId="0" sldId="304"/>
            <ac:grpSpMk id="16389" creationId="{7CB8FF0F-011B-4F91-A9BD-3491C370BFF4}"/>
          </ac:grpSpMkLst>
        </pc:grpChg>
        <pc:picChg chg="mod">
          <ac:chgData name="Sintija Laugale-Volbaka" userId="93cc4c17-ead5-4120-b5d3-299bd070e3e0" providerId="ADAL" clId="{6036D557-6131-41E5-A253-1DDC759282AF}" dt="2023-12-03T18:16:16.688" v="10176" actId="1076"/>
          <ac:picMkLst>
            <pc:docMk/>
            <pc:sldMk cId="0" sldId="304"/>
            <ac:picMk id="5" creationId="{A8E87E09-BDC0-43E1-A036-20DA51912D45}"/>
          </ac:picMkLst>
        </pc:picChg>
        <pc:picChg chg="add mod">
          <ac:chgData name="Sintija Laugale-Volbaka" userId="93cc4c17-ead5-4120-b5d3-299bd070e3e0" providerId="ADAL" clId="{6036D557-6131-41E5-A253-1DDC759282AF}" dt="2023-12-03T18:13:45.846" v="10117" actId="1076"/>
          <ac:picMkLst>
            <pc:docMk/>
            <pc:sldMk cId="0" sldId="304"/>
            <ac:picMk id="14" creationId="{8FEF5148-69B2-6C9D-603F-C37A73A857AB}"/>
          </ac:picMkLst>
        </pc:picChg>
        <pc:cxnChg chg="add del mod">
          <ac:chgData name="Sintija Laugale-Volbaka" userId="93cc4c17-ead5-4120-b5d3-299bd070e3e0" providerId="ADAL" clId="{6036D557-6131-41E5-A253-1DDC759282AF}" dt="2023-12-03T18:09:26.531" v="10059" actId="478"/>
          <ac:cxnSpMkLst>
            <pc:docMk/>
            <pc:sldMk cId="0" sldId="304"/>
            <ac:cxnSpMk id="6" creationId="{6C12E3AC-AA8A-7201-5D11-5B514C33E1B7}"/>
          </ac:cxnSpMkLst>
        </pc:cxnChg>
        <pc:cxnChg chg="add mod">
          <ac:chgData name="Sintija Laugale-Volbaka" userId="93cc4c17-ead5-4120-b5d3-299bd070e3e0" providerId="ADAL" clId="{6036D557-6131-41E5-A253-1DDC759282AF}" dt="2023-12-03T18:13:52.094" v="10119" actId="1076"/>
          <ac:cxnSpMkLst>
            <pc:docMk/>
            <pc:sldMk cId="0" sldId="304"/>
            <ac:cxnSpMk id="7" creationId="{18B4A0E4-094B-9D38-ADA6-8D2F5C617BCF}"/>
          </ac:cxnSpMkLst>
        </pc:cxnChg>
        <pc:cxnChg chg="add mod">
          <ac:chgData name="Sintija Laugale-Volbaka" userId="93cc4c17-ead5-4120-b5d3-299bd070e3e0" providerId="ADAL" clId="{6036D557-6131-41E5-A253-1DDC759282AF}" dt="2023-12-03T18:14:07.789" v="10124" actId="14100"/>
          <ac:cxnSpMkLst>
            <pc:docMk/>
            <pc:sldMk cId="0" sldId="304"/>
            <ac:cxnSpMk id="8" creationId="{11A3D025-7EB5-1CF8-D3F3-C2B4140AAA31}"/>
          </ac:cxnSpMkLst>
        </pc:cxnChg>
        <pc:cxnChg chg="mod">
          <ac:chgData name="Sintija Laugale-Volbaka" userId="93cc4c17-ead5-4120-b5d3-299bd070e3e0" providerId="ADAL" clId="{6036D557-6131-41E5-A253-1DDC759282AF}" dt="2023-12-03T18:16:15.801" v="10175" actId="1076"/>
          <ac:cxnSpMkLst>
            <pc:docMk/>
            <pc:sldMk cId="0" sldId="304"/>
            <ac:cxnSpMk id="9" creationId="{1FBA073A-D16D-4EA5-925F-E0876EEA597B}"/>
          </ac:cxnSpMkLst>
        </pc:cxnChg>
        <pc:cxnChg chg="mod">
          <ac:chgData name="Sintija Laugale-Volbaka" userId="93cc4c17-ead5-4120-b5d3-299bd070e3e0" providerId="ADAL" clId="{6036D557-6131-41E5-A253-1DDC759282AF}" dt="2023-12-03T18:16:15.801" v="10175" actId="1076"/>
          <ac:cxnSpMkLst>
            <pc:docMk/>
            <pc:sldMk cId="0" sldId="304"/>
            <ac:cxnSpMk id="10" creationId="{97908BED-BD67-4BBD-8B88-20A6723A7FC6}"/>
          </ac:cxnSpMkLst>
        </pc:cxnChg>
        <pc:cxnChg chg="add mod">
          <ac:chgData name="Sintija Laugale-Volbaka" userId="93cc4c17-ead5-4120-b5d3-299bd070e3e0" providerId="ADAL" clId="{6036D557-6131-41E5-A253-1DDC759282AF}" dt="2023-12-03T18:15:10.040" v="10138" actId="14100"/>
          <ac:cxnSpMkLst>
            <pc:docMk/>
            <pc:sldMk cId="0" sldId="304"/>
            <ac:cxnSpMk id="20" creationId="{F8AB472E-A841-EBC4-E206-B047F5B57DA3}"/>
          </ac:cxnSpMkLst>
        </pc:cxnChg>
      </pc:sldChg>
      <pc:sldChg chg="addSp delSp modSp add mod modNotesTx">
        <pc:chgData name="Sintija Laugale-Volbaka" userId="93cc4c17-ead5-4120-b5d3-299bd070e3e0" providerId="ADAL" clId="{6036D557-6131-41E5-A253-1DDC759282AF}" dt="2023-12-03T20:28:13.819" v="16628" actId="790"/>
        <pc:sldMkLst>
          <pc:docMk/>
          <pc:sldMk cId="0" sldId="305"/>
        </pc:sldMkLst>
        <pc:spChg chg="mod">
          <ac:chgData name="Sintija Laugale-Volbaka" userId="93cc4c17-ead5-4120-b5d3-299bd070e3e0" providerId="ADAL" clId="{6036D557-6131-41E5-A253-1DDC759282AF}" dt="2023-12-03T18:16:41.618" v="10181" actId="1076"/>
          <ac:spMkLst>
            <pc:docMk/>
            <pc:sldMk cId="0" sldId="305"/>
            <ac:spMk id="17410" creationId="{06416A64-F558-4E2E-BD60-01B6A435C650}"/>
          </ac:spMkLst>
        </pc:spChg>
        <pc:spChg chg="del mod">
          <ac:chgData name="Sintija Laugale-Volbaka" userId="93cc4c17-ead5-4120-b5d3-299bd070e3e0" providerId="ADAL" clId="{6036D557-6131-41E5-A253-1DDC759282AF}" dt="2023-12-03T17:57:51.470" v="9713"/>
          <ac:spMkLst>
            <pc:docMk/>
            <pc:sldMk cId="0" sldId="305"/>
            <ac:spMk id="17413" creationId="{FB7048D7-CAA5-47DF-9BDF-7C6F5E070BE0}"/>
          </ac:spMkLst>
        </pc:spChg>
        <pc:graphicFrameChg chg="add mod modGraphic">
          <ac:chgData name="Sintija Laugale-Volbaka" userId="93cc4c17-ead5-4120-b5d3-299bd070e3e0" providerId="ADAL" clId="{6036D557-6131-41E5-A253-1DDC759282AF}" dt="2023-12-03T20:28:13.819" v="16628" actId="790"/>
          <ac:graphicFrameMkLst>
            <pc:docMk/>
            <pc:sldMk cId="0" sldId="305"/>
            <ac:graphicFrameMk id="8" creationId="{E62B8C55-536B-C905-591C-5154D40C8DA2}"/>
          </ac:graphicFrameMkLst>
        </pc:graphicFrameChg>
        <pc:picChg chg="mod">
          <ac:chgData name="Sintija Laugale-Volbaka" userId="93cc4c17-ead5-4120-b5d3-299bd070e3e0" providerId="ADAL" clId="{6036D557-6131-41E5-A253-1DDC759282AF}" dt="2023-12-03T17:50:42.017" v="9363" actId="1076"/>
          <ac:picMkLst>
            <pc:docMk/>
            <pc:sldMk cId="0" sldId="305"/>
            <ac:picMk id="17411" creationId="{73C09D64-D502-4729-948E-CC0D70B78D2D}"/>
          </ac:picMkLst>
        </pc:picChg>
        <pc:picChg chg="del mod">
          <ac:chgData name="Sintija Laugale-Volbaka" userId="93cc4c17-ead5-4120-b5d3-299bd070e3e0" providerId="ADAL" clId="{6036D557-6131-41E5-A253-1DDC759282AF}" dt="2023-12-03T17:50:17.678" v="9357" actId="478"/>
          <ac:picMkLst>
            <pc:docMk/>
            <pc:sldMk cId="0" sldId="305"/>
            <ac:picMk id="17414" creationId="{C5C4BDD2-A032-46C2-810A-70810E399D34}"/>
          </ac:picMkLst>
        </pc:picChg>
        <pc:cxnChg chg="add mod">
          <ac:chgData name="Sintija Laugale-Volbaka" userId="93cc4c17-ead5-4120-b5d3-299bd070e3e0" providerId="ADAL" clId="{6036D557-6131-41E5-A253-1DDC759282AF}" dt="2023-12-03T18:03:43.331" v="9935" actId="14100"/>
          <ac:cxnSpMkLst>
            <pc:docMk/>
            <pc:sldMk cId="0" sldId="305"/>
            <ac:cxnSpMk id="3" creationId="{B416C5DC-5587-B0D8-28F9-CB7FB14B060C}"/>
          </ac:cxnSpMkLst>
        </pc:cxnChg>
        <pc:cxnChg chg="add mod">
          <ac:chgData name="Sintija Laugale-Volbaka" userId="93cc4c17-ead5-4120-b5d3-299bd070e3e0" providerId="ADAL" clId="{6036D557-6131-41E5-A253-1DDC759282AF}" dt="2023-12-03T18:03:51.378" v="9937" actId="14100"/>
          <ac:cxnSpMkLst>
            <pc:docMk/>
            <pc:sldMk cId="0" sldId="305"/>
            <ac:cxnSpMk id="4" creationId="{B38E4375-6D8D-17A3-ABA2-9CCCED798F2D}"/>
          </ac:cxnSpMkLst>
        </pc:cxnChg>
        <pc:cxnChg chg="add mod">
          <ac:chgData name="Sintija Laugale-Volbaka" userId="93cc4c17-ead5-4120-b5d3-299bd070e3e0" providerId="ADAL" clId="{6036D557-6131-41E5-A253-1DDC759282AF}" dt="2023-12-03T18:04:03.292" v="9939" actId="14100"/>
          <ac:cxnSpMkLst>
            <pc:docMk/>
            <pc:sldMk cId="0" sldId="305"/>
            <ac:cxnSpMk id="11" creationId="{51DD38F9-08A5-9D48-5104-B09229A92407}"/>
          </ac:cxnSpMkLst>
        </pc:cxnChg>
      </pc:sldChg>
      <pc:sldChg chg="addSp delSp modSp new mod modNotesTx">
        <pc:chgData name="Sintija Laugale-Volbaka" userId="93cc4c17-ead5-4120-b5d3-299bd070e3e0" providerId="ADAL" clId="{6036D557-6131-41E5-A253-1DDC759282AF}" dt="2023-12-03T20:27:09.961" v="16618" actId="20577"/>
        <pc:sldMkLst>
          <pc:docMk/>
          <pc:sldMk cId="3900145346" sldId="306"/>
        </pc:sldMkLst>
        <pc:spChg chg="mod">
          <ac:chgData name="Sintija Laugale-Volbaka" userId="93cc4c17-ead5-4120-b5d3-299bd070e3e0" providerId="ADAL" clId="{6036D557-6131-41E5-A253-1DDC759282AF}" dt="2023-12-03T18:31:14.331" v="10745" actId="20577"/>
          <ac:spMkLst>
            <pc:docMk/>
            <pc:sldMk cId="3900145346" sldId="306"/>
            <ac:spMk id="2" creationId="{6F6B0918-FC3A-632D-5D33-D66DAE0F1B7F}"/>
          </ac:spMkLst>
        </pc:spChg>
        <pc:spChg chg="del">
          <ac:chgData name="Sintija Laugale-Volbaka" userId="93cc4c17-ead5-4120-b5d3-299bd070e3e0" providerId="ADAL" clId="{6036D557-6131-41E5-A253-1DDC759282AF}" dt="2023-12-03T18:18:49.577" v="10190" actId="22"/>
          <ac:spMkLst>
            <pc:docMk/>
            <pc:sldMk cId="3900145346" sldId="306"/>
            <ac:spMk id="3" creationId="{41C7B0B1-3196-6F23-4136-7A2F38DA81A5}"/>
          </ac:spMkLst>
        </pc:spChg>
        <pc:spChg chg="del">
          <ac:chgData name="Sintija Laugale-Volbaka" userId="93cc4c17-ead5-4120-b5d3-299bd070e3e0" providerId="ADAL" clId="{6036D557-6131-41E5-A253-1DDC759282AF}" dt="2023-12-03T18:21:46.010" v="10212" actId="478"/>
          <ac:spMkLst>
            <pc:docMk/>
            <pc:sldMk cId="3900145346" sldId="306"/>
            <ac:spMk id="4" creationId="{B762A417-3B94-3F89-A157-C5FCCA5C5980}"/>
          </ac:spMkLst>
        </pc:spChg>
        <pc:spChg chg="del">
          <ac:chgData name="Sintija Laugale-Volbaka" userId="93cc4c17-ead5-4120-b5d3-299bd070e3e0" providerId="ADAL" clId="{6036D557-6131-41E5-A253-1DDC759282AF}" dt="2023-12-03T18:25:47.426" v="10225" actId="478"/>
          <ac:spMkLst>
            <pc:docMk/>
            <pc:sldMk cId="3900145346" sldId="306"/>
            <ac:spMk id="5" creationId="{FD902424-DCAC-FBA4-5B91-3FFA119586E1}"/>
          </ac:spMkLst>
        </pc:spChg>
        <pc:spChg chg="del">
          <ac:chgData name="Sintija Laugale-Volbaka" userId="93cc4c17-ead5-4120-b5d3-299bd070e3e0" providerId="ADAL" clId="{6036D557-6131-41E5-A253-1DDC759282AF}" dt="2023-12-03T18:25:49.299" v="10226" actId="478"/>
          <ac:spMkLst>
            <pc:docMk/>
            <pc:sldMk cId="3900145346" sldId="306"/>
            <ac:spMk id="6" creationId="{0595E53B-EED1-3457-9237-FF8FF8C33EC5}"/>
          </ac:spMkLst>
        </pc:spChg>
        <pc:spChg chg="add del mod">
          <ac:chgData name="Sintija Laugale-Volbaka" userId="93cc4c17-ead5-4120-b5d3-299bd070e3e0" providerId="ADAL" clId="{6036D557-6131-41E5-A253-1DDC759282AF}" dt="2023-12-03T18:20:05.991" v="10200" actId="478"/>
          <ac:spMkLst>
            <pc:docMk/>
            <pc:sldMk cId="3900145346" sldId="306"/>
            <ac:spMk id="11" creationId="{F4E4E155-A69B-F774-86EA-DA0C4EDC36EA}"/>
          </ac:spMkLst>
        </pc:spChg>
        <pc:spChg chg="add mod">
          <ac:chgData name="Sintija Laugale-Volbaka" userId="93cc4c17-ead5-4120-b5d3-299bd070e3e0" providerId="ADAL" clId="{6036D557-6131-41E5-A253-1DDC759282AF}" dt="2023-12-03T18:25:55.082" v="10228" actId="404"/>
          <ac:spMkLst>
            <pc:docMk/>
            <pc:sldMk cId="3900145346" sldId="306"/>
            <ac:spMk id="12" creationId="{B9DC1874-AD31-C87E-5853-CA56F093E196}"/>
          </ac:spMkLst>
        </pc:spChg>
        <pc:picChg chg="add del mod ord">
          <ac:chgData name="Sintija Laugale-Volbaka" userId="93cc4c17-ead5-4120-b5d3-299bd070e3e0" providerId="ADAL" clId="{6036D557-6131-41E5-A253-1DDC759282AF}" dt="2023-12-03T18:19:31.015" v="10193" actId="478"/>
          <ac:picMkLst>
            <pc:docMk/>
            <pc:sldMk cId="3900145346" sldId="306"/>
            <ac:picMk id="9" creationId="{19D355C6-83DD-6630-87F0-D43CCD21A76E}"/>
          </ac:picMkLst>
        </pc:picChg>
        <pc:picChg chg="add del mod">
          <ac:chgData name="Sintija Laugale-Volbaka" userId="93cc4c17-ead5-4120-b5d3-299bd070e3e0" providerId="ADAL" clId="{6036D557-6131-41E5-A253-1DDC759282AF}" dt="2023-12-03T18:22:33.596" v="10213" actId="478"/>
          <ac:picMkLst>
            <pc:docMk/>
            <pc:sldMk cId="3900145346" sldId="306"/>
            <ac:picMk id="14" creationId="{B24310C6-E3F6-B127-6756-78345CDBA74A}"/>
          </ac:picMkLst>
        </pc:picChg>
        <pc:picChg chg="add del mod">
          <ac:chgData name="Sintija Laugale-Volbaka" userId="93cc4c17-ead5-4120-b5d3-299bd070e3e0" providerId="ADAL" clId="{6036D557-6131-41E5-A253-1DDC759282AF}" dt="2023-12-03T18:22:44.365" v="10217" actId="478"/>
          <ac:picMkLst>
            <pc:docMk/>
            <pc:sldMk cId="3900145346" sldId="306"/>
            <ac:picMk id="16" creationId="{A4AAF1B0-D68C-1B86-5EFB-EA035334D44B}"/>
          </ac:picMkLst>
        </pc:picChg>
        <pc:picChg chg="add del mod modCrop">
          <ac:chgData name="Sintija Laugale-Volbaka" userId="93cc4c17-ead5-4120-b5d3-299bd070e3e0" providerId="ADAL" clId="{6036D557-6131-41E5-A253-1DDC759282AF}" dt="2023-12-03T18:37:32.761" v="10844" actId="478"/>
          <ac:picMkLst>
            <pc:docMk/>
            <pc:sldMk cId="3900145346" sldId="306"/>
            <ac:picMk id="18" creationId="{B11EC470-D283-8B24-C2A8-9B43921F4BED}"/>
          </ac:picMkLst>
        </pc:picChg>
        <pc:picChg chg="add mod">
          <ac:chgData name="Sintija Laugale-Volbaka" userId="93cc4c17-ead5-4120-b5d3-299bd070e3e0" providerId="ADAL" clId="{6036D557-6131-41E5-A253-1DDC759282AF}" dt="2023-12-03T18:27:38.768" v="10240" actId="1076"/>
          <ac:picMkLst>
            <pc:docMk/>
            <pc:sldMk cId="3900145346" sldId="306"/>
            <ac:picMk id="20" creationId="{3A6D9DF2-11B2-7561-7544-C96774E2B063}"/>
          </ac:picMkLst>
        </pc:picChg>
        <pc:picChg chg="add mod">
          <ac:chgData name="Sintija Laugale-Volbaka" userId="93cc4c17-ead5-4120-b5d3-299bd070e3e0" providerId="ADAL" clId="{6036D557-6131-41E5-A253-1DDC759282AF}" dt="2023-12-03T18:27:37.079" v="10239" actId="1076"/>
          <ac:picMkLst>
            <pc:docMk/>
            <pc:sldMk cId="3900145346" sldId="306"/>
            <ac:picMk id="22" creationId="{E0F210F8-73CC-F55F-8C2C-BC058370450D}"/>
          </ac:picMkLst>
        </pc:picChg>
        <pc:picChg chg="add mod">
          <ac:chgData name="Sintija Laugale-Volbaka" userId="93cc4c17-ead5-4120-b5d3-299bd070e3e0" providerId="ADAL" clId="{6036D557-6131-41E5-A253-1DDC759282AF}" dt="2023-12-03T18:37:42.195" v="10849" actId="1076"/>
          <ac:picMkLst>
            <pc:docMk/>
            <pc:sldMk cId="3900145346" sldId="306"/>
            <ac:picMk id="24" creationId="{9695D892-2FC9-A769-8744-95725686F77D}"/>
          </ac:picMkLst>
        </pc:picChg>
      </pc:sldChg>
      <pc:sldChg chg="addSp delSp modSp add mod modNotesTx">
        <pc:chgData name="Sintija Laugale-Volbaka" userId="93cc4c17-ead5-4120-b5d3-299bd070e3e0" providerId="ADAL" clId="{6036D557-6131-41E5-A253-1DDC759282AF}" dt="2023-12-03T20:34:02.005" v="16671" actId="478"/>
        <pc:sldMkLst>
          <pc:docMk/>
          <pc:sldMk cId="735399862" sldId="307"/>
        </pc:sldMkLst>
        <pc:spChg chg="del mod">
          <ac:chgData name="Sintija Laugale-Volbaka" userId="93cc4c17-ead5-4120-b5d3-299bd070e3e0" providerId="ADAL" clId="{6036D557-6131-41E5-A253-1DDC759282AF}" dt="2023-12-03T20:33:58.742" v="16669" actId="478"/>
          <ac:spMkLst>
            <pc:docMk/>
            <pc:sldMk cId="735399862" sldId="307"/>
            <ac:spMk id="2" creationId="{6F6B0918-FC3A-632D-5D33-D66DAE0F1B7F}"/>
          </ac:spMkLst>
        </pc:spChg>
        <pc:spChg chg="del mod">
          <ac:chgData name="Sintija Laugale-Volbaka" userId="93cc4c17-ead5-4120-b5d3-299bd070e3e0" providerId="ADAL" clId="{6036D557-6131-41E5-A253-1DDC759282AF}" dt="2023-12-03T18:42:01.787" v="10880"/>
          <ac:spMkLst>
            <pc:docMk/>
            <pc:sldMk cId="735399862" sldId="307"/>
            <ac:spMk id="12" creationId="{B9DC1874-AD31-C87E-5853-CA56F093E196}"/>
          </ac:spMkLst>
        </pc:spChg>
        <pc:spChg chg="add mod">
          <ac:chgData name="Sintija Laugale-Volbaka" userId="93cc4c17-ead5-4120-b5d3-299bd070e3e0" providerId="ADAL" clId="{6036D557-6131-41E5-A253-1DDC759282AF}" dt="2023-12-03T18:46:23.810" v="11022" actId="1076"/>
          <ac:spMkLst>
            <pc:docMk/>
            <pc:sldMk cId="735399862" sldId="307"/>
            <ac:spMk id="13" creationId="{B2A3FF27-38C0-F68B-0DB2-216C852016E2}"/>
          </ac:spMkLst>
        </pc:spChg>
        <pc:spChg chg="add del mod">
          <ac:chgData name="Sintija Laugale-Volbaka" userId="93cc4c17-ead5-4120-b5d3-299bd070e3e0" providerId="ADAL" clId="{6036D557-6131-41E5-A253-1DDC759282AF}" dt="2023-12-03T20:34:02.005" v="16671" actId="478"/>
          <ac:spMkLst>
            <pc:docMk/>
            <pc:sldMk cId="735399862" sldId="307"/>
            <ac:spMk id="14" creationId="{ED28B1A2-A50A-DE28-02C1-C6030AA3E308}"/>
          </ac:spMkLst>
        </pc:spChg>
        <pc:spChg chg="add mod">
          <ac:chgData name="Sintija Laugale-Volbaka" userId="93cc4c17-ead5-4120-b5d3-299bd070e3e0" providerId="ADAL" clId="{6036D557-6131-41E5-A253-1DDC759282AF}" dt="2023-12-03T20:33:58.972" v="16670"/>
          <ac:spMkLst>
            <pc:docMk/>
            <pc:sldMk cId="735399862" sldId="307"/>
            <ac:spMk id="15" creationId="{B9BB08C8-91C6-C8B9-921E-032C47116887}"/>
          </ac:spMkLst>
        </pc:spChg>
        <pc:picChg chg="add del mod">
          <ac:chgData name="Sintija Laugale-Volbaka" userId="93cc4c17-ead5-4120-b5d3-299bd070e3e0" providerId="ADAL" clId="{6036D557-6131-41E5-A253-1DDC759282AF}" dt="2023-12-03T18:37:45.688" v="10850" actId="478"/>
          <ac:picMkLst>
            <pc:docMk/>
            <pc:sldMk cId="735399862" sldId="307"/>
            <ac:picMk id="3" creationId="{EECB4183-1355-9FFA-1532-AB31935182F2}"/>
          </ac:picMkLst>
        </pc:picChg>
        <pc:picChg chg="add del mod">
          <ac:chgData name="Sintija Laugale-Volbaka" userId="93cc4c17-ead5-4120-b5d3-299bd070e3e0" providerId="ADAL" clId="{6036D557-6131-41E5-A253-1DDC759282AF}" dt="2023-12-03T18:40:38.046" v="10854" actId="478"/>
          <ac:picMkLst>
            <pc:docMk/>
            <pc:sldMk cId="735399862" sldId="307"/>
            <ac:picMk id="5" creationId="{FB89CF7E-6D3F-5BAC-2FF3-A7AAB0550C71}"/>
          </ac:picMkLst>
        </pc:picChg>
        <pc:picChg chg="add mod">
          <ac:chgData name="Sintija Laugale-Volbaka" userId="93cc4c17-ead5-4120-b5d3-299bd070e3e0" providerId="ADAL" clId="{6036D557-6131-41E5-A253-1DDC759282AF}" dt="2023-12-03T18:46:20.218" v="11021" actId="1076"/>
          <ac:picMkLst>
            <pc:docMk/>
            <pc:sldMk cId="735399862" sldId="307"/>
            <ac:picMk id="8" creationId="{F94EACF3-38AA-32AC-A288-320D4C8B3CE8}"/>
          </ac:picMkLst>
        </pc:picChg>
        <pc:picChg chg="add mod">
          <ac:chgData name="Sintija Laugale-Volbaka" userId="93cc4c17-ead5-4120-b5d3-299bd070e3e0" providerId="ADAL" clId="{6036D557-6131-41E5-A253-1DDC759282AF}" dt="2023-12-03T18:46:18.636" v="11020" actId="1076"/>
          <ac:picMkLst>
            <pc:docMk/>
            <pc:sldMk cId="735399862" sldId="307"/>
            <ac:picMk id="9" creationId="{EA02284E-CCEC-AF06-06AA-3D12403EAD12}"/>
          </ac:picMkLst>
        </pc:picChg>
        <pc:picChg chg="add del mod">
          <ac:chgData name="Sintija Laugale-Volbaka" userId="93cc4c17-ead5-4120-b5d3-299bd070e3e0" providerId="ADAL" clId="{6036D557-6131-41E5-A253-1DDC759282AF}" dt="2023-12-03T18:41:41.872" v="10871" actId="478"/>
          <ac:picMkLst>
            <pc:docMk/>
            <pc:sldMk cId="735399862" sldId="307"/>
            <ac:picMk id="10" creationId="{2A3279BA-A49A-FF07-E7B3-12AAA7D6C0BE}"/>
          </ac:picMkLst>
        </pc:picChg>
        <pc:picChg chg="add del mod">
          <ac:chgData name="Sintija Laugale-Volbaka" userId="93cc4c17-ead5-4120-b5d3-299bd070e3e0" providerId="ADAL" clId="{6036D557-6131-41E5-A253-1DDC759282AF}" dt="2023-12-03T18:42:03.921" v="10881" actId="478"/>
          <ac:picMkLst>
            <pc:docMk/>
            <pc:sldMk cId="735399862" sldId="307"/>
            <ac:picMk id="11" creationId="{CA6C98EB-F56E-3612-CBAF-025EE091962D}"/>
          </ac:picMkLst>
        </pc:picChg>
        <pc:picChg chg="del">
          <ac:chgData name="Sintija Laugale-Volbaka" userId="93cc4c17-ead5-4120-b5d3-299bd070e3e0" providerId="ADAL" clId="{6036D557-6131-41E5-A253-1DDC759282AF}" dt="2023-12-03T18:30:45.948" v="10732" actId="478"/>
          <ac:picMkLst>
            <pc:docMk/>
            <pc:sldMk cId="735399862" sldId="307"/>
            <ac:picMk id="18" creationId="{B11EC470-D283-8B24-C2A8-9B43921F4BED}"/>
          </ac:picMkLst>
        </pc:picChg>
        <pc:picChg chg="del">
          <ac:chgData name="Sintija Laugale-Volbaka" userId="93cc4c17-ead5-4120-b5d3-299bd070e3e0" providerId="ADAL" clId="{6036D557-6131-41E5-A253-1DDC759282AF}" dt="2023-12-03T18:30:41.131" v="10730" actId="478"/>
          <ac:picMkLst>
            <pc:docMk/>
            <pc:sldMk cId="735399862" sldId="307"/>
            <ac:picMk id="20" creationId="{3A6D9DF2-11B2-7561-7544-C96774E2B063}"/>
          </ac:picMkLst>
        </pc:picChg>
        <pc:picChg chg="del">
          <ac:chgData name="Sintija Laugale-Volbaka" userId="93cc4c17-ead5-4120-b5d3-299bd070e3e0" providerId="ADAL" clId="{6036D557-6131-41E5-A253-1DDC759282AF}" dt="2023-12-03T18:30:46.924" v="10733" actId="478"/>
          <ac:picMkLst>
            <pc:docMk/>
            <pc:sldMk cId="735399862" sldId="307"/>
            <ac:picMk id="22" creationId="{E0F210F8-73CC-F55F-8C2C-BC058370450D}"/>
          </ac:picMkLst>
        </pc:picChg>
      </pc:sldChg>
      <pc:sldChg chg="addSp delSp modSp add mod modNotesTx">
        <pc:chgData name="Sintija Laugale-Volbaka" userId="93cc4c17-ead5-4120-b5d3-299bd070e3e0" providerId="ADAL" clId="{6036D557-6131-41E5-A253-1DDC759282AF}" dt="2023-12-03T20:40:04.769" v="16771" actId="313"/>
        <pc:sldMkLst>
          <pc:docMk/>
          <pc:sldMk cId="1304794942" sldId="308"/>
        </pc:sldMkLst>
        <pc:spChg chg="mod">
          <ac:chgData name="Sintija Laugale-Volbaka" userId="93cc4c17-ead5-4120-b5d3-299bd070e3e0" providerId="ADAL" clId="{6036D557-6131-41E5-A253-1DDC759282AF}" dt="2023-12-03T20:33:51.832" v="16668" actId="27636"/>
          <ac:spMkLst>
            <pc:docMk/>
            <pc:sldMk cId="1304794942" sldId="308"/>
            <ac:spMk id="2" creationId="{6F6B0918-FC3A-632D-5D33-D66DAE0F1B7F}"/>
          </ac:spMkLst>
        </pc:spChg>
        <pc:spChg chg="del mod">
          <ac:chgData name="Sintija Laugale-Volbaka" userId="93cc4c17-ead5-4120-b5d3-299bd070e3e0" providerId="ADAL" clId="{6036D557-6131-41E5-A253-1DDC759282AF}" dt="2023-12-03T18:53:12.426" v="11697" actId="22"/>
          <ac:spMkLst>
            <pc:docMk/>
            <pc:sldMk cId="1304794942" sldId="308"/>
            <ac:spMk id="13" creationId="{B2A3FF27-38C0-F68B-0DB2-216C852016E2}"/>
          </ac:spMkLst>
        </pc:spChg>
        <pc:spChg chg="add mod">
          <ac:chgData name="Sintija Laugale-Volbaka" userId="93cc4c17-ead5-4120-b5d3-299bd070e3e0" providerId="ADAL" clId="{6036D557-6131-41E5-A253-1DDC759282AF}" dt="2023-12-03T19:11:24.376" v="11984" actId="20577"/>
          <ac:spMkLst>
            <pc:docMk/>
            <pc:sldMk cId="1304794942" sldId="308"/>
            <ac:spMk id="17" creationId="{12DB3268-25EC-5548-7986-F820B3A35F20}"/>
          </ac:spMkLst>
        </pc:spChg>
        <pc:spChg chg="add del">
          <ac:chgData name="Sintija Laugale-Volbaka" userId="93cc4c17-ead5-4120-b5d3-299bd070e3e0" providerId="ADAL" clId="{6036D557-6131-41E5-A253-1DDC759282AF}" dt="2023-12-03T19:04:43.933" v="11862" actId="478"/>
          <ac:spMkLst>
            <pc:docMk/>
            <pc:sldMk cId="1304794942" sldId="308"/>
            <ac:spMk id="18" creationId="{ECA69F91-E94C-5CC8-9FB8-972C0979E5F9}"/>
          </ac:spMkLst>
        </pc:spChg>
        <pc:spChg chg="add del mod">
          <ac:chgData name="Sintija Laugale-Volbaka" userId="93cc4c17-ead5-4120-b5d3-299bd070e3e0" providerId="ADAL" clId="{6036D557-6131-41E5-A253-1DDC759282AF}" dt="2023-12-03T19:04:45.201" v="11863" actId="478"/>
          <ac:spMkLst>
            <pc:docMk/>
            <pc:sldMk cId="1304794942" sldId="308"/>
            <ac:spMk id="19" creationId="{A2DC0A4C-3292-F1DF-72C9-78E65FAFC2ED}"/>
          </ac:spMkLst>
        </pc:spChg>
        <pc:spChg chg="add del mod">
          <ac:chgData name="Sintija Laugale-Volbaka" userId="93cc4c17-ead5-4120-b5d3-299bd070e3e0" providerId="ADAL" clId="{6036D557-6131-41E5-A253-1DDC759282AF}" dt="2023-12-03T19:05:00.580" v="11872"/>
          <ac:spMkLst>
            <pc:docMk/>
            <pc:sldMk cId="1304794942" sldId="308"/>
            <ac:spMk id="20" creationId="{0BEFDE9D-C481-DCC0-6A1A-D7F12B2E6049}"/>
          </ac:spMkLst>
        </pc:spChg>
        <pc:spChg chg="add del mod">
          <ac:chgData name="Sintija Laugale-Volbaka" userId="93cc4c17-ead5-4120-b5d3-299bd070e3e0" providerId="ADAL" clId="{6036D557-6131-41E5-A253-1DDC759282AF}" dt="2023-12-03T19:05:00.272" v="11871"/>
          <ac:spMkLst>
            <pc:docMk/>
            <pc:sldMk cId="1304794942" sldId="308"/>
            <ac:spMk id="21" creationId="{7AD2334F-66F3-AA8F-9683-58A8F2663151}"/>
          </ac:spMkLst>
        </pc:spChg>
        <pc:spChg chg="add del mod">
          <ac:chgData name="Sintija Laugale-Volbaka" userId="93cc4c17-ead5-4120-b5d3-299bd070e3e0" providerId="ADAL" clId="{6036D557-6131-41E5-A253-1DDC759282AF}" dt="2023-12-03T19:13:11.236" v="11994" actId="21"/>
          <ac:spMkLst>
            <pc:docMk/>
            <pc:sldMk cId="1304794942" sldId="308"/>
            <ac:spMk id="24" creationId="{D8E65A49-0E7E-C93D-C9E8-198DCFC61B41}"/>
          </ac:spMkLst>
        </pc:spChg>
        <pc:graphicFrameChg chg="add del mod modGraphic">
          <ac:chgData name="Sintija Laugale-Volbaka" userId="93cc4c17-ead5-4120-b5d3-299bd070e3e0" providerId="ADAL" clId="{6036D557-6131-41E5-A253-1DDC759282AF}" dt="2023-12-03T19:02:53.848" v="11791" actId="478"/>
          <ac:graphicFrameMkLst>
            <pc:docMk/>
            <pc:sldMk cId="1304794942" sldId="308"/>
            <ac:graphicFrameMk id="15" creationId="{203BF0C2-35B4-C1C9-EB96-D5C31BC923E0}"/>
          </ac:graphicFrameMkLst>
        </pc:graphicFrameChg>
        <pc:graphicFrameChg chg="add mod modGraphic">
          <ac:chgData name="Sintija Laugale-Volbaka" userId="93cc4c17-ead5-4120-b5d3-299bd070e3e0" providerId="ADAL" clId="{6036D557-6131-41E5-A253-1DDC759282AF}" dt="2023-12-03T19:48:45.313" v="13423" actId="20577"/>
          <ac:graphicFrameMkLst>
            <pc:docMk/>
            <pc:sldMk cId="1304794942" sldId="308"/>
            <ac:graphicFrameMk id="22" creationId="{D2FCA7B6-1E3C-7467-FA7A-19FD93E8A583}"/>
          </ac:graphicFrameMkLst>
        </pc:graphicFrameChg>
        <pc:graphicFrameChg chg="add del">
          <ac:chgData name="Sintija Laugale-Volbaka" userId="93cc4c17-ead5-4120-b5d3-299bd070e3e0" providerId="ADAL" clId="{6036D557-6131-41E5-A253-1DDC759282AF}" dt="2023-12-03T19:13:12.261" v="11995" actId="3680"/>
          <ac:graphicFrameMkLst>
            <pc:docMk/>
            <pc:sldMk cId="1304794942" sldId="308"/>
            <ac:graphicFrameMk id="23" creationId="{5FD7F2A8-C59C-78A8-BEB9-0C544FA18C6B}"/>
          </ac:graphicFrameMkLst>
        </pc:graphicFrameChg>
        <pc:picChg chg="add del mod ord">
          <ac:chgData name="Sintija Laugale-Volbaka" userId="93cc4c17-ead5-4120-b5d3-299bd070e3e0" providerId="ADAL" clId="{6036D557-6131-41E5-A253-1DDC759282AF}" dt="2023-12-03T19:13:12.620" v="11996" actId="1076"/>
          <ac:picMkLst>
            <pc:docMk/>
            <pc:sldMk cId="1304794942" sldId="308"/>
            <ac:picMk id="4" creationId="{5A4BBB25-D694-1BA6-3A3B-5D5BA8BA1284}"/>
          </ac:picMkLst>
        </pc:picChg>
        <pc:picChg chg="add del mod">
          <ac:chgData name="Sintija Laugale-Volbaka" userId="93cc4c17-ead5-4120-b5d3-299bd070e3e0" providerId="ADAL" clId="{6036D557-6131-41E5-A253-1DDC759282AF}" dt="2023-12-03T18:56:55.237" v="11715" actId="21"/>
          <ac:picMkLst>
            <pc:docMk/>
            <pc:sldMk cId="1304794942" sldId="308"/>
            <ac:picMk id="6" creationId="{93E0C001-2769-CDDB-1337-86AAC2E7BD92}"/>
          </ac:picMkLst>
        </pc:picChg>
        <pc:picChg chg="del">
          <ac:chgData name="Sintija Laugale-Volbaka" userId="93cc4c17-ead5-4120-b5d3-299bd070e3e0" providerId="ADAL" clId="{6036D557-6131-41E5-A253-1DDC759282AF}" dt="2023-12-03T18:52:09.572" v="11695" actId="478"/>
          <ac:picMkLst>
            <pc:docMk/>
            <pc:sldMk cId="1304794942" sldId="308"/>
            <ac:picMk id="8" creationId="{F94EACF3-38AA-32AC-A288-320D4C8B3CE8}"/>
          </ac:picMkLst>
        </pc:picChg>
        <pc:picChg chg="del">
          <ac:chgData name="Sintija Laugale-Volbaka" userId="93cc4c17-ead5-4120-b5d3-299bd070e3e0" providerId="ADAL" clId="{6036D557-6131-41E5-A253-1DDC759282AF}" dt="2023-12-03T18:52:10.100" v="11696" actId="478"/>
          <ac:picMkLst>
            <pc:docMk/>
            <pc:sldMk cId="1304794942" sldId="308"/>
            <ac:picMk id="9" creationId="{EA02284E-CCEC-AF06-06AA-3D12403EAD12}"/>
          </ac:picMkLst>
        </pc:picChg>
        <pc:picChg chg="add mod">
          <ac:chgData name="Sintija Laugale-Volbaka" userId="93cc4c17-ead5-4120-b5d3-299bd070e3e0" providerId="ADAL" clId="{6036D557-6131-41E5-A253-1DDC759282AF}" dt="2023-12-03T18:59:29.404" v="11735" actId="1076"/>
          <ac:picMkLst>
            <pc:docMk/>
            <pc:sldMk cId="1304794942" sldId="308"/>
            <ac:picMk id="11" creationId="{557FD1DD-AE38-5B55-7368-637466BB74F4}"/>
          </ac:picMkLst>
        </pc:picChg>
        <pc:picChg chg="add mod">
          <ac:chgData name="Sintija Laugale-Volbaka" userId="93cc4c17-ead5-4120-b5d3-299bd070e3e0" providerId="ADAL" clId="{6036D557-6131-41E5-A253-1DDC759282AF}" dt="2023-12-03T18:59:27.380" v="11734" actId="14100"/>
          <ac:picMkLst>
            <pc:docMk/>
            <pc:sldMk cId="1304794942" sldId="308"/>
            <ac:picMk id="14" creationId="{10A6D491-2C44-DBC9-CCBB-90DA3C724841}"/>
          </ac:picMkLst>
        </pc:picChg>
        <pc:picChg chg="add del mod">
          <ac:chgData name="Sintija Laugale-Volbaka" userId="93cc4c17-ead5-4120-b5d3-299bd070e3e0" providerId="ADAL" clId="{6036D557-6131-41E5-A253-1DDC759282AF}" dt="2023-12-03T19:13:10.597" v="11993"/>
          <ac:picMkLst>
            <pc:docMk/>
            <pc:sldMk cId="1304794942" sldId="308"/>
            <ac:picMk id="25" creationId="{E53C68D0-4403-4B9C-E914-4BD6BD998F6D}"/>
          </ac:picMkLst>
        </pc:picChg>
        <pc:picChg chg="add del">
          <ac:chgData name="Sintija Laugale-Volbaka" userId="93cc4c17-ead5-4120-b5d3-299bd070e3e0" providerId="ADAL" clId="{6036D557-6131-41E5-A253-1DDC759282AF}" dt="2023-12-03T19:13:09.786" v="11991"/>
          <ac:picMkLst>
            <pc:docMk/>
            <pc:sldMk cId="1304794942" sldId="308"/>
            <ac:picMk id="26" creationId="{1C537743-A45A-EBAB-DC94-5201EFFD22FE}"/>
          </ac:picMkLst>
        </pc:picChg>
      </pc:sldChg>
      <pc:sldChg chg="addSp delSp modSp new mod ord modClrScheme chgLayout modNotesTx">
        <pc:chgData name="Sintija Laugale-Volbaka" userId="93cc4c17-ead5-4120-b5d3-299bd070e3e0" providerId="ADAL" clId="{6036D557-6131-41E5-A253-1DDC759282AF}" dt="2023-12-03T20:43:00.335" v="16788"/>
        <pc:sldMkLst>
          <pc:docMk/>
          <pc:sldMk cId="877897997" sldId="309"/>
        </pc:sldMkLst>
        <pc:spChg chg="add del">
          <ac:chgData name="Sintija Laugale-Volbaka" userId="93cc4c17-ead5-4120-b5d3-299bd070e3e0" providerId="ADAL" clId="{6036D557-6131-41E5-A253-1DDC759282AF}" dt="2023-12-03T19:51:56.661" v="13534" actId="478"/>
          <ac:spMkLst>
            <pc:docMk/>
            <pc:sldMk cId="877897997" sldId="309"/>
            <ac:spMk id="2" creationId="{166CBFB5-D2D3-D009-16A8-EFDA6E089380}"/>
          </ac:spMkLst>
        </pc:spChg>
        <pc:spChg chg="add del">
          <ac:chgData name="Sintija Laugale-Volbaka" userId="93cc4c17-ead5-4120-b5d3-299bd070e3e0" providerId="ADAL" clId="{6036D557-6131-41E5-A253-1DDC759282AF}" dt="2023-12-03T19:51:58.774" v="13535" actId="478"/>
          <ac:spMkLst>
            <pc:docMk/>
            <pc:sldMk cId="877897997" sldId="309"/>
            <ac:spMk id="3" creationId="{1E5E6FFA-8FD7-D809-8FFA-15C50A8AF2C2}"/>
          </ac:spMkLst>
        </pc:spChg>
        <pc:spChg chg="mod">
          <ac:chgData name="Sintija Laugale-Volbaka" userId="93cc4c17-ead5-4120-b5d3-299bd070e3e0" providerId="ADAL" clId="{6036D557-6131-41E5-A253-1DDC759282AF}" dt="2023-12-03T19:35:39.938" v="12939" actId="26606"/>
          <ac:spMkLst>
            <pc:docMk/>
            <pc:sldMk cId="877897997" sldId="309"/>
            <ac:spMk id="4" creationId="{3504EB77-502E-03A5-BBC9-22E6255A974F}"/>
          </ac:spMkLst>
        </pc:spChg>
        <pc:spChg chg="add del mod">
          <ac:chgData name="Sintija Laugale-Volbaka" userId="93cc4c17-ead5-4120-b5d3-299bd070e3e0" providerId="ADAL" clId="{6036D557-6131-41E5-A253-1DDC759282AF}" dt="2023-12-03T19:26:18.616" v="12439"/>
          <ac:spMkLst>
            <pc:docMk/>
            <pc:sldMk cId="877897997" sldId="309"/>
            <ac:spMk id="8" creationId="{13CA9C23-8AB6-757E-59D8-631DE0D7B044}"/>
          </ac:spMkLst>
        </pc:spChg>
        <pc:spChg chg="add del mod">
          <ac:chgData name="Sintija Laugale-Volbaka" userId="93cc4c17-ead5-4120-b5d3-299bd070e3e0" providerId="ADAL" clId="{6036D557-6131-41E5-A253-1DDC759282AF}" dt="2023-12-03T19:35:26.704" v="12936"/>
          <ac:spMkLst>
            <pc:docMk/>
            <pc:sldMk cId="877897997" sldId="309"/>
            <ac:spMk id="10" creationId="{8F61871B-DD20-2905-CEE1-7135CFAB73CF}"/>
          </ac:spMkLst>
        </pc:spChg>
        <pc:spChg chg="add mod">
          <ac:chgData name="Sintija Laugale-Volbaka" userId="93cc4c17-ead5-4120-b5d3-299bd070e3e0" providerId="ADAL" clId="{6036D557-6131-41E5-A253-1DDC759282AF}" dt="2023-12-03T20:35:56.376" v="16693" actId="790"/>
          <ac:spMkLst>
            <pc:docMk/>
            <pc:sldMk cId="877897997" sldId="309"/>
            <ac:spMk id="14" creationId="{4853D50F-FFA5-37E2-8353-8AC4CDD2FC10}"/>
          </ac:spMkLst>
        </pc:spChg>
        <pc:spChg chg="add del mod">
          <ac:chgData name="Sintija Laugale-Volbaka" userId="93cc4c17-ead5-4120-b5d3-299bd070e3e0" providerId="ADAL" clId="{6036D557-6131-41E5-A253-1DDC759282AF}" dt="2023-12-03T20:42:59.927" v="16787" actId="478"/>
          <ac:spMkLst>
            <pc:docMk/>
            <pc:sldMk cId="877897997" sldId="309"/>
            <ac:spMk id="15" creationId="{4A0E355B-3535-B1C6-C964-731E68D6280E}"/>
          </ac:spMkLst>
        </pc:spChg>
        <pc:spChg chg="add del mod">
          <ac:chgData name="Sintija Laugale-Volbaka" userId="93cc4c17-ead5-4120-b5d3-299bd070e3e0" providerId="ADAL" clId="{6036D557-6131-41E5-A253-1DDC759282AF}" dt="2023-12-03T19:35:39.938" v="12939" actId="26606"/>
          <ac:spMkLst>
            <pc:docMk/>
            <pc:sldMk cId="877897997" sldId="309"/>
            <ac:spMk id="17" creationId="{4C12FD5B-752E-742F-5A7F-52449F2A332B}"/>
          </ac:spMkLst>
        </pc:spChg>
        <pc:spChg chg="add mod">
          <ac:chgData name="Sintija Laugale-Volbaka" userId="93cc4c17-ead5-4120-b5d3-299bd070e3e0" providerId="ADAL" clId="{6036D557-6131-41E5-A253-1DDC759282AF}" dt="2023-12-03T20:43:00.335" v="16788"/>
          <ac:spMkLst>
            <pc:docMk/>
            <pc:sldMk cId="877897997" sldId="309"/>
            <ac:spMk id="18" creationId="{79EDB2C6-D0EE-9EF5-0401-902A06AEB883}"/>
          </ac:spMkLst>
        </pc:spChg>
        <pc:spChg chg="add del mod">
          <ac:chgData name="Sintija Laugale-Volbaka" userId="93cc4c17-ead5-4120-b5d3-299bd070e3e0" providerId="ADAL" clId="{6036D557-6131-41E5-A253-1DDC759282AF}" dt="2023-12-03T19:35:39.938" v="12939" actId="26606"/>
          <ac:spMkLst>
            <pc:docMk/>
            <pc:sldMk cId="877897997" sldId="309"/>
            <ac:spMk id="19" creationId="{65C04B02-A8C4-1C9C-C975-7948B7CA1273}"/>
          </ac:spMkLst>
        </pc:spChg>
        <pc:spChg chg="add del mod">
          <ac:chgData name="Sintija Laugale-Volbaka" userId="93cc4c17-ead5-4120-b5d3-299bd070e3e0" providerId="ADAL" clId="{6036D557-6131-41E5-A253-1DDC759282AF}" dt="2023-12-03T19:35:39.938" v="12939" actId="26606"/>
          <ac:spMkLst>
            <pc:docMk/>
            <pc:sldMk cId="877897997" sldId="309"/>
            <ac:spMk id="21" creationId="{545EBC9E-2F68-493C-245E-B5FC0DC213F3}"/>
          </ac:spMkLst>
        </pc:spChg>
        <pc:spChg chg="add del mod">
          <ac:chgData name="Sintija Laugale-Volbaka" userId="93cc4c17-ead5-4120-b5d3-299bd070e3e0" providerId="ADAL" clId="{6036D557-6131-41E5-A253-1DDC759282AF}" dt="2023-12-03T19:35:39.938" v="12939" actId="26606"/>
          <ac:spMkLst>
            <pc:docMk/>
            <pc:sldMk cId="877897997" sldId="309"/>
            <ac:spMk id="23" creationId="{56DD29CB-FFDA-5B45-8574-80426080F125}"/>
          </ac:spMkLst>
        </pc:spChg>
        <pc:graphicFrameChg chg="add del mod modGraphic">
          <ac:chgData name="Sintija Laugale-Volbaka" userId="93cc4c17-ead5-4120-b5d3-299bd070e3e0" providerId="ADAL" clId="{6036D557-6131-41E5-A253-1DDC759282AF}" dt="2023-12-03T19:35:07.799" v="12929" actId="478"/>
          <ac:graphicFrameMkLst>
            <pc:docMk/>
            <pc:sldMk cId="877897997" sldId="309"/>
            <ac:graphicFrameMk id="9" creationId="{3350281C-714B-6CE9-F338-DDBE1C2F4DF9}"/>
          </ac:graphicFrameMkLst>
        </pc:graphicFrameChg>
        <pc:graphicFrameChg chg="add del mod modGraphic">
          <ac:chgData name="Sintija Laugale-Volbaka" userId="93cc4c17-ead5-4120-b5d3-299bd070e3e0" providerId="ADAL" clId="{6036D557-6131-41E5-A253-1DDC759282AF}" dt="2023-12-03T19:35:26.702" v="12934"/>
          <ac:graphicFrameMkLst>
            <pc:docMk/>
            <pc:sldMk cId="877897997" sldId="309"/>
            <ac:graphicFrameMk id="11" creationId="{1009C0B1-AFF3-D4E2-1CA5-95BF299DBCDF}"/>
          </ac:graphicFrameMkLst>
        </pc:graphicFrameChg>
        <pc:graphicFrameChg chg="add del mod modGraphic">
          <ac:chgData name="Sintija Laugale-Volbaka" userId="93cc4c17-ead5-4120-b5d3-299bd070e3e0" providerId="ADAL" clId="{6036D557-6131-41E5-A253-1DDC759282AF}" dt="2023-12-03T19:40:16.561" v="13026" actId="478"/>
          <ac:graphicFrameMkLst>
            <pc:docMk/>
            <pc:sldMk cId="877897997" sldId="309"/>
            <ac:graphicFrameMk id="12" creationId="{61117B39-C882-0702-66C7-C1AB4E7D4B01}"/>
          </ac:graphicFrameMkLst>
        </pc:graphicFrameChg>
        <pc:graphicFrameChg chg="add mod">
          <ac:chgData name="Sintija Laugale-Volbaka" userId="93cc4c17-ead5-4120-b5d3-299bd070e3e0" providerId="ADAL" clId="{6036D557-6131-41E5-A253-1DDC759282AF}" dt="2023-12-03T19:55:44.214" v="13564"/>
          <ac:graphicFrameMkLst>
            <pc:docMk/>
            <pc:sldMk cId="877897997" sldId="309"/>
            <ac:graphicFrameMk id="16" creationId="{E54B54FD-859B-678B-C596-56D80113CF41}"/>
          </ac:graphicFrameMkLst>
        </pc:graphicFrameChg>
        <pc:picChg chg="add del mod">
          <ac:chgData name="Sintija Laugale-Volbaka" userId="93cc4c17-ead5-4120-b5d3-299bd070e3e0" providerId="ADAL" clId="{6036D557-6131-41E5-A253-1DDC759282AF}" dt="2023-12-03T19:26:10.446" v="12434" actId="21"/>
          <ac:picMkLst>
            <pc:docMk/>
            <pc:sldMk cId="877897997" sldId="309"/>
            <ac:picMk id="6" creationId="{73A68055-7290-E8E7-9167-4F3C0418C5AB}"/>
          </ac:picMkLst>
        </pc:picChg>
      </pc:sldChg>
      <pc:sldChg chg="addSp delSp modSp new del mod ord">
        <pc:chgData name="Sintija Laugale-Volbaka" userId="93cc4c17-ead5-4120-b5d3-299bd070e3e0" providerId="ADAL" clId="{6036D557-6131-41E5-A253-1DDC759282AF}" dt="2023-12-03T19:25:29.029" v="12406" actId="47"/>
        <pc:sldMkLst>
          <pc:docMk/>
          <pc:sldMk cId="43996343" sldId="310"/>
        </pc:sldMkLst>
        <pc:spChg chg="del">
          <ac:chgData name="Sintija Laugale-Volbaka" userId="93cc4c17-ead5-4120-b5d3-299bd070e3e0" providerId="ADAL" clId="{6036D557-6131-41E5-A253-1DDC759282AF}" dt="2023-12-03T18:58:05.104" v="11723" actId="478"/>
          <ac:spMkLst>
            <pc:docMk/>
            <pc:sldMk cId="43996343" sldId="310"/>
            <ac:spMk id="2" creationId="{4E8B9FDB-DFE4-3FD6-8ABA-76C28EE07863}"/>
          </ac:spMkLst>
        </pc:spChg>
        <pc:spChg chg="del">
          <ac:chgData name="Sintija Laugale-Volbaka" userId="93cc4c17-ead5-4120-b5d3-299bd070e3e0" providerId="ADAL" clId="{6036D557-6131-41E5-A253-1DDC759282AF}" dt="2023-12-03T18:58:03.840" v="11722" actId="478"/>
          <ac:spMkLst>
            <pc:docMk/>
            <pc:sldMk cId="43996343" sldId="310"/>
            <ac:spMk id="3" creationId="{98AC5FFE-2193-335B-843A-28C5BEDD8D0D}"/>
          </ac:spMkLst>
        </pc:spChg>
        <pc:spChg chg="add mod">
          <ac:chgData name="Sintija Laugale-Volbaka" userId="93cc4c17-ead5-4120-b5d3-299bd070e3e0" providerId="ADAL" clId="{6036D557-6131-41E5-A253-1DDC759282AF}" dt="2023-12-03T19:01:18.292" v="11752"/>
          <ac:spMkLst>
            <pc:docMk/>
            <pc:sldMk cId="43996343" sldId="310"/>
            <ac:spMk id="9" creationId="{F59CF17E-F7F2-448A-FD50-F6F92B5A80C1}"/>
          </ac:spMkLst>
        </pc:spChg>
        <pc:picChg chg="add del mod">
          <ac:chgData name="Sintija Laugale-Volbaka" userId="93cc4c17-ead5-4120-b5d3-299bd070e3e0" providerId="ADAL" clId="{6036D557-6131-41E5-A253-1DDC759282AF}" dt="2023-12-03T19:14:04.469" v="12007" actId="21"/>
          <ac:picMkLst>
            <pc:docMk/>
            <pc:sldMk cId="43996343" sldId="310"/>
            <ac:picMk id="5" creationId="{0ABFCBB7-4671-8E90-3093-E15CC7F45EC1}"/>
          </ac:picMkLst>
        </pc:picChg>
        <pc:picChg chg="add del mod">
          <ac:chgData name="Sintija Laugale-Volbaka" userId="93cc4c17-ead5-4120-b5d3-299bd070e3e0" providerId="ADAL" clId="{6036D557-6131-41E5-A253-1DDC759282AF}" dt="2023-12-03T19:13:54.342" v="12004" actId="21"/>
          <ac:picMkLst>
            <pc:docMk/>
            <pc:sldMk cId="43996343" sldId="310"/>
            <ac:picMk id="7" creationId="{5AE6E207-5B41-BB62-CC7B-0EA6B5AF4749}"/>
          </ac:picMkLst>
        </pc:picChg>
      </pc:sldChg>
      <pc:sldChg chg="addSp delSp modSp add mod modNotesTx">
        <pc:chgData name="Sintija Laugale-Volbaka" userId="93cc4c17-ead5-4120-b5d3-299bd070e3e0" providerId="ADAL" clId="{6036D557-6131-41E5-A253-1DDC759282AF}" dt="2023-12-03T20:34:14.342" v="16676" actId="478"/>
        <pc:sldMkLst>
          <pc:docMk/>
          <pc:sldMk cId="1098178102" sldId="311"/>
        </pc:sldMkLst>
        <pc:spChg chg="del mod">
          <ac:chgData name="Sintija Laugale-Volbaka" userId="93cc4c17-ead5-4120-b5d3-299bd070e3e0" providerId="ADAL" clId="{6036D557-6131-41E5-A253-1DDC759282AF}" dt="2023-12-03T20:34:11.702" v="16674" actId="478"/>
          <ac:spMkLst>
            <pc:docMk/>
            <pc:sldMk cId="1098178102" sldId="311"/>
            <ac:spMk id="2" creationId="{6F6B0918-FC3A-632D-5D33-D66DAE0F1B7F}"/>
          </ac:spMkLst>
        </pc:spChg>
        <pc:spChg chg="add del mod">
          <ac:chgData name="Sintija Laugale-Volbaka" userId="93cc4c17-ead5-4120-b5d3-299bd070e3e0" providerId="ADAL" clId="{6036D557-6131-41E5-A253-1DDC759282AF}" dt="2023-12-03T19:13:48.348" v="12003" actId="478"/>
          <ac:spMkLst>
            <pc:docMk/>
            <pc:sldMk cId="1098178102" sldId="311"/>
            <ac:spMk id="3" creationId="{0980189A-E1A6-BE06-C76E-F393F47B01F1}"/>
          </ac:spMkLst>
        </pc:spChg>
        <pc:spChg chg="add mod">
          <ac:chgData name="Sintija Laugale-Volbaka" userId="93cc4c17-ead5-4120-b5d3-299bd070e3e0" providerId="ADAL" clId="{6036D557-6131-41E5-A253-1DDC759282AF}" dt="2023-12-03T19:46:48.270" v="13399" actId="1076"/>
          <ac:spMkLst>
            <pc:docMk/>
            <pc:sldMk cId="1098178102" sldId="311"/>
            <ac:spMk id="9" creationId="{23BF9C74-41FD-8111-4F06-7CBC11E8A384}"/>
          </ac:spMkLst>
        </pc:spChg>
        <pc:spChg chg="add del mod">
          <ac:chgData name="Sintija Laugale-Volbaka" userId="93cc4c17-ead5-4120-b5d3-299bd070e3e0" providerId="ADAL" clId="{6036D557-6131-41E5-A253-1DDC759282AF}" dt="2023-12-03T20:34:08.933" v="16673" actId="478"/>
          <ac:spMkLst>
            <pc:docMk/>
            <pc:sldMk cId="1098178102" sldId="311"/>
            <ac:spMk id="12" creationId="{9CFFEAA5-9BFC-BFE8-FD3A-86E29A1D0F79}"/>
          </ac:spMkLst>
        </pc:spChg>
        <pc:spChg chg="add del mod">
          <ac:chgData name="Sintija Laugale-Volbaka" userId="93cc4c17-ead5-4120-b5d3-299bd070e3e0" providerId="ADAL" clId="{6036D557-6131-41E5-A253-1DDC759282AF}" dt="2023-12-03T20:34:14.342" v="16676" actId="478"/>
          <ac:spMkLst>
            <pc:docMk/>
            <pc:sldMk cId="1098178102" sldId="311"/>
            <ac:spMk id="13" creationId="{D1B3C8EE-BEA8-364B-D723-F647D9EE9744}"/>
          </ac:spMkLst>
        </pc:spChg>
        <pc:spChg chg="add mod">
          <ac:chgData name="Sintija Laugale-Volbaka" userId="93cc4c17-ead5-4120-b5d3-299bd070e3e0" providerId="ADAL" clId="{6036D557-6131-41E5-A253-1DDC759282AF}" dt="2023-12-03T20:34:12.028" v="16675"/>
          <ac:spMkLst>
            <pc:docMk/>
            <pc:sldMk cId="1098178102" sldId="311"/>
            <ac:spMk id="15" creationId="{6C271162-3A96-D0A6-7C54-9AFCD3C24C7A}"/>
          </ac:spMkLst>
        </pc:spChg>
        <pc:spChg chg="del mod">
          <ac:chgData name="Sintija Laugale-Volbaka" userId="93cc4c17-ead5-4120-b5d3-299bd070e3e0" providerId="ADAL" clId="{6036D557-6131-41E5-A253-1DDC759282AF}" dt="2023-12-03T19:13:46.205" v="12002" actId="478"/>
          <ac:spMkLst>
            <pc:docMk/>
            <pc:sldMk cId="1098178102" sldId="311"/>
            <ac:spMk id="17" creationId="{12DB3268-25EC-5548-7986-F820B3A35F20}"/>
          </ac:spMkLst>
        </pc:spChg>
        <pc:graphicFrameChg chg="add mod">
          <ac:chgData name="Sintija Laugale-Volbaka" userId="93cc4c17-ead5-4120-b5d3-299bd070e3e0" providerId="ADAL" clId="{6036D557-6131-41E5-A253-1DDC759282AF}" dt="2023-12-03T19:49:26.041" v="13430"/>
          <ac:graphicFrameMkLst>
            <pc:docMk/>
            <pc:sldMk cId="1098178102" sldId="311"/>
            <ac:graphicFrameMk id="10" creationId="{2867DE8A-3495-0568-0452-E5E905B335E8}"/>
          </ac:graphicFrameMkLst>
        </pc:graphicFrameChg>
        <pc:graphicFrameChg chg="del mod modGraphic">
          <ac:chgData name="Sintija Laugale-Volbaka" userId="93cc4c17-ead5-4120-b5d3-299bd070e3e0" providerId="ADAL" clId="{6036D557-6131-41E5-A253-1DDC759282AF}" dt="2023-12-03T19:49:02.209" v="13425" actId="478"/>
          <ac:graphicFrameMkLst>
            <pc:docMk/>
            <pc:sldMk cId="1098178102" sldId="311"/>
            <ac:graphicFrameMk id="22" creationId="{D2FCA7B6-1E3C-7467-FA7A-19FD93E8A583}"/>
          </ac:graphicFrameMkLst>
        </pc:graphicFrameChg>
        <pc:picChg chg="del">
          <ac:chgData name="Sintija Laugale-Volbaka" userId="93cc4c17-ead5-4120-b5d3-299bd070e3e0" providerId="ADAL" clId="{6036D557-6131-41E5-A253-1DDC759282AF}" dt="2023-12-03T19:13:40.540" v="11998" actId="478"/>
          <ac:picMkLst>
            <pc:docMk/>
            <pc:sldMk cId="1098178102" sldId="311"/>
            <ac:picMk id="4" creationId="{5A4BBB25-D694-1BA6-3A3B-5D5BA8BA1284}"/>
          </ac:picMkLst>
        </pc:picChg>
        <pc:picChg chg="add mod ord">
          <ac:chgData name="Sintija Laugale-Volbaka" userId="93cc4c17-ead5-4120-b5d3-299bd070e3e0" providerId="ADAL" clId="{6036D557-6131-41E5-A253-1DDC759282AF}" dt="2023-12-03T19:24:58.789" v="12399" actId="1076"/>
          <ac:picMkLst>
            <pc:docMk/>
            <pc:sldMk cId="1098178102" sldId="311"/>
            <ac:picMk id="5" creationId="{D2CEE984-D7E5-C506-B196-B3D5BF1941AB}"/>
          </ac:picMkLst>
        </pc:picChg>
        <pc:picChg chg="add mod">
          <ac:chgData name="Sintija Laugale-Volbaka" userId="93cc4c17-ead5-4120-b5d3-299bd070e3e0" providerId="ADAL" clId="{6036D557-6131-41E5-A253-1DDC759282AF}" dt="2023-12-03T19:24:46.883" v="12397" actId="1076"/>
          <ac:picMkLst>
            <pc:docMk/>
            <pc:sldMk cId="1098178102" sldId="311"/>
            <ac:picMk id="6" creationId="{FB511752-637E-35A9-DAC0-0AB9267BC83C}"/>
          </ac:picMkLst>
        </pc:picChg>
        <pc:picChg chg="del">
          <ac:chgData name="Sintija Laugale-Volbaka" userId="93cc4c17-ead5-4120-b5d3-299bd070e3e0" providerId="ADAL" clId="{6036D557-6131-41E5-A253-1DDC759282AF}" dt="2023-12-03T19:13:44.206" v="12001" actId="478"/>
          <ac:picMkLst>
            <pc:docMk/>
            <pc:sldMk cId="1098178102" sldId="311"/>
            <ac:picMk id="11" creationId="{557FD1DD-AE38-5B55-7368-637466BB74F4}"/>
          </ac:picMkLst>
        </pc:picChg>
        <pc:picChg chg="del">
          <ac:chgData name="Sintija Laugale-Volbaka" userId="93cc4c17-ead5-4120-b5d3-299bd070e3e0" providerId="ADAL" clId="{6036D557-6131-41E5-A253-1DDC759282AF}" dt="2023-12-03T19:13:41.677" v="11999" actId="478"/>
          <ac:picMkLst>
            <pc:docMk/>
            <pc:sldMk cId="1098178102" sldId="311"/>
            <ac:picMk id="14" creationId="{10A6D491-2C44-DBC9-CCBB-90DA3C724841}"/>
          </ac:picMkLst>
        </pc:picChg>
      </pc:sldChg>
      <pc:sldChg chg="addSp delSp modSp add mod ord modNotesTx">
        <pc:chgData name="Sintija Laugale-Volbaka" userId="93cc4c17-ead5-4120-b5d3-299bd070e3e0" providerId="ADAL" clId="{6036D557-6131-41E5-A253-1DDC759282AF}" dt="2023-12-03T20:35:39.867" v="16691" actId="20577"/>
        <pc:sldMkLst>
          <pc:docMk/>
          <pc:sldMk cId="282376744" sldId="312"/>
        </pc:sldMkLst>
        <pc:spChg chg="del">
          <ac:chgData name="Sintija Laugale-Volbaka" userId="93cc4c17-ead5-4120-b5d3-299bd070e3e0" providerId="ADAL" clId="{6036D557-6131-41E5-A253-1DDC759282AF}" dt="2023-12-03T20:34:24.806" v="16677" actId="478"/>
          <ac:spMkLst>
            <pc:docMk/>
            <pc:sldMk cId="282376744" sldId="312"/>
            <ac:spMk id="2" creationId="{6F6B0918-FC3A-632D-5D33-D66DAE0F1B7F}"/>
          </ac:spMkLst>
        </pc:spChg>
        <pc:spChg chg="add del mod">
          <ac:chgData name="Sintija Laugale-Volbaka" userId="93cc4c17-ead5-4120-b5d3-299bd070e3e0" providerId="ADAL" clId="{6036D557-6131-41E5-A253-1DDC759282AF}" dt="2023-12-03T19:25:46.181" v="12412" actId="478"/>
          <ac:spMkLst>
            <pc:docMk/>
            <pc:sldMk cId="282376744" sldId="312"/>
            <ac:spMk id="3" creationId="{21C0ADB9-0096-824B-B7B7-5B2FDB6399F2}"/>
          </ac:spMkLst>
        </pc:spChg>
        <pc:spChg chg="add mod">
          <ac:chgData name="Sintija Laugale-Volbaka" userId="93cc4c17-ead5-4120-b5d3-299bd070e3e0" providerId="ADAL" clId="{6036D557-6131-41E5-A253-1DDC759282AF}" dt="2023-12-03T19:26:55.687" v="12449" actId="20577"/>
          <ac:spMkLst>
            <pc:docMk/>
            <pc:sldMk cId="282376744" sldId="312"/>
            <ac:spMk id="8" creationId="{838B27A4-C243-6176-5029-2B5ED742F6BF}"/>
          </ac:spMkLst>
        </pc:spChg>
        <pc:spChg chg="add mod">
          <ac:chgData name="Sintija Laugale-Volbaka" userId="93cc4c17-ead5-4120-b5d3-299bd070e3e0" providerId="ADAL" clId="{6036D557-6131-41E5-A253-1DDC759282AF}" dt="2023-12-03T20:35:00.763" v="16685" actId="790"/>
          <ac:spMkLst>
            <pc:docMk/>
            <pc:sldMk cId="282376744" sldId="312"/>
            <ac:spMk id="9" creationId="{021F8DF4-EE22-F4EE-389F-3AD536E92316}"/>
          </ac:spMkLst>
        </pc:spChg>
        <pc:spChg chg="add del mod">
          <ac:chgData name="Sintija Laugale-Volbaka" userId="93cc4c17-ead5-4120-b5d3-299bd070e3e0" providerId="ADAL" clId="{6036D557-6131-41E5-A253-1DDC759282AF}" dt="2023-12-03T20:34:28.038" v="16679" actId="478"/>
          <ac:spMkLst>
            <pc:docMk/>
            <pc:sldMk cId="282376744" sldId="312"/>
            <ac:spMk id="12" creationId="{F0726E64-5C37-A0C2-CAEC-509F08EB651F}"/>
          </ac:spMkLst>
        </pc:spChg>
        <pc:spChg chg="add mod">
          <ac:chgData name="Sintija Laugale-Volbaka" userId="93cc4c17-ead5-4120-b5d3-299bd070e3e0" providerId="ADAL" clId="{6036D557-6131-41E5-A253-1DDC759282AF}" dt="2023-12-03T20:34:25.245" v="16678"/>
          <ac:spMkLst>
            <pc:docMk/>
            <pc:sldMk cId="282376744" sldId="312"/>
            <ac:spMk id="13" creationId="{F820CF88-A942-0C88-9A8C-946AD3E7C218}"/>
          </ac:spMkLst>
        </pc:spChg>
        <pc:spChg chg="del">
          <ac:chgData name="Sintija Laugale-Volbaka" userId="93cc4c17-ead5-4120-b5d3-299bd070e3e0" providerId="ADAL" clId="{6036D557-6131-41E5-A253-1DDC759282AF}" dt="2023-12-03T19:25:41.093" v="12411" actId="478"/>
          <ac:spMkLst>
            <pc:docMk/>
            <pc:sldMk cId="282376744" sldId="312"/>
            <ac:spMk id="17" creationId="{12DB3268-25EC-5548-7986-F820B3A35F20}"/>
          </ac:spMkLst>
        </pc:spChg>
        <pc:graphicFrameChg chg="add mod">
          <ac:chgData name="Sintija Laugale-Volbaka" userId="93cc4c17-ead5-4120-b5d3-299bd070e3e0" providerId="ADAL" clId="{6036D557-6131-41E5-A253-1DDC759282AF}" dt="2023-12-03T19:50:26.146" v="13497" actId="14100"/>
          <ac:graphicFrameMkLst>
            <pc:docMk/>
            <pc:sldMk cId="282376744" sldId="312"/>
            <ac:graphicFrameMk id="10" creationId="{DAB57A34-A48A-E6F8-3E79-F1F14749E036}"/>
          </ac:graphicFrameMkLst>
        </pc:graphicFrameChg>
        <pc:graphicFrameChg chg="del mod">
          <ac:chgData name="Sintija Laugale-Volbaka" userId="93cc4c17-ead5-4120-b5d3-299bd070e3e0" providerId="ADAL" clId="{6036D557-6131-41E5-A253-1DDC759282AF}" dt="2023-12-03T19:49:34.721" v="13431" actId="478"/>
          <ac:graphicFrameMkLst>
            <pc:docMk/>
            <pc:sldMk cId="282376744" sldId="312"/>
            <ac:graphicFrameMk id="22" creationId="{D2FCA7B6-1E3C-7467-FA7A-19FD93E8A583}"/>
          </ac:graphicFrameMkLst>
        </pc:graphicFrameChg>
        <pc:picChg chg="del">
          <ac:chgData name="Sintija Laugale-Volbaka" userId="93cc4c17-ead5-4120-b5d3-299bd070e3e0" providerId="ADAL" clId="{6036D557-6131-41E5-A253-1DDC759282AF}" dt="2023-12-03T19:25:32.964" v="12407" actId="478"/>
          <ac:picMkLst>
            <pc:docMk/>
            <pc:sldMk cId="282376744" sldId="312"/>
            <ac:picMk id="4" creationId="{5A4BBB25-D694-1BA6-3A3B-5D5BA8BA1284}"/>
          </ac:picMkLst>
        </pc:picChg>
        <pc:picChg chg="add mod">
          <ac:chgData name="Sintija Laugale-Volbaka" userId="93cc4c17-ead5-4120-b5d3-299bd070e3e0" providerId="ADAL" clId="{6036D557-6131-41E5-A253-1DDC759282AF}" dt="2023-12-03T19:33:52.141" v="12925" actId="1076"/>
          <ac:picMkLst>
            <pc:docMk/>
            <pc:sldMk cId="282376744" sldId="312"/>
            <ac:picMk id="5" creationId="{11E9DC3A-C13A-E820-4C7F-8DA68E9DBEDB}"/>
          </ac:picMkLst>
        </pc:picChg>
        <pc:picChg chg="del">
          <ac:chgData name="Sintija Laugale-Volbaka" userId="93cc4c17-ead5-4120-b5d3-299bd070e3e0" providerId="ADAL" clId="{6036D557-6131-41E5-A253-1DDC759282AF}" dt="2023-12-03T19:25:35.604" v="12410" actId="478"/>
          <ac:picMkLst>
            <pc:docMk/>
            <pc:sldMk cId="282376744" sldId="312"/>
            <ac:picMk id="11" creationId="{557FD1DD-AE38-5B55-7368-637466BB74F4}"/>
          </ac:picMkLst>
        </pc:picChg>
        <pc:picChg chg="del">
          <ac:chgData name="Sintija Laugale-Volbaka" userId="93cc4c17-ead5-4120-b5d3-299bd070e3e0" providerId="ADAL" clId="{6036D557-6131-41E5-A253-1DDC759282AF}" dt="2023-12-03T19:25:34.148" v="12409" actId="478"/>
          <ac:picMkLst>
            <pc:docMk/>
            <pc:sldMk cId="282376744" sldId="312"/>
            <ac:picMk id="14" creationId="{10A6D491-2C44-DBC9-CCBB-90DA3C724841}"/>
          </ac:picMkLst>
        </pc:picChg>
      </pc:sldChg>
      <pc:sldChg chg="addSp delSp modSp new mod modNotesTx">
        <pc:chgData name="Sintija Laugale-Volbaka" userId="93cc4c17-ead5-4120-b5d3-299bd070e3e0" providerId="ADAL" clId="{6036D557-6131-41E5-A253-1DDC759282AF}" dt="2023-12-03T20:43:09.831" v="16791" actId="478"/>
        <pc:sldMkLst>
          <pc:docMk/>
          <pc:sldMk cId="1584721899" sldId="313"/>
        </pc:sldMkLst>
        <pc:spChg chg="del mod">
          <ac:chgData name="Sintija Laugale-Volbaka" userId="93cc4c17-ead5-4120-b5d3-299bd070e3e0" providerId="ADAL" clId="{6036D557-6131-41E5-A253-1DDC759282AF}" dt="2023-12-03T20:43:06.712" v="16789" actId="478"/>
          <ac:spMkLst>
            <pc:docMk/>
            <pc:sldMk cId="1584721899" sldId="313"/>
            <ac:spMk id="2" creationId="{53497BE4-939A-79F4-0288-7DFD2A5D1E9C}"/>
          </ac:spMkLst>
        </pc:spChg>
        <pc:spChg chg="mod">
          <ac:chgData name="Sintija Laugale-Volbaka" userId="93cc4c17-ead5-4120-b5d3-299bd070e3e0" providerId="ADAL" clId="{6036D557-6131-41E5-A253-1DDC759282AF}" dt="2023-12-03T20:18:48.682" v="16297" actId="20577"/>
          <ac:spMkLst>
            <pc:docMk/>
            <pc:sldMk cId="1584721899" sldId="313"/>
            <ac:spMk id="3" creationId="{17757C89-4212-654F-7641-4CE8653921A9}"/>
          </ac:spMkLst>
        </pc:spChg>
        <pc:spChg chg="mod">
          <ac:chgData name="Sintija Laugale-Volbaka" userId="93cc4c17-ead5-4120-b5d3-299bd070e3e0" providerId="ADAL" clId="{6036D557-6131-41E5-A253-1DDC759282AF}" dt="2023-12-03T20:18:52.393" v="16303" actId="20577"/>
          <ac:spMkLst>
            <pc:docMk/>
            <pc:sldMk cId="1584721899" sldId="313"/>
            <ac:spMk id="4" creationId="{0C051A22-6B36-822F-F7DB-7DB70DD7FF64}"/>
          </ac:spMkLst>
        </pc:spChg>
        <pc:spChg chg="mod">
          <ac:chgData name="Sintija Laugale-Volbaka" userId="93cc4c17-ead5-4120-b5d3-299bd070e3e0" providerId="ADAL" clId="{6036D557-6131-41E5-A253-1DDC759282AF}" dt="2023-12-03T19:57:57.889" v="13626" actId="255"/>
          <ac:spMkLst>
            <pc:docMk/>
            <pc:sldMk cId="1584721899" sldId="313"/>
            <ac:spMk id="5" creationId="{3477448B-7D96-D10E-6A44-00E75B464C41}"/>
          </ac:spMkLst>
        </pc:spChg>
        <pc:spChg chg="mod">
          <ac:chgData name="Sintija Laugale-Volbaka" userId="93cc4c17-ead5-4120-b5d3-299bd070e3e0" providerId="ADAL" clId="{6036D557-6131-41E5-A253-1DDC759282AF}" dt="2023-12-03T20:00:32.567" v="13683" actId="14100"/>
          <ac:spMkLst>
            <pc:docMk/>
            <pc:sldMk cId="1584721899" sldId="313"/>
            <ac:spMk id="6" creationId="{3DFD9848-A986-AF18-F3E3-F598F42A5B65}"/>
          </ac:spMkLst>
        </pc:spChg>
        <pc:spChg chg="del">
          <ac:chgData name="Sintija Laugale-Volbaka" userId="93cc4c17-ead5-4120-b5d3-299bd070e3e0" providerId="ADAL" clId="{6036D557-6131-41E5-A253-1DDC759282AF}" dt="2023-12-03T20:00:45.815" v="13686" actId="478"/>
          <ac:spMkLst>
            <pc:docMk/>
            <pc:sldMk cId="1584721899" sldId="313"/>
            <ac:spMk id="7" creationId="{3A5E9298-D587-B52E-4EE9-19BC77B6BD7F}"/>
          </ac:spMkLst>
        </pc:spChg>
        <pc:spChg chg="del">
          <ac:chgData name="Sintija Laugale-Volbaka" userId="93cc4c17-ead5-4120-b5d3-299bd070e3e0" providerId="ADAL" clId="{6036D557-6131-41E5-A253-1DDC759282AF}" dt="2023-12-03T20:00:47.318" v="13687" actId="478"/>
          <ac:spMkLst>
            <pc:docMk/>
            <pc:sldMk cId="1584721899" sldId="313"/>
            <ac:spMk id="8" creationId="{CB3F1038-83BE-28AB-0C93-1F770CF08653}"/>
          </ac:spMkLst>
        </pc:spChg>
        <pc:spChg chg="add del mod">
          <ac:chgData name="Sintija Laugale-Volbaka" userId="93cc4c17-ead5-4120-b5d3-299bd070e3e0" providerId="ADAL" clId="{6036D557-6131-41E5-A253-1DDC759282AF}" dt="2023-12-03T20:43:09.831" v="16791" actId="478"/>
          <ac:spMkLst>
            <pc:docMk/>
            <pc:sldMk cId="1584721899" sldId="313"/>
            <ac:spMk id="10" creationId="{9974EF44-9380-4CDB-E116-DC41945F356B}"/>
          </ac:spMkLst>
        </pc:spChg>
        <pc:spChg chg="add mod">
          <ac:chgData name="Sintija Laugale-Volbaka" userId="93cc4c17-ead5-4120-b5d3-299bd070e3e0" providerId="ADAL" clId="{6036D557-6131-41E5-A253-1DDC759282AF}" dt="2023-12-03T20:43:07.024" v="16790"/>
          <ac:spMkLst>
            <pc:docMk/>
            <pc:sldMk cId="1584721899" sldId="313"/>
            <ac:spMk id="11" creationId="{5CA2B71B-E8EA-56D2-BFCB-2BFA7B760DBA}"/>
          </ac:spMkLst>
        </pc:spChg>
      </pc:sldChg>
      <pc:sldChg chg="delSp modSp new mod">
        <pc:chgData name="Sintija Laugale-Volbaka" userId="93cc4c17-ead5-4120-b5d3-299bd070e3e0" providerId="ADAL" clId="{6036D557-6131-41E5-A253-1DDC759282AF}" dt="2023-12-03T20:46:37.021" v="16852" actId="478"/>
        <pc:sldMkLst>
          <pc:docMk/>
          <pc:sldMk cId="3524546366" sldId="314"/>
        </pc:sldMkLst>
        <pc:spChg chg="mod">
          <ac:chgData name="Sintija Laugale-Volbaka" userId="93cc4c17-ead5-4120-b5d3-299bd070e3e0" providerId="ADAL" clId="{6036D557-6131-41E5-A253-1DDC759282AF}" dt="2023-12-03T20:46:31.478" v="16850" actId="1076"/>
          <ac:spMkLst>
            <pc:docMk/>
            <pc:sldMk cId="3524546366" sldId="314"/>
            <ac:spMk id="2" creationId="{A3EC0063-BEEE-BFF4-A503-04578A3BB766}"/>
          </ac:spMkLst>
        </pc:spChg>
        <pc:spChg chg="mod">
          <ac:chgData name="Sintija Laugale-Volbaka" userId="93cc4c17-ead5-4120-b5d3-299bd070e3e0" providerId="ADAL" clId="{6036D557-6131-41E5-A253-1DDC759282AF}" dt="2023-12-03T20:45:06.045" v="16837" actId="1076"/>
          <ac:spMkLst>
            <pc:docMk/>
            <pc:sldMk cId="3524546366" sldId="314"/>
            <ac:spMk id="3" creationId="{97FD2339-7917-758E-4CB1-F2EF0FF566F0}"/>
          </ac:spMkLst>
        </pc:spChg>
        <pc:spChg chg="mod">
          <ac:chgData name="Sintija Laugale-Volbaka" userId="93cc4c17-ead5-4120-b5d3-299bd070e3e0" providerId="ADAL" clId="{6036D557-6131-41E5-A253-1DDC759282AF}" dt="2023-12-03T20:45:11.924" v="16839" actId="14100"/>
          <ac:spMkLst>
            <pc:docMk/>
            <pc:sldMk cId="3524546366" sldId="314"/>
            <ac:spMk id="4" creationId="{214AF30C-6A6E-1CE5-F1AE-6AF3388A7562}"/>
          </ac:spMkLst>
        </pc:spChg>
        <pc:spChg chg="mod">
          <ac:chgData name="Sintija Laugale-Volbaka" userId="93cc4c17-ead5-4120-b5d3-299bd070e3e0" providerId="ADAL" clId="{6036D557-6131-41E5-A253-1DDC759282AF}" dt="2023-12-03T20:46:21.485" v="16848" actId="20577"/>
          <ac:spMkLst>
            <pc:docMk/>
            <pc:sldMk cId="3524546366" sldId="314"/>
            <ac:spMk id="5" creationId="{94E245B9-E2AC-5C9A-6D18-5F5908002930}"/>
          </ac:spMkLst>
        </pc:spChg>
        <pc:spChg chg="mod">
          <ac:chgData name="Sintija Laugale-Volbaka" userId="93cc4c17-ead5-4120-b5d3-299bd070e3e0" providerId="ADAL" clId="{6036D557-6131-41E5-A253-1DDC759282AF}" dt="2023-12-03T20:46:25.132" v="16849" actId="20577"/>
          <ac:spMkLst>
            <pc:docMk/>
            <pc:sldMk cId="3524546366" sldId="314"/>
            <ac:spMk id="6" creationId="{B215C63D-D373-7CF2-5D02-49E574FB7001}"/>
          </ac:spMkLst>
        </pc:spChg>
        <pc:spChg chg="del">
          <ac:chgData name="Sintija Laugale-Volbaka" userId="93cc4c17-ead5-4120-b5d3-299bd070e3e0" providerId="ADAL" clId="{6036D557-6131-41E5-A253-1DDC759282AF}" dt="2023-12-03T20:46:35.436" v="16851" actId="478"/>
          <ac:spMkLst>
            <pc:docMk/>
            <pc:sldMk cId="3524546366" sldId="314"/>
            <ac:spMk id="7" creationId="{62594E29-7AE0-4679-E883-5A1E8C58DD6A}"/>
          </ac:spMkLst>
        </pc:spChg>
        <pc:spChg chg="del">
          <ac:chgData name="Sintija Laugale-Volbaka" userId="93cc4c17-ead5-4120-b5d3-299bd070e3e0" providerId="ADAL" clId="{6036D557-6131-41E5-A253-1DDC759282AF}" dt="2023-12-03T20:46:37.021" v="16852" actId="478"/>
          <ac:spMkLst>
            <pc:docMk/>
            <pc:sldMk cId="3524546366" sldId="314"/>
            <ac:spMk id="8" creationId="{BC1B248A-D25D-1A5C-5391-CD859049E3C6}"/>
          </ac:spMkLst>
        </pc:spChg>
      </pc:sldChg>
      <pc:sldChg chg="addSp modSp add mod ord">
        <pc:chgData name="Sintija Laugale-Volbaka" userId="93cc4c17-ead5-4120-b5d3-299bd070e3e0" providerId="ADAL" clId="{6036D557-6131-41E5-A253-1DDC759282AF}" dt="2023-12-03T20:53:58.317" v="17390" actId="20577"/>
        <pc:sldMkLst>
          <pc:docMk/>
          <pc:sldMk cId="2835812026" sldId="315"/>
        </pc:sldMkLst>
        <pc:spChg chg="mod">
          <ac:chgData name="Sintija Laugale-Volbaka" userId="93cc4c17-ead5-4120-b5d3-299bd070e3e0" providerId="ADAL" clId="{6036D557-6131-41E5-A253-1DDC759282AF}" dt="2023-12-03T20:49:40.517" v="16944" actId="27636"/>
          <ac:spMkLst>
            <pc:docMk/>
            <pc:sldMk cId="2835812026" sldId="315"/>
            <ac:spMk id="2" creationId="{A3EC0063-BEEE-BFF4-A503-04578A3BB766}"/>
          </ac:spMkLst>
        </pc:spChg>
        <pc:spChg chg="mod">
          <ac:chgData name="Sintija Laugale-Volbaka" userId="93cc4c17-ead5-4120-b5d3-299bd070e3e0" providerId="ADAL" clId="{6036D557-6131-41E5-A253-1DDC759282AF}" dt="2023-12-03T20:48:53.195" v="16916" actId="14100"/>
          <ac:spMkLst>
            <pc:docMk/>
            <pc:sldMk cId="2835812026" sldId="315"/>
            <ac:spMk id="3" creationId="{97FD2339-7917-758E-4CB1-F2EF0FF566F0}"/>
          </ac:spMkLst>
        </pc:spChg>
        <pc:spChg chg="mod">
          <ac:chgData name="Sintija Laugale-Volbaka" userId="93cc4c17-ead5-4120-b5d3-299bd070e3e0" providerId="ADAL" clId="{6036D557-6131-41E5-A253-1DDC759282AF}" dt="2023-12-03T20:48:57.619" v="16917" actId="14100"/>
          <ac:spMkLst>
            <pc:docMk/>
            <pc:sldMk cId="2835812026" sldId="315"/>
            <ac:spMk id="4" creationId="{214AF30C-6A6E-1CE5-F1AE-6AF3388A7562}"/>
          </ac:spMkLst>
        </pc:spChg>
        <pc:spChg chg="mod">
          <ac:chgData name="Sintija Laugale-Volbaka" userId="93cc4c17-ead5-4120-b5d3-299bd070e3e0" providerId="ADAL" clId="{6036D557-6131-41E5-A253-1DDC759282AF}" dt="2023-12-03T20:49:00.499" v="16918" actId="1076"/>
          <ac:spMkLst>
            <pc:docMk/>
            <pc:sldMk cId="2835812026" sldId="315"/>
            <ac:spMk id="5" creationId="{94E245B9-E2AC-5C9A-6D18-5F5908002930}"/>
          </ac:spMkLst>
        </pc:spChg>
        <pc:spChg chg="mod">
          <ac:chgData name="Sintija Laugale-Volbaka" userId="93cc4c17-ead5-4120-b5d3-299bd070e3e0" providerId="ADAL" clId="{6036D557-6131-41E5-A253-1DDC759282AF}" dt="2023-12-03T20:49:02.892" v="16919" actId="1076"/>
          <ac:spMkLst>
            <pc:docMk/>
            <pc:sldMk cId="2835812026" sldId="315"/>
            <ac:spMk id="6" creationId="{B215C63D-D373-7CF2-5D02-49E574FB7001}"/>
          </ac:spMkLst>
        </pc:spChg>
        <pc:spChg chg="add mod">
          <ac:chgData name="Sintija Laugale-Volbaka" userId="93cc4c17-ead5-4120-b5d3-299bd070e3e0" providerId="ADAL" clId="{6036D557-6131-41E5-A253-1DDC759282AF}" dt="2023-12-03T20:53:58.317" v="17390" actId="20577"/>
          <ac:spMkLst>
            <pc:docMk/>
            <pc:sldMk cId="2835812026" sldId="315"/>
            <ac:spMk id="7" creationId="{CE569B5C-11B5-68ED-56D3-C26F372684E5}"/>
          </ac:spMkLst>
        </pc:spChg>
      </pc:sldChg>
      <pc:sldChg chg="add">
        <pc:chgData name="Sintija Laugale-Volbaka" userId="93cc4c17-ead5-4120-b5d3-299bd070e3e0" providerId="ADAL" clId="{6036D557-6131-41E5-A253-1DDC759282AF}" dt="2023-12-03T20:46:46.144" v="16854" actId="2890"/>
        <pc:sldMkLst>
          <pc:docMk/>
          <pc:sldMk cId="2729936948" sldId="316"/>
        </pc:sldMkLst>
      </pc:sldChg>
      <pc:sldChg chg="add">
        <pc:chgData name="Sintija Laugale-Volbaka" userId="93cc4c17-ead5-4120-b5d3-299bd070e3e0" providerId="ADAL" clId="{6036D557-6131-41E5-A253-1DDC759282AF}" dt="2023-12-03T20:46:48.325" v="16855" actId="2890"/>
        <pc:sldMkLst>
          <pc:docMk/>
          <pc:sldMk cId="3589557966" sldId="317"/>
        </pc:sldMkLst>
      </pc:sldChg>
      <pc:sldChg chg="add">
        <pc:chgData name="Sintija Laugale-Volbaka" userId="93cc4c17-ead5-4120-b5d3-299bd070e3e0" providerId="ADAL" clId="{6036D557-6131-41E5-A253-1DDC759282AF}" dt="2023-12-03T20:46:51.015" v="16856" actId="2890"/>
        <pc:sldMkLst>
          <pc:docMk/>
          <pc:sldMk cId="729621828" sldId="318"/>
        </pc:sldMkLst>
      </pc:sldChg>
      <pc:sldChg chg="add">
        <pc:chgData name="Sintija Laugale-Volbaka" userId="93cc4c17-ead5-4120-b5d3-299bd070e3e0" providerId="ADAL" clId="{6036D557-6131-41E5-A253-1DDC759282AF}" dt="2023-12-03T20:46:54.023" v="16857" actId="2890"/>
        <pc:sldMkLst>
          <pc:docMk/>
          <pc:sldMk cId="2801601678" sldId="319"/>
        </pc:sldMkLst>
      </pc:sldChg>
    </pc:docChg>
  </pc:docChgLst>
  <pc:docChgLst>
    <pc:chgData name="Sintija Laugale-Volbaka" userId="S::sintija.laugale-volbaka@cfla.gov.lv::93cc4c17-ead5-4120-b5d3-299bd070e3e0" providerId="AD" clId="Web-{C5458B3A-D76C-4350-1DBD-5A6247299241}"/>
    <pc:docChg chg="modSld">
      <pc:chgData name="Sintija Laugale-Volbaka" userId="S::sintija.laugale-volbaka@cfla.gov.lv::93cc4c17-ead5-4120-b5d3-299bd070e3e0" providerId="AD" clId="Web-{C5458B3A-D76C-4350-1DBD-5A6247299241}" dt="2023-08-09T07:52:48.355" v="2437" actId="20577"/>
      <pc:docMkLst>
        <pc:docMk/>
      </pc:docMkLst>
      <pc:sldChg chg="modNotes">
        <pc:chgData name="Sintija Laugale-Volbaka" userId="S::sintija.laugale-volbaka@cfla.gov.lv::93cc4c17-ead5-4120-b5d3-299bd070e3e0" providerId="AD" clId="Web-{C5458B3A-D76C-4350-1DBD-5A6247299241}" dt="2023-08-09T06:45:10.721" v="29"/>
        <pc:sldMkLst>
          <pc:docMk/>
          <pc:sldMk cId="0" sldId="256"/>
        </pc:sldMkLst>
      </pc:sldChg>
      <pc:sldChg chg="modNotes">
        <pc:chgData name="Sintija Laugale-Volbaka" userId="S::sintija.laugale-volbaka@cfla.gov.lv::93cc4c17-ead5-4120-b5d3-299bd070e3e0" providerId="AD" clId="Web-{C5458B3A-D76C-4350-1DBD-5A6247299241}" dt="2023-08-09T06:55:58.548" v="802"/>
        <pc:sldMkLst>
          <pc:docMk/>
          <pc:sldMk cId="0" sldId="257"/>
        </pc:sldMkLst>
      </pc:sldChg>
      <pc:sldChg chg="modNotes">
        <pc:chgData name="Sintija Laugale-Volbaka" userId="S::sintija.laugale-volbaka@cfla.gov.lv::93cc4c17-ead5-4120-b5d3-299bd070e3e0" providerId="AD" clId="Web-{C5458B3A-D76C-4350-1DBD-5A6247299241}" dt="2023-08-09T07:41:12.997" v="1731"/>
        <pc:sldMkLst>
          <pc:docMk/>
          <pc:sldMk cId="0" sldId="259"/>
        </pc:sldMkLst>
      </pc:sldChg>
      <pc:sldChg chg="modNotes">
        <pc:chgData name="Sintija Laugale-Volbaka" userId="S::sintija.laugale-volbaka@cfla.gov.lv::93cc4c17-ead5-4120-b5d3-299bd070e3e0" providerId="AD" clId="Web-{C5458B3A-D76C-4350-1DBD-5A6247299241}" dt="2023-08-09T07:42:58.765" v="1855"/>
        <pc:sldMkLst>
          <pc:docMk/>
          <pc:sldMk cId="0" sldId="260"/>
        </pc:sldMkLst>
      </pc:sldChg>
      <pc:sldChg chg="modNotes">
        <pc:chgData name="Sintija Laugale-Volbaka" userId="S::sintija.laugale-volbaka@cfla.gov.lv::93cc4c17-ead5-4120-b5d3-299bd070e3e0" providerId="AD" clId="Web-{C5458B3A-D76C-4350-1DBD-5A6247299241}" dt="2023-08-09T07:49:59.195" v="2366"/>
        <pc:sldMkLst>
          <pc:docMk/>
          <pc:sldMk cId="0" sldId="261"/>
        </pc:sldMkLst>
      </pc:sldChg>
      <pc:sldChg chg="modSp modNotes">
        <pc:chgData name="Sintija Laugale-Volbaka" userId="S::sintija.laugale-volbaka@cfla.gov.lv::93cc4c17-ead5-4120-b5d3-299bd070e3e0" providerId="AD" clId="Web-{C5458B3A-D76C-4350-1DBD-5A6247299241}" dt="2023-08-09T07:52:48.355" v="2437" actId="20577"/>
        <pc:sldMkLst>
          <pc:docMk/>
          <pc:sldMk cId="0" sldId="262"/>
        </pc:sldMkLst>
        <pc:spChg chg="mod">
          <ac:chgData name="Sintija Laugale-Volbaka" userId="S::sintija.laugale-volbaka@cfla.gov.lv::93cc4c17-ead5-4120-b5d3-299bd070e3e0" providerId="AD" clId="Web-{C5458B3A-D76C-4350-1DBD-5A6247299241}" dt="2023-08-09T07:52:48.355" v="2437" actId="20577"/>
          <ac:spMkLst>
            <pc:docMk/>
            <pc:sldMk cId="0" sldId="262"/>
            <ac:spMk id="3" creationId="{71F4A0E6-DC2E-5206-3E5C-6B623AC6FDF6}"/>
          </ac:spMkLst>
        </pc:spChg>
      </pc:sldChg>
      <pc:sldChg chg="modNotes">
        <pc:chgData name="Sintija Laugale-Volbaka" userId="S::sintija.laugale-volbaka@cfla.gov.lv::93cc4c17-ead5-4120-b5d3-299bd070e3e0" providerId="AD" clId="Web-{C5458B3A-D76C-4350-1DBD-5A6247299241}" dt="2023-08-09T06:58:28.067" v="959"/>
        <pc:sldMkLst>
          <pc:docMk/>
          <pc:sldMk cId="0" sldId="265"/>
        </pc:sldMkLst>
      </pc:sldChg>
      <pc:sldChg chg="modNotes">
        <pc:chgData name="Sintija Laugale-Volbaka" userId="S::sintija.laugale-volbaka@cfla.gov.lv::93cc4c17-ead5-4120-b5d3-299bd070e3e0" providerId="AD" clId="Web-{C5458B3A-D76C-4350-1DBD-5A6247299241}" dt="2023-08-09T07:37:42.462" v="1534"/>
        <pc:sldMkLst>
          <pc:docMk/>
          <pc:sldMk cId="0" sldId="266"/>
        </pc:sldMkLst>
      </pc:sldChg>
      <pc:sldChg chg="modNotes">
        <pc:chgData name="Sintija Laugale-Volbaka" userId="S::sintija.laugale-volbaka@cfla.gov.lv::93cc4c17-ead5-4120-b5d3-299bd070e3e0" providerId="AD" clId="Web-{C5458B3A-D76C-4350-1DBD-5A6247299241}" dt="2023-08-09T07:08:10.970" v="1225"/>
        <pc:sldMkLst>
          <pc:docMk/>
          <pc:sldMk cId="0" sldId="267"/>
        </pc:sldMkLst>
      </pc:sldChg>
      <pc:sldChg chg="modNotes">
        <pc:chgData name="Sintija Laugale-Volbaka" userId="S::sintija.laugale-volbaka@cfla.gov.lv::93cc4c17-ead5-4120-b5d3-299bd070e3e0" providerId="AD" clId="Web-{C5458B3A-D76C-4350-1DBD-5A6247299241}" dt="2023-08-09T07:33:28.941" v="1290"/>
        <pc:sldMkLst>
          <pc:docMk/>
          <pc:sldMk cId="0" sldId="268"/>
        </pc:sldMkLst>
      </pc:sldChg>
      <pc:sldChg chg="modNotes">
        <pc:chgData name="Sintija Laugale-Volbaka" userId="S::sintija.laugale-volbaka@cfla.gov.lv::93cc4c17-ead5-4120-b5d3-299bd070e3e0" providerId="AD" clId="Web-{C5458B3A-D76C-4350-1DBD-5A6247299241}" dt="2023-08-09T07:35:41.865" v="1422"/>
        <pc:sldMkLst>
          <pc:docMk/>
          <pc:sldMk cId="0" sldId="269"/>
        </pc:sldMkLst>
      </pc:sldChg>
      <pc:sldChg chg="modNotes">
        <pc:chgData name="Sintija Laugale-Volbaka" userId="S::sintija.laugale-volbaka@cfla.gov.lv::93cc4c17-ead5-4120-b5d3-299bd070e3e0" providerId="AD" clId="Web-{C5458B3A-D76C-4350-1DBD-5A6247299241}" dt="2023-08-09T07:39:19.120" v="1613"/>
        <pc:sldMkLst>
          <pc:docMk/>
          <pc:sldMk cId="0" sldId="272"/>
        </pc:sldMkLst>
      </pc:sldChg>
      <pc:sldChg chg="modNotes">
        <pc:chgData name="Sintija Laugale-Volbaka" userId="S::sintija.laugale-volbaka@cfla.gov.lv::93cc4c17-ead5-4120-b5d3-299bd070e3e0" providerId="AD" clId="Web-{C5458B3A-D76C-4350-1DBD-5A6247299241}" dt="2023-08-09T07:45:51.081" v="2103"/>
        <pc:sldMkLst>
          <pc:docMk/>
          <pc:sldMk cId="0" sldId="273"/>
        </pc:sldMkLst>
      </pc:sldChg>
      <pc:sldChg chg="modNotes">
        <pc:chgData name="Sintija Laugale-Volbaka" userId="S::sintija.laugale-volbaka@cfla.gov.lv::93cc4c17-ead5-4120-b5d3-299bd070e3e0" providerId="AD" clId="Web-{C5458B3A-D76C-4350-1DBD-5A6247299241}" dt="2023-08-09T07:47:00.176" v="2166"/>
        <pc:sldMkLst>
          <pc:docMk/>
          <pc:sldMk cId="0" sldId="274"/>
        </pc:sldMkLst>
      </pc:sldChg>
      <pc:sldChg chg="modNotes">
        <pc:chgData name="Sintija Laugale-Volbaka" userId="S::sintija.laugale-volbaka@cfla.gov.lv::93cc4c17-ead5-4120-b5d3-299bd070e3e0" providerId="AD" clId="Web-{C5458B3A-D76C-4350-1DBD-5A6247299241}" dt="2023-08-09T07:48:08.553" v="2237"/>
        <pc:sldMkLst>
          <pc:docMk/>
          <pc:sldMk cId="0" sldId="275"/>
        </pc:sldMkLst>
      </pc:sldChg>
      <pc:sldChg chg="modNotes">
        <pc:chgData name="Sintija Laugale-Volbaka" userId="S::sintija.laugale-volbaka@cfla.gov.lv::93cc4c17-ead5-4120-b5d3-299bd070e3e0" providerId="AD" clId="Web-{C5458B3A-D76C-4350-1DBD-5A6247299241}" dt="2023-08-09T06:47:59.615" v="103"/>
        <pc:sldMkLst>
          <pc:docMk/>
          <pc:sldMk cId="0" sldId="276"/>
        </pc:sldMkLst>
      </pc:sldChg>
    </pc:docChg>
  </pc:docChgLst>
  <pc:docChgLst>
    <pc:chgData name="Anda Ellēna-Alēna" userId="S::anda.ellena-alena@cfla.gov.lv::e237c7fb-5d49-4237-9192-9ba94748dfa9" providerId="AD" clId="Web-{10EF4D03-A89E-DE4A-C89A-E30EAD606546}"/>
    <pc:docChg chg="modSld">
      <pc:chgData name="Anda Ellēna-Alēna" userId="S::anda.ellena-alena@cfla.gov.lv::e237c7fb-5d49-4237-9192-9ba94748dfa9" providerId="AD" clId="Web-{10EF4D03-A89E-DE4A-C89A-E30EAD606546}" dt="2024-04-10T08:41:56.035" v="0" actId="14100"/>
      <pc:docMkLst>
        <pc:docMk/>
      </pc:docMkLst>
      <pc:sldChg chg="modSp">
        <pc:chgData name="Anda Ellēna-Alēna" userId="S::anda.ellena-alena@cfla.gov.lv::e237c7fb-5d49-4237-9192-9ba94748dfa9" providerId="AD" clId="Web-{10EF4D03-A89E-DE4A-C89A-E30EAD606546}" dt="2024-04-10T08:41:56.035" v="0" actId="14100"/>
        <pc:sldMkLst>
          <pc:docMk/>
          <pc:sldMk cId="2290644317" sldId="328"/>
        </pc:sldMkLst>
        <pc:picChg chg="mod">
          <ac:chgData name="Anda Ellēna-Alēna" userId="S::anda.ellena-alena@cfla.gov.lv::e237c7fb-5d49-4237-9192-9ba94748dfa9" providerId="AD" clId="Web-{10EF4D03-A89E-DE4A-C89A-E30EAD606546}" dt="2024-04-10T08:41:56.035" v="0" actId="14100"/>
          <ac:picMkLst>
            <pc:docMk/>
            <pc:sldMk cId="2290644317" sldId="328"/>
            <ac:picMk id="5" creationId="{D8738F28-F1C4-F98F-270D-56859B52A69B}"/>
          </ac:picMkLst>
        </pc:picChg>
      </pc:sldChg>
    </pc:docChg>
  </pc:docChgLst>
  <pc:docChgLst>
    <pc:chgData name="Mārcis Gāga" userId="79ae69a2-1756-4c84-9469-311402519b1e" providerId="ADAL" clId="{F52A7EFD-5CF8-4AA4-A04B-3FA6FB64DBFB}"/>
    <pc:docChg chg="custSel modSld">
      <pc:chgData name="Mārcis Gāga" userId="79ae69a2-1756-4c84-9469-311402519b1e" providerId="ADAL" clId="{F52A7EFD-5CF8-4AA4-A04B-3FA6FB64DBFB}" dt="2024-04-22T13:42:17.017" v="31" actId="20577"/>
      <pc:docMkLst>
        <pc:docMk/>
      </pc:docMkLst>
      <pc:sldChg chg="modSp mod">
        <pc:chgData name="Mārcis Gāga" userId="79ae69a2-1756-4c84-9469-311402519b1e" providerId="ADAL" clId="{F52A7EFD-5CF8-4AA4-A04B-3FA6FB64DBFB}" dt="2024-04-22T13:20:06.236" v="17" actId="20577"/>
        <pc:sldMkLst>
          <pc:docMk/>
          <pc:sldMk cId="1456909442" sldId="322"/>
        </pc:sldMkLst>
        <pc:spChg chg="mod">
          <ac:chgData name="Mārcis Gāga" userId="79ae69a2-1756-4c84-9469-311402519b1e" providerId="ADAL" clId="{F52A7EFD-5CF8-4AA4-A04B-3FA6FB64DBFB}" dt="2024-04-22T13:20:06.236" v="17" actId="20577"/>
          <ac:spMkLst>
            <pc:docMk/>
            <pc:sldMk cId="1456909442" sldId="322"/>
            <ac:spMk id="7" creationId="{3D632EB3-F9AE-04F4-E640-2494D35EDEB5}"/>
          </ac:spMkLst>
        </pc:spChg>
      </pc:sldChg>
      <pc:sldChg chg="modSp mod">
        <pc:chgData name="Mārcis Gāga" userId="79ae69a2-1756-4c84-9469-311402519b1e" providerId="ADAL" clId="{F52A7EFD-5CF8-4AA4-A04B-3FA6FB64DBFB}" dt="2024-04-22T13:42:17.017" v="31" actId="20577"/>
        <pc:sldMkLst>
          <pc:docMk/>
          <pc:sldMk cId="1092791020" sldId="323"/>
        </pc:sldMkLst>
        <pc:spChg chg="mod">
          <ac:chgData name="Mārcis Gāga" userId="79ae69a2-1756-4c84-9469-311402519b1e" providerId="ADAL" clId="{F52A7EFD-5CF8-4AA4-A04B-3FA6FB64DBFB}" dt="2024-04-22T13:42:17.017" v="31" actId="20577"/>
          <ac:spMkLst>
            <pc:docMk/>
            <pc:sldMk cId="1092791020" sldId="323"/>
            <ac:spMk id="6" creationId="{A14E7B44-F260-4288-B732-8D465F0B5D14}"/>
          </ac:spMkLst>
        </pc:spChg>
        <pc:spChg chg="mod">
          <ac:chgData name="Mārcis Gāga" userId="79ae69a2-1756-4c84-9469-311402519b1e" providerId="ADAL" clId="{F52A7EFD-5CF8-4AA4-A04B-3FA6FB64DBFB}" dt="2024-04-22T13:41:56.440" v="26" actId="20577"/>
          <ac:spMkLst>
            <pc:docMk/>
            <pc:sldMk cId="1092791020" sldId="323"/>
            <ac:spMk id="9" creationId="{431C2D82-092F-2168-6DAB-931CF346C08D}"/>
          </ac:spMkLst>
        </pc:spChg>
      </pc:sldChg>
    </pc:docChg>
  </pc:docChgLst>
  <pc:docChgLst>
    <pc:chgData name="Mārcis Gāga" userId="S::marcis.gaga@cfla.gov.lv::79ae69a2-1756-4c84-9469-311402519b1e" providerId="AD" clId="Web-{2463E409-D165-6F2D-F66F-0C9CCB49873C}"/>
    <pc:docChg chg="modSld">
      <pc:chgData name="Mārcis Gāga" userId="S::marcis.gaga@cfla.gov.lv::79ae69a2-1756-4c84-9469-311402519b1e" providerId="AD" clId="Web-{2463E409-D165-6F2D-F66F-0C9CCB49873C}" dt="2024-07-29T12:35:03.077" v="1"/>
      <pc:docMkLst>
        <pc:docMk/>
      </pc:docMkLst>
      <pc:sldChg chg="modSp">
        <pc:chgData name="Mārcis Gāga" userId="S::marcis.gaga@cfla.gov.lv::79ae69a2-1756-4c84-9469-311402519b1e" providerId="AD" clId="Web-{2463E409-D165-6F2D-F66F-0C9CCB49873C}" dt="2024-07-29T12:35:03.077" v="1"/>
        <pc:sldMkLst>
          <pc:docMk/>
          <pc:sldMk cId="4122950292" sldId="326"/>
        </pc:sldMkLst>
        <pc:graphicFrameChg chg="mod modGraphic">
          <ac:chgData name="Mārcis Gāga" userId="S::marcis.gaga@cfla.gov.lv::79ae69a2-1756-4c84-9469-311402519b1e" providerId="AD" clId="Web-{2463E409-D165-6F2D-F66F-0C9CCB49873C}" dt="2024-07-29T12:35:03.077" v="1"/>
          <ac:graphicFrameMkLst>
            <pc:docMk/>
            <pc:sldMk cId="4122950292" sldId="326"/>
            <ac:graphicFrameMk id="2" creationId="{BF54C8A3-D2BA-DCCD-ACD8-8998C6284F0E}"/>
          </ac:graphicFrameMkLst>
        </pc:graphicFrameChg>
      </pc:sldChg>
    </pc:docChg>
  </pc:docChgLst>
  <pc:docChgLst>
    <pc:chgData name="Sintija Laugale-Volbaka" userId="S::sintija.laugale-volbaka@cfla.gov.lv::93cc4c17-ead5-4120-b5d3-299bd070e3e0" providerId="AD" clId="Web-{E58CF3ED-7BF9-9F3A-780B-DC30FA85964E}"/>
    <pc:docChg chg="modSld">
      <pc:chgData name="Sintija Laugale-Volbaka" userId="S::sintija.laugale-volbaka@cfla.gov.lv::93cc4c17-ead5-4120-b5d3-299bd070e3e0" providerId="AD" clId="Web-{E58CF3ED-7BF9-9F3A-780B-DC30FA85964E}" dt="2023-12-04T10:05:07.414" v="3" actId="20577"/>
      <pc:docMkLst>
        <pc:docMk/>
      </pc:docMkLst>
      <pc:sldChg chg="modSp">
        <pc:chgData name="Sintija Laugale-Volbaka" userId="S::sintija.laugale-volbaka@cfla.gov.lv::93cc4c17-ead5-4120-b5d3-299bd070e3e0" providerId="AD" clId="Web-{E58CF3ED-7BF9-9F3A-780B-DC30FA85964E}" dt="2023-12-04T10:05:07.414" v="3" actId="20577"/>
        <pc:sldMkLst>
          <pc:docMk/>
          <pc:sldMk cId="1584721899" sldId="313"/>
        </pc:sldMkLst>
        <pc:spChg chg="mod">
          <ac:chgData name="Sintija Laugale-Volbaka" userId="S::sintija.laugale-volbaka@cfla.gov.lv::93cc4c17-ead5-4120-b5d3-299bd070e3e0" providerId="AD" clId="Web-{E58CF3ED-7BF9-9F3A-780B-DC30FA85964E}" dt="2023-12-04T10:05:03.398" v="1" actId="20577"/>
          <ac:spMkLst>
            <pc:docMk/>
            <pc:sldMk cId="1584721899" sldId="313"/>
            <ac:spMk id="3" creationId="{17757C89-4212-654F-7641-4CE8653921A9}"/>
          </ac:spMkLst>
        </pc:spChg>
        <pc:spChg chg="mod">
          <ac:chgData name="Sintija Laugale-Volbaka" userId="S::sintija.laugale-volbaka@cfla.gov.lv::93cc4c17-ead5-4120-b5d3-299bd070e3e0" providerId="AD" clId="Web-{E58CF3ED-7BF9-9F3A-780B-DC30FA85964E}" dt="2023-12-04T10:05:07.414" v="3" actId="20577"/>
          <ac:spMkLst>
            <pc:docMk/>
            <pc:sldMk cId="1584721899" sldId="313"/>
            <ac:spMk id="4" creationId="{0C051A22-6B36-822F-F7DB-7DB70DD7FF64}"/>
          </ac:spMkLst>
        </pc:spChg>
      </pc:sldChg>
    </pc:docChg>
  </pc:docChgLst>
  <pc:docChgLst>
    <pc:chgData name="Ilze Kvartenoka" userId="9b973541-584c-4f2a-ad0b-bc968099d1b0" providerId="ADAL" clId="{0A335151-1602-45B1-896A-71F460A781DF}"/>
    <pc:docChg chg="undo custSel modSld">
      <pc:chgData name="Ilze Kvartenoka" userId="9b973541-584c-4f2a-ad0b-bc968099d1b0" providerId="ADAL" clId="{0A335151-1602-45B1-896A-71F460A781DF}" dt="2024-07-29T12:27:51.768" v="211" actId="20577"/>
      <pc:docMkLst>
        <pc:docMk/>
      </pc:docMkLst>
      <pc:sldChg chg="modSp mod">
        <pc:chgData name="Ilze Kvartenoka" userId="9b973541-584c-4f2a-ad0b-bc968099d1b0" providerId="ADAL" clId="{0A335151-1602-45B1-896A-71F460A781DF}" dt="2024-07-29T12:26:36.601" v="210" actId="6549"/>
        <pc:sldMkLst>
          <pc:docMk/>
          <pc:sldMk cId="1304794942" sldId="308"/>
        </pc:sldMkLst>
        <pc:spChg chg="mod">
          <ac:chgData name="Ilze Kvartenoka" userId="9b973541-584c-4f2a-ad0b-bc968099d1b0" providerId="ADAL" clId="{0A335151-1602-45B1-896A-71F460A781DF}" dt="2024-07-29T12:26:36.601" v="210" actId="6549"/>
          <ac:spMkLst>
            <pc:docMk/>
            <pc:sldMk cId="1304794942" sldId="308"/>
            <ac:spMk id="17" creationId="{12DB3268-25EC-5548-7986-F820B3A35F20}"/>
          </ac:spMkLst>
        </pc:spChg>
      </pc:sldChg>
      <pc:sldChg chg="modSp mod">
        <pc:chgData name="Ilze Kvartenoka" userId="9b973541-584c-4f2a-ad0b-bc968099d1b0" providerId="ADAL" clId="{0A335151-1602-45B1-896A-71F460A781DF}" dt="2024-07-29T11:59:59.273" v="32" actId="255"/>
        <pc:sldMkLst>
          <pc:docMk/>
          <pc:sldMk cId="1456909442" sldId="322"/>
        </pc:sldMkLst>
        <pc:spChg chg="mod">
          <ac:chgData name="Ilze Kvartenoka" userId="9b973541-584c-4f2a-ad0b-bc968099d1b0" providerId="ADAL" clId="{0A335151-1602-45B1-896A-71F460A781DF}" dt="2024-07-29T11:59:59.273" v="32" actId="255"/>
          <ac:spMkLst>
            <pc:docMk/>
            <pc:sldMk cId="1456909442" sldId="322"/>
            <ac:spMk id="7" creationId="{3D632EB3-F9AE-04F4-E640-2494D35EDEB5}"/>
          </ac:spMkLst>
        </pc:spChg>
      </pc:sldChg>
      <pc:sldChg chg="modSp mod">
        <pc:chgData name="Ilze Kvartenoka" userId="9b973541-584c-4f2a-ad0b-bc968099d1b0" providerId="ADAL" clId="{0A335151-1602-45B1-896A-71F460A781DF}" dt="2024-07-29T12:10:22.805" v="208" actId="20577"/>
        <pc:sldMkLst>
          <pc:docMk/>
          <pc:sldMk cId="1092791020" sldId="323"/>
        </pc:sldMkLst>
        <pc:spChg chg="mod">
          <ac:chgData name="Ilze Kvartenoka" userId="9b973541-584c-4f2a-ad0b-bc968099d1b0" providerId="ADAL" clId="{0A335151-1602-45B1-896A-71F460A781DF}" dt="2024-07-29T12:10:22.805" v="208" actId="20577"/>
          <ac:spMkLst>
            <pc:docMk/>
            <pc:sldMk cId="1092791020" sldId="323"/>
            <ac:spMk id="8" creationId="{A8D77ADE-2F3F-4786-A139-5CA5953448E3}"/>
          </ac:spMkLst>
        </pc:spChg>
        <pc:spChg chg="mod">
          <ac:chgData name="Ilze Kvartenoka" userId="9b973541-584c-4f2a-ad0b-bc968099d1b0" providerId="ADAL" clId="{0A335151-1602-45B1-896A-71F460A781DF}" dt="2024-07-29T12:06:33.074" v="64" actId="404"/>
          <ac:spMkLst>
            <pc:docMk/>
            <pc:sldMk cId="1092791020" sldId="323"/>
            <ac:spMk id="9" creationId="{431C2D82-092F-2168-6DAB-931CF346C08D}"/>
          </ac:spMkLst>
        </pc:spChg>
        <pc:spChg chg="mod">
          <ac:chgData name="Ilze Kvartenoka" userId="9b973541-584c-4f2a-ad0b-bc968099d1b0" providerId="ADAL" clId="{0A335151-1602-45B1-896A-71F460A781DF}" dt="2024-07-29T12:06:02.984" v="62" actId="20577"/>
          <ac:spMkLst>
            <pc:docMk/>
            <pc:sldMk cId="1092791020" sldId="323"/>
            <ac:spMk id="14" creationId="{A14EDC55-490F-4470-B585-D59E5254D369}"/>
          </ac:spMkLst>
        </pc:spChg>
        <pc:spChg chg="mod">
          <ac:chgData name="Ilze Kvartenoka" userId="9b973541-584c-4f2a-ad0b-bc968099d1b0" providerId="ADAL" clId="{0A335151-1602-45B1-896A-71F460A781DF}" dt="2024-07-29T12:08:57.338" v="188" actId="20577"/>
          <ac:spMkLst>
            <pc:docMk/>
            <pc:sldMk cId="1092791020" sldId="323"/>
            <ac:spMk id="19" creationId="{047FA5EE-7735-4A25-B040-6748EB9B2476}"/>
          </ac:spMkLst>
        </pc:spChg>
        <pc:spChg chg="mod">
          <ac:chgData name="Ilze Kvartenoka" userId="9b973541-584c-4f2a-ad0b-bc968099d1b0" providerId="ADAL" clId="{0A335151-1602-45B1-896A-71F460A781DF}" dt="2024-07-29T12:09:20.535" v="205" actId="20577"/>
          <ac:spMkLst>
            <pc:docMk/>
            <pc:sldMk cId="1092791020" sldId="323"/>
            <ac:spMk id="27" creationId="{F73DE97E-C81D-4B1C-8303-39006F728FB5}"/>
          </ac:spMkLst>
        </pc:spChg>
        <pc:spChg chg="mod">
          <ac:chgData name="Ilze Kvartenoka" userId="9b973541-584c-4f2a-ad0b-bc968099d1b0" providerId="ADAL" clId="{0A335151-1602-45B1-896A-71F460A781DF}" dt="2024-07-29T12:10:08.687" v="206" actId="14100"/>
          <ac:spMkLst>
            <pc:docMk/>
            <pc:sldMk cId="1092791020" sldId="323"/>
            <ac:spMk id="48" creationId="{C2D06777-7487-4E9C-93A1-F3C8DFE85F1C}"/>
          </ac:spMkLst>
        </pc:spChg>
      </pc:sldChg>
      <pc:sldChg chg="modSp mod">
        <pc:chgData name="Ilze Kvartenoka" userId="9b973541-584c-4f2a-ad0b-bc968099d1b0" providerId="ADAL" clId="{0A335151-1602-45B1-896A-71F460A781DF}" dt="2024-07-29T12:27:51.768" v="211" actId="20577"/>
        <pc:sldMkLst>
          <pc:docMk/>
          <pc:sldMk cId="2290644317" sldId="328"/>
        </pc:sldMkLst>
        <pc:spChg chg="mod">
          <ac:chgData name="Ilze Kvartenoka" userId="9b973541-584c-4f2a-ad0b-bc968099d1b0" providerId="ADAL" clId="{0A335151-1602-45B1-896A-71F460A781DF}" dt="2024-07-29T12:27:51.768" v="211" actId="20577"/>
          <ac:spMkLst>
            <pc:docMk/>
            <pc:sldMk cId="2290644317" sldId="328"/>
            <ac:spMk id="3" creationId="{8BF882AD-9EB7-A3EE-18FD-967C9BBA1702}"/>
          </ac:spMkLst>
        </pc:spChg>
      </pc:sldChg>
      <pc:sldChg chg="modSp mod">
        <pc:chgData name="Ilze Kvartenoka" userId="9b973541-584c-4f2a-ad0b-bc968099d1b0" providerId="ADAL" clId="{0A335151-1602-45B1-896A-71F460A781DF}" dt="2024-07-29T12:25:15.082" v="209" actId="20577"/>
        <pc:sldMkLst>
          <pc:docMk/>
          <pc:sldMk cId="3060725122" sldId="331"/>
        </pc:sldMkLst>
        <pc:spChg chg="mod">
          <ac:chgData name="Ilze Kvartenoka" userId="9b973541-584c-4f2a-ad0b-bc968099d1b0" providerId="ADAL" clId="{0A335151-1602-45B1-896A-71F460A781DF}" dt="2024-07-29T12:25:15.082" v="209" actId="20577"/>
          <ac:spMkLst>
            <pc:docMk/>
            <pc:sldMk cId="3060725122" sldId="331"/>
            <ac:spMk id="13" creationId="{B2A3FF27-38C0-F68B-0DB2-216C852016E2}"/>
          </ac:spMkLst>
        </pc:spChg>
      </pc:sldChg>
    </pc:docChg>
  </pc:docChgLst>
  <pc:docChgLst>
    <pc:chgData name="Anda Ellēna-Alēna" userId="S::anda.ellena-alena@cfla.gov.lv::e237c7fb-5d49-4237-9192-9ba94748dfa9" providerId="AD" clId="Web-{C21FACA5-921A-BA0B-37B6-552AAE09FB6F}"/>
    <pc:docChg chg="addSld modSld">
      <pc:chgData name="Anda Ellēna-Alēna" userId="S::anda.ellena-alena@cfla.gov.lv::e237c7fb-5d49-4237-9192-9ba94748dfa9" providerId="AD" clId="Web-{C21FACA5-921A-BA0B-37B6-552AAE09FB6F}" dt="2024-04-05T09:07:31.481" v="329" actId="20577"/>
      <pc:docMkLst>
        <pc:docMk/>
      </pc:docMkLst>
      <pc:sldChg chg="modSp">
        <pc:chgData name="Anda Ellēna-Alēna" userId="S::anda.ellena-alena@cfla.gov.lv::e237c7fb-5d49-4237-9192-9ba94748dfa9" providerId="AD" clId="Web-{C21FACA5-921A-BA0B-37B6-552AAE09FB6F}" dt="2024-04-05T08:36:21.335" v="72" actId="20577"/>
        <pc:sldMkLst>
          <pc:docMk/>
          <pc:sldMk cId="2425815965" sldId="278"/>
        </pc:sldMkLst>
        <pc:graphicFrameChg chg="modGraphic">
          <ac:chgData name="Anda Ellēna-Alēna" userId="S::anda.ellena-alena@cfla.gov.lv::e237c7fb-5d49-4237-9192-9ba94748dfa9" providerId="AD" clId="Web-{C21FACA5-921A-BA0B-37B6-552AAE09FB6F}" dt="2024-04-05T08:36:21.335" v="72" actId="20577"/>
          <ac:graphicFrameMkLst>
            <pc:docMk/>
            <pc:sldMk cId="2425815965" sldId="278"/>
            <ac:graphicFrameMk id="3" creationId="{451F481F-0E97-CC1F-6CD7-823ADB04A2C3}"/>
          </ac:graphicFrameMkLst>
        </pc:graphicFrameChg>
      </pc:sldChg>
      <pc:sldChg chg="modSp add replId">
        <pc:chgData name="Anda Ellēna-Alēna" userId="S::anda.ellena-alena@cfla.gov.lv::e237c7fb-5d49-4237-9192-9ba94748dfa9" providerId="AD" clId="Web-{C21FACA5-921A-BA0B-37B6-552AAE09FB6F}" dt="2024-04-05T08:14:19.848" v="36" actId="20577"/>
        <pc:sldMkLst>
          <pc:docMk/>
          <pc:sldMk cId="1092791020" sldId="323"/>
        </pc:sldMkLst>
        <pc:spChg chg="mod">
          <ac:chgData name="Anda Ellēna-Alēna" userId="S::anda.ellena-alena@cfla.gov.lv::e237c7fb-5d49-4237-9192-9ba94748dfa9" providerId="AD" clId="Web-{C21FACA5-921A-BA0B-37B6-552AAE09FB6F}" dt="2024-04-05T07:55:40.591" v="4" actId="20577"/>
          <ac:spMkLst>
            <pc:docMk/>
            <pc:sldMk cId="1092791020" sldId="323"/>
            <ac:spMk id="6" creationId="{A14E7B44-F260-4288-B732-8D465F0B5D14}"/>
          </ac:spMkLst>
        </pc:spChg>
        <pc:spChg chg="mod">
          <ac:chgData name="Anda Ellēna-Alēna" userId="S::anda.ellena-alena@cfla.gov.lv::e237c7fb-5d49-4237-9192-9ba94748dfa9" providerId="AD" clId="Web-{C21FACA5-921A-BA0B-37B6-552AAE09FB6F}" dt="2024-04-05T08:14:19.848" v="36" actId="20577"/>
          <ac:spMkLst>
            <pc:docMk/>
            <pc:sldMk cId="1092791020" sldId="323"/>
            <ac:spMk id="9" creationId="{431C2D82-092F-2168-6DAB-931CF346C08D}"/>
          </ac:spMkLst>
        </pc:spChg>
        <pc:spChg chg="mod">
          <ac:chgData name="Anda Ellēna-Alēna" userId="S::anda.ellena-alena@cfla.gov.lv::e237c7fb-5d49-4237-9192-9ba94748dfa9" providerId="AD" clId="Web-{C21FACA5-921A-BA0B-37B6-552AAE09FB6F}" dt="2024-04-05T08:06:31.776" v="8" actId="20577"/>
          <ac:spMkLst>
            <pc:docMk/>
            <pc:sldMk cId="1092791020" sldId="323"/>
            <ac:spMk id="14" creationId="{A14EDC55-490F-4470-B585-D59E5254D369}"/>
          </ac:spMkLst>
        </pc:spChg>
        <pc:spChg chg="mod">
          <ac:chgData name="Anda Ellēna-Alēna" userId="S::anda.ellena-alena@cfla.gov.lv::e237c7fb-5d49-4237-9192-9ba94748dfa9" providerId="AD" clId="Web-{C21FACA5-921A-BA0B-37B6-552AAE09FB6F}" dt="2024-04-05T08:06:52.214" v="14" actId="20577"/>
          <ac:spMkLst>
            <pc:docMk/>
            <pc:sldMk cId="1092791020" sldId="323"/>
            <ac:spMk id="19" creationId="{047FA5EE-7735-4A25-B040-6748EB9B2476}"/>
          </ac:spMkLst>
        </pc:spChg>
        <pc:spChg chg="mod">
          <ac:chgData name="Anda Ellēna-Alēna" userId="S::anda.ellena-alena@cfla.gov.lv::e237c7fb-5d49-4237-9192-9ba94748dfa9" providerId="AD" clId="Web-{C21FACA5-921A-BA0B-37B6-552AAE09FB6F}" dt="2024-04-05T08:07:13.277" v="18" actId="20577"/>
          <ac:spMkLst>
            <pc:docMk/>
            <pc:sldMk cId="1092791020" sldId="323"/>
            <ac:spMk id="27" creationId="{F73DE97E-C81D-4B1C-8303-39006F728FB5}"/>
          </ac:spMkLst>
        </pc:spChg>
        <pc:spChg chg="mod">
          <ac:chgData name="Anda Ellēna-Alēna" userId="S::anda.ellena-alena@cfla.gov.lv::e237c7fb-5d49-4237-9192-9ba94748dfa9" providerId="AD" clId="Web-{C21FACA5-921A-BA0B-37B6-552AAE09FB6F}" dt="2024-04-05T08:07:28.918" v="22" actId="20577"/>
          <ac:spMkLst>
            <pc:docMk/>
            <pc:sldMk cId="1092791020" sldId="323"/>
            <ac:spMk id="37" creationId="{0D561D5F-5876-49AB-9897-942FE7192F6E}"/>
          </ac:spMkLst>
        </pc:spChg>
        <pc:spChg chg="mod">
          <ac:chgData name="Anda Ellēna-Alēna" userId="S::anda.ellena-alena@cfla.gov.lv::e237c7fb-5d49-4237-9192-9ba94748dfa9" providerId="AD" clId="Web-{C21FACA5-921A-BA0B-37B6-552AAE09FB6F}" dt="2024-04-05T08:08:33.732" v="25" actId="20577"/>
          <ac:spMkLst>
            <pc:docMk/>
            <pc:sldMk cId="1092791020" sldId="323"/>
            <ac:spMk id="44" creationId="{5594A65B-458A-4138-8A4D-99225A6BDB87}"/>
          </ac:spMkLst>
        </pc:spChg>
      </pc:sldChg>
      <pc:sldChg chg="modSp add replId">
        <pc:chgData name="Anda Ellēna-Alēna" userId="S::anda.ellena-alena@cfla.gov.lv::e237c7fb-5d49-4237-9192-9ba94748dfa9" providerId="AD" clId="Web-{C21FACA5-921A-BA0B-37B6-552AAE09FB6F}" dt="2024-04-05T09:07:31.481" v="329" actId="20577"/>
        <pc:sldMkLst>
          <pc:docMk/>
          <pc:sldMk cId="676309795" sldId="324"/>
        </pc:sldMkLst>
        <pc:spChg chg="mod">
          <ac:chgData name="Anda Ellēna-Alēna" userId="S::anda.ellena-alena@cfla.gov.lv::e237c7fb-5d49-4237-9192-9ba94748dfa9" providerId="AD" clId="Web-{C21FACA5-921A-BA0B-37B6-552AAE09FB6F}" dt="2024-04-05T08:38:21.478" v="115" actId="1076"/>
          <ac:spMkLst>
            <pc:docMk/>
            <pc:sldMk cId="676309795" sldId="324"/>
            <ac:spMk id="7" creationId="{D7187C1C-AAC7-7EF3-9E23-EC2A9CEEB1D3}"/>
          </ac:spMkLst>
        </pc:spChg>
        <pc:spChg chg="mod">
          <ac:chgData name="Anda Ellēna-Alēna" userId="S::anda.ellena-alena@cfla.gov.lv::e237c7fb-5d49-4237-9192-9ba94748dfa9" providerId="AD" clId="Web-{C21FACA5-921A-BA0B-37B6-552AAE09FB6F}" dt="2024-04-05T09:00:41.942" v="243" actId="1076"/>
          <ac:spMkLst>
            <pc:docMk/>
            <pc:sldMk cId="676309795" sldId="324"/>
            <ac:spMk id="9" creationId="{551E872E-1BB6-523E-890F-D517D9569C37}"/>
          </ac:spMkLst>
        </pc:spChg>
        <pc:graphicFrameChg chg="mod modGraphic">
          <ac:chgData name="Anda Ellēna-Alēna" userId="S::anda.ellena-alena@cfla.gov.lv::e237c7fb-5d49-4237-9192-9ba94748dfa9" providerId="AD" clId="Web-{C21FACA5-921A-BA0B-37B6-552AAE09FB6F}" dt="2024-04-05T09:07:31.481" v="329" actId="20577"/>
          <ac:graphicFrameMkLst>
            <pc:docMk/>
            <pc:sldMk cId="676309795" sldId="324"/>
            <ac:graphicFrameMk id="3" creationId="{451F481F-0E97-CC1F-6CD7-823ADB04A2C3}"/>
          </ac:graphicFrameMkLst>
        </pc:graphicFrameChg>
      </pc:sldChg>
    </pc:docChg>
  </pc:docChgLst>
  <pc:docChgLst>
    <pc:chgData name="Laura Grodze" userId="a5354e63-ba30-4474-a9fb-2a27ab9de11f" providerId="ADAL" clId="{C2AFD774-FBCC-414D-9BB4-084A84BD8B39}"/>
    <pc:docChg chg="undo custSel addSld delSld modSld">
      <pc:chgData name="Laura Grodze" userId="a5354e63-ba30-4474-a9fb-2a27ab9de11f" providerId="ADAL" clId="{C2AFD774-FBCC-414D-9BB4-084A84BD8B39}" dt="2023-11-15T14:58:55.665" v="51" actId="47"/>
      <pc:docMkLst>
        <pc:docMk/>
      </pc:docMkLst>
      <pc:sldChg chg="addSp delSp modSp add mod">
        <pc:chgData name="Laura Grodze" userId="a5354e63-ba30-4474-a9fb-2a27ab9de11f" providerId="ADAL" clId="{C2AFD774-FBCC-414D-9BB4-084A84BD8B39}" dt="2023-11-15T14:58:38.079" v="50" actId="1076"/>
        <pc:sldMkLst>
          <pc:docMk/>
          <pc:sldMk cId="0" sldId="256"/>
        </pc:sldMkLst>
        <pc:spChg chg="add mod">
          <ac:chgData name="Laura Grodze" userId="a5354e63-ba30-4474-a9fb-2a27ab9de11f" providerId="ADAL" clId="{C2AFD774-FBCC-414D-9BB4-084A84BD8B39}" dt="2023-11-15T14:58:26.942" v="48" actId="122"/>
          <ac:spMkLst>
            <pc:docMk/>
            <pc:sldMk cId="0" sldId="256"/>
            <ac:spMk id="2" creationId="{663A5EDC-41F9-268C-9772-8FFDAF398408}"/>
          </ac:spMkLst>
        </pc:spChg>
        <pc:spChg chg="del">
          <ac:chgData name="Laura Grodze" userId="a5354e63-ba30-4474-a9fb-2a27ab9de11f" providerId="ADAL" clId="{C2AFD774-FBCC-414D-9BB4-084A84BD8B39}" dt="2023-11-15T14:58:23.294" v="45" actId="478"/>
          <ac:spMkLst>
            <pc:docMk/>
            <pc:sldMk cId="0" sldId="256"/>
            <ac:spMk id="21506" creationId="{AEA3BC9A-7A2C-F435-5ABD-EDD13484628E}"/>
          </ac:spMkLst>
        </pc:spChg>
        <pc:picChg chg="mod">
          <ac:chgData name="Laura Grodze" userId="a5354e63-ba30-4474-a9fb-2a27ab9de11f" providerId="ADAL" clId="{C2AFD774-FBCC-414D-9BB4-084A84BD8B39}" dt="2023-11-15T14:58:38.079" v="50" actId="1076"/>
          <ac:picMkLst>
            <pc:docMk/>
            <pc:sldMk cId="0" sldId="256"/>
            <ac:picMk id="21508" creationId="{638FC1AE-8F1D-28BF-11B0-8210492EA053}"/>
          </ac:picMkLst>
        </pc:picChg>
      </pc:sldChg>
      <pc:sldChg chg="modSp">
        <pc:chgData name="Laura Grodze" userId="a5354e63-ba30-4474-a9fb-2a27ab9de11f" providerId="ADAL" clId="{C2AFD774-FBCC-414D-9BB4-084A84BD8B39}" dt="2023-11-15T14:48:20.875" v="10"/>
        <pc:sldMkLst>
          <pc:docMk/>
          <pc:sldMk cId="0" sldId="261"/>
        </pc:sldMkLst>
        <pc:graphicFrameChg chg="mod">
          <ac:chgData name="Laura Grodze" userId="a5354e63-ba30-4474-a9fb-2a27ab9de11f" providerId="ADAL" clId="{C2AFD774-FBCC-414D-9BB4-084A84BD8B39}" dt="2023-11-15T14:48:20.875" v="10"/>
          <ac:graphicFrameMkLst>
            <pc:docMk/>
            <pc:sldMk cId="0" sldId="261"/>
            <ac:graphicFrameMk id="2" creationId="{1AEEF371-2ECB-7C23-22BA-89A59F3D19E8}"/>
          </ac:graphicFrameMkLst>
        </pc:graphicFrameChg>
      </pc:sldChg>
      <pc:sldChg chg="del">
        <pc:chgData name="Laura Grodze" userId="a5354e63-ba30-4474-a9fb-2a27ab9de11f" providerId="ADAL" clId="{C2AFD774-FBCC-414D-9BB4-084A84BD8B39}" dt="2023-11-15T14:58:55.665" v="51" actId="47"/>
        <pc:sldMkLst>
          <pc:docMk/>
          <pc:sldMk cId="0" sldId="264"/>
        </pc:sldMkLst>
      </pc:sldChg>
      <pc:sldChg chg="modSp mod">
        <pc:chgData name="Laura Grodze" userId="a5354e63-ba30-4474-a9fb-2a27ab9de11f" providerId="ADAL" clId="{C2AFD774-FBCC-414D-9BB4-084A84BD8B39}" dt="2023-11-15T14:47:15.831" v="5" actId="20577"/>
        <pc:sldMkLst>
          <pc:docMk/>
          <pc:sldMk cId="0" sldId="272"/>
        </pc:sldMkLst>
        <pc:spChg chg="mod">
          <ac:chgData name="Laura Grodze" userId="a5354e63-ba30-4474-a9fb-2a27ab9de11f" providerId="ADAL" clId="{C2AFD774-FBCC-414D-9BB4-084A84BD8B39}" dt="2023-11-15T14:47:15.831" v="5" actId="20577"/>
          <ac:spMkLst>
            <pc:docMk/>
            <pc:sldMk cId="0" sldId="272"/>
            <ac:spMk id="15363" creationId="{F21FC9B3-FB00-F2E4-FE39-D6DEABF2B2D8}"/>
          </ac:spMkLst>
        </pc:spChg>
      </pc:sldChg>
      <pc:sldChg chg="modSp mod">
        <pc:chgData name="Laura Grodze" userId="a5354e63-ba30-4474-a9fb-2a27ab9de11f" providerId="ADAL" clId="{C2AFD774-FBCC-414D-9BB4-084A84BD8B39}" dt="2023-11-15T14:51:42.277" v="12" actId="20577"/>
        <pc:sldMkLst>
          <pc:docMk/>
          <pc:sldMk cId="0" sldId="274"/>
        </pc:sldMkLst>
        <pc:spChg chg="mod">
          <ac:chgData name="Laura Grodze" userId="a5354e63-ba30-4474-a9fb-2a27ab9de11f" providerId="ADAL" clId="{C2AFD774-FBCC-414D-9BB4-084A84BD8B39}" dt="2023-11-15T14:51:42.277" v="12" actId="20577"/>
          <ac:spMkLst>
            <pc:docMk/>
            <pc:sldMk cId="0" sldId="274"/>
            <ac:spMk id="5" creationId="{D480EA81-440A-FDBD-520B-318040299735}"/>
          </ac:spMkLst>
        </pc:spChg>
      </pc:sldChg>
      <pc:sldChg chg="modSp">
        <pc:chgData name="Laura Grodze" userId="a5354e63-ba30-4474-a9fb-2a27ab9de11f" providerId="ADAL" clId="{C2AFD774-FBCC-414D-9BB4-084A84BD8B39}" dt="2023-11-15T14:44:26.833" v="3" actId="20577"/>
        <pc:sldMkLst>
          <pc:docMk/>
          <pc:sldMk cId="2425815965" sldId="278"/>
        </pc:sldMkLst>
        <pc:graphicFrameChg chg="mod">
          <ac:chgData name="Laura Grodze" userId="a5354e63-ba30-4474-a9fb-2a27ab9de11f" providerId="ADAL" clId="{C2AFD774-FBCC-414D-9BB4-084A84BD8B39}" dt="2023-11-15T14:44:26.833" v="3" actId="20577"/>
          <ac:graphicFrameMkLst>
            <pc:docMk/>
            <pc:sldMk cId="2425815965" sldId="278"/>
            <ac:graphicFrameMk id="2" creationId="{8A8B5620-620C-BF37-4970-0995D0F247C3}"/>
          </ac:graphicFrameMkLst>
        </pc:graphicFrameChg>
      </pc:sldChg>
      <pc:sldChg chg="modSp mod">
        <pc:chgData name="Laura Grodze" userId="a5354e63-ba30-4474-a9fb-2a27ab9de11f" providerId="ADAL" clId="{C2AFD774-FBCC-414D-9BB4-084A84BD8B39}" dt="2023-11-15T14:55:03.170" v="43" actId="14734"/>
        <pc:sldMkLst>
          <pc:docMk/>
          <pc:sldMk cId="264960632" sldId="279"/>
        </pc:sldMkLst>
        <pc:graphicFrameChg chg="mod modGraphic">
          <ac:chgData name="Laura Grodze" userId="a5354e63-ba30-4474-a9fb-2a27ab9de11f" providerId="ADAL" clId="{C2AFD774-FBCC-414D-9BB4-084A84BD8B39}" dt="2023-11-15T14:55:03.170" v="43" actId="14734"/>
          <ac:graphicFrameMkLst>
            <pc:docMk/>
            <pc:sldMk cId="264960632" sldId="279"/>
            <ac:graphicFrameMk id="3" creationId="{4F829C2D-BDF9-649E-8B3E-6FF129A82581}"/>
          </ac:graphicFrameMkLst>
        </pc:graphicFrameChg>
      </pc:sldChg>
    </pc:docChg>
  </pc:docChgLst>
  <pc:docChgLst>
    <pc:chgData name="Mārcis Gāga" userId="79ae69a2-1756-4c84-9469-311402519b1e" providerId="ADAL" clId="{A7097646-19D1-4045-8415-7074B7E95264}"/>
    <pc:docChg chg="undo custSel delSld modSld">
      <pc:chgData name="Mārcis Gāga" userId="79ae69a2-1756-4c84-9469-311402519b1e" providerId="ADAL" clId="{A7097646-19D1-4045-8415-7074B7E95264}" dt="2024-04-23T13:02:19.220" v="432" actId="20577"/>
      <pc:docMkLst>
        <pc:docMk/>
      </pc:docMkLst>
      <pc:sldChg chg="delSp modSp mod">
        <pc:chgData name="Mārcis Gāga" userId="79ae69a2-1756-4c84-9469-311402519b1e" providerId="ADAL" clId="{A7097646-19D1-4045-8415-7074B7E95264}" dt="2024-04-23T12:22:27.375" v="261" actId="14100"/>
        <pc:sldMkLst>
          <pc:docMk/>
          <pc:sldMk cId="0" sldId="268"/>
        </pc:sldMkLst>
        <pc:picChg chg="del">
          <ac:chgData name="Mārcis Gāga" userId="79ae69a2-1756-4c84-9469-311402519b1e" providerId="ADAL" clId="{A7097646-19D1-4045-8415-7074B7E95264}" dt="2024-04-23T12:22:05.506" v="254" actId="478"/>
          <ac:picMkLst>
            <pc:docMk/>
            <pc:sldMk cId="0" sldId="268"/>
            <ac:picMk id="8" creationId="{E49A6613-CD7B-4C09-6060-B6873D0B3973}"/>
          </ac:picMkLst>
        </pc:picChg>
        <pc:picChg chg="mod">
          <ac:chgData name="Mārcis Gāga" userId="79ae69a2-1756-4c84-9469-311402519b1e" providerId="ADAL" clId="{A7097646-19D1-4045-8415-7074B7E95264}" dt="2024-04-23T12:22:27.375" v="261" actId="14100"/>
          <ac:picMkLst>
            <pc:docMk/>
            <pc:sldMk cId="0" sldId="268"/>
            <ac:picMk id="17413" creationId="{D698224F-F44D-5CB8-533C-5B23B0AD8DA5}"/>
          </ac:picMkLst>
        </pc:picChg>
      </pc:sldChg>
      <pc:sldChg chg="modSp">
        <pc:chgData name="Mārcis Gāga" userId="79ae69a2-1756-4c84-9469-311402519b1e" providerId="ADAL" clId="{A7097646-19D1-4045-8415-7074B7E95264}" dt="2024-04-23T12:59:47.881" v="323" actId="14100"/>
        <pc:sldMkLst>
          <pc:docMk/>
          <pc:sldMk cId="1304794942" sldId="308"/>
        </pc:sldMkLst>
        <pc:graphicFrameChg chg="mod">
          <ac:chgData name="Mārcis Gāga" userId="79ae69a2-1756-4c84-9469-311402519b1e" providerId="ADAL" clId="{A7097646-19D1-4045-8415-7074B7E95264}" dt="2024-04-23T12:57:49.866" v="320"/>
          <ac:graphicFrameMkLst>
            <pc:docMk/>
            <pc:sldMk cId="1304794942" sldId="308"/>
            <ac:graphicFrameMk id="22" creationId="{D2FCA7B6-1E3C-7467-FA7A-19FD93E8A583}"/>
          </ac:graphicFrameMkLst>
        </pc:graphicFrameChg>
        <pc:picChg chg="mod">
          <ac:chgData name="Mārcis Gāga" userId="79ae69a2-1756-4c84-9469-311402519b1e" providerId="ADAL" clId="{A7097646-19D1-4045-8415-7074B7E95264}" dt="2024-04-23T12:59:47.881" v="323" actId="14100"/>
          <ac:picMkLst>
            <pc:docMk/>
            <pc:sldMk cId="1304794942" sldId="308"/>
            <ac:picMk id="9" creationId="{2484867C-F6C9-9BD8-79E8-D57D69E6192C}"/>
          </ac:picMkLst>
        </pc:picChg>
      </pc:sldChg>
      <pc:sldChg chg="modSp mod">
        <pc:chgData name="Mārcis Gāga" userId="79ae69a2-1756-4c84-9469-311402519b1e" providerId="ADAL" clId="{A7097646-19D1-4045-8415-7074B7E95264}" dt="2024-04-23T11:40:30.159" v="179" actId="20577"/>
        <pc:sldMkLst>
          <pc:docMk/>
          <pc:sldMk cId="1092791020" sldId="323"/>
        </pc:sldMkLst>
        <pc:spChg chg="mod">
          <ac:chgData name="Mārcis Gāga" userId="79ae69a2-1756-4c84-9469-311402519b1e" providerId="ADAL" clId="{A7097646-19D1-4045-8415-7074B7E95264}" dt="2024-04-23T11:24:41.818" v="107" actId="14100"/>
          <ac:spMkLst>
            <pc:docMk/>
            <pc:sldMk cId="1092791020" sldId="323"/>
            <ac:spMk id="6" creationId="{A14E7B44-F260-4288-B732-8D465F0B5D14}"/>
          </ac:spMkLst>
        </pc:spChg>
        <pc:spChg chg="mod">
          <ac:chgData name="Mārcis Gāga" userId="79ae69a2-1756-4c84-9469-311402519b1e" providerId="ADAL" clId="{A7097646-19D1-4045-8415-7074B7E95264}" dt="2024-04-23T11:18:11.698" v="58"/>
          <ac:spMkLst>
            <pc:docMk/>
            <pc:sldMk cId="1092791020" sldId="323"/>
            <ac:spMk id="8" creationId="{A8D77ADE-2F3F-4786-A139-5CA5953448E3}"/>
          </ac:spMkLst>
        </pc:spChg>
        <pc:spChg chg="mod">
          <ac:chgData name="Mārcis Gāga" userId="79ae69a2-1756-4c84-9469-311402519b1e" providerId="ADAL" clId="{A7097646-19D1-4045-8415-7074B7E95264}" dt="2024-04-23T11:24:36.128" v="105" actId="14100"/>
          <ac:spMkLst>
            <pc:docMk/>
            <pc:sldMk cId="1092791020" sldId="323"/>
            <ac:spMk id="14" creationId="{A14EDC55-490F-4470-B585-D59E5254D369}"/>
          </ac:spMkLst>
        </pc:spChg>
        <pc:spChg chg="mod">
          <ac:chgData name="Mārcis Gāga" userId="79ae69a2-1756-4c84-9469-311402519b1e" providerId="ADAL" clId="{A7097646-19D1-4045-8415-7074B7E95264}" dt="2024-04-23T11:24:28.068" v="103" actId="255"/>
          <ac:spMkLst>
            <pc:docMk/>
            <pc:sldMk cId="1092791020" sldId="323"/>
            <ac:spMk id="19" creationId="{047FA5EE-7735-4A25-B040-6748EB9B2476}"/>
          </ac:spMkLst>
        </pc:spChg>
        <pc:spChg chg="mod">
          <ac:chgData name="Mārcis Gāga" userId="79ae69a2-1756-4c84-9469-311402519b1e" providerId="ADAL" clId="{A7097646-19D1-4045-8415-7074B7E95264}" dt="2024-04-23T11:40:30.159" v="179" actId="20577"/>
          <ac:spMkLst>
            <pc:docMk/>
            <pc:sldMk cId="1092791020" sldId="323"/>
            <ac:spMk id="27" creationId="{F73DE97E-C81D-4B1C-8303-39006F728FB5}"/>
          </ac:spMkLst>
        </pc:spChg>
        <pc:spChg chg="mod">
          <ac:chgData name="Mārcis Gāga" userId="79ae69a2-1756-4c84-9469-311402519b1e" providerId="ADAL" clId="{A7097646-19D1-4045-8415-7074B7E95264}" dt="2024-04-23T11:40:14.709" v="175" actId="20577"/>
          <ac:spMkLst>
            <pc:docMk/>
            <pc:sldMk cId="1092791020" sldId="323"/>
            <ac:spMk id="37" creationId="{0D561D5F-5876-49AB-9897-942FE7192F6E}"/>
          </ac:spMkLst>
        </pc:spChg>
        <pc:spChg chg="mod">
          <ac:chgData name="Mārcis Gāga" userId="79ae69a2-1756-4c84-9469-311402519b1e" providerId="ADAL" clId="{A7097646-19D1-4045-8415-7074B7E95264}" dt="2024-04-23T11:11:46.051" v="53" actId="255"/>
          <ac:spMkLst>
            <pc:docMk/>
            <pc:sldMk cId="1092791020" sldId="323"/>
            <ac:spMk id="44" creationId="{5594A65B-458A-4138-8A4D-99225A6BDB87}"/>
          </ac:spMkLst>
        </pc:spChg>
      </pc:sldChg>
      <pc:sldChg chg="addSp delSp modSp mod">
        <pc:chgData name="Mārcis Gāga" userId="79ae69a2-1756-4c84-9469-311402519b1e" providerId="ADAL" clId="{A7097646-19D1-4045-8415-7074B7E95264}" dt="2024-04-23T12:02:35.565" v="236" actId="20577"/>
        <pc:sldMkLst>
          <pc:docMk/>
          <pc:sldMk cId="676309795" sldId="324"/>
        </pc:sldMkLst>
        <pc:spChg chg="mod">
          <ac:chgData name="Mārcis Gāga" userId="79ae69a2-1756-4c84-9469-311402519b1e" providerId="ADAL" clId="{A7097646-19D1-4045-8415-7074B7E95264}" dt="2024-04-23T12:01:49.039" v="229" actId="1076"/>
          <ac:spMkLst>
            <pc:docMk/>
            <pc:sldMk cId="676309795" sldId="324"/>
            <ac:spMk id="4" creationId="{3CDA5B03-1B2E-2830-9E16-3C2C3CC39592}"/>
          </ac:spMkLst>
        </pc:spChg>
        <pc:spChg chg="mod">
          <ac:chgData name="Mārcis Gāga" userId="79ae69a2-1756-4c84-9469-311402519b1e" providerId="ADAL" clId="{A7097646-19D1-4045-8415-7074B7E95264}" dt="2024-04-23T12:01:45.916" v="228" actId="1076"/>
          <ac:spMkLst>
            <pc:docMk/>
            <pc:sldMk cId="676309795" sldId="324"/>
            <ac:spMk id="7" creationId="{D7187C1C-AAC7-7EF3-9E23-EC2A9CEEB1D3}"/>
          </ac:spMkLst>
        </pc:spChg>
        <pc:spChg chg="add del">
          <ac:chgData name="Mārcis Gāga" userId="79ae69a2-1756-4c84-9469-311402519b1e" providerId="ADAL" clId="{A7097646-19D1-4045-8415-7074B7E95264}" dt="2024-04-23T12:00:57.561" v="189" actId="478"/>
          <ac:spMkLst>
            <pc:docMk/>
            <pc:sldMk cId="676309795" sldId="324"/>
            <ac:spMk id="8" creationId="{7B813219-63BC-1F8D-327F-598E6C29173D}"/>
          </ac:spMkLst>
        </pc:spChg>
        <pc:spChg chg="add del mod">
          <ac:chgData name="Mārcis Gāga" userId="79ae69a2-1756-4c84-9469-311402519b1e" providerId="ADAL" clId="{A7097646-19D1-4045-8415-7074B7E95264}" dt="2024-04-23T12:01:39.442" v="227" actId="478"/>
          <ac:spMkLst>
            <pc:docMk/>
            <pc:sldMk cId="676309795" sldId="324"/>
            <ac:spMk id="9" creationId="{551E872E-1BB6-523E-890F-D517D9569C37}"/>
          </ac:spMkLst>
        </pc:spChg>
        <pc:graphicFrameChg chg="mod">
          <ac:chgData name="Mārcis Gāga" userId="79ae69a2-1756-4c84-9469-311402519b1e" providerId="ADAL" clId="{A7097646-19D1-4045-8415-7074B7E95264}" dt="2024-04-23T12:02:35.565" v="236" actId="20577"/>
          <ac:graphicFrameMkLst>
            <pc:docMk/>
            <pc:sldMk cId="676309795" sldId="324"/>
            <ac:graphicFrameMk id="3" creationId="{451F481F-0E97-CC1F-6CD7-823ADB04A2C3}"/>
          </ac:graphicFrameMkLst>
        </pc:graphicFrameChg>
      </pc:sldChg>
      <pc:sldChg chg="del">
        <pc:chgData name="Mārcis Gāga" userId="79ae69a2-1756-4c84-9469-311402519b1e" providerId="ADAL" clId="{A7097646-19D1-4045-8415-7074B7E95264}" dt="2024-04-23T12:07:07.768" v="237" actId="2696"/>
        <pc:sldMkLst>
          <pc:docMk/>
          <pc:sldMk cId="1618670327" sldId="325"/>
        </pc:sldMkLst>
      </pc:sldChg>
      <pc:sldChg chg="modSp mod">
        <pc:chgData name="Mārcis Gāga" userId="79ae69a2-1756-4c84-9469-311402519b1e" providerId="ADAL" clId="{A7097646-19D1-4045-8415-7074B7E95264}" dt="2024-04-23T12:12:01.959" v="246" actId="14100"/>
        <pc:sldMkLst>
          <pc:docMk/>
          <pc:sldMk cId="2985858962" sldId="327"/>
        </pc:sldMkLst>
        <pc:spChg chg="mod">
          <ac:chgData name="Mārcis Gāga" userId="79ae69a2-1756-4c84-9469-311402519b1e" providerId="ADAL" clId="{A7097646-19D1-4045-8415-7074B7E95264}" dt="2024-04-23T12:09:35.092" v="241" actId="20577"/>
          <ac:spMkLst>
            <pc:docMk/>
            <pc:sldMk cId="2985858962" sldId="327"/>
            <ac:spMk id="3" creationId="{2CB0B608-CF0D-B978-C6C7-7601F6703113}"/>
          </ac:spMkLst>
        </pc:spChg>
        <pc:picChg chg="mod">
          <ac:chgData name="Mārcis Gāga" userId="79ae69a2-1756-4c84-9469-311402519b1e" providerId="ADAL" clId="{A7097646-19D1-4045-8415-7074B7E95264}" dt="2024-04-23T12:12:01.959" v="246" actId="14100"/>
          <ac:picMkLst>
            <pc:docMk/>
            <pc:sldMk cId="2985858962" sldId="327"/>
            <ac:picMk id="4" creationId="{708D2383-9DB1-CE95-7187-58354F3853A9}"/>
          </ac:picMkLst>
        </pc:picChg>
      </pc:sldChg>
      <pc:sldChg chg="delSp modSp mod">
        <pc:chgData name="Mārcis Gāga" userId="79ae69a2-1756-4c84-9469-311402519b1e" providerId="ADAL" clId="{A7097646-19D1-4045-8415-7074B7E95264}" dt="2024-04-23T12:16:27.343" v="253" actId="478"/>
        <pc:sldMkLst>
          <pc:docMk/>
          <pc:sldMk cId="2290644317" sldId="328"/>
        </pc:sldMkLst>
        <pc:spChg chg="mod">
          <ac:chgData name="Mārcis Gāga" userId="79ae69a2-1756-4c84-9469-311402519b1e" providerId="ADAL" clId="{A7097646-19D1-4045-8415-7074B7E95264}" dt="2024-04-23T12:14:10.065" v="248" actId="20577"/>
          <ac:spMkLst>
            <pc:docMk/>
            <pc:sldMk cId="2290644317" sldId="328"/>
            <ac:spMk id="3" creationId="{8BF882AD-9EB7-A3EE-18FD-967C9BBA1702}"/>
          </ac:spMkLst>
        </pc:spChg>
        <pc:picChg chg="mod">
          <ac:chgData name="Mārcis Gāga" userId="79ae69a2-1756-4c84-9469-311402519b1e" providerId="ADAL" clId="{A7097646-19D1-4045-8415-7074B7E95264}" dt="2024-04-23T12:16:23.935" v="252" actId="14100"/>
          <ac:picMkLst>
            <pc:docMk/>
            <pc:sldMk cId="2290644317" sldId="328"/>
            <ac:picMk id="5" creationId="{D8738F28-F1C4-F98F-270D-56859B52A69B}"/>
          </ac:picMkLst>
        </pc:picChg>
        <pc:inkChg chg="del">
          <ac:chgData name="Mārcis Gāga" userId="79ae69a2-1756-4c84-9469-311402519b1e" providerId="ADAL" clId="{A7097646-19D1-4045-8415-7074B7E95264}" dt="2024-04-23T12:16:27.343" v="253" actId="478"/>
          <ac:inkMkLst>
            <pc:docMk/>
            <pc:sldMk cId="2290644317" sldId="328"/>
            <ac:inkMk id="2" creationId="{428DF704-DB8C-BFB1-6149-9266CCB8B9A7}"/>
          </ac:inkMkLst>
        </pc:inkChg>
      </pc:sldChg>
      <pc:sldChg chg="modSp mod">
        <pc:chgData name="Mārcis Gāga" userId="79ae69a2-1756-4c84-9469-311402519b1e" providerId="ADAL" clId="{A7097646-19D1-4045-8415-7074B7E95264}" dt="2024-04-23T12:23:35.103" v="274" actId="115"/>
        <pc:sldMkLst>
          <pc:docMk/>
          <pc:sldMk cId="459797574" sldId="329"/>
        </pc:sldMkLst>
        <pc:spChg chg="mod">
          <ac:chgData name="Mārcis Gāga" userId="79ae69a2-1756-4c84-9469-311402519b1e" providerId="ADAL" clId="{A7097646-19D1-4045-8415-7074B7E95264}" dt="2024-04-23T12:23:35.103" v="274" actId="115"/>
          <ac:spMkLst>
            <pc:docMk/>
            <pc:sldMk cId="459797574" sldId="329"/>
            <ac:spMk id="13318" creationId="{B99FA94C-F8A4-4E81-9226-499BA6B7A034}"/>
          </ac:spMkLst>
        </pc:spChg>
      </pc:sldChg>
      <pc:sldChg chg="addSp delSp modSp mod">
        <pc:chgData name="Mārcis Gāga" userId="79ae69a2-1756-4c84-9469-311402519b1e" providerId="ADAL" clId="{A7097646-19D1-4045-8415-7074B7E95264}" dt="2024-04-23T12:45:54.986" v="309" actId="962"/>
        <pc:sldMkLst>
          <pc:docMk/>
          <pc:sldMk cId="2673101169" sldId="330"/>
        </pc:sldMkLst>
        <pc:spChg chg="mod">
          <ac:chgData name="Mārcis Gāga" userId="79ae69a2-1756-4c84-9469-311402519b1e" providerId="ADAL" clId="{A7097646-19D1-4045-8415-7074B7E95264}" dt="2024-04-23T12:37:33.922" v="277" actId="3626"/>
          <ac:spMkLst>
            <pc:docMk/>
            <pc:sldMk cId="2673101169" sldId="330"/>
            <ac:spMk id="12" creationId="{B9DC1874-AD31-C87E-5853-CA56F093E196}"/>
          </ac:spMkLst>
        </pc:spChg>
        <pc:picChg chg="add mod">
          <ac:chgData name="Mārcis Gāga" userId="79ae69a2-1756-4c84-9469-311402519b1e" providerId="ADAL" clId="{A7097646-19D1-4045-8415-7074B7E95264}" dt="2024-04-23T12:45:54.986" v="309" actId="962"/>
          <ac:picMkLst>
            <pc:docMk/>
            <pc:sldMk cId="2673101169" sldId="330"/>
            <ac:picMk id="4" creationId="{18E32B85-5763-FAA7-62CF-0D8CE4954EB8}"/>
          </ac:picMkLst>
        </pc:picChg>
        <pc:picChg chg="mod">
          <ac:chgData name="Mārcis Gāga" userId="79ae69a2-1756-4c84-9469-311402519b1e" providerId="ADAL" clId="{A7097646-19D1-4045-8415-7074B7E95264}" dt="2024-04-23T12:40:50.432" v="282" actId="14100"/>
          <ac:picMkLst>
            <pc:docMk/>
            <pc:sldMk cId="2673101169" sldId="330"/>
            <ac:picMk id="9" creationId="{09A4FC8F-FC85-AAA7-0D5F-7801AFA8B2F0}"/>
          </ac:picMkLst>
        </pc:picChg>
        <pc:picChg chg="del mod">
          <ac:chgData name="Mārcis Gāga" userId="79ae69a2-1756-4c84-9469-311402519b1e" providerId="ADAL" clId="{A7097646-19D1-4045-8415-7074B7E95264}" dt="2024-04-23T12:45:14.198" v="292" actId="478"/>
          <ac:picMkLst>
            <pc:docMk/>
            <pc:sldMk cId="2673101169" sldId="330"/>
            <ac:picMk id="11" creationId="{A9D37934-7B0D-64D6-41E4-0B6C60458A0B}"/>
          </ac:picMkLst>
        </pc:picChg>
        <pc:inkChg chg="del">
          <ac:chgData name="Mārcis Gāga" userId="79ae69a2-1756-4c84-9469-311402519b1e" providerId="ADAL" clId="{A7097646-19D1-4045-8415-7074B7E95264}" dt="2024-04-23T12:45:15.826" v="293" actId="478"/>
          <ac:inkMkLst>
            <pc:docMk/>
            <pc:sldMk cId="2673101169" sldId="330"/>
            <ac:inkMk id="13" creationId="{C9388543-1FEC-D55A-F121-C75147711F28}"/>
          </ac:inkMkLst>
        </pc:inkChg>
      </pc:sldChg>
      <pc:sldChg chg="delSp modSp mod">
        <pc:chgData name="Mārcis Gāga" userId="79ae69a2-1756-4c84-9469-311402519b1e" providerId="ADAL" clId="{A7097646-19D1-4045-8415-7074B7E95264}" dt="2024-04-23T12:51:01.138" v="318" actId="14100"/>
        <pc:sldMkLst>
          <pc:docMk/>
          <pc:sldMk cId="3060725122" sldId="331"/>
        </pc:sldMkLst>
        <pc:spChg chg="mod">
          <ac:chgData name="Mārcis Gāga" userId="79ae69a2-1756-4c84-9469-311402519b1e" providerId="ADAL" clId="{A7097646-19D1-4045-8415-7074B7E95264}" dt="2024-04-23T12:47:52.398" v="310" actId="27636"/>
          <ac:spMkLst>
            <pc:docMk/>
            <pc:sldMk cId="3060725122" sldId="331"/>
            <ac:spMk id="13" creationId="{B2A3FF27-38C0-F68B-0DB2-216C852016E2}"/>
          </ac:spMkLst>
        </pc:spChg>
        <pc:picChg chg="del">
          <ac:chgData name="Mārcis Gāga" userId="79ae69a2-1756-4c84-9469-311402519b1e" providerId="ADAL" clId="{A7097646-19D1-4045-8415-7074B7E95264}" dt="2024-04-23T12:50:43.448" v="312" actId="478"/>
          <ac:picMkLst>
            <pc:docMk/>
            <pc:sldMk cId="3060725122" sldId="331"/>
            <ac:picMk id="3" creationId="{160AA80F-41E7-56E0-8ECD-268344E5D489}"/>
          </ac:picMkLst>
        </pc:picChg>
        <pc:picChg chg="mod">
          <ac:chgData name="Mārcis Gāga" userId="79ae69a2-1756-4c84-9469-311402519b1e" providerId="ADAL" clId="{A7097646-19D1-4045-8415-7074B7E95264}" dt="2024-04-23T12:51:01.138" v="318" actId="14100"/>
          <ac:picMkLst>
            <pc:docMk/>
            <pc:sldMk cId="3060725122" sldId="331"/>
            <ac:picMk id="5" creationId="{0B16CBE7-71BA-3801-D2DA-EECAE6D6AA73}"/>
          </ac:picMkLst>
        </pc:picChg>
        <pc:inkChg chg="del">
          <ac:chgData name="Mārcis Gāga" userId="79ae69a2-1756-4c84-9469-311402519b1e" providerId="ADAL" clId="{A7097646-19D1-4045-8415-7074B7E95264}" dt="2024-04-23T12:50:55.315" v="315" actId="478"/>
          <ac:inkMkLst>
            <pc:docMk/>
            <pc:sldMk cId="3060725122" sldId="331"/>
            <ac:inkMk id="10" creationId="{9AEFA4B8-8C1C-1139-3382-77E1831DBE4A}"/>
          </ac:inkMkLst>
        </pc:inkChg>
        <pc:inkChg chg="del">
          <ac:chgData name="Mārcis Gāga" userId="79ae69a2-1756-4c84-9469-311402519b1e" providerId="ADAL" clId="{A7097646-19D1-4045-8415-7074B7E95264}" dt="2024-04-23T12:50:55.315" v="315" actId="478"/>
          <ac:inkMkLst>
            <pc:docMk/>
            <pc:sldMk cId="3060725122" sldId="331"/>
            <ac:inkMk id="11" creationId="{C335BC6D-EAE9-401E-D82B-5C7053857916}"/>
          </ac:inkMkLst>
        </pc:inkChg>
        <pc:inkChg chg="del">
          <ac:chgData name="Mārcis Gāga" userId="79ae69a2-1756-4c84-9469-311402519b1e" providerId="ADAL" clId="{A7097646-19D1-4045-8415-7074B7E95264}" dt="2024-04-23T12:50:56.813" v="316" actId="478"/>
          <ac:inkMkLst>
            <pc:docMk/>
            <pc:sldMk cId="3060725122" sldId="331"/>
            <ac:inkMk id="12" creationId="{49979AFA-2980-1A5E-9BC6-8464A220A84A}"/>
          </ac:inkMkLst>
        </pc:inkChg>
      </pc:sldChg>
      <pc:sldChg chg="modSp mod">
        <pc:chgData name="Mārcis Gāga" userId="79ae69a2-1756-4c84-9469-311402519b1e" providerId="ADAL" clId="{A7097646-19D1-4045-8415-7074B7E95264}" dt="2024-04-23T13:02:19.220" v="432" actId="20577"/>
        <pc:sldMkLst>
          <pc:docMk/>
          <pc:sldMk cId="3976134295" sldId="333"/>
        </pc:sldMkLst>
        <pc:spChg chg="mod">
          <ac:chgData name="Mārcis Gāga" userId="79ae69a2-1756-4c84-9469-311402519b1e" providerId="ADAL" clId="{A7097646-19D1-4045-8415-7074B7E95264}" dt="2024-04-23T13:02:19.220" v="432" actId="20577"/>
          <ac:spMkLst>
            <pc:docMk/>
            <pc:sldMk cId="3976134295" sldId="333"/>
            <ac:spMk id="2" creationId="{663A5EDC-41F9-268C-9772-8FFDAF398408}"/>
          </ac:spMkLst>
        </pc:spChg>
      </pc:sldChg>
    </pc:docChg>
  </pc:docChgLst>
  <pc:docChgLst>
    <pc:chgData name="Anda Ellēna-Alēna" userId="e237c7fb-5d49-4237-9192-9ba94748dfa9" providerId="ADAL" clId="{A6D71D00-F545-4607-9062-CF87F717611C}"/>
    <pc:docChg chg="modSld">
      <pc:chgData name="Anda Ellēna-Alēna" userId="e237c7fb-5d49-4237-9192-9ba94748dfa9" providerId="ADAL" clId="{A6D71D00-F545-4607-9062-CF87F717611C}" dt="2024-04-11T06:29:23.982" v="12" actId="20577"/>
      <pc:docMkLst>
        <pc:docMk/>
      </pc:docMkLst>
      <pc:sldChg chg="modSp mod">
        <pc:chgData name="Anda Ellēna-Alēna" userId="e237c7fb-5d49-4237-9192-9ba94748dfa9" providerId="ADAL" clId="{A6D71D00-F545-4607-9062-CF87F717611C}" dt="2024-04-11T06:29:23.982" v="12" actId="20577"/>
        <pc:sldMkLst>
          <pc:docMk/>
          <pc:sldMk cId="1618670327" sldId="325"/>
        </pc:sldMkLst>
        <pc:spChg chg="mod">
          <ac:chgData name="Anda Ellēna-Alēna" userId="e237c7fb-5d49-4237-9192-9ba94748dfa9" providerId="ADAL" clId="{A6D71D00-F545-4607-9062-CF87F717611C}" dt="2024-04-11T06:29:23.982" v="12" actId="20577"/>
          <ac:spMkLst>
            <pc:docMk/>
            <pc:sldMk cId="1618670327" sldId="325"/>
            <ac:spMk id="10" creationId="{7B240C53-EC9E-59A5-BAB4-5F0CB51D5A3B}"/>
          </ac:spMkLst>
        </pc:spChg>
      </pc:sldChg>
    </pc:docChg>
  </pc:docChgLst>
  <pc:docChgLst>
    <pc:chgData name="Sintija Laugale-Volbaka" userId="S::sintija.laugale-volbaka@cfla.gov.lv::93cc4c17-ead5-4120-b5d3-299bd070e3e0" providerId="AD" clId="Web-{04A6238A-863E-DB42-8798-A96FB5EF969B}"/>
    <pc:docChg chg="modSld sldOrd">
      <pc:chgData name="Sintija Laugale-Volbaka" userId="S::sintija.laugale-volbaka@cfla.gov.lv::93cc4c17-ead5-4120-b5d3-299bd070e3e0" providerId="AD" clId="Web-{04A6238A-863E-DB42-8798-A96FB5EF969B}" dt="2023-12-04T17:14:26.126" v="42" actId="14100"/>
      <pc:docMkLst>
        <pc:docMk/>
      </pc:docMkLst>
      <pc:sldChg chg="ord">
        <pc:chgData name="Sintija Laugale-Volbaka" userId="S::sintija.laugale-volbaka@cfla.gov.lv::93cc4c17-ead5-4120-b5d3-299bd070e3e0" providerId="AD" clId="Web-{04A6238A-863E-DB42-8798-A96FB5EF969B}" dt="2023-12-04T16:01:35.836" v="0"/>
        <pc:sldMkLst>
          <pc:docMk/>
          <pc:sldMk cId="3561394487" sldId="282"/>
        </pc:sldMkLst>
      </pc:sldChg>
      <pc:sldChg chg="modSp">
        <pc:chgData name="Sintija Laugale-Volbaka" userId="S::sintija.laugale-volbaka@cfla.gov.lv::93cc4c17-ead5-4120-b5d3-299bd070e3e0" providerId="AD" clId="Web-{04A6238A-863E-DB42-8798-A96FB5EF969B}" dt="2023-12-04T17:14:26.126" v="42" actId="14100"/>
        <pc:sldMkLst>
          <pc:docMk/>
          <pc:sldMk cId="1584721899" sldId="313"/>
        </pc:sldMkLst>
        <pc:spChg chg="mod">
          <ac:chgData name="Sintija Laugale-Volbaka" userId="S::sintija.laugale-volbaka@cfla.gov.lv::93cc4c17-ead5-4120-b5d3-299bd070e3e0" providerId="AD" clId="Web-{04A6238A-863E-DB42-8798-A96FB5EF969B}" dt="2023-12-04T17:14:26.126" v="42" actId="14100"/>
          <ac:spMkLst>
            <pc:docMk/>
            <pc:sldMk cId="1584721899" sldId="313"/>
            <ac:spMk id="3" creationId="{17757C89-4212-654F-7641-4CE8653921A9}"/>
          </ac:spMkLst>
        </pc:spChg>
      </pc:sldChg>
    </pc:docChg>
  </pc:docChgLst>
  <pc:docChgLst>
    <pc:chgData name="Sintija Laugale-Volbaka" userId="S::sintija.laugale-volbaka@cfla.gov.lv::93cc4c17-ead5-4120-b5d3-299bd070e3e0" providerId="AD" clId="Web-{83DCC241-1F42-2F7D-00F2-A8541CD573ED}"/>
    <pc:docChg chg="addSld delSld modSld sldOrd">
      <pc:chgData name="Sintija Laugale-Volbaka" userId="S::sintija.laugale-volbaka@cfla.gov.lv::93cc4c17-ead5-4120-b5d3-299bd070e3e0" providerId="AD" clId="Web-{83DCC241-1F42-2F7D-00F2-A8541CD573ED}" dt="2023-11-13T07:29:40.575" v="22"/>
      <pc:docMkLst>
        <pc:docMk/>
      </pc:docMkLst>
      <pc:sldChg chg="del ord">
        <pc:chgData name="Sintija Laugale-Volbaka" userId="S::sintija.laugale-volbaka@cfla.gov.lv::93cc4c17-ead5-4120-b5d3-299bd070e3e0" providerId="AD" clId="Web-{83DCC241-1F42-2F7D-00F2-A8541CD573ED}" dt="2023-11-13T07:29:40.575" v="22"/>
        <pc:sldMkLst>
          <pc:docMk/>
          <pc:sldMk cId="0" sldId="256"/>
        </pc:sldMkLst>
      </pc:sldChg>
      <pc:sldChg chg="addSp delSp modSp add">
        <pc:chgData name="Sintija Laugale-Volbaka" userId="S::sintija.laugale-volbaka@cfla.gov.lv::93cc4c17-ead5-4120-b5d3-299bd070e3e0" providerId="AD" clId="Web-{83DCC241-1F42-2F7D-00F2-A8541CD573ED}" dt="2023-11-13T07:29:34.497" v="21" actId="20577"/>
        <pc:sldMkLst>
          <pc:docMk/>
          <pc:sldMk cId="2495556684" sldId="280"/>
        </pc:sldMkLst>
        <pc:spChg chg="add del mod">
          <ac:chgData name="Sintija Laugale-Volbaka" userId="S::sintija.laugale-volbaka@cfla.gov.lv::93cc4c17-ead5-4120-b5d3-299bd070e3e0" providerId="AD" clId="Web-{83DCC241-1F42-2F7D-00F2-A8541CD573ED}" dt="2023-11-13T07:28:31.292" v="5"/>
          <ac:spMkLst>
            <pc:docMk/>
            <pc:sldMk cId="2495556684" sldId="280"/>
            <ac:spMk id="5" creationId="{8C3393AE-D2D3-F0E5-9353-4671FA0FAE18}"/>
          </ac:spMkLst>
        </pc:spChg>
        <pc:spChg chg="add mod">
          <ac:chgData name="Sintija Laugale-Volbaka" userId="S::sintija.laugale-volbaka@cfla.gov.lv::93cc4c17-ead5-4120-b5d3-299bd070e3e0" providerId="AD" clId="Web-{83DCC241-1F42-2F7D-00F2-A8541CD573ED}" dt="2023-11-13T07:29:24.528" v="18" actId="20577"/>
          <ac:spMkLst>
            <pc:docMk/>
            <pc:sldMk cId="2495556684" sldId="280"/>
            <ac:spMk id="7" creationId="{3D632EB3-F9AE-04F4-E640-2494D35EDEB5}"/>
          </ac:spMkLst>
        </pc:spChg>
        <pc:spChg chg="add">
          <ac:chgData name="Sintija Laugale-Volbaka" userId="S::sintija.laugale-volbaka@cfla.gov.lv::93cc4c17-ead5-4120-b5d3-299bd070e3e0" providerId="AD" clId="Web-{83DCC241-1F42-2F7D-00F2-A8541CD573ED}" dt="2023-11-13T07:29:15.543" v="17"/>
          <ac:spMkLst>
            <pc:docMk/>
            <pc:sldMk cId="2495556684" sldId="280"/>
            <ac:spMk id="9" creationId="{10AE0E6E-9E58-7D8B-DB45-0674138E7E8B}"/>
          </ac:spMkLst>
        </pc:spChg>
        <pc:spChg chg="del">
          <ac:chgData name="Sintija Laugale-Volbaka" userId="S::sintija.laugale-volbaka@cfla.gov.lv::93cc4c17-ead5-4120-b5d3-299bd070e3e0" providerId="AD" clId="Web-{83DCC241-1F42-2F7D-00F2-A8541CD573ED}" dt="2023-11-13T07:28:21.979" v="1"/>
          <ac:spMkLst>
            <pc:docMk/>
            <pc:sldMk cId="2495556684" sldId="280"/>
            <ac:spMk id="12290" creationId="{E1BB3F76-BFD3-6785-53F4-83C7DACFFA50}"/>
          </ac:spMkLst>
        </pc:spChg>
        <pc:spChg chg="mod">
          <ac:chgData name="Sintija Laugale-Volbaka" userId="S::sintija.laugale-volbaka@cfla.gov.lv::93cc4c17-ead5-4120-b5d3-299bd070e3e0" providerId="AD" clId="Web-{83DCC241-1F42-2F7D-00F2-A8541CD573ED}" dt="2023-11-13T07:29:34.497" v="21" actId="20577"/>
          <ac:spMkLst>
            <pc:docMk/>
            <pc:sldMk cId="2495556684" sldId="280"/>
            <ac:spMk id="12291" creationId="{7E0C9983-AAD6-5C3E-DA88-17A56A509BBF}"/>
          </ac:spMkLst>
        </pc:spChg>
        <pc:spChg chg="del">
          <ac:chgData name="Sintija Laugale-Volbaka" userId="S::sintija.laugale-volbaka@cfla.gov.lv::93cc4c17-ead5-4120-b5d3-299bd070e3e0" providerId="AD" clId="Web-{83DCC241-1F42-2F7D-00F2-A8541CD573ED}" dt="2023-11-13T07:29:08.199" v="16"/>
          <ac:spMkLst>
            <pc:docMk/>
            <pc:sldMk cId="2495556684" sldId="280"/>
            <ac:spMk id="12292" creationId="{B8C250DD-2915-569D-4572-E19223C34B17}"/>
          </ac:spMkLst>
        </pc:spChg>
      </pc:sldChg>
    </pc:docChg>
  </pc:docChgLst>
  <pc:docChgLst>
    <pc:chgData name="Sintija Laugale-Volbaka" userId="S::sintija.laugale-volbaka@cfla.gov.lv::93cc4c17-ead5-4120-b5d3-299bd070e3e0" providerId="AD" clId="Web-{3161F394-9043-8D62-F388-483E8C980536}"/>
    <pc:docChg chg="modSld">
      <pc:chgData name="Sintija Laugale-Volbaka" userId="S::sintija.laugale-volbaka@cfla.gov.lv::93cc4c17-ead5-4120-b5d3-299bd070e3e0" providerId="AD" clId="Web-{3161F394-9043-8D62-F388-483E8C980536}" dt="2023-12-05T09:22:59.246" v="20"/>
      <pc:docMkLst>
        <pc:docMk/>
      </pc:docMkLst>
      <pc:sldChg chg="modNotes">
        <pc:chgData name="Sintija Laugale-Volbaka" userId="S::sintija.laugale-volbaka@cfla.gov.lv::93cc4c17-ead5-4120-b5d3-299bd070e3e0" providerId="AD" clId="Web-{3161F394-9043-8D62-F388-483E8C980536}" dt="2023-12-05T09:22:59.246" v="20"/>
        <pc:sldMkLst>
          <pc:docMk/>
          <pc:sldMk cId="0" sldId="256"/>
        </pc:sldMkLst>
      </pc:sldChg>
      <pc:sldChg chg="modNotes">
        <pc:chgData name="Sintija Laugale-Volbaka" userId="S::sintija.laugale-volbaka@cfla.gov.lv::93cc4c17-ead5-4120-b5d3-299bd070e3e0" providerId="AD" clId="Web-{3161F394-9043-8D62-F388-483E8C980536}" dt="2023-12-05T09:22:11.557" v="6"/>
        <pc:sldMkLst>
          <pc:docMk/>
          <pc:sldMk cId="0" sldId="267"/>
        </pc:sldMkLst>
      </pc:sldChg>
      <pc:sldChg chg="modNotes">
        <pc:chgData name="Sintija Laugale-Volbaka" userId="S::sintija.laugale-volbaka@cfla.gov.lv::93cc4c17-ead5-4120-b5d3-299bd070e3e0" providerId="AD" clId="Web-{3161F394-9043-8D62-F388-483E8C980536}" dt="2023-12-05T09:22:17.011" v="8"/>
        <pc:sldMkLst>
          <pc:docMk/>
          <pc:sldMk cId="0" sldId="268"/>
        </pc:sldMkLst>
      </pc:sldChg>
      <pc:sldChg chg="modNotes">
        <pc:chgData name="Sintija Laugale-Volbaka" userId="S::sintija.laugale-volbaka@cfla.gov.lv::93cc4c17-ead5-4120-b5d3-299bd070e3e0" providerId="AD" clId="Web-{3161F394-9043-8D62-F388-483E8C980536}" dt="2023-12-05T09:21:53.666" v="1"/>
        <pc:sldMkLst>
          <pc:docMk/>
          <pc:sldMk cId="0" sldId="276"/>
        </pc:sldMkLst>
      </pc:sldChg>
      <pc:sldChg chg="modNotes">
        <pc:chgData name="Sintija Laugale-Volbaka" userId="S::sintija.laugale-volbaka@cfla.gov.lv::93cc4c17-ead5-4120-b5d3-299bd070e3e0" providerId="AD" clId="Web-{3161F394-9043-8D62-F388-483E8C980536}" dt="2023-12-05T09:22:01.354" v="3"/>
        <pc:sldMkLst>
          <pc:docMk/>
          <pc:sldMk cId="2425815965" sldId="278"/>
        </pc:sldMkLst>
      </pc:sldChg>
      <pc:sldChg chg="modNotes">
        <pc:chgData name="Sintija Laugale-Volbaka" userId="S::sintija.laugale-volbaka@cfla.gov.lv::93cc4c17-ead5-4120-b5d3-299bd070e3e0" providerId="AD" clId="Web-{3161F394-9043-8D62-F388-483E8C980536}" dt="2023-12-05T09:21:46.104" v="0"/>
        <pc:sldMkLst>
          <pc:docMk/>
          <pc:sldMk cId="2495556684" sldId="280"/>
        </pc:sldMkLst>
      </pc:sldChg>
      <pc:sldChg chg="modNotes">
        <pc:chgData name="Sintija Laugale-Volbaka" userId="S::sintija.laugale-volbaka@cfla.gov.lv::93cc4c17-ead5-4120-b5d3-299bd070e3e0" providerId="AD" clId="Web-{3161F394-9043-8D62-F388-483E8C980536}" dt="2023-12-05T09:22:14.557" v="7"/>
        <pc:sldMkLst>
          <pc:docMk/>
          <pc:sldMk cId="3561394487" sldId="282"/>
        </pc:sldMkLst>
      </pc:sldChg>
      <pc:sldChg chg="modNotes">
        <pc:chgData name="Sintija Laugale-Volbaka" userId="S::sintija.laugale-volbaka@cfla.gov.lv::93cc4c17-ead5-4120-b5d3-299bd070e3e0" providerId="AD" clId="Web-{3161F394-9043-8D62-F388-483E8C980536}" dt="2023-12-05T09:22:04.917" v="4"/>
        <pc:sldMkLst>
          <pc:docMk/>
          <pc:sldMk cId="2984403786" sldId="283"/>
        </pc:sldMkLst>
      </pc:sldChg>
      <pc:sldChg chg="modNotes">
        <pc:chgData name="Sintija Laugale-Volbaka" userId="S::sintija.laugale-volbaka@cfla.gov.lv::93cc4c17-ead5-4120-b5d3-299bd070e3e0" providerId="AD" clId="Web-{3161F394-9043-8D62-F388-483E8C980536}" dt="2023-12-05T09:22:08.526" v="5"/>
        <pc:sldMkLst>
          <pc:docMk/>
          <pc:sldMk cId="3208398522" sldId="284"/>
        </pc:sldMkLst>
      </pc:sldChg>
      <pc:sldChg chg="modNotes">
        <pc:chgData name="Sintija Laugale-Volbaka" userId="S::sintija.laugale-volbaka@cfla.gov.lv::93cc4c17-ead5-4120-b5d3-299bd070e3e0" providerId="AD" clId="Web-{3161F394-9043-8D62-F388-483E8C980536}" dt="2023-12-05T09:21:57.807" v="2"/>
        <pc:sldMkLst>
          <pc:docMk/>
          <pc:sldMk cId="1852905586" sldId="301"/>
        </pc:sldMkLst>
      </pc:sldChg>
      <pc:sldChg chg="modNotes">
        <pc:chgData name="Sintija Laugale-Volbaka" userId="S::sintija.laugale-volbaka@cfla.gov.lv::93cc4c17-ead5-4120-b5d3-299bd070e3e0" providerId="AD" clId="Web-{3161F394-9043-8D62-F388-483E8C980536}" dt="2023-12-05T09:22:20.636" v="9"/>
        <pc:sldMkLst>
          <pc:docMk/>
          <pc:sldMk cId="0" sldId="302"/>
        </pc:sldMkLst>
      </pc:sldChg>
      <pc:sldChg chg="modNotes">
        <pc:chgData name="Sintija Laugale-Volbaka" userId="S::sintija.laugale-volbaka@cfla.gov.lv::93cc4c17-ead5-4120-b5d3-299bd070e3e0" providerId="AD" clId="Web-{3161F394-9043-8D62-F388-483E8C980536}" dt="2023-12-05T09:22:24.651" v="10"/>
        <pc:sldMkLst>
          <pc:docMk/>
          <pc:sldMk cId="0" sldId="304"/>
        </pc:sldMkLst>
      </pc:sldChg>
      <pc:sldChg chg="modNotes">
        <pc:chgData name="Sintija Laugale-Volbaka" userId="S::sintija.laugale-volbaka@cfla.gov.lv::93cc4c17-ead5-4120-b5d3-299bd070e3e0" providerId="AD" clId="Web-{3161F394-9043-8D62-F388-483E8C980536}" dt="2023-12-05T09:22:27.573" v="11"/>
        <pc:sldMkLst>
          <pc:docMk/>
          <pc:sldMk cId="0" sldId="305"/>
        </pc:sldMkLst>
      </pc:sldChg>
      <pc:sldChg chg="modNotes">
        <pc:chgData name="Sintija Laugale-Volbaka" userId="S::sintija.laugale-volbaka@cfla.gov.lv::93cc4c17-ead5-4120-b5d3-299bd070e3e0" providerId="AD" clId="Web-{3161F394-9043-8D62-F388-483E8C980536}" dt="2023-12-05T09:22:30.964" v="12"/>
        <pc:sldMkLst>
          <pc:docMk/>
          <pc:sldMk cId="3900145346" sldId="306"/>
        </pc:sldMkLst>
      </pc:sldChg>
      <pc:sldChg chg="modNotes">
        <pc:chgData name="Sintija Laugale-Volbaka" userId="S::sintija.laugale-volbaka@cfla.gov.lv::93cc4c17-ead5-4120-b5d3-299bd070e3e0" providerId="AD" clId="Web-{3161F394-9043-8D62-F388-483E8C980536}" dt="2023-12-05T09:22:34.339" v="13"/>
        <pc:sldMkLst>
          <pc:docMk/>
          <pc:sldMk cId="735399862" sldId="307"/>
        </pc:sldMkLst>
      </pc:sldChg>
      <pc:sldChg chg="modNotes">
        <pc:chgData name="Sintija Laugale-Volbaka" userId="S::sintija.laugale-volbaka@cfla.gov.lv::93cc4c17-ead5-4120-b5d3-299bd070e3e0" providerId="AD" clId="Web-{3161F394-9043-8D62-F388-483E8C980536}" dt="2023-12-05T09:22:38.589" v="14"/>
        <pc:sldMkLst>
          <pc:docMk/>
          <pc:sldMk cId="1304794942" sldId="308"/>
        </pc:sldMkLst>
      </pc:sldChg>
      <pc:sldChg chg="modNotes">
        <pc:chgData name="Sintija Laugale-Volbaka" userId="S::sintija.laugale-volbaka@cfla.gov.lv::93cc4c17-ead5-4120-b5d3-299bd070e3e0" providerId="AD" clId="Web-{3161F394-9043-8D62-F388-483E8C980536}" dt="2023-12-05T09:22:48.824" v="17"/>
        <pc:sldMkLst>
          <pc:docMk/>
          <pc:sldMk cId="877897997" sldId="309"/>
        </pc:sldMkLst>
      </pc:sldChg>
      <pc:sldChg chg="modNotes">
        <pc:chgData name="Sintija Laugale-Volbaka" userId="S::sintija.laugale-volbaka@cfla.gov.lv::93cc4c17-ead5-4120-b5d3-299bd070e3e0" providerId="AD" clId="Web-{3161F394-9043-8D62-F388-483E8C980536}" dt="2023-12-05T09:22:41.714" v="15"/>
        <pc:sldMkLst>
          <pc:docMk/>
          <pc:sldMk cId="1098178102" sldId="311"/>
        </pc:sldMkLst>
      </pc:sldChg>
      <pc:sldChg chg="modNotes">
        <pc:chgData name="Sintija Laugale-Volbaka" userId="S::sintija.laugale-volbaka@cfla.gov.lv::93cc4c17-ead5-4120-b5d3-299bd070e3e0" providerId="AD" clId="Web-{3161F394-9043-8D62-F388-483E8C980536}" dt="2023-12-05T09:22:44.808" v="16"/>
        <pc:sldMkLst>
          <pc:docMk/>
          <pc:sldMk cId="282376744" sldId="312"/>
        </pc:sldMkLst>
      </pc:sldChg>
      <pc:sldChg chg="modNotes">
        <pc:chgData name="Sintija Laugale-Volbaka" userId="S::sintija.laugale-volbaka@cfla.gov.lv::93cc4c17-ead5-4120-b5d3-299bd070e3e0" providerId="AD" clId="Web-{3161F394-9043-8D62-F388-483E8C980536}" dt="2023-12-05T09:22:52.105" v="18"/>
        <pc:sldMkLst>
          <pc:docMk/>
          <pc:sldMk cId="1584721899" sldId="313"/>
        </pc:sldMkLst>
      </pc:sldChg>
      <pc:sldChg chg="modNotes">
        <pc:chgData name="Sintija Laugale-Volbaka" userId="S::sintija.laugale-volbaka@cfla.gov.lv::93cc4c17-ead5-4120-b5d3-299bd070e3e0" providerId="AD" clId="Web-{3161F394-9043-8D62-F388-483E8C980536}" dt="2023-12-05T09:22:55.730" v="19"/>
        <pc:sldMkLst>
          <pc:docMk/>
          <pc:sldMk cId="2267642940" sldId="320"/>
        </pc:sldMkLst>
      </pc:sldChg>
    </pc:docChg>
  </pc:docChgLst>
  <pc:docChgLst>
    <pc:chgData name="Sintija Laugale-Volbaka" userId="S::sintija.laugale-volbaka@cfla.gov.lv::93cc4c17-ead5-4120-b5d3-299bd070e3e0" providerId="AD" clId="Web-{31E01D21-6531-0EEF-0110-14765045BBBC}"/>
    <pc:docChg chg="delSld">
      <pc:chgData name="Sintija Laugale-Volbaka" userId="S::sintija.laugale-volbaka@cfla.gov.lv::93cc4c17-ead5-4120-b5d3-299bd070e3e0" providerId="AD" clId="Web-{31E01D21-6531-0EEF-0110-14765045BBBC}" dt="2023-12-05T07:13:54.866" v="5"/>
      <pc:docMkLst>
        <pc:docMk/>
      </pc:docMkLst>
      <pc:sldChg chg="del">
        <pc:chgData name="Sintija Laugale-Volbaka" userId="S::sintija.laugale-volbaka@cfla.gov.lv::93cc4c17-ead5-4120-b5d3-299bd070e3e0" providerId="AD" clId="Web-{31E01D21-6531-0EEF-0110-14765045BBBC}" dt="2023-12-05T07:13:54.866" v="4"/>
        <pc:sldMkLst>
          <pc:docMk/>
          <pc:sldMk cId="3524546366" sldId="314"/>
        </pc:sldMkLst>
      </pc:sldChg>
      <pc:sldChg chg="del">
        <pc:chgData name="Sintija Laugale-Volbaka" userId="S::sintija.laugale-volbaka@cfla.gov.lv::93cc4c17-ead5-4120-b5d3-299bd070e3e0" providerId="AD" clId="Web-{31E01D21-6531-0EEF-0110-14765045BBBC}" dt="2023-12-05T07:13:54.866" v="5"/>
        <pc:sldMkLst>
          <pc:docMk/>
          <pc:sldMk cId="2835812026" sldId="315"/>
        </pc:sldMkLst>
      </pc:sldChg>
      <pc:sldChg chg="del">
        <pc:chgData name="Sintija Laugale-Volbaka" userId="S::sintija.laugale-volbaka@cfla.gov.lv::93cc4c17-ead5-4120-b5d3-299bd070e3e0" providerId="AD" clId="Web-{31E01D21-6531-0EEF-0110-14765045BBBC}" dt="2023-12-05T07:13:54.866" v="3"/>
        <pc:sldMkLst>
          <pc:docMk/>
          <pc:sldMk cId="2729936948" sldId="316"/>
        </pc:sldMkLst>
      </pc:sldChg>
      <pc:sldChg chg="del">
        <pc:chgData name="Sintija Laugale-Volbaka" userId="S::sintija.laugale-volbaka@cfla.gov.lv::93cc4c17-ead5-4120-b5d3-299bd070e3e0" providerId="AD" clId="Web-{31E01D21-6531-0EEF-0110-14765045BBBC}" dt="2023-12-05T07:13:54.866" v="2"/>
        <pc:sldMkLst>
          <pc:docMk/>
          <pc:sldMk cId="3589557966" sldId="317"/>
        </pc:sldMkLst>
      </pc:sldChg>
      <pc:sldChg chg="del">
        <pc:chgData name="Sintija Laugale-Volbaka" userId="S::sintija.laugale-volbaka@cfla.gov.lv::93cc4c17-ead5-4120-b5d3-299bd070e3e0" providerId="AD" clId="Web-{31E01D21-6531-0EEF-0110-14765045BBBC}" dt="2023-12-05T07:13:54.866" v="1"/>
        <pc:sldMkLst>
          <pc:docMk/>
          <pc:sldMk cId="729621828" sldId="318"/>
        </pc:sldMkLst>
      </pc:sldChg>
      <pc:sldChg chg="del">
        <pc:chgData name="Sintija Laugale-Volbaka" userId="S::sintija.laugale-volbaka@cfla.gov.lv::93cc4c17-ead5-4120-b5d3-299bd070e3e0" providerId="AD" clId="Web-{31E01D21-6531-0EEF-0110-14765045BBBC}" dt="2023-12-05T07:13:54.866" v="0"/>
        <pc:sldMkLst>
          <pc:docMk/>
          <pc:sldMk cId="2801601678" sldId="319"/>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cfla.gov.lv/lv/2-3-1-2-i-2k-2u"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cfla.gov.lv/lv/2-3-1-2-i-2k-2u"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3373D-14BA-4710-829B-619F123BAB44}" type="doc">
      <dgm:prSet loTypeId="urn:microsoft.com/office/officeart/2005/8/layout/hProcess9" loCatId="process" qsTypeId="urn:microsoft.com/office/officeart/2005/8/quickstyle/simple4" qsCatId="simple" csTypeId="urn:microsoft.com/office/officeart/2005/8/colors/accent0_3" csCatId="mainScheme" phldr="1"/>
      <dgm:spPr/>
    </dgm:pt>
    <dgm:pt modelId="{00FA6247-5C65-4806-A176-8171DF8BFA29}">
      <dgm:prSet phldrT="[Text]"/>
      <dgm:spPr/>
      <dgm:t>
        <a:bodyPr/>
        <a:lstStyle/>
        <a:p>
          <a:pPr rtl="0">
            <a:buFont typeface="+mj-lt"/>
            <a:buAutoNum type="arabicPeriod"/>
          </a:pPr>
          <a:r>
            <a:rPr lang="lv-LV" i="0" noProof="0">
              <a:latin typeface="Verdana"/>
              <a:ea typeface="Verdana"/>
              <a:cs typeface="+mn-cs"/>
            </a:rPr>
            <a:t>Vērtē </a:t>
          </a:r>
          <a:r>
            <a:rPr lang="lv-LV" b="1" i="0" noProof="0">
              <a:latin typeface="Verdana"/>
              <a:ea typeface="Verdana"/>
              <a:cs typeface="+mn-cs"/>
            </a:rPr>
            <a:t>izslēgšanas</a:t>
          </a:r>
          <a:r>
            <a:rPr lang="lv-LV" i="0" noProof="0">
              <a:latin typeface="Verdana"/>
              <a:ea typeface="Verdana"/>
              <a:cs typeface="+mn-cs"/>
            </a:rPr>
            <a:t> kritērijus Nr. 1.1, 1.2</a:t>
          </a:r>
          <a:r>
            <a:rPr lang="en-US" i="0" noProof="0">
              <a:latin typeface="Verdana"/>
              <a:ea typeface="Verdana"/>
              <a:cs typeface="+mn-cs"/>
            </a:rPr>
            <a:t>, 1.3, </a:t>
          </a:r>
          <a:r>
            <a:rPr lang="en-US" i="0" u="none" noProof="0">
              <a:latin typeface="Verdana"/>
              <a:ea typeface="Verdana"/>
              <a:cs typeface="+mn-cs"/>
            </a:rPr>
            <a:t>un 1,4</a:t>
          </a:r>
          <a:endParaRPr lang="lv-LV" u="none" noProof="0"/>
        </a:p>
      </dgm:t>
    </dgm:pt>
    <dgm:pt modelId="{2822B9A2-2757-4241-BE62-7EAA825FB7C0}" type="parTrans" cxnId="{4AB78325-EB3A-4EAF-8AE9-3DAB5476E2D7}">
      <dgm:prSet/>
      <dgm:spPr/>
      <dgm:t>
        <a:bodyPr/>
        <a:lstStyle/>
        <a:p>
          <a:endParaRPr lang="lv-LV"/>
        </a:p>
      </dgm:t>
    </dgm:pt>
    <dgm:pt modelId="{FC2178BB-BF0E-4D30-8575-95CA0A877A50}" type="sibTrans" cxnId="{4AB78325-EB3A-4EAF-8AE9-3DAB5476E2D7}">
      <dgm:prSet/>
      <dgm:spPr/>
      <dgm:t>
        <a:bodyPr/>
        <a:lstStyle/>
        <a:p>
          <a:endParaRPr lang="lv-LV"/>
        </a:p>
      </dgm:t>
    </dgm:pt>
    <dgm:pt modelId="{A230041D-8286-455B-B0E3-D89E0ED02022}">
      <dgm:prSet phldrT="[Text]"/>
      <dgm:spPr/>
      <dgm:t>
        <a:bodyPr/>
        <a:lstStyle/>
        <a:p>
          <a:pPr rtl="0">
            <a:buFont typeface="+mj-lt"/>
            <a:buAutoNum type="arabicPeriod"/>
          </a:pPr>
          <a:r>
            <a:rPr lang="lv-LV" i="0" noProof="0">
              <a:latin typeface="Verdana"/>
              <a:ea typeface="Verdana"/>
              <a:cs typeface="+mn-cs"/>
            </a:rPr>
            <a:t>Vērtē izslēdzošo vispārīgo </a:t>
          </a:r>
          <a:r>
            <a:rPr lang="lv-LV" b="1" i="0" noProof="0">
              <a:latin typeface="Verdana"/>
              <a:ea typeface="Verdana"/>
              <a:cs typeface="+mn-cs"/>
            </a:rPr>
            <a:t>atbilstības</a:t>
          </a:r>
          <a:r>
            <a:rPr lang="lv-LV" i="0" noProof="0">
              <a:latin typeface="Verdana"/>
              <a:ea typeface="Verdana"/>
              <a:cs typeface="+mn-cs"/>
            </a:rPr>
            <a:t> kritēriju Nr. 2.</a:t>
          </a:r>
          <a:r>
            <a:rPr lang="en-US" i="0" noProof="0">
              <a:latin typeface="Verdana"/>
              <a:ea typeface="Verdana"/>
              <a:cs typeface="+mn-cs"/>
            </a:rPr>
            <a:t>2 un </a:t>
          </a:r>
          <a:r>
            <a:rPr lang="en-US" b="1" i="0" noProof="0" err="1">
              <a:latin typeface="Verdana"/>
              <a:ea typeface="Verdana"/>
              <a:cs typeface="+mn-cs"/>
            </a:rPr>
            <a:t>kvalitātes</a:t>
          </a:r>
          <a:r>
            <a:rPr lang="en-US" b="1" i="0" noProof="0">
              <a:latin typeface="Verdana"/>
              <a:ea typeface="Verdana"/>
              <a:cs typeface="+mn-cs"/>
            </a:rPr>
            <a:t> </a:t>
          </a:r>
          <a:r>
            <a:rPr lang="en-US" b="1" i="0" noProof="0" err="1">
              <a:latin typeface="Verdana"/>
              <a:ea typeface="Verdana"/>
              <a:cs typeface="+mn-cs"/>
            </a:rPr>
            <a:t>kritērijus</a:t>
          </a:r>
          <a:r>
            <a:rPr lang="en-US" b="1" i="0" noProof="0">
              <a:latin typeface="Verdana"/>
              <a:ea typeface="Verdana"/>
              <a:cs typeface="+mn-cs"/>
            </a:rPr>
            <a:t> </a:t>
          </a:r>
          <a:r>
            <a:rPr lang="en-US" b="0" i="0" noProof="0">
              <a:latin typeface="Verdana"/>
              <a:ea typeface="Verdana"/>
              <a:cs typeface="+mn-cs"/>
            </a:rPr>
            <a:t>3.3, 3.4, 3.5, 3.6.</a:t>
          </a:r>
          <a:endParaRPr lang="lv-LV" b="1" noProof="0"/>
        </a:p>
      </dgm:t>
    </dgm:pt>
    <dgm:pt modelId="{2591FD1A-851D-43DA-AC19-20FB69DD6B6C}" type="parTrans" cxnId="{75C0D0EA-F5B6-4D01-A61D-F4780C762F8F}">
      <dgm:prSet/>
      <dgm:spPr/>
      <dgm:t>
        <a:bodyPr/>
        <a:lstStyle/>
        <a:p>
          <a:endParaRPr lang="lv-LV"/>
        </a:p>
      </dgm:t>
    </dgm:pt>
    <dgm:pt modelId="{D744AE9A-1BBC-4728-A789-D5B83BC2E52A}" type="sibTrans" cxnId="{75C0D0EA-F5B6-4D01-A61D-F4780C762F8F}">
      <dgm:prSet/>
      <dgm:spPr/>
      <dgm:t>
        <a:bodyPr/>
        <a:lstStyle/>
        <a:p>
          <a:endParaRPr lang="lv-LV"/>
        </a:p>
      </dgm:t>
    </dgm:pt>
    <dgm:pt modelId="{D9AC43D1-1EB1-4A43-BFA6-49274C185BBE}">
      <dgm:prSet phldrT="[Text]" custT="1"/>
      <dgm:spPr/>
      <dgm:t>
        <a:bodyPr/>
        <a:lstStyle/>
        <a:p>
          <a:pPr rtl="0">
            <a:buFont typeface="Wingdings" panose="05000000000000000000" pitchFamily="2" charset="2"/>
            <a:buChar char="Ø"/>
          </a:pPr>
          <a:r>
            <a:rPr lang="lv-LV" sz="1200" i="0" kern="1200" noProof="0">
              <a:latin typeface="Verdana"/>
              <a:ea typeface="Verdana"/>
              <a:cs typeface="+mn-cs"/>
            </a:rPr>
            <a:t>Vērtē </a:t>
          </a:r>
          <a:r>
            <a:rPr lang="lv-LV" sz="1200" i="0" kern="1200">
              <a:latin typeface="Verdana"/>
              <a:ea typeface="Verdana"/>
              <a:cs typeface="+mn-cs"/>
            </a:rPr>
            <a:t>vispārīgos </a:t>
          </a:r>
          <a:r>
            <a:rPr lang="lv-LV" sz="1200" b="1" i="0" kern="1200">
              <a:latin typeface="Verdana"/>
              <a:ea typeface="Verdana"/>
              <a:cs typeface="+mn-cs"/>
            </a:rPr>
            <a:t>atbilstības</a:t>
          </a:r>
          <a:r>
            <a:rPr lang="lv-LV" sz="1200" i="0" kern="1200">
              <a:latin typeface="Verdana"/>
              <a:ea typeface="Verdana"/>
              <a:cs typeface="+mn-cs"/>
            </a:rPr>
            <a:t> kritērijus Nr. 2.</a:t>
          </a:r>
          <a:r>
            <a:rPr lang="en-US" sz="1200" i="0" kern="1200">
              <a:latin typeface="Verdana"/>
              <a:ea typeface="Verdana"/>
              <a:cs typeface="+mn-cs"/>
            </a:rPr>
            <a:t>1</a:t>
          </a:r>
          <a:r>
            <a:rPr lang="lv-LV" sz="1200" i="0" kern="1200">
              <a:latin typeface="Verdana"/>
              <a:ea typeface="Verdana"/>
              <a:cs typeface="+mn-cs"/>
            </a:rPr>
            <a:t>,</a:t>
          </a:r>
          <a:r>
            <a:rPr lang="en-US" sz="1200" i="0" kern="1200">
              <a:latin typeface="Verdana"/>
              <a:ea typeface="Verdana"/>
              <a:cs typeface="+mn-cs"/>
            </a:rPr>
            <a:t> 2.1</a:t>
          </a:r>
          <a:r>
            <a:rPr lang="en-US" sz="1200" i="0" kern="1200" baseline="30000">
              <a:latin typeface="Verdana"/>
              <a:ea typeface="Verdana"/>
              <a:cs typeface="+mn-cs"/>
            </a:rPr>
            <a:t>1</a:t>
          </a:r>
          <a:r>
            <a:rPr lang="en-US" sz="1200" i="0" kern="1200">
              <a:latin typeface="Verdana"/>
              <a:ea typeface="Verdana"/>
              <a:cs typeface="+mn-cs"/>
            </a:rPr>
            <a:t> 2.3,</a:t>
          </a:r>
          <a:r>
            <a:rPr lang="lv-LV" sz="1200" i="0" kern="1200">
              <a:latin typeface="Verdana"/>
              <a:ea typeface="Verdana"/>
              <a:cs typeface="+mn-cs"/>
            </a:rPr>
            <a:t> 2.4, 2.5, 2.6, 2.7, 2.8, 2.9, 2.10</a:t>
          </a:r>
          <a:r>
            <a:rPr lang="en-US" sz="1200" i="0" kern="1200">
              <a:latin typeface="Verdana"/>
              <a:ea typeface="Verdana"/>
              <a:cs typeface="+mn-cs"/>
            </a:rPr>
            <a:t>, </a:t>
          </a:r>
          <a:r>
            <a:rPr lang="en-US" sz="1200" i="0" kern="1200" err="1">
              <a:latin typeface="Verdana"/>
              <a:ea typeface="Verdana"/>
              <a:cs typeface="+mn-cs"/>
            </a:rPr>
            <a:t>kā</a:t>
          </a:r>
          <a:r>
            <a:rPr lang="en-US" sz="1200" i="0" kern="1200">
              <a:latin typeface="Verdana"/>
              <a:ea typeface="Verdana"/>
              <a:cs typeface="+mn-cs"/>
            </a:rPr>
            <a:t> </a:t>
          </a:r>
          <a:r>
            <a:rPr lang="en-US" sz="1200" i="0" kern="1200" err="1">
              <a:latin typeface="Verdana"/>
              <a:ea typeface="Verdana"/>
              <a:cs typeface="+mn-cs"/>
            </a:rPr>
            <a:t>arī</a:t>
          </a:r>
          <a:r>
            <a:rPr lang="en-US" sz="1200" i="0" kern="1200">
              <a:latin typeface="Verdana"/>
              <a:ea typeface="Verdana"/>
              <a:cs typeface="+mn-cs"/>
            </a:rPr>
            <a:t> </a:t>
          </a:r>
          <a:r>
            <a:rPr lang="en-US" sz="1200" b="1" i="0" kern="1200" err="1">
              <a:latin typeface="Verdana"/>
              <a:ea typeface="Verdana"/>
              <a:cs typeface="+mn-cs"/>
            </a:rPr>
            <a:t>Kvalitātes</a:t>
          </a:r>
          <a:r>
            <a:rPr lang="en-US" sz="1200" b="1" i="0" kern="1200">
              <a:latin typeface="Verdana"/>
              <a:ea typeface="Verdana"/>
              <a:cs typeface="+mn-cs"/>
            </a:rPr>
            <a:t> </a:t>
          </a:r>
          <a:r>
            <a:rPr lang="en-US" sz="1200" b="1" i="0" kern="1200" err="1">
              <a:latin typeface="Verdana"/>
              <a:ea typeface="Verdana"/>
              <a:cs typeface="+mn-cs"/>
            </a:rPr>
            <a:t>kritērijus</a:t>
          </a:r>
          <a:r>
            <a:rPr lang="en-US" sz="1200" i="0" kern="1200">
              <a:latin typeface="Verdana"/>
              <a:ea typeface="Verdana"/>
              <a:cs typeface="+mn-cs"/>
            </a:rPr>
            <a:t> </a:t>
          </a:r>
          <a:endParaRPr lang="lv-LV" sz="1200" kern="1200">
            <a:latin typeface="Verdana"/>
            <a:ea typeface="Verdana"/>
            <a:cs typeface="+mn-cs"/>
          </a:endParaRPr>
        </a:p>
      </dgm:t>
    </dgm:pt>
    <dgm:pt modelId="{B30A3AE4-7D1D-48CF-A234-B0F9FB29A75B}" type="parTrans" cxnId="{86AFC6B1-5FEF-4674-93A9-F1E951F6B014}">
      <dgm:prSet/>
      <dgm:spPr/>
      <dgm:t>
        <a:bodyPr/>
        <a:lstStyle/>
        <a:p>
          <a:endParaRPr lang="lv-LV"/>
        </a:p>
      </dgm:t>
    </dgm:pt>
    <dgm:pt modelId="{FFE16965-5144-4B60-90C5-A96F300BED1A}" type="sibTrans" cxnId="{86AFC6B1-5FEF-4674-93A9-F1E951F6B014}">
      <dgm:prSet/>
      <dgm:spPr/>
      <dgm:t>
        <a:bodyPr/>
        <a:lstStyle/>
        <a:p>
          <a:endParaRPr lang="lv-LV"/>
        </a:p>
      </dgm:t>
    </dgm:pt>
    <dgm:pt modelId="{5B7D4B1E-1FE7-42FE-98DF-E595429337AF}">
      <dgm:prSet phldrT="[Text]" custT="1"/>
      <dgm:spPr/>
      <dgm:t>
        <a:bodyPr/>
        <a:lstStyle/>
        <a:p>
          <a:pPr>
            <a:buFont typeface="Wingdings" panose="05000000000000000000" pitchFamily="2" charset="2"/>
            <a:buChar char="Ø"/>
          </a:pPr>
          <a:r>
            <a:rPr lang="lv-LV" sz="1200" i="0" kern="1200" noProof="0">
              <a:latin typeface="Verdana"/>
              <a:ea typeface="Verdana"/>
              <a:cs typeface="+mn-cs"/>
            </a:rPr>
            <a:t>Pieņem lēmumu par </a:t>
          </a:r>
          <a:r>
            <a:rPr lang="en-US" sz="1200" i="0" kern="1200" noProof="0">
              <a:latin typeface="Verdana"/>
              <a:ea typeface="Verdana"/>
              <a:cs typeface="+mn-cs"/>
            </a:rPr>
            <a:t>PI </a:t>
          </a:r>
          <a:r>
            <a:rPr lang="lv-LV" sz="1200" i="0" kern="1200" noProof="0">
              <a:latin typeface="Verdana"/>
              <a:ea typeface="Verdana"/>
              <a:cs typeface="+mn-cs"/>
            </a:rPr>
            <a:t>apstiprināšanu vai apstiprināšanu ar nosacījumu</a:t>
          </a:r>
        </a:p>
      </dgm:t>
    </dgm:pt>
    <dgm:pt modelId="{C2A106A5-CF6C-4EB0-BCE7-41EB022059B9}" type="parTrans" cxnId="{BBA02716-0568-44C3-A041-257E669EE9E4}">
      <dgm:prSet/>
      <dgm:spPr/>
      <dgm:t>
        <a:bodyPr/>
        <a:lstStyle/>
        <a:p>
          <a:endParaRPr lang="lv-LV"/>
        </a:p>
      </dgm:t>
    </dgm:pt>
    <dgm:pt modelId="{94ACD7FD-59C2-4918-9B82-C1F9CCF6B268}" type="sibTrans" cxnId="{BBA02716-0568-44C3-A041-257E669EE9E4}">
      <dgm:prSet/>
      <dgm:spPr/>
      <dgm:t>
        <a:bodyPr/>
        <a:lstStyle/>
        <a:p>
          <a:endParaRPr lang="lv-LV"/>
        </a:p>
      </dgm:t>
    </dgm:pt>
    <dgm:pt modelId="{D3571BD7-910B-4DA8-A650-12EAE0B8053E}" type="pres">
      <dgm:prSet presAssocID="{A103373D-14BA-4710-829B-619F123BAB44}" presName="CompostProcess" presStyleCnt="0">
        <dgm:presLayoutVars>
          <dgm:dir/>
          <dgm:resizeHandles val="exact"/>
        </dgm:presLayoutVars>
      </dgm:prSet>
      <dgm:spPr/>
    </dgm:pt>
    <dgm:pt modelId="{001A1B38-2877-45E8-9F07-97F379E05030}" type="pres">
      <dgm:prSet presAssocID="{A103373D-14BA-4710-829B-619F123BAB44}" presName="arrow" presStyleLbl="bgShp" presStyleIdx="0" presStyleCnt="1" custLinFactNeighborX="344"/>
      <dgm:spPr/>
    </dgm:pt>
    <dgm:pt modelId="{492FB434-DEFD-49F9-AFAF-637D3D24E507}" type="pres">
      <dgm:prSet presAssocID="{A103373D-14BA-4710-829B-619F123BAB44}" presName="linearProcess" presStyleCnt="0"/>
      <dgm:spPr/>
    </dgm:pt>
    <dgm:pt modelId="{B1ECD67D-DC9A-4BB9-B67F-D24D4BEB9F3E}" type="pres">
      <dgm:prSet presAssocID="{00FA6247-5C65-4806-A176-8171DF8BFA29}" presName="textNode" presStyleLbl="node1" presStyleIdx="0" presStyleCnt="4">
        <dgm:presLayoutVars>
          <dgm:bulletEnabled val="1"/>
        </dgm:presLayoutVars>
      </dgm:prSet>
      <dgm:spPr/>
    </dgm:pt>
    <dgm:pt modelId="{2A3BB7FD-2219-4AAB-B687-BEE3C7FDA932}" type="pres">
      <dgm:prSet presAssocID="{FC2178BB-BF0E-4D30-8575-95CA0A877A50}" presName="sibTrans" presStyleCnt="0"/>
      <dgm:spPr/>
    </dgm:pt>
    <dgm:pt modelId="{0808B759-6E9E-4C6E-8DE1-CDF3BC03D64C}" type="pres">
      <dgm:prSet presAssocID="{A230041D-8286-455B-B0E3-D89E0ED02022}" presName="textNode" presStyleLbl="node1" presStyleIdx="1" presStyleCnt="4">
        <dgm:presLayoutVars>
          <dgm:bulletEnabled val="1"/>
        </dgm:presLayoutVars>
      </dgm:prSet>
      <dgm:spPr/>
    </dgm:pt>
    <dgm:pt modelId="{B2D0A7FA-364C-4E24-89FB-44A5E7538EDA}" type="pres">
      <dgm:prSet presAssocID="{D744AE9A-1BBC-4728-A789-D5B83BC2E52A}" presName="sibTrans" presStyleCnt="0"/>
      <dgm:spPr/>
    </dgm:pt>
    <dgm:pt modelId="{C8FE0DAB-1AD6-40A3-ABB5-D57C5272F59C}" type="pres">
      <dgm:prSet presAssocID="{D9AC43D1-1EB1-4A43-BFA6-49274C185BBE}" presName="textNode" presStyleLbl="node1" presStyleIdx="2" presStyleCnt="4">
        <dgm:presLayoutVars>
          <dgm:bulletEnabled val="1"/>
        </dgm:presLayoutVars>
      </dgm:prSet>
      <dgm:spPr/>
    </dgm:pt>
    <dgm:pt modelId="{9706D87A-A9B8-4F40-A2B1-588452B0139D}" type="pres">
      <dgm:prSet presAssocID="{FFE16965-5144-4B60-90C5-A96F300BED1A}" presName="sibTrans" presStyleCnt="0"/>
      <dgm:spPr/>
    </dgm:pt>
    <dgm:pt modelId="{D80C1B89-3D62-469A-8C26-CB1FFF3D6E65}" type="pres">
      <dgm:prSet presAssocID="{5B7D4B1E-1FE7-42FE-98DF-E595429337AF}" presName="textNode" presStyleLbl="node1" presStyleIdx="3" presStyleCnt="4">
        <dgm:presLayoutVars>
          <dgm:bulletEnabled val="1"/>
        </dgm:presLayoutVars>
      </dgm:prSet>
      <dgm:spPr/>
    </dgm:pt>
  </dgm:ptLst>
  <dgm:cxnLst>
    <dgm:cxn modelId="{BBA02716-0568-44C3-A041-257E669EE9E4}" srcId="{A103373D-14BA-4710-829B-619F123BAB44}" destId="{5B7D4B1E-1FE7-42FE-98DF-E595429337AF}" srcOrd="3" destOrd="0" parTransId="{C2A106A5-CF6C-4EB0-BCE7-41EB022059B9}" sibTransId="{94ACD7FD-59C2-4918-9B82-C1F9CCF6B268}"/>
    <dgm:cxn modelId="{4AB78325-EB3A-4EAF-8AE9-3DAB5476E2D7}" srcId="{A103373D-14BA-4710-829B-619F123BAB44}" destId="{00FA6247-5C65-4806-A176-8171DF8BFA29}" srcOrd="0" destOrd="0" parTransId="{2822B9A2-2757-4241-BE62-7EAA825FB7C0}" sibTransId="{FC2178BB-BF0E-4D30-8575-95CA0A877A50}"/>
    <dgm:cxn modelId="{2AB4984A-2C18-4A7D-AC95-5BC2CDE5B090}" type="presOf" srcId="{D9AC43D1-1EB1-4A43-BFA6-49274C185BBE}" destId="{C8FE0DAB-1AD6-40A3-ABB5-D57C5272F59C}" srcOrd="0" destOrd="0" presId="urn:microsoft.com/office/officeart/2005/8/layout/hProcess9"/>
    <dgm:cxn modelId="{FE15BA71-FE60-4A1A-B9D4-D0E3124167F9}" type="presOf" srcId="{A103373D-14BA-4710-829B-619F123BAB44}" destId="{D3571BD7-910B-4DA8-A650-12EAE0B8053E}" srcOrd="0" destOrd="0" presId="urn:microsoft.com/office/officeart/2005/8/layout/hProcess9"/>
    <dgm:cxn modelId="{607EED90-1FAE-474F-9255-BB65696E18FD}" type="presOf" srcId="{5B7D4B1E-1FE7-42FE-98DF-E595429337AF}" destId="{D80C1B89-3D62-469A-8C26-CB1FFF3D6E65}" srcOrd="0" destOrd="0" presId="urn:microsoft.com/office/officeart/2005/8/layout/hProcess9"/>
    <dgm:cxn modelId="{86AFC6B1-5FEF-4674-93A9-F1E951F6B014}" srcId="{A103373D-14BA-4710-829B-619F123BAB44}" destId="{D9AC43D1-1EB1-4A43-BFA6-49274C185BBE}" srcOrd="2" destOrd="0" parTransId="{B30A3AE4-7D1D-48CF-A234-B0F9FB29A75B}" sibTransId="{FFE16965-5144-4B60-90C5-A96F300BED1A}"/>
    <dgm:cxn modelId="{303B39D1-C99B-4045-A79E-C9DA3F9D8BCF}" type="presOf" srcId="{00FA6247-5C65-4806-A176-8171DF8BFA29}" destId="{B1ECD67D-DC9A-4BB9-B67F-D24D4BEB9F3E}" srcOrd="0" destOrd="0" presId="urn:microsoft.com/office/officeart/2005/8/layout/hProcess9"/>
    <dgm:cxn modelId="{75C0D0EA-F5B6-4D01-A61D-F4780C762F8F}" srcId="{A103373D-14BA-4710-829B-619F123BAB44}" destId="{A230041D-8286-455B-B0E3-D89E0ED02022}" srcOrd="1" destOrd="0" parTransId="{2591FD1A-851D-43DA-AC19-20FB69DD6B6C}" sibTransId="{D744AE9A-1BBC-4728-A789-D5B83BC2E52A}"/>
    <dgm:cxn modelId="{F254D7FB-FE73-4F71-8A6B-39FA44343208}" type="presOf" srcId="{A230041D-8286-455B-B0E3-D89E0ED02022}" destId="{0808B759-6E9E-4C6E-8DE1-CDF3BC03D64C}" srcOrd="0" destOrd="0" presId="urn:microsoft.com/office/officeart/2005/8/layout/hProcess9"/>
    <dgm:cxn modelId="{C65BD138-A930-4763-9647-47D68EFEF516}" type="presParOf" srcId="{D3571BD7-910B-4DA8-A650-12EAE0B8053E}" destId="{001A1B38-2877-45E8-9F07-97F379E05030}" srcOrd="0" destOrd="0" presId="urn:microsoft.com/office/officeart/2005/8/layout/hProcess9"/>
    <dgm:cxn modelId="{F64066BF-8B53-46F9-BD20-23E1A55036A3}" type="presParOf" srcId="{D3571BD7-910B-4DA8-A650-12EAE0B8053E}" destId="{492FB434-DEFD-49F9-AFAF-637D3D24E507}" srcOrd="1" destOrd="0" presId="urn:microsoft.com/office/officeart/2005/8/layout/hProcess9"/>
    <dgm:cxn modelId="{F1C6B512-9E5D-44B6-BC07-5616DDD316BB}" type="presParOf" srcId="{492FB434-DEFD-49F9-AFAF-637D3D24E507}" destId="{B1ECD67D-DC9A-4BB9-B67F-D24D4BEB9F3E}" srcOrd="0" destOrd="0" presId="urn:microsoft.com/office/officeart/2005/8/layout/hProcess9"/>
    <dgm:cxn modelId="{BB636900-5F84-468C-847E-07B07A66BB5A}" type="presParOf" srcId="{492FB434-DEFD-49F9-AFAF-637D3D24E507}" destId="{2A3BB7FD-2219-4AAB-B687-BEE3C7FDA932}" srcOrd="1" destOrd="0" presId="urn:microsoft.com/office/officeart/2005/8/layout/hProcess9"/>
    <dgm:cxn modelId="{7852650B-20E6-4CC2-9D1D-3A9701678CE5}" type="presParOf" srcId="{492FB434-DEFD-49F9-AFAF-637D3D24E507}" destId="{0808B759-6E9E-4C6E-8DE1-CDF3BC03D64C}" srcOrd="2" destOrd="0" presId="urn:microsoft.com/office/officeart/2005/8/layout/hProcess9"/>
    <dgm:cxn modelId="{EDD013D1-4BBB-4815-A794-F96FBE00AE3C}" type="presParOf" srcId="{492FB434-DEFD-49F9-AFAF-637D3D24E507}" destId="{B2D0A7FA-364C-4E24-89FB-44A5E7538EDA}" srcOrd="3" destOrd="0" presId="urn:microsoft.com/office/officeart/2005/8/layout/hProcess9"/>
    <dgm:cxn modelId="{F19E2673-11F2-4F17-AB9C-408498C82696}" type="presParOf" srcId="{492FB434-DEFD-49F9-AFAF-637D3D24E507}" destId="{C8FE0DAB-1AD6-40A3-ABB5-D57C5272F59C}" srcOrd="4" destOrd="0" presId="urn:microsoft.com/office/officeart/2005/8/layout/hProcess9"/>
    <dgm:cxn modelId="{0322C1C6-2C6E-430A-AA33-6017BD2F2BBF}" type="presParOf" srcId="{492FB434-DEFD-49F9-AFAF-637D3D24E507}" destId="{9706D87A-A9B8-4F40-A2B1-588452B0139D}" srcOrd="5" destOrd="0" presId="urn:microsoft.com/office/officeart/2005/8/layout/hProcess9"/>
    <dgm:cxn modelId="{012BF23E-07EF-4BC6-ACFD-AE293F467602}" type="presParOf" srcId="{492FB434-DEFD-49F9-AFAF-637D3D24E507}" destId="{D80C1B89-3D62-469A-8C26-CB1FFF3D6E6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7F523A-83A9-47A6-9FAE-85518515030F}" type="doc">
      <dgm:prSet loTypeId="urn:microsoft.com/office/officeart/2005/8/layout/chevron1" loCatId="process" qsTypeId="urn:microsoft.com/office/officeart/2005/8/quickstyle/simple1" qsCatId="simple" csTypeId="urn:microsoft.com/office/officeart/2005/8/colors/accent1_2" csCatId="accent1" phldr="1"/>
      <dgm:spPr/>
    </dgm:pt>
    <dgm:pt modelId="{11693704-76C6-4391-A3CA-A59B2A1BA20E}">
      <dgm:prSet phldrT="[Text]" custT="1"/>
      <dgm:spPr>
        <a:solidFill>
          <a:srgbClr val="012269"/>
        </a:solidFill>
        <a:ln>
          <a:solidFill>
            <a:schemeClr val="bg1"/>
          </a:solidFill>
        </a:ln>
      </dgm:spPr>
      <dgm:t>
        <a:bodyPr/>
        <a:lstStyle/>
        <a:p>
          <a:r>
            <a:rPr lang="en-US" sz="1600">
              <a:latin typeface="Verdana" panose="020B0604030504040204" pitchFamily="34" charset="0"/>
              <a:ea typeface="Verdana" panose="020B0604030504040204" pitchFamily="34" charset="0"/>
            </a:rPr>
            <a:t>Lejuplādē</a:t>
          </a:r>
          <a:r>
            <a:rPr lang="en-US" sz="1400">
              <a:latin typeface="Verdana" panose="020B0604030504040204" pitchFamily="34" charset="0"/>
              <a:ea typeface="Verdana" panose="020B0604030504040204" pitchFamily="34" charset="0"/>
            </a:rPr>
            <a:t>  </a:t>
          </a:r>
        </a:p>
        <a:p>
          <a:r>
            <a:rPr lang="lv-LV" sz="1400">
              <a:latin typeface="Verdana" panose="020B0604030504040204" pitchFamily="34" charset="0"/>
              <a:ea typeface="Verdana" panose="020B0604030504040204" pitchFamily="34" charset="0"/>
              <a:hlinkClick xmlns:r="http://schemas.openxmlformats.org/officeDocument/2006/relationships" r:id="rId1"/>
            </a:rPr>
            <a:t>https://www.cfla.gov.lv/lv/2-3-1-2-i-2k-2u</a:t>
          </a:r>
          <a:endParaRPr lang="lv-LV" sz="1400">
            <a:latin typeface="Verdana" panose="020B0604030504040204" pitchFamily="34" charset="0"/>
            <a:ea typeface="Verdana" panose="020B0604030504040204" pitchFamily="34" charset="0"/>
          </a:endParaRPr>
        </a:p>
      </dgm:t>
    </dgm:pt>
    <dgm:pt modelId="{32C62C43-E3F9-482C-AABF-467F37B00C2B}" type="par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6647E9FE-3812-4BB2-92A1-B71BA3622051}" type="sibTrans" cxnId="{170A2CC2-7EDD-44A7-BEC5-830AD307FA48}">
      <dgm:prSet/>
      <dgm:spPr/>
      <dgm:t>
        <a:bodyPr/>
        <a:lstStyle/>
        <a:p>
          <a:endParaRPr lang="lv-LV">
            <a:latin typeface="Verdana" panose="020B0604030504040204" pitchFamily="34" charset="0"/>
            <a:ea typeface="Verdana" panose="020B0604030504040204" pitchFamily="34" charset="0"/>
          </a:endParaRPr>
        </a:p>
      </dgm:t>
    </dgm:pt>
    <dgm:pt modelId="{4438C132-8E4F-472D-BD96-A7F886F2D5AC}">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Aizpilda</a:t>
          </a:r>
          <a:r>
            <a:rPr lang="en-US" sz="1600">
              <a:latin typeface="Verdana" panose="020B0604030504040204" pitchFamily="34" charset="0"/>
              <a:ea typeface="Verdana" panose="020B0604030504040204" pitchFamily="34" charset="0"/>
            </a:rPr>
            <a:t> un </a:t>
          </a:r>
          <a:r>
            <a:rPr lang="en-US" sz="1600" err="1">
              <a:latin typeface="Verdana" panose="020B0604030504040204" pitchFamily="34" charset="0"/>
              <a:ea typeface="Verdana" panose="020B0604030504040204" pitchFamily="34" charset="0"/>
            </a:rPr>
            <a:t>paraksta</a:t>
          </a:r>
          <a:endParaRPr lang="lv-LV" sz="1600">
            <a:latin typeface="Verdana" panose="020B0604030504040204" pitchFamily="34" charset="0"/>
            <a:ea typeface="Verdana" panose="020B0604030504040204" pitchFamily="34" charset="0"/>
          </a:endParaRPr>
        </a:p>
      </dgm:t>
    </dgm:pt>
    <dgm:pt modelId="{5BE622C6-C749-4375-A0DD-BD7D0A28500E}" type="par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418DC538-3FA9-4DE3-8063-DA7C0959BF51}" type="sibTrans" cxnId="{F44E9191-A47D-47F1-9FDC-0CA8408EC582}">
      <dgm:prSet/>
      <dgm:spPr/>
      <dgm:t>
        <a:bodyPr/>
        <a:lstStyle/>
        <a:p>
          <a:endParaRPr lang="lv-LV">
            <a:latin typeface="Verdana" panose="020B0604030504040204" pitchFamily="34" charset="0"/>
            <a:ea typeface="Verdana" panose="020B0604030504040204" pitchFamily="34" charset="0"/>
          </a:endParaRPr>
        </a:p>
      </dgm:t>
    </dgm:pt>
    <dgm:pt modelId="{232EA92F-92CA-455A-B301-B30AA88BBF53}">
      <dgm:prSet phldrT="[Text]" custT="1"/>
      <dgm:spPr>
        <a:solidFill>
          <a:srgbClr val="012269"/>
        </a:solidFill>
      </dgm:spPr>
      <dgm:t>
        <a:bodyPr/>
        <a:lstStyle/>
        <a:p>
          <a:r>
            <a:rPr lang="en-US" sz="1600" err="1">
              <a:latin typeface="Verdana" panose="020B0604030504040204" pitchFamily="34" charset="0"/>
              <a:ea typeface="Verdana" panose="020B0604030504040204" pitchFamily="34" charset="0"/>
            </a:rPr>
            <a:t>Augšuplādē</a:t>
          </a:r>
          <a:r>
            <a:rPr lang="en-US" sz="1600">
              <a:latin typeface="Verdana" panose="020B0604030504040204" pitchFamily="34" charset="0"/>
              <a:ea typeface="Verdana" panose="020B0604030504040204" pitchFamily="34" charset="0"/>
            </a:rPr>
            <a:t> KPVIS</a:t>
          </a:r>
          <a:endParaRPr lang="lv-LV" sz="1600">
            <a:latin typeface="Verdana" panose="020B0604030504040204" pitchFamily="34" charset="0"/>
            <a:ea typeface="Verdana" panose="020B0604030504040204" pitchFamily="34" charset="0"/>
          </a:endParaRPr>
        </a:p>
      </dgm:t>
    </dgm:pt>
    <dgm:pt modelId="{C18A3D48-C00F-4DE9-BF8E-DE7FD3F78148}" type="par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ABFC2D93-E7DD-4950-9E28-AC4AFEC66410}" type="sibTrans" cxnId="{9A55039C-ADD0-4BFC-A2A4-BC990DA9DF1D}">
      <dgm:prSet/>
      <dgm:spPr/>
      <dgm:t>
        <a:bodyPr/>
        <a:lstStyle/>
        <a:p>
          <a:endParaRPr lang="lv-LV">
            <a:latin typeface="Verdana" panose="020B0604030504040204" pitchFamily="34" charset="0"/>
            <a:ea typeface="Verdana" panose="020B0604030504040204" pitchFamily="34" charset="0"/>
          </a:endParaRPr>
        </a:p>
      </dgm:t>
    </dgm:pt>
    <dgm:pt modelId="{3B8F2D4D-4382-4E25-8934-B625CF673289}" type="pres">
      <dgm:prSet presAssocID="{6F7F523A-83A9-47A6-9FAE-85518515030F}" presName="Name0" presStyleCnt="0">
        <dgm:presLayoutVars>
          <dgm:dir/>
          <dgm:animLvl val="lvl"/>
          <dgm:resizeHandles val="exact"/>
        </dgm:presLayoutVars>
      </dgm:prSet>
      <dgm:spPr/>
    </dgm:pt>
    <dgm:pt modelId="{BC319B53-218B-4F1F-8524-A829FD7D224D}" type="pres">
      <dgm:prSet presAssocID="{11693704-76C6-4391-A3CA-A59B2A1BA20E}" presName="parTxOnly" presStyleLbl="node1" presStyleIdx="0" presStyleCnt="3" custScaleY="32259">
        <dgm:presLayoutVars>
          <dgm:chMax val="0"/>
          <dgm:chPref val="0"/>
          <dgm:bulletEnabled val="1"/>
        </dgm:presLayoutVars>
      </dgm:prSet>
      <dgm:spPr/>
    </dgm:pt>
    <dgm:pt modelId="{5FF4E92B-7720-4568-A3EF-2E8315FD5145}" type="pres">
      <dgm:prSet presAssocID="{6647E9FE-3812-4BB2-92A1-B71BA3622051}" presName="parTxOnlySpace" presStyleCnt="0"/>
      <dgm:spPr/>
    </dgm:pt>
    <dgm:pt modelId="{3E63C910-E9B3-4044-A6EE-49597A0F0E2D}" type="pres">
      <dgm:prSet presAssocID="{4438C132-8E4F-472D-BD96-A7F886F2D5AC}" presName="parTxOnly" presStyleLbl="node1" presStyleIdx="1" presStyleCnt="3" custScaleX="63787" custScaleY="30977">
        <dgm:presLayoutVars>
          <dgm:chMax val="0"/>
          <dgm:chPref val="0"/>
          <dgm:bulletEnabled val="1"/>
        </dgm:presLayoutVars>
      </dgm:prSet>
      <dgm:spPr/>
    </dgm:pt>
    <dgm:pt modelId="{F506A170-B5E2-477E-B9F9-146D8F91CA55}" type="pres">
      <dgm:prSet presAssocID="{418DC538-3FA9-4DE3-8063-DA7C0959BF51}" presName="parTxOnlySpace" presStyleCnt="0"/>
      <dgm:spPr/>
    </dgm:pt>
    <dgm:pt modelId="{58822595-BCEB-473E-A17C-08344609E670}" type="pres">
      <dgm:prSet presAssocID="{232EA92F-92CA-455A-B301-B30AA88BBF53}" presName="parTxOnly" presStyleLbl="node1" presStyleIdx="2" presStyleCnt="3" custScaleX="47448" custScaleY="32532">
        <dgm:presLayoutVars>
          <dgm:chMax val="0"/>
          <dgm:chPref val="0"/>
          <dgm:bulletEnabled val="1"/>
        </dgm:presLayoutVars>
      </dgm:prSet>
      <dgm:spPr/>
    </dgm:pt>
  </dgm:ptLst>
  <dgm:cxnLst>
    <dgm:cxn modelId="{339A0D3E-DADF-447D-B1E7-086CA06D7AF3}" type="presOf" srcId="{6F7F523A-83A9-47A6-9FAE-85518515030F}" destId="{3B8F2D4D-4382-4E25-8934-B625CF673289}" srcOrd="0" destOrd="0" presId="urn:microsoft.com/office/officeart/2005/8/layout/chevron1"/>
    <dgm:cxn modelId="{53173869-5F1E-4108-9D93-A828DD1A8116}" type="presOf" srcId="{11693704-76C6-4391-A3CA-A59B2A1BA20E}" destId="{BC319B53-218B-4F1F-8524-A829FD7D224D}" srcOrd="0" destOrd="0" presId="urn:microsoft.com/office/officeart/2005/8/layout/chevron1"/>
    <dgm:cxn modelId="{CA6A3F87-1661-480C-8FB9-923D8342CE0E}" type="presOf" srcId="{4438C132-8E4F-472D-BD96-A7F886F2D5AC}" destId="{3E63C910-E9B3-4044-A6EE-49597A0F0E2D}" srcOrd="0" destOrd="0" presId="urn:microsoft.com/office/officeart/2005/8/layout/chevron1"/>
    <dgm:cxn modelId="{F44E9191-A47D-47F1-9FDC-0CA8408EC582}" srcId="{6F7F523A-83A9-47A6-9FAE-85518515030F}" destId="{4438C132-8E4F-472D-BD96-A7F886F2D5AC}" srcOrd="1" destOrd="0" parTransId="{5BE622C6-C749-4375-A0DD-BD7D0A28500E}" sibTransId="{418DC538-3FA9-4DE3-8063-DA7C0959BF51}"/>
    <dgm:cxn modelId="{9A55039C-ADD0-4BFC-A2A4-BC990DA9DF1D}" srcId="{6F7F523A-83A9-47A6-9FAE-85518515030F}" destId="{232EA92F-92CA-455A-B301-B30AA88BBF53}" srcOrd="2" destOrd="0" parTransId="{C18A3D48-C00F-4DE9-BF8E-DE7FD3F78148}" sibTransId="{ABFC2D93-E7DD-4950-9E28-AC4AFEC66410}"/>
    <dgm:cxn modelId="{77C7C2B5-8CD6-434D-9EA1-00C897DD19A2}" type="presOf" srcId="{232EA92F-92CA-455A-B301-B30AA88BBF53}" destId="{58822595-BCEB-473E-A17C-08344609E670}" srcOrd="0" destOrd="0" presId="urn:microsoft.com/office/officeart/2005/8/layout/chevron1"/>
    <dgm:cxn modelId="{170A2CC2-7EDD-44A7-BEC5-830AD307FA48}" srcId="{6F7F523A-83A9-47A6-9FAE-85518515030F}" destId="{11693704-76C6-4391-A3CA-A59B2A1BA20E}" srcOrd="0" destOrd="0" parTransId="{32C62C43-E3F9-482C-AABF-467F37B00C2B}" sibTransId="{6647E9FE-3812-4BB2-92A1-B71BA3622051}"/>
    <dgm:cxn modelId="{00C9B87B-B7AB-47FB-AC17-67B08BB4AC1C}" type="presParOf" srcId="{3B8F2D4D-4382-4E25-8934-B625CF673289}" destId="{BC319B53-218B-4F1F-8524-A829FD7D224D}" srcOrd="0" destOrd="0" presId="urn:microsoft.com/office/officeart/2005/8/layout/chevron1"/>
    <dgm:cxn modelId="{63B917F2-97E2-4CF6-9666-466F9850E5A4}" type="presParOf" srcId="{3B8F2D4D-4382-4E25-8934-B625CF673289}" destId="{5FF4E92B-7720-4568-A3EF-2E8315FD5145}" srcOrd="1" destOrd="0" presId="urn:microsoft.com/office/officeart/2005/8/layout/chevron1"/>
    <dgm:cxn modelId="{FC596606-A055-4621-B140-836DB321C0C6}" type="presParOf" srcId="{3B8F2D4D-4382-4E25-8934-B625CF673289}" destId="{3E63C910-E9B3-4044-A6EE-49597A0F0E2D}" srcOrd="2" destOrd="0" presId="urn:microsoft.com/office/officeart/2005/8/layout/chevron1"/>
    <dgm:cxn modelId="{9693962E-CA3B-46BC-8F73-887F4DFA8E83}" type="presParOf" srcId="{3B8F2D4D-4382-4E25-8934-B625CF673289}" destId="{F506A170-B5E2-477E-B9F9-146D8F91CA55}" srcOrd="3" destOrd="0" presId="urn:microsoft.com/office/officeart/2005/8/layout/chevron1"/>
    <dgm:cxn modelId="{2C37B6A3-F312-41D3-984F-2563D43F7D74}" type="presParOf" srcId="{3B8F2D4D-4382-4E25-8934-B625CF673289}" destId="{58822595-BCEB-473E-A17C-08344609E670}"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A1B38-2877-45E8-9F07-97F379E05030}">
      <dsp:nvSpPr>
        <dsp:cNvPr id="0" name=""/>
        <dsp:cNvSpPr/>
      </dsp:nvSpPr>
      <dsp:spPr>
        <a:xfrm>
          <a:off x="850130" y="0"/>
          <a:ext cx="9273277" cy="5418667"/>
        </a:xfrm>
        <a:prstGeom prst="rightArrow">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1ECD67D-DC9A-4BB9-B67F-D24D4BEB9F3E}">
      <dsp:nvSpPr>
        <dsp:cNvPr id="0" name=""/>
        <dsp:cNvSpPr/>
      </dsp:nvSpPr>
      <dsp:spPr>
        <a:xfrm>
          <a:off x="5460" y="1625600"/>
          <a:ext cx="2626221"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mj-lt"/>
            <a:buNone/>
          </a:pPr>
          <a:r>
            <a:rPr lang="lv-LV" sz="1800" i="0" kern="1200" noProof="0">
              <a:latin typeface="Verdana"/>
              <a:ea typeface="Verdana"/>
              <a:cs typeface="+mn-cs"/>
            </a:rPr>
            <a:t>Vērtē </a:t>
          </a:r>
          <a:r>
            <a:rPr lang="lv-LV" sz="1800" b="1" i="0" kern="1200" noProof="0">
              <a:latin typeface="Verdana"/>
              <a:ea typeface="Verdana"/>
              <a:cs typeface="+mn-cs"/>
            </a:rPr>
            <a:t>izslēgšanas</a:t>
          </a:r>
          <a:r>
            <a:rPr lang="lv-LV" sz="1800" i="0" kern="1200" noProof="0">
              <a:latin typeface="Verdana"/>
              <a:ea typeface="Verdana"/>
              <a:cs typeface="+mn-cs"/>
            </a:rPr>
            <a:t> kritērijus Nr. 1.1, 1.2</a:t>
          </a:r>
          <a:r>
            <a:rPr lang="en-US" sz="1800" i="0" kern="1200" noProof="0">
              <a:latin typeface="Verdana"/>
              <a:ea typeface="Verdana"/>
              <a:cs typeface="+mn-cs"/>
            </a:rPr>
            <a:t>, 1.3, </a:t>
          </a:r>
          <a:r>
            <a:rPr lang="en-US" sz="1800" i="0" u="none" kern="1200" noProof="0">
              <a:latin typeface="Verdana"/>
              <a:ea typeface="Verdana"/>
              <a:cs typeface="+mn-cs"/>
            </a:rPr>
            <a:t>un 1,4</a:t>
          </a:r>
          <a:endParaRPr lang="lv-LV" sz="1800" u="none" kern="1200" noProof="0"/>
        </a:p>
      </dsp:txBody>
      <dsp:txXfrm>
        <a:off x="111267" y="1731407"/>
        <a:ext cx="2414607" cy="1955852"/>
      </dsp:txXfrm>
    </dsp:sp>
    <dsp:sp modelId="{0808B759-6E9E-4C6E-8DE1-CDF3BC03D64C}">
      <dsp:nvSpPr>
        <dsp:cNvPr id="0" name=""/>
        <dsp:cNvSpPr/>
      </dsp:nvSpPr>
      <dsp:spPr>
        <a:xfrm>
          <a:off x="2762992" y="1625600"/>
          <a:ext cx="2626221"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Font typeface="+mj-lt"/>
            <a:buNone/>
          </a:pPr>
          <a:r>
            <a:rPr lang="lv-LV" sz="1800" i="0" kern="1200" noProof="0">
              <a:latin typeface="Verdana"/>
              <a:ea typeface="Verdana"/>
              <a:cs typeface="+mn-cs"/>
            </a:rPr>
            <a:t>Vērtē izslēdzošo vispārīgo </a:t>
          </a:r>
          <a:r>
            <a:rPr lang="lv-LV" sz="1800" b="1" i="0" kern="1200" noProof="0">
              <a:latin typeface="Verdana"/>
              <a:ea typeface="Verdana"/>
              <a:cs typeface="+mn-cs"/>
            </a:rPr>
            <a:t>atbilstības</a:t>
          </a:r>
          <a:r>
            <a:rPr lang="lv-LV" sz="1800" i="0" kern="1200" noProof="0">
              <a:latin typeface="Verdana"/>
              <a:ea typeface="Verdana"/>
              <a:cs typeface="+mn-cs"/>
            </a:rPr>
            <a:t> kritēriju Nr. 2.</a:t>
          </a:r>
          <a:r>
            <a:rPr lang="en-US" sz="1800" i="0" kern="1200" noProof="0">
              <a:latin typeface="Verdana"/>
              <a:ea typeface="Verdana"/>
              <a:cs typeface="+mn-cs"/>
            </a:rPr>
            <a:t>2 un </a:t>
          </a:r>
          <a:r>
            <a:rPr lang="en-US" sz="1800" b="1" i="0" kern="1200" noProof="0" err="1">
              <a:latin typeface="Verdana"/>
              <a:ea typeface="Verdana"/>
              <a:cs typeface="+mn-cs"/>
            </a:rPr>
            <a:t>kvalitātes</a:t>
          </a:r>
          <a:r>
            <a:rPr lang="en-US" sz="1800" b="1" i="0" kern="1200" noProof="0">
              <a:latin typeface="Verdana"/>
              <a:ea typeface="Verdana"/>
              <a:cs typeface="+mn-cs"/>
            </a:rPr>
            <a:t> </a:t>
          </a:r>
          <a:r>
            <a:rPr lang="en-US" sz="1800" b="1" i="0" kern="1200" noProof="0" err="1">
              <a:latin typeface="Verdana"/>
              <a:ea typeface="Verdana"/>
              <a:cs typeface="+mn-cs"/>
            </a:rPr>
            <a:t>kritērijus</a:t>
          </a:r>
          <a:r>
            <a:rPr lang="en-US" sz="1800" b="1" i="0" kern="1200" noProof="0">
              <a:latin typeface="Verdana"/>
              <a:ea typeface="Verdana"/>
              <a:cs typeface="+mn-cs"/>
            </a:rPr>
            <a:t> </a:t>
          </a:r>
          <a:r>
            <a:rPr lang="en-US" sz="1800" b="0" i="0" kern="1200" noProof="0">
              <a:latin typeface="Verdana"/>
              <a:ea typeface="Verdana"/>
              <a:cs typeface="+mn-cs"/>
            </a:rPr>
            <a:t>3.3, 3.4, 3.5, 3.6.</a:t>
          </a:r>
          <a:endParaRPr lang="lv-LV" sz="1800" b="1" kern="1200" noProof="0"/>
        </a:p>
      </dsp:txBody>
      <dsp:txXfrm>
        <a:off x="2868799" y="1731407"/>
        <a:ext cx="2414607" cy="1955852"/>
      </dsp:txXfrm>
    </dsp:sp>
    <dsp:sp modelId="{C8FE0DAB-1AD6-40A3-ABB5-D57C5272F59C}">
      <dsp:nvSpPr>
        <dsp:cNvPr id="0" name=""/>
        <dsp:cNvSpPr/>
      </dsp:nvSpPr>
      <dsp:spPr>
        <a:xfrm>
          <a:off x="5520524" y="1625600"/>
          <a:ext cx="2626221"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Font typeface="Wingdings" panose="05000000000000000000" pitchFamily="2" charset="2"/>
            <a:buNone/>
          </a:pPr>
          <a:r>
            <a:rPr lang="lv-LV" sz="1200" i="0" kern="1200" noProof="0">
              <a:latin typeface="Verdana"/>
              <a:ea typeface="Verdana"/>
              <a:cs typeface="+mn-cs"/>
            </a:rPr>
            <a:t>Vērtē </a:t>
          </a:r>
          <a:r>
            <a:rPr lang="lv-LV" sz="1200" i="0" kern="1200">
              <a:latin typeface="Verdana"/>
              <a:ea typeface="Verdana"/>
              <a:cs typeface="+mn-cs"/>
            </a:rPr>
            <a:t>vispārīgos </a:t>
          </a:r>
          <a:r>
            <a:rPr lang="lv-LV" sz="1200" b="1" i="0" kern="1200">
              <a:latin typeface="Verdana"/>
              <a:ea typeface="Verdana"/>
              <a:cs typeface="+mn-cs"/>
            </a:rPr>
            <a:t>atbilstības</a:t>
          </a:r>
          <a:r>
            <a:rPr lang="lv-LV" sz="1200" i="0" kern="1200">
              <a:latin typeface="Verdana"/>
              <a:ea typeface="Verdana"/>
              <a:cs typeface="+mn-cs"/>
            </a:rPr>
            <a:t> kritērijus Nr. 2.</a:t>
          </a:r>
          <a:r>
            <a:rPr lang="en-US" sz="1200" i="0" kern="1200">
              <a:latin typeface="Verdana"/>
              <a:ea typeface="Verdana"/>
              <a:cs typeface="+mn-cs"/>
            </a:rPr>
            <a:t>1</a:t>
          </a:r>
          <a:r>
            <a:rPr lang="lv-LV" sz="1200" i="0" kern="1200">
              <a:latin typeface="Verdana"/>
              <a:ea typeface="Verdana"/>
              <a:cs typeface="+mn-cs"/>
            </a:rPr>
            <a:t>,</a:t>
          </a:r>
          <a:r>
            <a:rPr lang="en-US" sz="1200" i="0" kern="1200">
              <a:latin typeface="Verdana"/>
              <a:ea typeface="Verdana"/>
              <a:cs typeface="+mn-cs"/>
            </a:rPr>
            <a:t> 2.1</a:t>
          </a:r>
          <a:r>
            <a:rPr lang="en-US" sz="1200" i="0" kern="1200" baseline="30000">
              <a:latin typeface="Verdana"/>
              <a:ea typeface="Verdana"/>
              <a:cs typeface="+mn-cs"/>
            </a:rPr>
            <a:t>1</a:t>
          </a:r>
          <a:r>
            <a:rPr lang="en-US" sz="1200" i="0" kern="1200">
              <a:latin typeface="Verdana"/>
              <a:ea typeface="Verdana"/>
              <a:cs typeface="+mn-cs"/>
            </a:rPr>
            <a:t> 2.3,</a:t>
          </a:r>
          <a:r>
            <a:rPr lang="lv-LV" sz="1200" i="0" kern="1200">
              <a:latin typeface="Verdana"/>
              <a:ea typeface="Verdana"/>
              <a:cs typeface="+mn-cs"/>
            </a:rPr>
            <a:t> 2.4, 2.5, 2.6, 2.7, 2.8, 2.9, 2.10</a:t>
          </a:r>
          <a:r>
            <a:rPr lang="en-US" sz="1200" i="0" kern="1200">
              <a:latin typeface="Verdana"/>
              <a:ea typeface="Verdana"/>
              <a:cs typeface="+mn-cs"/>
            </a:rPr>
            <a:t>, </a:t>
          </a:r>
          <a:r>
            <a:rPr lang="en-US" sz="1200" i="0" kern="1200" err="1">
              <a:latin typeface="Verdana"/>
              <a:ea typeface="Verdana"/>
              <a:cs typeface="+mn-cs"/>
            </a:rPr>
            <a:t>kā</a:t>
          </a:r>
          <a:r>
            <a:rPr lang="en-US" sz="1200" i="0" kern="1200">
              <a:latin typeface="Verdana"/>
              <a:ea typeface="Verdana"/>
              <a:cs typeface="+mn-cs"/>
            </a:rPr>
            <a:t> </a:t>
          </a:r>
          <a:r>
            <a:rPr lang="en-US" sz="1200" i="0" kern="1200" err="1">
              <a:latin typeface="Verdana"/>
              <a:ea typeface="Verdana"/>
              <a:cs typeface="+mn-cs"/>
            </a:rPr>
            <a:t>arī</a:t>
          </a:r>
          <a:r>
            <a:rPr lang="en-US" sz="1200" i="0" kern="1200">
              <a:latin typeface="Verdana"/>
              <a:ea typeface="Verdana"/>
              <a:cs typeface="+mn-cs"/>
            </a:rPr>
            <a:t> </a:t>
          </a:r>
          <a:r>
            <a:rPr lang="en-US" sz="1200" b="1" i="0" kern="1200" err="1">
              <a:latin typeface="Verdana"/>
              <a:ea typeface="Verdana"/>
              <a:cs typeface="+mn-cs"/>
            </a:rPr>
            <a:t>Kvalitātes</a:t>
          </a:r>
          <a:r>
            <a:rPr lang="en-US" sz="1200" b="1" i="0" kern="1200">
              <a:latin typeface="Verdana"/>
              <a:ea typeface="Verdana"/>
              <a:cs typeface="+mn-cs"/>
            </a:rPr>
            <a:t> </a:t>
          </a:r>
          <a:r>
            <a:rPr lang="en-US" sz="1200" b="1" i="0" kern="1200" err="1">
              <a:latin typeface="Verdana"/>
              <a:ea typeface="Verdana"/>
              <a:cs typeface="+mn-cs"/>
            </a:rPr>
            <a:t>kritērijus</a:t>
          </a:r>
          <a:r>
            <a:rPr lang="en-US" sz="1200" i="0" kern="1200">
              <a:latin typeface="Verdana"/>
              <a:ea typeface="Verdana"/>
              <a:cs typeface="+mn-cs"/>
            </a:rPr>
            <a:t> </a:t>
          </a:r>
          <a:endParaRPr lang="lv-LV" sz="1200" kern="1200">
            <a:latin typeface="Verdana"/>
            <a:ea typeface="Verdana"/>
            <a:cs typeface="+mn-cs"/>
          </a:endParaRPr>
        </a:p>
      </dsp:txBody>
      <dsp:txXfrm>
        <a:off x="5626331" y="1731407"/>
        <a:ext cx="2414607" cy="1955852"/>
      </dsp:txXfrm>
    </dsp:sp>
    <dsp:sp modelId="{D80C1B89-3D62-469A-8C26-CB1FFF3D6E65}">
      <dsp:nvSpPr>
        <dsp:cNvPr id="0" name=""/>
        <dsp:cNvSpPr/>
      </dsp:nvSpPr>
      <dsp:spPr>
        <a:xfrm>
          <a:off x="8278056" y="1625600"/>
          <a:ext cx="2626221" cy="216746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lv-LV" sz="1200" i="0" kern="1200" noProof="0">
              <a:latin typeface="Verdana"/>
              <a:ea typeface="Verdana"/>
              <a:cs typeface="+mn-cs"/>
            </a:rPr>
            <a:t>Pieņem lēmumu par </a:t>
          </a:r>
          <a:r>
            <a:rPr lang="en-US" sz="1200" i="0" kern="1200" noProof="0">
              <a:latin typeface="Verdana"/>
              <a:ea typeface="Verdana"/>
              <a:cs typeface="+mn-cs"/>
            </a:rPr>
            <a:t>PI </a:t>
          </a:r>
          <a:r>
            <a:rPr lang="lv-LV" sz="1200" i="0" kern="1200" noProof="0">
              <a:latin typeface="Verdana"/>
              <a:ea typeface="Verdana"/>
              <a:cs typeface="+mn-cs"/>
            </a:rPr>
            <a:t>apstiprināšanu vai apstiprināšanu ar nosacījumu</a:t>
          </a:r>
        </a:p>
      </dsp:txBody>
      <dsp:txXfrm>
        <a:off x="8383863" y="1731407"/>
        <a:ext cx="2414607"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19B53-218B-4F1F-8524-A829FD7D224D}">
      <dsp:nvSpPr>
        <dsp:cNvPr id="0" name=""/>
        <dsp:cNvSpPr/>
      </dsp:nvSpPr>
      <dsp:spPr>
        <a:xfrm>
          <a:off x="3958" y="178781"/>
          <a:ext cx="4744156" cy="612166"/>
        </a:xfrm>
        <a:prstGeom prst="chevron">
          <a:avLst/>
        </a:prstGeom>
        <a:solidFill>
          <a:srgbClr val="012269"/>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latin typeface="Verdana" panose="020B0604030504040204" pitchFamily="34" charset="0"/>
              <a:ea typeface="Verdana" panose="020B0604030504040204" pitchFamily="34" charset="0"/>
            </a:rPr>
            <a:t>Lejuplādē</a:t>
          </a:r>
          <a:r>
            <a:rPr lang="en-US" sz="1400" kern="1200">
              <a:latin typeface="Verdana" panose="020B0604030504040204" pitchFamily="34" charset="0"/>
              <a:ea typeface="Verdana" panose="020B0604030504040204" pitchFamily="34" charset="0"/>
            </a:rPr>
            <a:t>  </a:t>
          </a:r>
        </a:p>
        <a:p>
          <a:pPr marL="0" lvl="0" indent="0" algn="ctr" defTabSz="711200">
            <a:lnSpc>
              <a:spcPct val="90000"/>
            </a:lnSpc>
            <a:spcBef>
              <a:spcPct val="0"/>
            </a:spcBef>
            <a:spcAft>
              <a:spcPct val="35000"/>
            </a:spcAft>
            <a:buNone/>
          </a:pPr>
          <a:r>
            <a:rPr lang="lv-LV" sz="1400" kern="1200">
              <a:latin typeface="Verdana" panose="020B0604030504040204" pitchFamily="34" charset="0"/>
              <a:ea typeface="Verdana" panose="020B0604030504040204" pitchFamily="34" charset="0"/>
              <a:hlinkClick xmlns:r="http://schemas.openxmlformats.org/officeDocument/2006/relationships" r:id="rId1"/>
            </a:rPr>
            <a:t>https://www.cfla.gov.lv/lv/2-3-1-2-i-2k-2u</a:t>
          </a:r>
          <a:endParaRPr lang="lv-LV" sz="1400" kern="1200">
            <a:latin typeface="Verdana" panose="020B0604030504040204" pitchFamily="34" charset="0"/>
            <a:ea typeface="Verdana" panose="020B0604030504040204" pitchFamily="34" charset="0"/>
          </a:endParaRPr>
        </a:p>
      </dsp:txBody>
      <dsp:txXfrm>
        <a:off x="310041" y="178781"/>
        <a:ext cx="4131990" cy="612166"/>
      </dsp:txXfrm>
    </dsp:sp>
    <dsp:sp modelId="{3E63C910-E9B3-4044-A6EE-49597A0F0E2D}">
      <dsp:nvSpPr>
        <dsp:cNvPr id="0" name=""/>
        <dsp:cNvSpPr/>
      </dsp:nvSpPr>
      <dsp:spPr>
        <a:xfrm>
          <a:off x="4273699" y="190945"/>
          <a:ext cx="3026155" cy="587838"/>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Aizpilda</a:t>
          </a:r>
          <a:r>
            <a:rPr lang="en-US" sz="1600" kern="1200">
              <a:latin typeface="Verdana" panose="020B0604030504040204" pitchFamily="34" charset="0"/>
              <a:ea typeface="Verdana" panose="020B0604030504040204" pitchFamily="34" charset="0"/>
            </a:rPr>
            <a:t> un </a:t>
          </a:r>
          <a:r>
            <a:rPr lang="en-US" sz="1600" kern="1200" err="1">
              <a:latin typeface="Verdana" panose="020B0604030504040204" pitchFamily="34" charset="0"/>
              <a:ea typeface="Verdana" panose="020B0604030504040204" pitchFamily="34" charset="0"/>
            </a:rPr>
            <a:t>paraksta</a:t>
          </a:r>
          <a:endParaRPr lang="lv-LV" sz="1600" kern="1200">
            <a:latin typeface="Verdana" panose="020B0604030504040204" pitchFamily="34" charset="0"/>
            <a:ea typeface="Verdana" panose="020B0604030504040204" pitchFamily="34" charset="0"/>
          </a:endParaRPr>
        </a:p>
      </dsp:txBody>
      <dsp:txXfrm>
        <a:off x="4567618" y="190945"/>
        <a:ext cx="2438317" cy="587838"/>
      </dsp:txXfrm>
    </dsp:sp>
    <dsp:sp modelId="{58822595-BCEB-473E-A17C-08344609E670}">
      <dsp:nvSpPr>
        <dsp:cNvPr id="0" name=""/>
        <dsp:cNvSpPr/>
      </dsp:nvSpPr>
      <dsp:spPr>
        <a:xfrm>
          <a:off x="6825438" y="176191"/>
          <a:ext cx="2251007" cy="617347"/>
        </a:xfrm>
        <a:prstGeom prst="chevron">
          <a:avLst/>
        </a:prstGeom>
        <a:solidFill>
          <a:srgbClr val="0122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err="1">
              <a:latin typeface="Verdana" panose="020B0604030504040204" pitchFamily="34" charset="0"/>
              <a:ea typeface="Verdana" panose="020B0604030504040204" pitchFamily="34" charset="0"/>
            </a:rPr>
            <a:t>Augšuplādē</a:t>
          </a:r>
          <a:r>
            <a:rPr lang="en-US" sz="1600" kern="1200">
              <a:latin typeface="Verdana" panose="020B0604030504040204" pitchFamily="34" charset="0"/>
              <a:ea typeface="Verdana" panose="020B0604030504040204" pitchFamily="34" charset="0"/>
            </a:rPr>
            <a:t> KPVIS</a:t>
          </a:r>
          <a:endParaRPr lang="lv-LV" sz="1600" kern="1200">
            <a:latin typeface="Verdana" panose="020B0604030504040204" pitchFamily="34" charset="0"/>
            <a:ea typeface="Verdana" panose="020B0604030504040204" pitchFamily="34" charset="0"/>
          </a:endParaRPr>
        </a:p>
      </dsp:txBody>
      <dsp:txXfrm>
        <a:off x="7134112" y="176191"/>
        <a:ext cx="1633660" cy="6173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D1624-C763-DC16-BF8D-E18DE9F0DC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11E06CE9-7D39-3EA0-B703-10FBB9B263A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B3E215AD-C6BD-4F69-BB02-23F45926FDD0}" type="datetimeFigureOut">
              <a:rPr lang="lv-LV"/>
              <a:pPr>
                <a:defRPr/>
              </a:pPr>
              <a:t>29.07.2024</a:t>
            </a:fld>
            <a:endParaRPr lang="lv-LV"/>
          </a:p>
        </p:txBody>
      </p:sp>
      <p:sp>
        <p:nvSpPr>
          <p:cNvPr id="4" name="Slide Image Placeholder 3">
            <a:extLst>
              <a:ext uri="{FF2B5EF4-FFF2-40B4-BE49-F238E27FC236}">
                <a16:creationId xmlns:a16="http://schemas.microsoft.com/office/drawing/2014/main" id="{5043AC12-36F3-C1DE-43C3-68FF698DF66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E517FB66-9354-A1E4-86AC-EF3275C376D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3F15F4BB-C72F-5BC0-BD55-09A47E67B5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58D8112B-08D9-963F-F988-919B6F8FBC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7F352BC-02EB-435B-A54C-4F1C8A4C976B}"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lv-LV" altLang="en-US" sz="1200" noProof="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a:t>
            </a:fld>
            <a:endParaRPr lang="lv-LV" altLang="lv-LV"/>
          </a:p>
        </p:txBody>
      </p:sp>
    </p:spTree>
    <p:extLst>
      <p:ext uri="{BB962C8B-B14F-4D97-AF65-F5344CB8AC3E}">
        <p14:creationId xmlns:p14="http://schemas.microsoft.com/office/powerpoint/2010/main" val="306655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10</a:t>
            </a:fld>
            <a:endParaRPr lang="lv-LV" altLang="lv-LV"/>
          </a:p>
        </p:txBody>
      </p:sp>
    </p:spTree>
    <p:extLst>
      <p:ext uri="{BB962C8B-B14F-4D97-AF65-F5344CB8AC3E}">
        <p14:creationId xmlns:p14="http://schemas.microsoft.com/office/powerpoint/2010/main" val="339719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11</a:t>
            </a:fld>
            <a:endParaRPr lang="lv-LV" altLang="lv-LV"/>
          </a:p>
        </p:txBody>
      </p:sp>
    </p:spTree>
    <p:extLst>
      <p:ext uri="{BB962C8B-B14F-4D97-AF65-F5344CB8AC3E}">
        <p14:creationId xmlns:p14="http://schemas.microsoft.com/office/powerpoint/2010/main" val="18308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12</a:t>
            </a:fld>
            <a:endParaRPr lang="lv-LV" altLang="lv-LV"/>
          </a:p>
        </p:txBody>
      </p:sp>
    </p:spTree>
    <p:extLst>
      <p:ext uri="{BB962C8B-B14F-4D97-AF65-F5344CB8AC3E}">
        <p14:creationId xmlns:p14="http://schemas.microsoft.com/office/powerpoint/2010/main" val="221346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13</a:t>
            </a:fld>
            <a:endParaRPr lang="lv-LV" altLang="lv-LV"/>
          </a:p>
        </p:txBody>
      </p:sp>
    </p:spTree>
    <p:extLst>
      <p:ext uri="{BB962C8B-B14F-4D97-AF65-F5344CB8AC3E}">
        <p14:creationId xmlns:p14="http://schemas.microsoft.com/office/powerpoint/2010/main" val="46097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14</a:t>
            </a:fld>
            <a:endParaRPr lang="lv-LV" altLang="lv-LV"/>
          </a:p>
        </p:txBody>
      </p:sp>
    </p:spTree>
    <p:extLst>
      <p:ext uri="{BB962C8B-B14F-4D97-AF65-F5344CB8AC3E}">
        <p14:creationId xmlns:p14="http://schemas.microsoft.com/office/powerpoint/2010/main" val="2191070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15</a:t>
            </a:fld>
            <a:endParaRPr lang="lv-LV" altLang="lv-LV"/>
          </a:p>
        </p:txBody>
      </p:sp>
    </p:spTree>
    <p:extLst>
      <p:ext uri="{BB962C8B-B14F-4D97-AF65-F5344CB8AC3E}">
        <p14:creationId xmlns:p14="http://schemas.microsoft.com/office/powerpoint/2010/main" val="351182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2</a:t>
            </a:fld>
            <a:endParaRPr lang="lv-LV" altLang="lv-LV"/>
          </a:p>
        </p:txBody>
      </p:sp>
    </p:spTree>
    <p:extLst>
      <p:ext uri="{BB962C8B-B14F-4D97-AF65-F5344CB8AC3E}">
        <p14:creationId xmlns:p14="http://schemas.microsoft.com/office/powerpoint/2010/main" val="20670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cs typeface="Calibri"/>
            </a:endParaRPr>
          </a:p>
        </p:txBody>
      </p:sp>
      <p:sp>
        <p:nvSpPr>
          <p:cNvPr id="4" name="Slide Number Placeholder 3"/>
          <p:cNvSpPr>
            <a:spLocks noGrp="1"/>
          </p:cNvSpPr>
          <p:nvPr>
            <p:ph type="sldNum" sz="quarter" idx="5"/>
          </p:nvPr>
        </p:nvSpPr>
        <p:spPr/>
        <p:txBody>
          <a:bodyPr/>
          <a:lstStyle/>
          <a:p>
            <a:pPr>
              <a:defRPr/>
            </a:pPr>
            <a:fld id="{E8EE70DB-1086-4920-9F0F-79BFAEEC0CFE}" type="slidenum">
              <a:rPr lang="lv-LV" altLang="lv-LV" smtClean="0"/>
              <a:pPr>
                <a:defRPr/>
              </a:pPr>
              <a:t>3</a:t>
            </a:fld>
            <a:endParaRPr lang="lv-LV" altLang="lv-LV"/>
          </a:p>
        </p:txBody>
      </p:sp>
    </p:spTree>
    <p:extLst>
      <p:ext uri="{BB962C8B-B14F-4D97-AF65-F5344CB8AC3E}">
        <p14:creationId xmlns:p14="http://schemas.microsoft.com/office/powerpoint/2010/main" val="388654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i="0" noProof="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4</a:t>
            </a:fld>
            <a:endParaRPr lang="lv-LV" altLang="lv-LV"/>
          </a:p>
        </p:txBody>
      </p:sp>
    </p:spTree>
    <p:extLst>
      <p:ext uri="{BB962C8B-B14F-4D97-AF65-F5344CB8AC3E}">
        <p14:creationId xmlns:p14="http://schemas.microsoft.com/office/powerpoint/2010/main" val="92281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noProof="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5</a:t>
            </a:fld>
            <a:endParaRPr lang="lv-LV" altLang="lv-LV"/>
          </a:p>
        </p:txBody>
      </p:sp>
    </p:spTree>
    <p:extLst>
      <p:ext uri="{BB962C8B-B14F-4D97-AF65-F5344CB8AC3E}">
        <p14:creationId xmlns:p14="http://schemas.microsoft.com/office/powerpoint/2010/main" val="426019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6</a:t>
            </a:fld>
            <a:endParaRPr lang="lv-LV" altLang="lv-LV"/>
          </a:p>
        </p:txBody>
      </p:sp>
    </p:spTree>
    <p:extLst>
      <p:ext uri="{BB962C8B-B14F-4D97-AF65-F5344CB8AC3E}">
        <p14:creationId xmlns:p14="http://schemas.microsoft.com/office/powerpoint/2010/main" val="62785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7</a:t>
            </a:fld>
            <a:endParaRPr lang="lv-LV" altLang="lv-LV"/>
          </a:p>
        </p:txBody>
      </p:sp>
    </p:spTree>
    <p:extLst>
      <p:ext uri="{BB962C8B-B14F-4D97-AF65-F5344CB8AC3E}">
        <p14:creationId xmlns:p14="http://schemas.microsoft.com/office/powerpoint/2010/main" val="307603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a:pPr>
                <a:defRPr/>
              </a:pPr>
              <a:t>8</a:t>
            </a:fld>
            <a:endParaRPr lang="lv-LV" altLang="lv-LV"/>
          </a:p>
        </p:txBody>
      </p:sp>
    </p:spTree>
    <p:extLst>
      <p:ext uri="{BB962C8B-B14F-4D97-AF65-F5344CB8AC3E}">
        <p14:creationId xmlns:p14="http://schemas.microsoft.com/office/powerpoint/2010/main" val="380601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noProof="0">
              <a:cs typeface="Calibri"/>
            </a:endParaRPr>
          </a:p>
        </p:txBody>
      </p:sp>
      <p:sp>
        <p:nvSpPr>
          <p:cNvPr id="4" name="Slide Number Placeholder 3"/>
          <p:cNvSpPr>
            <a:spLocks noGrp="1"/>
          </p:cNvSpPr>
          <p:nvPr>
            <p:ph type="sldNum" sz="quarter" idx="5"/>
          </p:nvPr>
        </p:nvSpPr>
        <p:spPr/>
        <p:txBody>
          <a:bodyPr/>
          <a:lstStyle/>
          <a:p>
            <a:pPr>
              <a:defRPr/>
            </a:pPr>
            <a:fld id="{37F352BC-02EB-435B-A54C-4F1C8A4C976B}" type="slidenum">
              <a:rPr lang="lv-LV" altLang="lv-LV" smtClean="0"/>
              <a:pPr>
                <a:defRPr/>
              </a:pPr>
              <a:t>9</a:t>
            </a:fld>
            <a:endParaRPr lang="lv-LV" altLang="lv-LV"/>
          </a:p>
        </p:txBody>
      </p:sp>
    </p:spTree>
    <p:extLst>
      <p:ext uri="{BB962C8B-B14F-4D97-AF65-F5344CB8AC3E}">
        <p14:creationId xmlns:p14="http://schemas.microsoft.com/office/powerpoint/2010/main" val="2713949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6A7661D-326C-6293-BD6B-8BBBF860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8770F50-A0FB-ED9E-8A9F-11A9C8D43A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5727FDC0-BC05-C32D-BED5-DB3578199C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2EA325B0-DE8D-D220-ABFC-0BF093EF54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4027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420C6D19-535F-10AB-FCAF-C9F480E4ED30}"/>
              </a:ext>
            </a:extLst>
          </p:cNvPr>
          <p:cNvSpPr>
            <a:spLocks noGrp="1"/>
          </p:cNvSpPr>
          <p:nvPr>
            <p:ph type="dt" sz="half" idx="10"/>
          </p:nvPr>
        </p:nvSpPr>
        <p:spPr/>
        <p:txBody>
          <a:bodyPr/>
          <a:lstStyle>
            <a:lvl1pPr>
              <a:defRPr smtClean="0"/>
            </a:lvl1pPr>
          </a:lstStyle>
          <a:p>
            <a:pPr>
              <a:defRPr/>
            </a:pPr>
            <a:fld id="{CB82168A-20DD-4EB3-8B50-08E0FEBD4A26}" type="datetimeFigureOut">
              <a:rPr lang="lv-LV"/>
              <a:pPr>
                <a:defRPr/>
              </a:pPr>
              <a:t>29.07.2024</a:t>
            </a:fld>
            <a:endParaRPr lang="lv-LV"/>
          </a:p>
        </p:txBody>
      </p:sp>
      <p:sp>
        <p:nvSpPr>
          <p:cNvPr id="5" name="Kājenes vietturis 4">
            <a:extLst>
              <a:ext uri="{FF2B5EF4-FFF2-40B4-BE49-F238E27FC236}">
                <a16:creationId xmlns:a16="http://schemas.microsoft.com/office/drawing/2014/main" id="{1494FD88-7B01-50AF-F695-85732B17C862}"/>
              </a:ext>
            </a:extLst>
          </p:cNvPr>
          <p:cNvSpPr>
            <a:spLocks noGrp="1"/>
          </p:cNvSpPr>
          <p:nvPr>
            <p:ph type="ftr" sz="quarter" idx="11"/>
          </p:nvPr>
        </p:nvSpPr>
        <p:spPr/>
        <p:txBody>
          <a:bodyPr/>
          <a:lstStyle>
            <a:lvl1pPr>
              <a:defRPr dirty="0"/>
            </a:lvl1pPr>
          </a:lstStyle>
          <a:p>
            <a:pPr>
              <a:defRPr/>
            </a:pPr>
            <a:endParaRPr lang="lv-LV"/>
          </a:p>
        </p:txBody>
      </p:sp>
      <p:sp>
        <p:nvSpPr>
          <p:cNvPr id="6" name="Slaida numura vietturis 5">
            <a:extLst>
              <a:ext uri="{FF2B5EF4-FFF2-40B4-BE49-F238E27FC236}">
                <a16:creationId xmlns:a16="http://schemas.microsoft.com/office/drawing/2014/main" id="{6856CAA9-CF75-FA62-6D50-DAC90026620B}"/>
              </a:ext>
            </a:extLst>
          </p:cNvPr>
          <p:cNvSpPr>
            <a:spLocks noGrp="1"/>
          </p:cNvSpPr>
          <p:nvPr>
            <p:ph type="sldNum" sz="quarter" idx="12"/>
          </p:nvPr>
        </p:nvSpPr>
        <p:spPr/>
        <p:txBody>
          <a:bodyPr/>
          <a:lstStyle>
            <a:lvl1pPr>
              <a:defRPr/>
            </a:lvl1pPr>
          </a:lstStyle>
          <a:p>
            <a:pPr>
              <a:defRPr/>
            </a:pPr>
            <a:fld id="{CE2B80C6-C3BE-4078-999E-7F91DB761154}" type="slidenum">
              <a:rPr lang="lv-LV"/>
              <a:pPr>
                <a:defRPr/>
              </a:pPr>
              <a:t>‹#›</a:t>
            </a:fld>
            <a:endParaRPr lang="lv-LV"/>
          </a:p>
        </p:txBody>
      </p:sp>
    </p:spTree>
    <p:extLst>
      <p:ext uri="{BB962C8B-B14F-4D97-AF65-F5344CB8AC3E}">
        <p14:creationId xmlns:p14="http://schemas.microsoft.com/office/powerpoint/2010/main" val="424798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6A7661D-326C-6293-BD6B-8BBBF860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F8770F50-A0FB-ED9E-8A9F-11A9C8D43AA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5727FDC0-BC05-C32D-BED5-DB3578199C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2EA325B0-DE8D-D220-ABFC-0BF093EF54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1678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3923183-4CB4-D48B-9A76-F33F1A3CFC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FE374A8-AD43-86CF-3D32-3A396AD8617D}"/>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0B0384A4-A6C0-48F1-8052-73333526A0D0}" type="slidenum">
              <a:rPr lang="en-US" altLang="lv-LV"/>
              <a:pPr>
                <a:defRPr/>
              </a:pPr>
              <a:t>‹#›</a:t>
            </a:fld>
            <a:endParaRPr lang="en-US" altLang="lv-LV"/>
          </a:p>
        </p:txBody>
      </p:sp>
    </p:spTree>
    <p:extLst>
      <p:ext uri="{BB962C8B-B14F-4D97-AF65-F5344CB8AC3E}">
        <p14:creationId xmlns:p14="http://schemas.microsoft.com/office/powerpoint/2010/main" val="22065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6289492-D7D9-F3B9-AAAF-E31665E97E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435D8CE5-DF82-C783-CBF8-55E35E8555A4}"/>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599C7662-2B04-4015-8DBF-401C9A1C5588}" type="slidenum">
              <a:rPr lang="en-US" altLang="lv-LV"/>
              <a:pPr>
                <a:defRPr/>
              </a:pPr>
              <a:t>‹#›</a:t>
            </a:fld>
            <a:endParaRPr lang="en-US" altLang="lv-LV"/>
          </a:p>
        </p:txBody>
      </p:sp>
    </p:spTree>
    <p:extLst>
      <p:ext uri="{BB962C8B-B14F-4D97-AF65-F5344CB8AC3E}">
        <p14:creationId xmlns:p14="http://schemas.microsoft.com/office/powerpoint/2010/main" val="783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1175CA0-4046-6837-E04A-15424CCE8D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C30EE0F-E21E-82FC-F54B-441790324423}"/>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6F0BC015-26D4-4652-8124-7A805CC38EC7}" type="slidenum">
              <a:rPr lang="en-US" altLang="lv-LV"/>
              <a:pPr>
                <a:defRPr/>
              </a:pPr>
              <a:t>‹#›</a:t>
            </a:fld>
            <a:endParaRPr lang="en-US" altLang="lv-LV"/>
          </a:p>
        </p:txBody>
      </p:sp>
    </p:spTree>
    <p:extLst>
      <p:ext uri="{BB962C8B-B14F-4D97-AF65-F5344CB8AC3E}">
        <p14:creationId xmlns:p14="http://schemas.microsoft.com/office/powerpoint/2010/main" val="84706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826A1CF-0A06-439D-034E-41801FD24D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3545467E-E29D-785A-36F1-9764D113726F}"/>
              </a:ext>
            </a:extLst>
          </p:cNvPr>
          <p:cNvSpPr>
            <a:spLocks noGrp="1"/>
          </p:cNvSpPr>
          <p:nvPr>
            <p:ph type="sldNum" sz="quarter" idx="18"/>
          </p:nvPr>
        </p:nvSpPr>
        <p:spPr>
          <a:xfrm>
            <a:off x="11379200" y="6324600"/>
            <a:ext cx="406400" cy="304800"/>
          </a:xfrm>
        </p:spPr>
        <p:txBody>
          <a:bodyPr/>
          <a:lstStyle>
            <a:lvl1pPr>
              <a:defRPr sz="1000" smtClean="0"/>
            </a:lvl1pPr>
          </a:lstStyle>
          <a:p>
            <a:pPr>
              <a:defRPr/>
            </a:pPr>
            <a:fld id="{37318B9F-8CE2-4247-AFA1-3D24D284752C}" type="slidenum">
              <a:rPr lang="en-US" altLang="lv-LV"/>
              <a:pPr>
                <a:defRPr/>
              </a:pPr>
              <a:t>‹#›</a:t>
            </a:fld>
            <a:endParaRPr lang="en-US" altLang="lv-LV"/>
          </a:p>
        </p:txBody>
      </p:sp>
    </p:spTree>
    <p:extLst>
      <p:ext uri="{BB962C8B-B14F-4D97-AF65-F5344CB8AC3E}">
        <p14:creationId xmlns:p14="http://schemas.microsoft.com/office/powerpoint/2010/main" val="73630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6F07199-9222-B22F-5D4F-8E80A54FA5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8715C888-A7D3-90BE-4D83-1DF218DE3B6B}"/>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2C774ED2-C8E5-45DE-92E5-F18612EC891B}" type="slidenum">
              <a:rPr lang="en-US" altLang="lv-LV"/>
              <a:pPr>
                <a:defRPr/>
              </a:pPr>
              <a:t>‹#›</a:t>
            </a:fld>
            <a:endParaRPr lang="en-US" altLang="lv-LV"/>
          </a:p>
        </p:txBody>
      </p:sp>
    </p:spTree>
    <p:extLst>
      <p:ext uri="{BB962C8B-B14F-4D97-AF65-F5344CB8AC3E}">
        <p14:creationId xmlns:p14="http://schemas.microsoft.com/office/powerpoint/2010/main" val="114378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36788F-D02E-5CEE-C61F-E9568C25D3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D88F021-0632-8980-1A33-D6FCD08254CF}"/>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12E21607-4834-421B-8363-BD6384488CA9}" type="slidenum">
              <a:rPr lang="en-US" altLang="lv-LV"/>
              <a:pPr>
                <a:defRPr/>
              </a:pPr>
              <a:t>‹#›</a:t>
            </a:fld>
            <a:endParaRPr lang="en-US" altLang="lv-LV"/>
          </a:p>
        </p:txBody>
      </p:sp>
    </p:spTree>
    <p:extLst>
      <p:ext uri="{BB962C8B-B14F-4D97-AF65-F5344CB8AC3E}">
        <p14:creationId xmlns:p14="http://schemas.microsoft.com/office/powerpoint/2010/main" val="41267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DF9B7D7-FEF3-FEFF-20F3-92FCD96FA4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FFD8970-1DEE-88CE-3CE3-83CE44C0CE39}"/>
              </a:ext>
            </a:extLst>
          </p:cNvPr>
          <p:cNvSpPr>
            <a:spLocks noGrp="1"/>
          </p:cNvSpPr>
          <p:nvPr>
            <p:ph type="sldNum" sz="quarter" idx="13"/>
          </p:nvPr>
        </p:nvSpPr>
        <p:spPr>
          <a:xfrm>
            <a:off x="11379200" y="6324600"/>
            <a:ext cx="406400" cy="304800"/>
          </a:xfrm>
        </p:spPr>
        <p:txBody>
          <a:bodyPr/>
          <a:lstStyle>
            <a:lvl1pPr>
              <a:defRPr sz="1000" smtClean="0"/>
            </a:lvl1pPr>
          </a:lstStyle>
          <a:p>
            <a:pPr>
              <a:defRPr/>
            </a:pPr>
            <a:fld id="{923C49A0-26E3-4DC9-81BA-65A092077FC7}" type="slidenum">
              <a:rPr lang="en-US" altLang="lv-LV"/>
              <a:pPr>
                <a:defRPr/>
              </a:pPr>
              <a:t>‹#›</a:t>
            </a:fld>
            <a:endParaRPr lang="en-US" altLang="lv-LV"/>
          </a:p>
        </p:txBody>
      </p:sp>
    </p:spTree>
    <p:extLst>
      <p:ext uri="{BB962C8B-B14F-4D97-AF65-F5344CB8AC3E}">
        <p14:creationId xmlns:p14="http://schemas.microsoft.com/office/powerpoint/2010/main" val="108246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2256D66-CF3B-ABCA-46D4-BAED8B22E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3842FE0D-6E59-B528-6943-46254CF6D7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8672EC0-8686-DC77-FAE1-5A4ECAEDF4F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4054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478976-FCDC-BDFF-0E38-A3C754473F7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9F7EFEF8-8435-A42F-CD8D-0D2666ABFE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E863EB94-7968-54A3-9B94-051BEC091BB1}"/>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C2C91493-A034-4661-BFF1-4844DCE1D53E}" type="datetime1">
              <a:rPr lang="en-US"/>
              <a:pPr>
                <a:defRPr/>
              </a:pPr>
              <a:t>7/29/2024</a:t>
            </a:fld>
            <a:endParaRPr lang="en-US"/>
          </a:p>
        </p:txBody>
      </p:sp>
      <p:sp>
        <p:nvSpPr>
          <p:cNvPr id="5" name="Footer Placeholder 4">
            <a:extLst>
              <a:ext uri="{FF2B5EF4-FFF2-40B4-BE49-F238E27FC236}">
                <a16:creationId xmlns:a16="http://schemas.microsoft.com/office/drawing/2014/main" id="{0864E2EA-82F5-3CD7-9143-56C2DF72BDBF}"/>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D043C87-CE5C-F7AF-9FBC-5E57643BB36D}"/>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latin typeface="Verdana" panose="020B0604030504040204" pitchFamily="34" charset="0"/>
              </a:defRPr>
            </a:lvl1pPr>
          </a:lstStyle>
          <a:p>
            <a:pPr>
              <a:defRPr/>
            </a:pPr>
            <a:fld id="{3F969FDE-1E38-4323-88E9-956EB769B58D}"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fla.gov.lv/lv/2-3-1-2-i-2k-2u" TargetMode="External"/><Relationship Id="rId4" Type="http://schemas.openxmlformats.org/officeDocument/2006/relationships/hyperlink" Target="https://www.cfla.gov.lv/lv/media/15837/download?attach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hyperlink" Target="https://www.cfla.gov.lv/lv/media/15840/download?attachm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fla.gov.lv/lv/media/15837/download?attach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s://www.cfla.gov.lv/lv/2-3-1-2-i-2k-2u"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esfondi.lv/pieejamais-atbalsts/2-3-1-2-i-k2-u2"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cfla.gov.lv/lv/2-3-1-2-i-2k-2u"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fla.gov.lv/lv/2-3-1-2-i-2k-2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likumi.lv/ta/id/345479"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www.esfondi.lv/normativie-akti-un-dokumenti/atveselosanas-fonds-ma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tel:+371%20200033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ur04.safelinks.protection.outlook.com/?url=https%3A%2F%2Fwww.cfla.gov.lv%2Flv%2Fkpvis-lietotaju-parvaldiba&amp;data=05%7C01%7Csintija.laugale-volbaka%40cfla.gov.lv%7C1f4becde0c094a22bc9008dbea9b8199%7Cc2d02fb61e644741866ff8f5689ca39a%7C0%7C0%7C638361725832938346%7CUnknown%7CTWFpbGZsb3d8eyJWIjoiMC4wLjAwMDAiLCJQIjoiV2luMzIiLCJBTiI6Ik1haWwiLCJXVCI6Mn0%3D%7C3000%7C%7C%7C&amp;sdata=pf4F50WZY05065I8pfFfTdTCExLMv39icGzXWJrx%2FbQ%3D&amp;reserved=0" TargetMode="External"/><Relationship Id="rId5" Type="http://schemas.openxmlformats.org/officeDocument/2006/relationships/hyperlink" Target="https://elrg.cfla.gov.lv/index.php/Atvese%C4%BCo%C5%A1anas_fonds_(Recovery_and_Resilience_Facility)" TargetMode="External"/><Relationship Id="rId4" Type="http://schemas.openxmlformats.org/officeDocument/2006/relationships/hyperlink" Target="https://www.cfla.gov.lv/lv/par-e-vid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199D37-4821-5E51-9E3A-CE8BA1E4CA5B}"/>
              </a:ext>
            </a:extLst>
          </p:cNvPr>
          <p:cNvSpPr/>
          <p:nvPr/>
        </p:nvSpPr>
        <p:spPr>
          <a:xfrm>
            <a:off x="3441290" y="4912186"/>
            <a:ext cx="5202648" cy="169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a:p>
        </p:txBody>
      </p:sp>
      <p:sp>
        <p:nvSpPr>
          <p:cNvPr id="7" name="Text Placeholder 2">
            <a:extLst>
              <a:ext uri="{FF2B5EF4-FFF2-40B4-BE49-F238E27FC236}">
                <a16:creationId xmlns:a16="http://schemas.microsoft.com/office/drawing/2014/main" id="{3D632EB3-F9AE-04F4-E640-2494D35EDEB5}"/>
              </a:ext>
            </a:extLst>
          </p:cNvPr>
          <p:cNvSpPr txBox="1">
            <a:spLocks/>
          </p:cNvSpPr>
          <p:nvPr/>
        </p:nvSpPr>
        <p:spPr bwMode="auto">
          <a:xfrm>
            <a:off x="539645" y="2682240"/>
            <a:ext cx="10904511"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5000" lnSpcReduction="20000"/>
          </a:bodyPr>
          <a:lstStyle>
            <a:lvl1pPr marL="0" indent="0" algn="ctr" defTabSz="938213" rtl="0" eaLnBrk="0" fontAlgn="base" hangingPunct="0">
              <a:spcBef>
                <a:spcPct val="20000"/>
              </a:spcBef>
              <a:spcAft>
                <a:spcPct val="0"/>
              </a:spcAft>
              <a:buFont typeface="Arial" panose="020B0604020202020204" pitchFamily="34" charset="0"/>
              <a:buNone/>
              <a:defRPr sz="1400"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lv-LV" altLang="lv-LV" sz="2200">
              <a:solidFill>
                <a:schemeClr val="tx2"/>
              </a:solidFill>
              <a:cs typeface="Times New Roman" panose="02020603050405020304" pitchFamily="18" charset="0"/>
            </a:endParaRPr>
          </a:p>
          <a:p>
            <a:r>
              <a:rPr lang="lv-LV" altLang="lv-LV" sz="1900">
                <a:solidFill>
                  <a:schemeClr val="tx2"/>
                </a:solidFill>
                <a:cs typeface="Times New Roman" panose="02020603050405020304" pitchFamily="18" charset="0"/>
              </a:rPr>
              <a:t>Eiropas Savienības Atveseļošanas un noturības mehānisma plāna 2. komponentes </a:t>
            </a:r>
            <a:r>
              <a:rPr lang="en-US" altLang="lv-LV" sz="1900">
                <a:solidFill>
                  <a:schemeClr val="tx2"/>
                </a:solidFill>
                <a:cs typeface="Times New Roman" panose="02020603050405020304" pitchFamily="18" charset="0"/>
              </a:rPr>
              <a:t>“</a:t>
            </a:r>
            <a:r>
              <a:rPr lang="lv-LV" altLang="lv-LV" sz="1900">
                <a:solidFill>
                  <a:schemeClr val="tx2"/>
                </a:solidFill>
                <a:cs typeface="Times New Roman" panose="02020603050405020304" pitchFamily="18" charset="0"/>
              </a:rPr>
              <a:t>Digitālā transformācija</a:t>
            </a:r>
            <a:r>
              <a:rPr lang="en-US" altLang="lv-LV" sz="1900">
                <a:solidFill>
                  <a:schemeClr val="tx2"/>
                </a:solidFill>
                <a:cs typeface="Times New Roman" panose="02020603050405020304" pitchFamily="18" charset="0"/>
              </a:rPr>
              <a:t>”</a:t>
            </a:r>
            <a:r>
              <a:rPr lang="lv-LV" altLang="lv-LV" sz="1900">
                <a:solidFill>
                  <a:schemeClr val="tx2"/>
                </a:solidFill>
                <a:cs typeface="Times New Roman" panose="02020603050405020304" pitchFamily="18" charset="0"/>
              </a:rPr>
              <a:t> 2.3. reformu un investīciju virziena </a:t>
            </a:r>
            <a:r>
              <a:rPr lang="en-US" altLang="lv-LV" sz="1900">
                <a:solidFill>
                  <a:schemeClr val="tx2"/>
                </a:solidFill>
                <a:cs typeface="Times New Roman" panose="02020603050405020304" pitchFamily="18" charset="0"/>
              </a:rPr>
              <a:t>“</a:t>
            </a:r>
            <a:r>
              <a:rPr lang="lv-LV" altLang="lv-LV" sz="1900">
                <a:solidFill>
                  <a:schemeClr val="tx2"/>
                </a:solidFill>
                <a:cs typeface="Times New Roman" panose="02020603050405020304" pitchFamily="18" charset="0"/>
              </a:rPr>
              <a:t>Digitālās prasmes</a:t>
            </a:r>
            <a:r>
              <a:rPr lang="en-US" altLang="lv-LV" sz="1900">
                <a:solidFill>
                  <a:schemeClr val="tx2"/>
                </a:solidFill>
                <a:cs typeface="Times New Roman" panose="02020603050405020304" pitchFamily="18" charset="0"/>
              </a:rPr>
              <a:t>”</a:t>
            </a:r>
          </a:p>
          <a:p>
            <a:endParaRPr lang="en-US" altLang="lv-LV" sz="1900">
              <a:solidFill>
                <a:schemeClr val="tx2"/>
              </a:solidFill>
              <a:cs typeface="Times New Roman" panose="02020603050405020304" pitchFamily="18" charset="0"/>
            </a:endParaRPr>
          </a:p>
          <a:p>
            <a:r>
              <a:rPr lang="lv-LV" altLang="lv-LV" sz="2400" b="1">
                <a:solidFill>
                  <a:schemeClr val="tx2"/>
                </a:solidFill>
                <a:cs typeface="Times New Roman" panose="02020603050405020304" pitchFamily="18" charset="0"/>
              </a:rPr>
              <a:t>2.3.1.2.i. investīcijas </a:t>
            </a:r>
            <a:r>
              <a:rPr lang="en-US" altLang="lv-LV" sz="2400" b="1">
                <a:solidFill>
                  <a:schemeClr val="tx2"/>
                </a:solidFill>
                <a:cs typeface="Times New Roman" panose="02020603050405020304" pitchFamily="18" charset="0"/>
              </a:rPr>
              <a:t>“</a:t>
            </a:r>
            <a:r>
              <a:rPr lang="lv-LV" altLang="lv-LV" sz="2400" b="1">
                <a:solidFill>
                  <a:schemeClr val="tx2"/>
                </a:solidFill>
                <a:cs typeface="Times New Roman" panose="02020603050405020304" pitchFamily="18" charset="0"/>
              </a:rPr>
              <a:t>Uzņēmumu digitālo prasmju attīstība</a:t>
            </a:r>
            <a:r>
              <a:rPr lang="en-US" altLang="lv-LV" sz="2400" b="1">
                <a:solidFill>
                  <a:schemeClr val="tx2"/>
                </a:solidFill>
                <a:cs typeface="Times New Roman" panose="02020603050405020304" pitchFamily="18" charset="0"/>
              </a:rPr>
              <a:t>”</a:t>
            </a:r>
            <a:endParaRPr lang="lv-LV" sz="2400" b="1">
              <a:solidFill>
                <a:schemeClr val="tx2"/>
              </a:solidFill>
              <a:effectLst/>
              <a:cs typeface="Times New Roman" panose="02020603050405020304" pitchFamily="18" charset="0"/>
            </a:endParaRPr>
          </a:p>
          <a:p>
            <a:r>
              <a:rPr lang="en-US" sz="2400" b="1" err="1">
                <a:solidFill>
                  <a:schemeClr val="tx2"/>
                </a:solidFill>
                <a:effectLst/>
                <a:cs typeface="Times New Roman" panose="02020603050405020304" pitchFamily="18" charset="0"/>
              </a:rPr>
              <a:t>otrās</a:t>
            </a:r>
            <a:r>
              <a:rPr lang="lv-LV" sz="2400" b="1">
                <a:solidFill>
                  <a:schemeClr val="tx2"/>
                </a:solidFill>
                <a:effectLst/>
                <a:cs typeface="Times New Roman" panose="02020603050405020304" pitchFamily="18" charset="0"/>
              </a:rPr>
              <a:t> kārtas </a:t>
            </a:r>
            <a:r>
              <a:rPr lang="en-US" sz="2400" b="1" err="1">
                <a:solidFill>
                  <a:schemeClr val="tx2"/>
                </a:solidFill>
                <a:cs typeface="Times New Roman" panose="02020603050405020304" pitchFamily="18" charset="0"/>
              </a:rPr>
              <a:t>otrā</a:t>
            </a:r>
            <a:r>
              <a:rPr lang="en-US" sz="2400" b="1">
                <a:solidFill>
                  <a:schemeClr val="tx2"/>
                </a:solidFill>
                <a:cs typeface="Times New Roman" panose="02020603050405020304" pitchFamily="18" charset="0"/>
              </a:rPr>
              <a:t> </a:t>
            </a:r>
            <a:r>
              <a:rPr lang="en-US" sz="2400" b="1" err="1">
                <a:solidFill>
                  <a:schemeClr val="tx2"/>
                </a:solidFill>
                <a:cs typeface="Times New Roman" panose="02020603050405020304" pitchFamily="18" charset="0"/>
              </a:rPr>
              <a:t>uzsaukuma</a:t>
            </a:r>
            <a:endParaRPr lang="lv-LV" sz="2400" b="1">
              <a:solidFill>
                <a:schemeClr val="tx2"/>
              </a:solidFill>
              <a:effectLst/>
              <a:cs typeface="Times New Roman" panose="02020603050405020304" pitchFamily="18" charset="0"/>
            </a:endParaRPr>
          </a:p>
          <a:p>
            <a:r>
              <a:rPr lang="lv-LV" sz="2400" b="1">
                <a:solidFill>
                  <a:schemeClr val="tx2"/>
                </a:solidFill>
                <a:cs typeface="Times New Roman" panose="02020603050405020304" pitchFamily="18" charset="0"/>
              </a:rPr>
              <a:t>projektu iesniegumu sagatavošana un atlase</a:t>
            </a:r>
            <a:endParaRPr lang="lv-LV" altLang="lv-LV">
              <a:solidFill>
                <a:schemeClr val="tx2"/>
              </a:solidFill>
              <a:cs typeface="Times New Roman" panose="02020603050405020304" pitchFamily="18" charset="0"/>
            </a:endParaRPr>
          </a:p>
          <a:p>
            <a:endParaRPr lang="lv-LV" altLang="lv-LV" sz="1900">
              <a:solidFill>
                <a:schemeClr val="tx1"/>
              </a:solidFill>
              <a:cs typeface="Times New Roman" panose="02020603050405020304" pitchFamily="18" charset="0"/>
            </a:endParaRPr>
          </a:p>
          <a:p>
            <a:r>
              <a:rPr lang="lv-LV" altLang="lv-LV" sz="1900">
                <a:solidFill>
                  <a:schemeClr val="tx1"/>
                </a:solidFill>
                <a:cs typeface="Times New Roman" panose="02020603050405020304" pitchFamily="18" charset="0"/>
              </a:rPr>
              <a:t>2024. gada </a:t>
            </a:r>
            <a:r>
              <a:rPr lang="en-GB" altLang="lv-LV" sz="1900">
                <a:solidFill>
                  <a:schemeClr val="tx1"/>
                </a:solidFill>
                <a:cs typeface="Times New Roman" panose="02020603050405020304" pitchFamily="18" charset="0"/>
              </a:rPr>
              <a:t>30</a:t>
            </a:r>
            <a:r>
              <a:rPr lang="lv-LV" altLang="lv-LV" sz="1900">
                <a:solidFill>
                  <a:schemeClr val="tx1"/>
                </a:solidFill>
                <a:cs typeface="Times New Roman" panose="02020603050405020304" pitchFamily="18" charset="0"/>
              </a:rPr>
              <a:t>. </a:t>
            </a:r>
            <a:r>
              <a:rPr lang="en-GB" altLang="lv-LV" sz="1900" err="1">
                <a:solidFill>
                  <a:schemeClr val="tx1"/>
                </a:solidFill>
                <a:cs typeface="Times New Roman" panose="02020603050405020304" pitchFamily="18" charset="0"/>
              </a:rPr>
              <a:t>jūlijs</a:t>
            </a:r>
            <a:endParaRPr lang="lv-LV" altLang="lv-LV" sz="1900">
              <a:solidFill>
                <a:schemeClr val="tx1"/>
              </a:solidFill>
              <a:cs typeface="Times New Roman" panose="02020603050405020304" pitchFamily="18" charset="0"/>
            </a:endParaRPr>
          </a:p>
          <a:p>
            <a:endParaRPr lang="lv-LV" altLang="lv-LV" sz="2600" b="1">
              <a:solidFill>
                <a:srgbClr val="012269"/>
              </a:solidFill>
            </a:endParaRPr>
          </a:p>
        </p:txBody>
      </p:sp>
      <p:pic>
        <p:nvPicPr>
          <p:cNvPr id="1026" name="Picture 2" descr="A picture containing graphical user interface&#10;&#10;Description automatically generated">
            <a:extLst>
              <a:ext uri="{FF2B5EF4-FFF2-40B4-BE49-F238E27FC236}">
                <a16:creationId xmlns:a16="http://schemas.microsoft.com/office/drawing/2014/main" id="{B3F7CBB4-4F39-A45B-8A3E-294E4458B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186" y="5099488"/>
            <a:ext cx="22860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0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A8E87E09-BDC0-43E1-A036-20DA51912D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865" y="1762215"/>
            <a:ext cx="8412417" cy="4855859"/>
          </a:xfrm>
        </p:spPr>
      </p:pic>
      <p:sp>
        <p:nvSpPr>
          <p:cNvPr id="16386" name="Title 1">
            <a:extLst>
              <a:ext uri="{FF2B5EF4-FFF2-40B4-BE49-F238E27FC236}">
                <a16:creationId xmlns:a16="http://schemas.microsoft.com/office/drawing/2014/main" id="{729AD152-7FF1-4F8A-98EA-6EACB9B6A6DB}"/>
              </a:ext>
            </a:extLst>
          </p:cNvPr>
          <p:cNvSpPr>
            <a:spLocks noGrp="1"/>
          </p:cNvSpPr>
          <p:nvPr>
            <p:ph type="title"/>
          </p:nvPr>
        </p:nvSpPr>
        <p:spPr>
          <a:xfrm>
            <a:off x="2084042" y="694542"/>
            <a:ext cx="8826500" cy="521034"/>
          </a:xfrm>
        </p:spPr>
        <p:txBody>
          <a:bodyPr/>
          <a:lstStyle/>
          <a:p>
            <a:r>
              <a:rPr lang="lv-LV" altLang="lv-LV" sz="2400">
                <a:solidFill>
                  <a:srgbClr val="012269"/>
                </a:solidFill>
              </a:rPr>
              <a:t>PI sagatavošana KPVIS</a:t>
            </a:r>
            <a:endParaRPr lang="lv-LV" altLang="lv-LV">
              <a:solidFill>
                <a:srgbClr val="012269"/>
              </a:solidFill>
            </a:endParaRPr>
          </a:p>
        </p:txBody>
      </p:sp>
      <p:sp>
        <p:nvSpPr>
          <p:cNvPr id="16388" name="Slide Number Placeholder 5">
            <a:extLst>
              <a:ext uri="{FF2B5EF4-FFF2-40B4-BE49-F238E27FC236}">
                <a16:creationId xmlns:a16="http://schemas.microsoft.com/office/drawing/2014/main" id="{BA23DF97-F2FE-4529-BE60-C108D2D0C3E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11AEA9-FD31-4D30-A297-9D5316C2E436}" type="slidenum">
              <a:rPr lang="en-US" altLang="lv-LV" smtClean="0"/>
              <a:pPr/>
              <a:t>10</a:t>
            </a:fld>
            <a:endParaRPr lang="en-US" altLang="lv-LV"/>
          </a:p>
        </p:txBody>
      </p:sp>
      <p:grpSp>
        <p:nvGrpSpPr>
          <p:cNvPr id="16389" name="Group 6">
            <a:extLst>
              <a:ext uri="{FF2B5EF4-FFF2-40B4-BE49-F238E27FC236}">
                <a16:creationId xmlns:a16="http://schemas.microsoft.com/office/drawing/2014/main" id="{7CB8FF0F-011B-4F91-A9BD-3491C370BFF4}"/>
              </a:ext>
            </a:extLst>
          </p:cNvPr>
          <p:cNvGrpSpPr>
            <a:grpSpLocks/>
          </p:cNvGrpSpPr>
          <p:nvPr/>
        </p:nvGrpSpPr>
        <p:grpSpPr bwMode="auto">
          <a:xfrm>
            <a:off x="5236898" y="3310992"/>
            <a:ext cx="6766576" cy="600235"/>
            <a:chOff x="5237290" y="3310921"/>
            <a:chExt cx="6765132" cy="600628"/>
          </a:xfrm>
        </p:grpSpPr>
        <p:cxnSp>
          <p:nvCxnSpPr>
            <p:cNvPr id="9" name="Straight Arrow Connector 8">
              <a:extLst>
                <a:ext uri="{FF2B5EF4-FFF2-40B4-BE49-F238E27FC236}">
                  <a16:creationId xmlns:a16="http://schemas.microsoft.com/office/drawing/2014/main" id="{1FBA073A-D16D-4EA5-925F-E0876EEA597B}"/>
                </a:ext>
              </a:extLst>
            </p:cNvPr>
            <p:cNvCxnSpPr>
              <a:cxnSpLocks/>
            </p:cNvCxnSpPr>
            <p:nvPr/>
          </p:nvCxnSpPr>
          <p:spPr bwMode="auto">
            <a:xfrm flipH="1">
              <a:off x="5237290" y="3686027"/>
              <a:ext cx="3110701"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97908BED-BD67-4BBD-8B88-20A6723A7FC6}"/>
                </a:ext>
              </a:extLst>
            </p:cNvPr>
            <p:cNvCxnSpPr>
              <a:cxnSpLocks/>
            </p:cNvCxnSpPr>
            <p:nvPr/>
          </p:nvCxnSpPr>
          <p:spPr bwMode="auto">
            <a:xfrm flipH="1">
              <a:off x="5863586" y="3482733"/>
              <a:ext cx="3140839" cy="134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16392" name="TextBox 17">
              <a:extLst>
                <a:ext uri="{FF2B5EF4-FFF2-40B4-BE49-F238E27FC236}">
                  <a16:creationId xmlns:a16="http://schemas.microsoft.com/office/drawing/2014/main" id="{71B69254-0EE2-48E0-84B3-D0F9DFB1E9C8}"/>
                </a:ext>
              </a:extLst>
            </p:cNvPr>
            <p:cNvSpPr txBox="1">
              <a:spLocks noChangeArrowheads="1"/>
            </p:cNvSpPr>
            <p:nvPr/>
          </p:nvSpPr>
          <p:spPr bwMode="auto">
            <a:xfrm>
              <a:off x="8331377" y="3603571"/>
              <a:ext cx="3317936" cy="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b="1">
                  <a:latin typeface="Verdana" panose="020B0604030504040204" pitchFamily="34" charset="0"/>
                </a:rPr>
                <a:t>Automātiska datu aizpildīšana</a:t>
              </a:r>
            </a:p>
          </p:txBody>
        </p:sp>
        <p:sp>
          <p:nvSpPr>
            <p:cNvPr id="16393" name="TextBox 24">
              <a:extLst>
                <a:ext uri="{FF2B5EF4-FFF2-40B4-BE49-F238E27FC236}">
                  <a16:creationId xmlns:a16="http://schemas.microsoft.com/office/drawing/2014/main" id="{2FFAC58B-1494-47AF-AE80-4E659FFA38D5}"/>
                </a:ext>
              </a:extLst>
            </p:cNvPr>
            <p:cNvSpPr txBox="1">
              <a:spLocks noChangeArrowheads="1"/>
            </p:cNvSpPr>
            <p:nvPr/>
          </p:nvSpPr>
          <p:spPr bwMode="auto">
            <a:xfrm>
              <a:off x="9007810" y="3310921"/>
              <a:ext cx="2994612" cy="3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400" b="1">
                  <a:latin typeface="Verdana" panose="020B0604030504040204" pitchFamily="34" charset="0"/>
                </a:rPr>
                <a:t>Paskaidrojošie paziņojumi</a:t>
              </a:r>
            </a:p>
          </p:txBody>
        </p:sp>
      </p:grpSp>
      <p:sp>
        <p:nvSpPr>
          <p:cNvPr id="3" name="TextBox 2">
            <a:extLst>
              <a:ext uri="{FF2B5EF4-FFF2-40B4-BE49-F238E27FC236}">
                <a16:creationId xmlns:a16="http://schemas.microsoft.com/office/drawing/2014/main" id="{32C77E23-4A9F-5A33-B021-28CD035638A9}"/>
              </a:ext>
            </a:extLst>
          </p:cNvPr>
          <p:cNvSpPr txBox="1"/>
          <p:nvPr/>
        </p:nvSpPr>
        <p:spPr>
          <a:xfrm>
            <a:off x="7899291" y="1097082"/>
            <a:ext cx="4183353" cy="307777"/>
          </a:xfrm>
          <a:prstGeom prst="rect">
            <a:avLst/>
          </a:prstGeom>
          <a:noFill/>
        </p:spPr>
        <p:txBody>
          <a:bodyPr wrap="square">
            <a:spAutoFit/>
          </a:bodyPr>
          <a:lstStyle/>
          <a:p>
            <a:r>
              <a:rPr lang="lv-LV" altLang="lv-LV" sz="1400" b="1">
                <a:latin typeface="Verdana" panose="020B0604030504040204" pitchFamily="34" charset="0"/>
              </a:rPr>
              <a:t>Projekta iesniegšanas termiņa kontrole</a:t>
            </a:r>
          </a:p>
        </p:txBody>
      </p:sp>
      <p:cxnSp>
        <p:nvCxnSpPr>
          <p:cNvPr id="7" name="Straight Arrow Connector 6">
            <a:extLst>
              <a:ext uri="{FF2B5EF4-FFF2-40B4-BE49-F238E27FC236}">
                <a16:creationId xmlns:a16="http://schemas.microsoft.com/office/drawing/2014/main" id="{18B4A0E4-094B-9D38-ADA6-8D2F5C617BCF}"/>
              </a:ext>
            </a:extLst>
          </p:cNvPr>
          <p:cNvCxnSpPr>
            <a:cxnSpLocks/>
          </p:cNvCxnSpPr>
          <p:nvPr/>
        </p:nvCxnSpPr>
        <p:spPr bwMode="auto">
          <a:xfrm flipH="1">
            <a:off x="2214338" y="2526632"/>
            <a:ext cx="704996" cy="0"/>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8" name="Straight Arrow Connector 7">
            <a:extLst>
              <a:ext uri="{FF2B5EF4-FFF2-40B4-BE49-F238E27FC236}">
                <a16:creationId xmlns:a16="http://schemas.microsoft.com/office/drawing/2014/main" id="{11A3D025-7EB5-1CF8-D3F3-C2B4140AAA31}"/>
              </a:ext>
            </a:extLst>
          </p:cNvPr>
          <p:cNvCxnSpPr>
            <a:cxnSpLocks/>
          </p:cNvCxnSpPr>
          <p:nvPr/>
        </p:nvCxnSpPr>
        <p:spPr bwMode="auto">
          <a:xfrm flipH="1">
            <a:off x="8062076" y="1417638"/>
            <a:ext cx="121796" cy="224222"/>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pic>
        <p:nvPicPr>
          <p:cNvPr id="14" name="Picture 13">
            <a:extLst>
              <a:ext uri="{FF2B5EF4-FFF2-40B4-BE49-F238E27FC236}">
                <a16:creationId xmlns:a16="http://schemas.microsoft.com/office/drawing/2014/main" id="{8FEF5148-69B2-6C9D-603F-C37A73A857AB}"/>
              </a:ext>
            </a:extLst>
          </p:cNvPr>
          <p:cNvPicPr>
            <a:picLocks noChangeAspect="1"/>
          </p:cNvPicPr>
          <p:nvPr/>
        </p:nvPicPr>
        <p:blipFill>
          <a:blip r:embed="rId4"/>
          <a:stretch>
            <a:fillRect/>
          </a:stretch>
        </p:blipFill>
        <p:spPr>
          <a:xfrm>
            <a:off x="856224" y="2714088"/>
            <a:ext cx="1872311" cy="3081204"/>
          </a:xfrm>
          <a:prstGeom prst="rect">
            <a:avLst/>
          </a:prstGeom>
        </p:spPr>
      </p:pic>
      <p:sp>
        <p:nvSpPr>
          <p:cNvPr id="15" name="TextBox 14">
            <a:extLst>
              <a:ext uri="{FF2B5EF4-FFF2-40B4-BE49-F238E27FC236}">
                <a16:creationId xmlns:a16="http://schemas.microsoft.com/office/drawing/2014/main" id="{EADD4106-FE31-0871-AC1D-1F54D9B1CF15}"/>
              </a:ext>
            </a:extLst>
          </p:cNvPr>
          <p:cNvSpPr txBox="1"/>
          <p:nvPr/>
        </p:nvSpPr>
        <p:spPr>
          <a:xfrm>
            <a:off x="905559" y="2370699"/>
            <a:ext cx="1661277" cy="307777"/>
          </a:xfrm>
          <a:prstGeom prst="rect">
            <a:avLst/>
          </a:prstGeom>
          <a:noFill/>
        </p:spPr>
        <p:txBody>
          <a:bodyPr wrap="square">
            <a:spAutoFit/>
          </a:bodyPr>
          <a:lstStyle/>
          <a:p>
            <a:r>
              <a:rPr lang="en-US" altLang="lv-LV" sz="1400" b="1">
                <a:latin typeface="Verdana" panose="020B0604030504040204" pitchFamily="34" charset="0"/>
              </a:rPr>
              <a:t>PI </a:t>
            </a:r>
            <a:r>
              <a:rPr lang="en-US" altLang="lv-LV" sz="1400" b="1" err="1">
                <a:latin typeface="Verdana" panose="020B0604030504040204" pitchFamily="34" charset="0"/>
              </a:rPr>
              <a:t>sadaļas</a:t>
            </a:r>
            <a:r>
              <a:rPr lang="en-US" altLang="lv-LV" sz="1400" b="1">
                <a:latin typeface="Verdana" panose="020B0604030504040204" pitchFamily="34" charset="0"/>
              </a:rPr>
              <a:t>:</a:t>
            </a:r>
            <a:endParaRPr lang="lv-LV" altLang="lv-LV" sz="1400" b="1">
              <a:latin typeface="Verdana" panose="020B0604030504040204" pitchFamily="34" charset="0"/>
            </a:endParaRPr>
          </a:p>
        </p:txBody>
      </p:sp>
      <p:cxnSp>
        <p:nvCxnSpPr>
          <p:cNvPr id="20" name="Straight Arrow Connector 19">
            <a:extLst>
              <a:ext uri="{FF2B5EF4-FFF2-40B4-BE49-F238E27FC236}">
                <a16:creationId xmlns:a16="http://schemas.microsoft.com/office/drawing/2014/main" id="{F8AB472E-A841-EBC4-E206-B047F5B57DA3}"/>
              </a:ext>
            </a:extLst>
          </p:cNvPr>
          <p:cNvCxnSpPr>
            <a:cxnSpLocks/>
          </p:cNvCxnSpPr>
          <p:nvPr/>
        </p:nvCxnSpPr>
        <p:spPr bwMode="auto">
          <a:xfrm>
            <a:off x="11229902" y="2680520"/>
            <a:ext cx="0" cy="207917"/>
          </a:xfrm>
          <a:prstGeom prst="straightConnector1">
            <a:avLst/>
          </a:prstGeom>
          <a:ln w="381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0D733674-FDF3-277E-12DA-66816AA4D01E}"/>
              </a:ext>
            </a:extLst>
          </p:cNvPr>
          <p:cNvSpPr txBox="1"/>
          <p:nvPr/>
        </p:nvSpPr>
        <p:spPr>
          <a:xfrm>
            <a:off x="9325488" y="2350267"/>
            <a:ext cx="2866512" cy="307777"/>
          </a:xfrm>
          <a:prstGeom prst="rect">
            <a:avLst/>
          </a:prstGeom>
          <a:noFill/>
        </p:spPr>
        <p:txBody>
          <a:bodyPr wrap="square">
            <a:spAutoFit/>
          </a:bodyPr>
          <a:lstStyle/>
          <a:p>
            <a:r>
              <a:rPr lang="en-US" altLang="lv-LV" sz="1400" b="1">
                <a:latin typeface="Verdana" panose="020B0604030504040204" pitchFamily="34" charset="0"/>
              </a:rPr>
              <a:t>PI </a:t>
            </a:r>
            <a:r>
              <a:rPr lang="en-US" altLang="lv-LV" sz="1400" b="1" err="1">
                <a:latin typeface="Verdana" panose="020B0604030504040204" pitchFamily="34" charset="0"/>
              </a:rPr>
              <a:t>lejupielādes</a:t>
            </a:r>
            <a:r>
              <a:rPr lang="en-US" altLang="lv-LV" sz="1400" b="1">
                <a:latin typeface="Verdana" panose="020B0604030504040204" pitchFamily="34" charset="0"/>
              </a:rPr>
              <a:t> </a:t>
            </a:r>
            <a:r>
              <a:rPr lang="en-US" altLang="lv-LV" sz="1400" b="1" err="1">
                <a:latin typeface="Verdana" panose="020B0604030504040204" pitchFamily="34" charset="0"/>
              </a:rPr>
              <a:t>iespēja</a:t>
            </a:r>
            <a:endParaRPr lang="lv-LV" altLang="lv-LV" sz="1400" b="1">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6416A64-F558-4E2E-BD60-01B6A435C650}"/>
              </a:ext>
            </a:extLst>
          </p:cNvPr>
          <p:cNvSpPr>
            <a:spLocks noGrp="1"/>
          </p:cNvSpPr>
          <p:nvPr>
            <p:ph type="title"/>
          </p:nvPr>
        </p:nvSpPr>
        <p:spPr>
          <a:xfrm>
            <a:off x="1952261" y="775603"/>
            <a:ext cx="9239250" cy="1036638"/>
          </a:xfrm>
        </p:spPr>
        <p:txBody>
          <a:bodyPr/>
          <a:lstStyle/>
          <a:p>
            <a:r>
              <a:rPr lang="lv-LV" altLang="lv-LV" sz="2400">
                <a:solidFill>
                  <a:srgbClr val="012269"/>
                </a:solidFill>
              </a:rPr>
              <a:t>PI sagatavošana KPVIS</a:t>
            </a:r>
            <a:endParaRPr lang="lv-LV" altLang="lv-LV"/>
          </a:p>
        </p:txBody>
      </p:sp>
      <p:pic>
        <p:nvPicPr>
          <p:cNvPr id="17411" name="Content Placeholder 7">
            <a:extLst>
              <a:ext uri="{FF2B5EF4-FFF2-40B4-BE49-F238E27FC236}">
                <a16:creationId xmlns:a16="http://schemas.microsoft.com/office/drawing/2014/main" id="{73C09D64-D502-4729-948E-CC0D70B78D2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3081"/>
          <a:stretch/>
        </p:blipFill>
        <p:spPr>
          <a:xfrm>
            <a:off x="7906448" y="1680570"/>
            <a:ext cx="3675952" cy="3866333"/>
          </a:xfrm>
        </p:spPr>
      </p:pic>
      <p:sp>
        <p:nvSpPr>
          <p:cNvPr id="17412" name="Slide Number Placeholder 5">
            <a:extLst>
              <a:ext uri="{FF2B5EF4-FFF2-40B4-BE49-F238E27FC236}">
                <a16:creationId xmlns:a16="http://schemas.microsoft.com/office/drawing/2014/main" id="{04BB5346-6806-4466-A779-9BB84FF39B4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BA83B9-846B-4C85-9C62-8C3D48784B2F}" type="slidenum">
              <a:rPr lang="en-US" altLang="lv-LV" smtClean="0"/>
              <a:pPr/>
              <a:t>11</a:t>
            </a:fld>
            <a:endParaRPr lang="en-US" altLang="lv-LV"/>
          </a:p>
        </p:txBody>
      </p:sp>
      <p:cxnSp>
        <p:nvCxnSpPr>
          <p:cNvPr id="3" name="Straight Arrow Connector 2">
            <a:extLst>
              <a:ext uri="{FF2B5EF4-FFF2-40B4-BE49-F238E27FC236}">
                <a16:creationId xmlns:a16="http://schemas.microsoft.com/office/drawing/2014/main" id="{B416C5DC-5587-B0D8-28F9-CB7FB14B060C}"/>
              </a:ext>
            </a:extLst>
          </p:cNvPr>
          <p:cNvCxnSpPr>
            <a:cxnSpLocks/>
          </p:cNvCxnSpPr>
          <p:nvPr/>
        </p:nvCxnSpPr>
        <p:spPr>
          <a:xfrm flipH="1" flipV="1">
            <a:off x="6889531" y="2484934"/>
            <a:ext cx="961697" cy="1677163"/>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38E4375-6D8D-17A3-ABA2-9CCCED798F2D}"/>
              </a:ext>
            </a:extLst>
          </p:cNvPr>
          <p:cNvCxnSpPr>
            <a:cxnSpLocks/>
            <a:endCxn id="8" idx="3"/>
          </p:cNvCxnSpPr>
          <p:nvPr/>
        </p:nvCxnSpPr>
        <p:spPr>
          <a:xfrm flipH="1" flipV="1">
            <a:off x="6889531" y="3900121"/>
            <a:ext cx="961697" cy="616038"/>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E62B8C55-536B-C905-591C-5154D40C8DA2}"/>
              </a:ext>
            </a:extLst>
          </p:cNvPr>
          <p:cNvGraphicFramePr>
            <a:graphicFrameLocks noGrp="1"/>
          </p:cNvGraphicFramePr>
          <p:nvPr>
            <p:extLst>
              <p:ext uri="{D42A27DB-BD31-4B8C-83A1-F6EECF244321}">
                <p14:modId xmlns:p14="http://schemas.microsoft.com/office/powerpoint/2010/main" val="3844129391"/>
              </p:ext>
            </p:extLst>
          </p:nvPr>
        </p:nvGraphicFramePr>
        <p:xfrm>
          <a:off x="704995" y="1812241"/>
          <a:ext cx="6184536" cy="4175760"/>
        </p:xfrm>
        <a:graphic>
          <a:graphicData uri="http://schemas.openxmlformats.org/drawingml/2006/table">
            <a:tbl>
              <a:tblPr firstRow="1" bandRow="1">
                <a:tableStyleId>{5C22544A-7EE6-4342-B048-85BDC9FD1C3A}</a:tableStyleId>
              </a:tblPr>
              <a:tblGrid>
                <a:gridCol w="6184536">
                  <a:extLst>
                    <a:ext uri="{9D8B030D-6E8A-4147-A177-3AD203B41FA5}">
                      <a16:colId xmlns:a16="http://schemas.microsoft.com/office/drawing/2014/main" val="2770415308"/>
                    </a:ext>
                  </a:extLst>
                </a:gridCol>
              </a:tblGrid>
              <a:tr h="812296">
                <a:tc>
                  <a:txBody>
                    <a:bodyPr/>
                    <a:lstStyle/>
                    <a:p>
                      <a:pPr algn="ctr"/>
                      <a:r>
                        <a:rPr lang="lv-LV" altLang="lv-LV" sz="1600" b="1" noProof="0">
                          <a:solidFill>
                            <a:schemeClr val="bg1"/>
                          </a:solidFill>
                          <a:latin typeface="Verdana" panose="020B0604030504040204" pitchFamily="34" charset="0"/>
                          <a:ea typeface="Verdana" panose="020B0604030504040204" pitchFamily="34" charset="0"/>
                        </a:rPr>
                        <a:t>KPVIS integrēti pielikumi:</a:t>
                      </a:r>
                    </a:p>
                    <a:p>
                      <a:pPr algn="just"/>
                      <a:r>
                        <a:rPr lang="lv-LV" altLang="lv-LV" sz="1600" b="0" noProof="0">
                          <a:solidFill>
                            <a:schemeClr val="bg1"/>
                          </a:solidFill>
                          <a:latin typeface="Verdana" panose="020B0604030504040204" pitchFamily="34" charset="0"/>
                          <a:ea typeface="Verdana" panose="020B0604030504040204" pitchFamily="34" charset="0"/>
                        </a:rPr>
                        <a:t>-1.pielikums "Finansēšanas plāns“</a:t>
                      </a:r>
                    </a:p>
                    <a:p>
                      <a:pPr algn="just"/>
                      <a:r>
                        <a:rPr lang="lv-LV" altLang="lv-LV" sz="1600" b="0" noProof="0">
                          <a:solidFill>
                            <a:schemeClr val="bg1"/>
                          </a:solidFill>
                          <a:latin typeface="Verdana" panose="020B0604030504040204" pitchFamily="34" charset="0"/>
                          <a:ea typeface="Verdana" panose="020B0604030504040204" pitchFamily="34" charset="0"/>
                        </a:rPr>
                        <a:t>-2.pielikums "Investīciju projekta budžeta kopsavilkums"</a:t>
                      </a:r>
                    </a:p>
                  </a:txBody>
                  <a:tcPr>
                    <a:solidFill>
                      <a:srgbClr val="012269"/>
                    </a:solidFill>
                  </a:tcPr>
                </a:tc>
                <a:extLst>
                  <a:ext uri="{0D108BD9-81ED-4DB2-BD59-A6C34878D82A}">
                    <a16:rowId xmlns:a16="http://schemas.microsoft.com/office/drawing/2014/main" val="1775441358"/>
                  </a:ext>
                </a:extLst>
              </a:tr>
              <a:tr h="1615712">
                <a:tc>
                  <a:txBody>
                    <a:bodyPr/>
                    <a:lstStyle/>
                    <a:p>
                      <a:pPr algn="ctr"/>
                      <a:r>
                        <a:rPr lang="lv-LV" sz="1600" b="1" noProof="0">
                          <a:solidFill>
                            <a:schemeClr val="tx1"/>
                          </a:solidFill>
                          <a:latin typeface="Verdana" panose="020B0604030504040204" pitchFamily="34" charset="0"/>
                          <a:ea typeface="Verdana" panose="020B0604030504040204" pitchFamily="34" charset="0"/>
                        </a:rPr>
                        <a:t>Citi pielikumi</a:t>
                      </a:r>
                    </a:p>
                    <a:p>
                      <a:pPr algn="just"/>
                      <a:r>
                        <a:rPr lang="lv-LV" sz="1600" b="0" noProof="0">
                          <a:solidFill>
                            <a:schemeClr val="tx1"/>
                          </a:solidFill>
                          <a:latin typeface="Verdana" panose="020B0604030504040204" pitchFamily="34" charset="0"/>
                          <a:ea typeface="Verdana" panose="020B0604030504040204" pitchFamily="34" charset="0"/>
                        </a:rPr>
                        <a:t>Atbilstoši MK noteikumu un kritēriju prasībām noteikti Atlases nolikuma </a:t>
                      </a:r>
                      <a:r>
                        <a:rPr lang="lv-LV" sz="1600" b="0" noProof="0">
                          <a:solidFill>
                            <a:schemeClr val="tx1"/>
                          </a:solidFill>
                          <a:latin typeface="Verdana" panose="020B0604030504040204" pitchFamily="34" charset="0"/>
                          <a:ea typeface="Verdana" panose="020B0604030504040204" pitchFamily="34" charset="0"/>
                          <a:hlinkClick r:id="rId4"/>
                        </a:rPr>
                        <a:t>1.pielikumā “</a:t>
                      </a:r>
                      <a:r>
                        <a:rPr lang="lv-LV" sz="1600" b="0" i="0" kern="1200" noProof="0">
                          <a:solidFill>
                            <a:schemeClr val="tx1"/>
                          </a:solidFill>
                          <a:effectLst/>
                          <a:latin typeface="Verdana" panose="020B0604030504040204" pitchFamily="34" charset="0"/>
                          <a:ea typeface="Verdana" panose="020B0604030504040204" pitchFamily="34" charset="0"/>
                          <a:cs typeface="+mn-cs"/>
                          <a:hlinkClick r:id="rId4"/>
                        </a:rPr>
                        <a:t>Iesniedzamo dokumentu saraksts”</a:t>
                      </a:r>
                      <a:r>
                        <a:rPr lang="en-US" sz="1600" b="0" i="0" kern="1200" noProof="0">
                          <a:solidFill>
                            <a:schemeClr val="tx1"/>
                          </a:solidFill>
                          <a:effectLst/>
                          <a:latin typeface="Verdana" panose="020B0604030504040204" pitchFamily="34" charset="0"/>
                          <a:ea typeface="Verdana" panose="020B0604030504040204" pitchFamily="34" charset="0"/>
                          <a:cs typeface="+mn-cs"/>
                        </a:rPr>
                        <a:t> “Iesniedzamo </a:t>
                      </a:r>
                      <a:r>
                        <a:rPr lang="en-US" sz="1600" b="0" i="0" kern="1200" noProof="0" err="1">
                          <a:solidFill>
                            <a:schemeClr val="tx1"/>
                          </a:solidFill>
                          <a:effectLst/>
                          <a:latin typeface="Verdana" panose="020B0604030504040204" pitchFamily="34" charset="0"/>
                          <a:ea typeface="Verdana" panose="020B0604030504040204" pitchFamily="34" charset="0"/>
                          <a:cs typeface="+mn-cs"/>
                        </a:rPr>
                        <a:t>dokumentu</a:t>
                      </a:r>
                      <a:r>
                        <a:rPr lang="en-US" sz="1600" b="0" i="0" kern="1200" noProof="0">
                          <a:solidFill>
                            <a:schemeClr val="tx1"/>
                          </a:solidFill>
                          <a:effectLst/>
                          <a:latin typeface="Verdana" panose="020B0604030504040204" pitchFamily="34" charset="0"/>
                          <a:ea typeface="Verdana" panose="020B0604030504040204" pitchFamily="34" charset="0"/>
                          <a:cs typeface="+mn-cs"/>
                        </a:rPr>
                        <a:t> </a:t>
                      </a:r>
                      <a:r>
                        <a:rPr lang="en-US" sz="1600" b="0" i="0" kern="1200" noProof="0" err="1">
                          <a:solidFill>
                            <a:schemeClr val="tx1"/>
                          </a:solidFill>
                          <a:effectLst/>
                          <a:latin typeface="Verdana" panose="020B0604030504040204" pitchFamily="34" charset="0"/>
                          <a:ea typeface="Verdana" panose="020B0604030504040204" pitchFamily="34" charset="0"/>
                          <a:cs typeface="+mn-cs"/>
                        </a:rPr>
                        <a:t>saraksts</a:t>
                      </a:r>
                      <a:r>
                        <a:rPr lang="en-US" sz="1600" b="0" i="0" kern="1200" noProof="0">
                          <a:solidFill>
                            <a:schemeClr val="tx1"/>
                          </a:solidFill>
                          <a:effectLst/>
                          <a:latin typeface="Verdana" panose="020B0604030504040204" pitchFamily="34" charset="0"/>
                          <a:ea typeface="Verdana" panose="020B0604030504040204" pitchFamily="34" charset="0"/>
                          <a:cs typeface="+mn-cs"/>
                        </a:rPr>
                        <a:t>”</a:t>
                      </a:r>
                      <a:endParaRPr lang="lv-LV" sz="1600" b="0" i="0" kern="1200" noProof="0">
                        <a:solidFill>
                          <a:schemeClr val="tx1"/>
                        </a:solidFill>
                        <a:effectLst/>
                        <a:latin typeface="Verdana" panose="020B0604030504040204" pitchFamily="34" charset="0"/>
                        <a:ea typeface="Verdana" panose="020B0604030504040204" pitchFamily="34" charset="0"/>
                        <a:cs typeface="+mn-cs"/>
                      </a:endParaRPr>
                    </a:p>
                    <a:p>
                      <a:pPr algn="just"/>
                      <a:r>
                        <a:rPr lang="lv-LV" sz="1600" b="0" i="0" kern="1200" noProof="0">
                          <a:solidFill>
                            <a:schemeClr val="tx1"/>
                          </a:solidFill>
                          <a:effectLst/>
                          <a:latin typeface="Verdana" panose="020B0604030504040204" pitchFamily="34" charset="0"/>
                          <a:ea typeface="Verdana" panose="020B0604030504040204" pitchFamily="34" charset="0"/>
                          <a:cs typeface="+mn-cs"/>
                        </a:rPr>
                        <a:t>Vairākas veidnes </a:t>
                      </a:r>
                      <a:r>
                        <a:rPr lang="lv-LV" sz="1600" b="0" i="0" kern="1200" noProof="0" err="1">
                          <a:solidFill>
                            <a:schemeClr val="tx1"/>
                          </a:solidFill>
                          <a:effectLst/>
                          <a:latin typeface="Verdana" panose="020B0604030504040204" pitchFamily="34" charset="0"/>
                          <a:ea typeface="Verdana" panose="020B0604030504040204" pitchFamily="34" charset="0"/>
                          <a:cs typeface="+mn-cs"/>
                        </a:rPr>
                        <a:t>lejuplādējamas</a:t>
                      </a:r>
                      <a:r>
                        <a:rPr lang="lv-LV" sz="1600" b="0" i="0" kern="1200" noProof="0">
                          <a:solidFill>
                            <a:schemeClr val="tx1"/>
                          </a:solidFill>
                          <a:effectLst/>
                          <a:latin typeface="Verdana" panose="020B0604030504040204" pitchFamily="34" charset="0"/>
                          <a:ea typeface="Verdana" panose="020B0604030504040204" pitchFamily="34" charset="0"/>
                          <a:cs typeface="+mn-cs"/>
                        </a:rPr>
                        <a:t> no projektu atlases dokumentācijas</a:t>
                      </a:r>
                      <a:r>
                        <a:rPr lang="en-US" sz="1600" b="0" i="0" kern="1200" noProof="0">
                          <a:solidFill>
                            <a:schemeClr val="tx1"/>
                          </a:solidFill>
                          <a:effectLst/>
                          <a:latin typeface="Verdana" panose="020B0604030504040204" pitchFamily="34" charset="0"/>
                          <a:ea typeface="Verdana" panose="020B0604030504040204" pitchFamily="34" charset="0"/>
                          <a:cs typeface="+mn-cs"/>
                        </a:rPr>
                        <a:t> </a:t>
                      </a:r>
                      <a:r>
                        <a:rPr lang="lv-LV" sz="1600" b="0" i="0" kern="1200" noProof="0">
                          <a:solidFill>
                            <a:schemeClr val="tx1"/>
                          </a:solidFill>
                          <a:effectLst/>
                          <a:latin typeface="Verdana" panose="020B0604030504040204" pitchFamily="34" charset="0"/>
                          <a:ea typeface="Verdana" panose="020B0604030504040204" pitchFamily="34" charset="0"/>
                          <a:cs typeface="+mn-cs"/>
                          <a:hlinkClick r:id="rId5"/>
                        </a:rPr>
                        <a:t>https://www.cfla.gov.lv/lv/2-3-1-2-i-2k-2u</a:t>
                      </a:r>
                      <a:r>
                        <a:rPr lang="en-US" sz="1600" b="0" i="0" kern="1200" noProof="0">
                          <a:solidFill>
                            <a:schemeClr val="tx1"/>
                          </a:solidFill>
                          <a:effectLst/>
                          <a:latin typeface="Verdana" panose="020B0604030504040204" pitchFamily="34" charset="0"/>
                          <a:ea typeface="Verdana" panose="020B0604030504040204" pitchFamily="34" charset="0"/>
                          <a:cs typeface="+mn-cs"/>
                        </a:rPr>
                        <a:t>   </a:t>
                      </a:r>
                      <a:endParaRPr lang="lv-LV" sz="1600" b="0" noProof="0">
                        <a:solidFill>
                          <a:schemeClr val="tx1"/>
                        </a:solidFill>
                        <a:latin typeface="Verdana" panose="020B0604030504040204" pitchFamily="34" charset="0"/>
                        <a:ea typeface="Verdana" panose="020B0604030504040204" pitchFamily="34" charset="0"/>
                      </a:endParaRPr>
                    </a:p>
                  </a:txBody>
                  <a:tcPr>
                    <a:solidFill>
                      <a:srgbClr val="CCCFD7"/>
                    </a:solidFill>
                  </a:tcPr>
                </a:tc>
                <a:extLst>
                  <a:ext uri="{0D108BD9-81ED-4DB2-BD59-A6C34878D82A}">
                    <a16:rowId xmlns:a16="http://schemas.microsoft.com/office/drawing/2014/main" val="2113296587"/>
                  </a:ext>
                </a:extLst>
              </a:tr>
              <a:tr h="1113486">
                <a:tc>
                  <a:txBody>
                    <a:bodyPr/>
                    <a:lstStyle/>
                    <a:p>
                      <a:pPr algn="ctr"/>
                      <a:r>
                        <a:rPr lang="lv-LV" sz="1600" b="1" noProof="0">
                          <a:solidFill>
                            <a:schemeClr val="tx1"/>
                          </a:solidFill>
                          <a:latin typeface="Verdana" panose="020B0604030504040204" pitchFamily="34" charset="0"/>
                          <a:ea typeface="Verdana" panose="020B0604030504040204" pitchFamily="34" charset="0"/>
                        </a:rPr>
                        <a:t>Apliecinājums</a:t>
                      </a:r>
                      <a:endParaRPr lang="lv-LV" sz="1600" b="0" noProof="0">
                        <a:solidFill>
                          <a:schemeClr val="tx1"/>
                        </a:solidFill>
                        <a:latin typeface="Verdana" panose="020B0604030504040204" pitchFamily="34" charset="0"/>
                        <a:ea typeface="Verdana" panose="020B0604030504040204" pitchFamily="34" charset="0"/>
                      </a:endParaRPr>
                    </a:p>
                    <a:p>
                      <a:pPr algn="just"/>
                      <a:r>
                        <a:rPr lang="lv-LV" sz="1600" b="0" noProof="0">
                          <a:solidFill>
                            <a:schemeClr val="tx1"/>
                          </a:solidFill>
                          <a:latin typeface="Verdana" panose="020B0604030504040204" pitchFamily="34" charset="0"/>
                          <a:ea typeface="Verdana" panose="020B0604030504040204" pitchFamily="34" charset="0"/>
                        </a:rPr>
                        <a:t>Obligāts apliecinājums par investīcijas īstenošanas nosacījumu ievērošanu, datu patiesumu, dubultā finansējuma neesamību.</a:t>
                      </a:r>
                    </a:p>
                    <a:p>
                      <a:pPr algn="just"/>
                      <a:endParaRPr lang="lv-LV" sz="1600" b="0" noProof="0">
                        <a:solidFill>
                          <a:schemeClr val="tx1"/>
                        </a:solidFill>
                        <a:latin typeface="Verdana" panose="020B0604030504040204" pitchFamily="34" charset="0"/>
                        <a:ea typeface="Verdana" panose="020B0604030504040204" pitchFamily="34" charset="0"/>
                      </a:endParaRPr>
                    </a:p>
                    <a:p>
                      <a:pPr algn="just"/>
                      <a:r>
                        <a:rPr lang="lv-LV" sz="1600" b="0" noProof="0">
                          <a:solidFill>
                            <a:schemeClr val="tx1"/>
                          </a:solidFill>
                          <a:latin typeface="Verdana" panose="020B0604030504040204" pitchFamily="34" charset="0"/>
                          <a:ea typeface="Verdana" panose="020B0604030504040204" pitchFamily="34" charset="0"/>
                        </a:rPr>
                        <a:t>Būs jāveic atzīme PI iesniegšanas brīdi</a:t>
                      </a:r>
                    </a:p>
                  </a:txBody>
                  <a:tcPr>
                    <a:solidFill>
                      <a:schemeClr val="bg1">
                        <a:lumMod val="95000"/>
                      </a:schemeClr>
                    </a:solidFill>
                  </a:tcPr>
                </a:tc>
                <a:extLst>
                  <a:ext uri="{0D108BD9-81ED-4DB2-BD59-A6C34878D82A}">
                    <a16:rowId xmlns:a16="http://schemas.microsoft.com/office/drawing/2014/main" val="2050192040"/>
                  </a:ext>
                </a:extLst>
              </a:tr>
            </a:tbl>
          </a:graphicData>
        </a:graphic>
      </p:graphicFrame>
      <p:cxnSp>
        <p:nvCxnSpPr>
          <p:cNvPr id="11" name="Straight Arrow Connector 10">
            <a:extLst>
              <a:ext uri="{FF2B5EF4-FFF2-40B4-BE49-F238E27FC236}">
                <a16:creationId xmlns:a16="http://schemas.microsoft.com/office/drawing/2014/main" id="{51DD38F9-08A5-9D48-5104-B09229A92407}"/>
              </a:ext>
            </a:extLst>
          </p:cNvPr>
          <p:cNvCxnSpPr>
            <a:cxnSpLocks/>
          </p:cNvCxnSpPr>
          <p:nvPr/>
        </p:nvCxnSpPr>
        <p:spPr>
          <a:xfrm flipH="1">
            <a:off x="6962775" y="4734834"/>
            <a:ext cx="888453" cy="22687"/>
          </a:xfrm>
          <a:prstGeom prst="straightConnector1">
            <a:avLst/>
          </a:prstGeom>
          <a:ln w="28575">
            <a:solidFill>
              <a:srgbClr val="01226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
            <a:extLst>
              <a:ext uri="{FF2B5EF4-FFF2-40B4-BE49-F238E27FC236}">
                <a16:creationId xmlns:a16="http://schemas.microsoft.com/office/drawing/2014/main" id="{FDF5AAFE-14F8-4BB2-6BEC-C76274513CC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874" y="2181286"/>
            <a:ext cx="4091156" cy="4295714"/>
          </a:xfrm>
          <a:prstGeom prst="rect">
            <a:avLst/>
          </a:prstGeom>
        </p:spPr>
      </p:pic>
      <p:sp>
        <p:nvSpPr>
          <p:cNvPr id="2" name="Title 1">
            <a:extLst>
              <a:ext uri="{FF2B5EF4-FFF2-40B4-BE49-F238E27FC236}">
                <a16:creationId xmlns:a16="http://schemas.microsoft.com/office/drawing/2014/main" id="{6F6B0918-FC3A-632D-5D33-D66DAE0F1B7F}"/>
              </a:ext>
            </a:extLst>
          </p:cNvPr>
          <p:cNvSpPr>
            <a:spLocks noGrp="1"/>
          </p:cNvSpPr>
          <p:nvPr>
            <p:ph type="title"/>
          </p:nvPr>
        </p:nvSpPr>
        <p:spPr>
          <a:xfrm>
            <a:off x="2275530" y="802718"/>
            <a:ext cx="9306870" cy="568883"/>
          </a:xfrm>
        </p:spPr>
        <p:txBody>
          <a:bodyPr>
            <a:normAutofit/>
          </a:bodyPr>
          <a:lstStyle/>
          <a:p>
            <a:r>
              <a:rPr lang="lv-LV" altLang="en-US" sz="2800" b="1">
                <a:solidFill>
                  <a:srgbClr val="012269"/>
                </a:solidFill>
                <a:cs typeface="Times New Roman" panose="02020603050405020304" pitchFamily="18" charset="0"/>
              </a:rPr>
              <a:t>PI saturs</a:t>
            </a:r>
            <a:r>
              <a:rPr lang="en-US" altLang="en-US" sz="2800" b="1">
                <a:solidFill>
                  <a:srgbClr val="012269"/>
                </a:solidFill>
                <a:cs typeface="Times New Roman" panose="02020603050405020304" pitchFamily="18" charset="0"/>
              </a:rPr>
              <a:t> - </a:t>
            </a:r>
            <a:r>
              <a:rPr lang="en-US" altLang="en-US" sz="2800" b="1" err="1">
                <a:solidFill>
                  <a:srgbClr val="012269"/>
                </a:solidFill>
                <a:cs typeface="Times New Roman" panose="02020603050405020304" pitchFamily="18" charset="0"/>
              </a:rPr>
              <a:t>veidlapa</a:t>
            </a:r>
            <a:endParaRPr lang="lv-LV" sz="2800">
              <a:solidFill>
                <a:srgbClr val="012269"/>
              </a:solidFill>
            </a:endParaRPr>
          </a:p>
        </p:txBody>
      </p:sp>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12</a:t>
            </a:fld>
            <a:endParaRPr lang="en-US" altLang="lv-LV"/>
          </a:p>
        </p:txBody>
      </p:sp>
      <p:sp>
        <p:nvSpPr>
          <p:cNvPr id="12" name="Content Placeholder 11">
            <a:extLst>
              <a:ext uri="{FF2B5EF4-FFF2-40B4-BE49-F238E27FC236}">
                <a16:creationId xmlns:a16="http://schemas.microsoft.com/office/drawing/2014/main" id="{B9DC1874-AD31-C87E-5853-CA56F093E196}"/>
              </a:ext>
            </a:extLst>
          </p:cNvPr>
          <p:cNvSpPr>
            <a:spLocks noGrp="1"/>
          </p:cNvSpPr>
          <p:nvPr>
            <p:ph sz="half" idx="1"/>
          </p:nvPr>
        </p:nvSpPr>
        <p:spPr>
          <a:xfrm>
            <a:off x="516445" y="1591558"/>
            <a:ext cx="7297459" cy="4373565"/>
          </a:xfrm>
        </p:spPr>
        <p:txBody>
          <a:bodyPr>
            <a:normAutofit/>
          </a:bodyPr>
          <a:lstStyle/>
          <a:p>
            <a:pPr marL="0" indent="0" algn="ctr">
              <a:lnSpc>
                <a:spcPct val="90000"/>
              </a:lnSpc>
              <a:buNone/>
            </a:pPr>
            <a:r>
              <a:rPr lang="lv-LV" sz="1200" b="1" kern="1200">
                <a:hlinkClick r:id="rId4"/>
              </a:rPr>
              <a:t>Eiropas Savienības Atveseļošanas un noturības mehānisma plāna 2. komponentes “Digitālā transformācija” 2.3. reformu un investīciju virziena “Digitālās prasmes” 2.3.1.2.i.  investīcijas  “Uzņēmumu digitālo prasmju attīstība” otrās kārtas (turpmāk – otrā kārta) otrā uzsaukuma</a:t>
            </a:r>
          </a:p>
          <a:p>
            <a:pPr marL="0" indent="0" algn="ctr">
              <a:lnSpc>
                <a:spcPct val="90000"/>
              </a:lnSpc>
              <a:buNone/>
            </a:pPr>
            <a:r>
              <a:rPr lang="lv-LV" sz="1200" b="1" kern="1200">
                <a:hlinkClick r:id="rId4"/>
              </a:rPr>
              <a:t>projekta iesnieguma veidlapas aizpildīšanas metodika</a:t>
            </a:r>
            <a:endParaRPr lang="lv-LV" sz="1200" b="1" kern="1200"/>
          </a:p>
          <a:p>
            <a:pPr marL="0" indent="0" algn="ctr">
              <a:spcAft>
                <a:spcPts val="800"/>
              </a:spcAft>
              <a:buNone/>
            </a:pPr>
            <a:endParaRPr lang="en-US" sz="1200">
              <a:solidFill>
                <a:srgbClr val="012269"/>
              </a:solidFill>
              <a:effectLst/>
              <a:cs typeface="Times New Roman" panose="02020603050405020304" pitchFamily="18" charset="0"/>
            </a:endParaRPr>
          </a:p>
          <a:p>
            <a:endParaRPr lang="lv-LV"/>
          </a:p>
        </p:txBody>
      </p:sp>
      <p:pic>
        <p:nvPicPr>
          <p:cNvPr id="5" name="Picture 4" descr="A close-up of a document&#10;&#10;Description automatically generated">
            <a:extLst>
              <a:ext uri="{FF2B5EF4-FFF2-40B4-BE49-F238E27FC236}">
                <a16:creationId xmlns:a16="http://schemas.microsoft.com/office/drawing/2014/main" id="{E12AC226-305D-8891-BC75-0E0017A31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185" y="3032760"/>
            <a:ext cx="6065520" cy="3596640"/>
          </a:xfrm>
          <a:prstGeom prst="rect">
            <a:avLst/>
          </a:prstGeom>
        </p:spPr>
      </p:pic>
    </p:spTree>
    <p:extLst>
      <p:ext uri="{BB962C8B-B14F-4D97-AF65-F5344CB8AC3E}">
        <p14:creationId xmlns:p14="http://schemas.microsoft.com/office/powerpoint/2010/main" val="2673101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13</a:t>
            </a:fld>
            <a:endParaRPr lang="en-US" altLang="lv-LV"/>
          </a:p>
        </p:txBody>
      </p:sp>
      <p:sp>
        <p:nvSpPr>
          <p:cNvPr id="13" name="Content Placeholder 12">
            <a:extLst>
              <a:ext uri="{FF2B5EF4-FFF2-40B4-BE49-F238E27FC236}">
                <a16:creationId xmlns:a16="http://schemas.microsoft.com/office/drawing/2014/main" id="{B2A3FF27-38C0-F68B-0DB2-216C852016E2}"/>
              </a:ext>
            </a:extLst>
          </p:cNvPr>
          <p:cNvSpPr>
            <a:spLocks noGrp="1"/>
          </p:cNvSpPr>
          <p:nvPr>
            <p:ph sz="half" idx="1"/>
          </p:nvPr>
        </p:nvSpPr>
        <p:spPr>
          <a:xfrm>
            <a:off x="555293" y="1884640"/>
            <a:ext cx="3170323" cy="4060041"/>
          </a:xfrm>
        </p:spPr>
        <p:txBody>
          <a:bodyPr>
            <a:normAutofit/>
          </a:bodyPr>
          <a:lstStyle/>
          <a:p>
            <a:pPr marL="0" indent="0" algn="ctr">
              <a:buNone/>
            </a:pPr>
            <a:r>
              <a:rPr lang="en-US" sz="2000">
                <a:solidFill>
                  <a:schemeClr val="tx1"/>
                </a:solidFill>
                <a:latin typeface="Verdana" panose="020B0604030504040204" pitchFamily="34" charset="0"/>
                <a:ea typeface="Verdana" panose="020B0604030504040204" pitchFamily="34" charset="0"/>
              </a:rPr>
              <a:t>PI </a:t>
            </a:r>
            <a:r>
              <a:rPr lang="en-US" sz="2000" err="1">
                <a:solidFill>
                  <a:schemeClr val="tx1"/>
                </a:solidFill>
                <a:latin typeface="Verdana" panose="020B0604030504040204" pitchFamily="34" charset="0"/>
                <a:ea typeface="Verdana" panose="020B0604030504040204" pitchFamily="34" charset="0"/>
              </a:rPr>
              <a:t>pievienojamo</a:t>
            </a:r>
            <a:r>
              <a:rPr lang="en-US" sz="2000">
                <a:solidFill>
                  <a:schemeClr val="tx1"/>
                </a:solidFill>
                <a:latin typeface="Verdana" panose="020B0604030504040204" pitchFamily="34" charset="0"/>
                <a:ea typeface="Verdana" panose="020B0604030504040204" pitchFamily="34" charset="0"/>
              </a:rPr>
              <a:t> </a:t>
            </a:r>
            <a:r>
              <a:rPr lang="en-US" sz="2000" err="1">
                <a:solidFill>
                  <a:schemeClr val="tx1"/>
                </a:solidFill>
                <a:latin typeface="Verdana" panose="020B0604030504040204" pitchFamily="34" charset="0"/>
                <a:ea typeface="Verdana" panose="020B0604030504040204" pitchFamily="34" charset="0"/>
              </a:rPr>
              <a:t>dokumentu</a:t>
            </a:r>
            <a:r>
              <a:rPr lang="en-US" sz="2000">
                <a:solidFill>
                  <a:schemeClr val="tx1"/>
                </a:solidFill>
                <a:latin typeface="Verdana" panose="020B0604030504040204" pitchFamily="34" charset="0"/>
                <a:ea typeface="Verdana" panose="020B0604030504040204" pitchFamily="34" charset="0"/>
              </a:rPr>
              <a:t> </a:t>
            </a:r>
            <a:r>
              <a:rPr lang="en-US" sz="2000" err="1">
                <a:solidFill>
                  <a:schemeClr val="tx1"/>
                </a:solidFill>
                <a:latin typeface="Verdana" panose="020B0604030504040204" pitchFamily="34" charset="0"/>
                <a:ea typeface="Verdana" panose="020B0604030504040204" pitchFamily="34" charset="0"/>
              </a:rPr>
              <a:t>saraksts</a:t>
            </a:r>
            <a:r>
              <a:rPr lang="en-US">
                <a:solidFill>
                  <a:schemeClr val="tx1"/>
                </a:solidFill>
              </a:rPr>
              <a:t> - </a:t>
            </a:r>
            <a:r>
              <a:rPr lang="en-US" sz="2000">
                <a:solidFill>
                  <a:schemeClr val="tx1"/>
                </a:solidFill>
                <a:latin typeface="Verdana" panose="020B0604030504040204" pitchFamily="34" charset="0"/>
                <a:ea typeface="Verdana" panose="020B0604030504040204" pitchFamily="34" charset="0"/>
              </a:rPr>
              <a:t>Atlases </a:t>
            </a:r>
            <a:r>
              <a:rPr lang="en-US" sz="2000" err="1">
                <a:solidFill>
                  <a:schemeClr val="tx1"/>
                </a:solidFill>
                <a:latin typeface="Verdana" panose="020B0604030504040204" pitchFamily="34" charset="0"/>
                <a:ea typeface="Verdana" panose="020B0604030504040204" pitchFamily="34" charset="0"/>
              </a:rPr>
              <a:t>nolikuma</a:t>
            </a:r>
            <a:r>
              <a:rPr lang="en-US" sz="2000">
                <a:solidFill>
                  <a:schemeClr val="tx1"/>
                </a:solidFill>
                <a:latin typeface="Verdana" panose="020B0604030504040204" pitchFamily="34" charset="0"/>
                <a:ea typeface="Verdana" panose="020B0604030504040204" pitchFamily="34" charset="0"/>
              </a:rPr>
              <a:t> </a:t>
            </a:r>
            <a:r>
              <a:rPr lang="en-US" sz="2000">
                <a:solidFill>
                  <a:srgbClr val="0000FF"/>
                </a:solidFill>
                <a:latin typeface="Verdana" panose="020B0604030504040204" pitchFamily="34" charset="0"/>
                <a:ea typeface="Verdana" panose="020B0604030504040204" pitchFamily="34" charset="0"/>
                <a:hlinkClick r:id="rId3"/>
              </a:rPr>
              <a:t>Iesniedzamo </a:t>
            </a:r>
            <a:r>
              <a:rPr lang="en-US" sz="2000" err="1">
                <a:solidFill>
                  <a:srgbClr val="0000FF"/>
                </a:solidFill>
                <a:latin typeface="Verdana" panose="020B0604030504040204" pitchFamily="34" charset="0"/>
                <a:ea typeface="Verdana" panose="020B0604030504040204" pitchFamily="34" charset="0"/>
                <a:hlinkClick r:id="rId3"/>
              </a:rPr>
              <a:t>dokumentu</a:t>
            </a:r>
            <a:r>
              <a:rPr lang="en-US" sz="2000">
                <a:solidFill>
                  <a:srgbClr val="0000FF"/>
                </a:solidFill>
                <a:latin typeface="Verdana" panose="020B0604030504040204" pitchFamily="34" charset="0"/>
                <a:ea typeface="Verdana" panose="020B0604030504040204" pitchFamily="34" charset="0"/>
                <a:hlinkClick r:id="rId3"/>
              </a:rPr>
              <a:t> </a:t>
            </a:r>
            <a:r>
              <a:rPr lang="en-US" sz="2000" err="1">
                <a:solidFill>
                  <a:srgbClr val="0000FF"/>
                </a:solidFill>
                <a:latin typeface="Verdana" panose="020B0604030504040204" pitchFamily="34" charset="0"/>
                <a:ea typeface="Verdana" panose="020B0604030504040204" pitchFamily="34" charset="0"/>
                <a:hlinkClick r:id="rId3"/>
              </a:rPr>
              <a:t>saraksts</a:t>
            </a:r>
            <a:endParaRPr lang="en-US" b="1" kern="0">
              <a:solidFill>
                <a:schemeClr val="tx1"/>
              </a:solidFill>
              <a:cs typeface="Times New Roman" panose="02020603050405020304" pitchFamily="18" charset="0"/>
            </a:endParaRPr>
          </a:p>
          <a:p>
            <a:pPr marL="0" indent="0" algn="ctr">
              <a:buNone/>
            </a:pPr>
            <a:r>
              <a:rPr lang="en-US">
                <a:solidFill>
                  <a:schemeClr val="tx1"/>
                </a:solidFill>
              </a:rPr>
              <a:t>un</a:t>
            </a:r>
          </a:p>
          <a:p>
            <a:pPr marL="0" indent="0" algn="ctr">
              <a:buNone/>
            </a:pPr>
            <a:r>
              <a:rPr lang="en-US">
                <a:solidFill>
                  <a:schemeClr val="tx1"/>
                </a:solidFill>
              </a:rPr>
              <a:t>PI </a:t>
            </a:r>
            <a:r>
              <a:rPr lang="en-US" err="1">
                <a:solidFill>
                  <a:schemeClr val="tx1"/>
                </a:solidFill>
              </a:rPr>
              <a:t>pielikumu</a:t>
            </a:r>
            <a:r>
              <a:rPr lang="en-US">
                <a:solidFill>
                  <a:schemeClr val="tx1"/>
                </a:solidFill>
              </a:rPr>
              <a:t> veidnes</a:t>
            </a:r>
          </a:p>
          <a:p>
            <a:pPr marL="0" indent="0" algn="ctr">
              <a:buNone/>
            </a:pPr>
            <a:r>
              <a:rPr lang="en-US">
                <a:solidFill>
                  <a:schemeClr val="tx1"/>
                </a:solidFill>
                <a:hlinkClick r:id="rId4"/>
              </a:rPr>
              <a:t>https://www.cfla.gov.lv/lv/2-3-1-2-i-2k-2u</a:t>
            </a:r>
            <a:r>
              <a:rPr lang="en-US">
                <a:solidFill>
                  <a:schemeClr val="tx1"/>
                </a:solidFill>
              </a:rPr>
              <a:t> </a:t>
            </a:r>
            <a:endParaRPr lang="lv-LV"/>
          </a:p>
        </p:txBody>
      </p:sp>
      <p:sp>
        <p:nvSpPr>
          <p:cNvPr id="15" name="Title 1">
            <a:extLst>
              <a:ext uri="{FF2B5EF4-FFF2-40B4-BE49-F238E27FC236}">
                <a16:creationId xmlns:a16="http://schemas.microsoft.com/office/drawing/2014/main" id="{B9BB08C8-91C6-C8B9-921E-032C47116887}"/>
              </a:ext>
            </a:extLst>
          </p:cNvPr>
          <p:cNvSpPr txBox="1">
            <a:spLocks/>
          </p:cNvSpPr>
          <p:nvPr/>
        </p:nvSpPr>
        <p:spPr bwMode="auto">
          <a:xfrm>
            <a:off x="1989343" y="704996"/>
            <a:ext cx="9939738" cy="56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en-US" sz="2800">
                <a:solidFill>
                  <a:srgbClr val="012269"/>
                </a:solidFill>
                <a:cs typeface="Times New Roman" panose="02020603050405020304" pitchFamily="18" charset="0"/>
              </a:rPr>
              <a:t>PI saturs - pielikumi</a:t>
            </a:r>
            <a:endParaRPr lang="lv-LV" sz="2800">
              <a:solidFill>
                <a:srgbClr val="012269"/>
              </a:solidFill>
            </a:endParaRPr>
          </a:p>
        </p:txBody>
      </p:sp>
      <p:pic>
        <p:nvPicPr>
          <p:cNvPr id="3" name="Picture 2" descr="A screenshot of a computer">
            <a:extLst>
              <a:ext uri="{FF2B5EF4-FFF2-40B4-BE49-F238E27FC236}">
                <a16:creationId xmlns:a16="http://schemas.microsoft.com/office/drawing/2014/main" id="{C79075E7-56ED-80FE-7D37-303DCB404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819" y="1424940"/>
            <a:ext cx="7330440" cy="5204460"/>
          </a:xfrm>
          <a:prstGeom prst="rect">
            <a:avLst/>
          </a:prstGeom>
        </p:spPr>
      </p:pic>
    </p:spTree>
    <p:extLst>
      <p:ext uri="{BB962C8B-B14F-4D97-AF65-F5344CB8AC3E}">
        <p14:creationId xmlns:p14="http://schemas.microsoft.com/office/powerpoint/2010/main" val="306072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0918-FC3A-632D-5D33-D66DAE0F1B7F}"/>
              </a:ext>
            </a:extLst>
          </p:cNvPr>
          <p:cNvSpPr>
            <a:spLocks noGrp="1"/>
          </p:cNvSpPr>
          <p:nvPr>
            <p:ph type="title"/>
          </p:nvPr>
        </p:nvSpPr>
        <p:spPr>
          <a:xfrm>
            <a:off x="1989343" y="704996"/>
            <a:ext cx="9939738" cy="568883"/>
          </a:xfrm>
        </p:spPr>
        <p:txBody>
          <a:bodyPr>
            <a:normAutofit/>
          </a:bodyPr>
          <a:lstStyle/>
          <a:p>
            <a:r>
              <a:rPr lang="lv-LV" altLang="en-US" sz="2800" b="1">
                <a:solidFill>
                  <a:srgbClr val="012269"/>
                </a:solidFill>
                <a:cs typeface="Times New Roman" panose="02020603050405020304" pitchFamily="18" charset="0"/>
              </a:rPr>
              <a:t>PI saturs - pielikumi</a:t>
            </a:r>
            <a:endParaRPr lang="lv-LV" sz="2800">
              <a:solidFill>
                <a:srgbClr val="012269"/>
              </a:solidFill>
            </a:endParaRPr>
          </a:p>
        </p:txBody>
      </p:sp>
      <p:sp>
        <p:nvSpPr>
          <p:cNvPr id="7" name="Slide Number Placeholder 6">
            <a:extLst>
              <a:ext uri="{FF2B5EF4-FFF2-40B4-BE49-F238E27FC236}">
                <a16:creationId xmlns:a16="http://schemas.microsoft.com/office/drawing/2014/main" id="{9D201479-D40B-AA4A-F6E8-648D8AA53F90}"/>
              </a:ext>
            </a:extLst>
          </p:cNvPr>
          <p:cNvSpPr>
            <a:spLocks noGrp="1"/>
          </p:cNvSpPr>
          <p:nvPr>
            <p:ph type="sldNum" sz="quarter" idx="13"/>
          </p:nvPr>
        </p:nvSpPr>
        <p:spPr/>
        <p:txBody>
          <a:bodyPr/>
          <a:lstStyle/>
          <a:p>
            <a:pPr>
              <a:defRPr/>
            </a:pPr>
            <a:fld id="{6F0BC015-26D4-4652-8124-7A805CC38EC7}" type="slidenum">
              <a:rPr lang="en-US" altLang="lv-LV" smtClean="0"/>
              <a:pPr>
                <a:defRPr/>
              </a:pPr>
              <a:t>14</a:t>
            </a:fld>
            <a:endParaRPr lang="en-US" altLang="lv-LV"/>
          </a:p>
        </p:txBody>
      </p:sp>
      <p:sp>
        <p:nvSpPr>
          <p:cNvPr id="17" name="TextBox 16">
            <a:extLst>
              <a:ext uri="{FF2B5EF4-FFF2-40B4-BE49-F238E27FC236}">
                <a16:creationId xmlns:a16="http://schemas.microsoft.com/office/drawing/2014/main" id="{12DB3268-25EC-5548-7986-F820B3A35F20}"/>
              </a:ext>
            </a:extLst>
          </p:cNvPr>
          <p:cNvSpPr txBox="1"/>
          <p:nvPr/>
        </p:nvSpPr>
        <p:spPr>
          <a:xfrm>
            <a:off x="553583" y="2760796"/>
            <a:ext cx="10565032" cy="1815882"/>
          </a:xfrm>
          <a:prstGeom prst="rect">
            <a:avLst/>
          </a:prstGeom>
          <a:noFill/>
        </p:spPr>
        <p:txBody>
          <a:bodyPr wrap="square">
            <a:spAutoFit/>
          </a:bodyPr>
          <a:lstStyle/>
          <a:p>
            <a:pPr algn="just"/>
            <a:r>
              <a:rPr lang="en-US" sz="1400" b="0" i="0" err="1">
                <a:effectLst/>
                <a:latin typeface="Verdana" panose="020B0604030504040204" pitchFamily="34" charset="0"/>
                <a:ea typeface="Verdana" panose="020B0604030504040204" pitchFamily="34" charset="0"/>
              </a:rPr>
              <a:t>Apliecinājums</a:t>
            </a:r>
            <a:r>
              <a:rPr lang="en-US" sz="1400" b="0" i="0">
                <a:effectLst/>
                <a:latin typeface="Verdana" panose="020B0604030504040204" pitchFamily="34" charset="0"/>
                <a:ea typeface="Verdana" panose="020B0604030504040204" pitchFamily="34" charset="0"/>
              </a:rPr>
              <a:t> par:</a:t>
            </a:r>
          </a:p>
          <a:p>
            <a:pPr marL="285750" indent="-285750" algn="just">
              <a:buFont typeface="Arial" panose="020B0604020202020204" pitchFamily="34" charset="0"/>
              <a:buChar char="•"/>
            </a:pPr>
            <a:r>
              <a:rPr lang="en-US" sz="1400" b="0" i="0" err="1">
                <a:effectLst/>
                <a:latin typeface="Verdana" panose="020B0604030504040204" pitchFamily="34" charset="0"/>
                <a:ea typeface="Verdana" panose="020B0604030504040204" pitchFamily="34" charset="0"/>
              </a:rPr>
              <a:t>dubultā</a:t>
            </a:r>
            <a:r>
              <a:rPr lang="en-US" sz="1400" b="0" i="0">
                <a:effectLst/>
                <a:latin typeface="Verdana" panose="020B0604030504040204" pitchFamily="34" charset="0"/>
                <a:ea typeface="Verdana" panose="020B0604030504040204" pitchFamily="34" charset="0"/>
              </a:rPr>
              <a:t> </a:t>
            </a:r>
            <a:r>
              <a:rPr lang="en-US" sz="1400" b="0" i="0" err="1">
                <a:effectLst/>
                <a:latin typeface="Verdana" panose="020B0604030504040204" pitchFamily="34" charset="0"/>
                <a:ea typeface="Verdana" panose="020B0604030504040204" pitchFamily="34" charset="0"/>
              </a:rPr>
              <a:t>finansējuma</a:t>
            </a:r>
            <a:r>
              <a:rPr lang="en-US" sz="1400" b="0" i="0">
                <a:effectLst/>
                <a:latin typeface="Verdana" panose="020B0604030504040204" pitchFamily="34" charset="0"/>
                <a:ea typeface="Verdana" panose="020B0604030504040204" pitchFamily="34" charset="0"/>
              </a:rPr>
              <a:t> </a:t>
            </a:r>
            <a:r>
              <a:rPr lang="en-US" sz="1400" b="0" i="0" err="1">
                <a:effectLst/>
                <a:latin typeface="Verdana" panose="020B0604030504040204" pitchFamily="34" charset="0"/>
                <a:ea typeface="Verdana" panose="020B0604030504040204" pitchFamily="34" charset="0"/>
              </a:rPr>
              <a:t>neesamību</a:t>
            </a:r>
            <a:r>
              <a:rPr lang="en-US" sz="1400">
                <a:latin typeface="Verdana" panose="020B0604030504040204" pitchFamily="34" charset="0"/>
                <a:ea typeface="Verdana" panose="020B0604030504040204" pitchFamily="34" charset="0"/>
              </a:rPr>
              <a:t>;</a:t>
            </a:r>
          </a:p>
          <a:p>
            <a:pPr marL="285750" indent="-285750" algn="just">
              <a:buFont typeface="Arial" panose="020B0604020202020204" pitchFamily="34" charset="0"/>
              <a:buChar char="•"/>
            </a:pPr>
            <a:r>
              <a:rPr lang="en-US" sz="1400">
                <a:effectLst/>
                <a:latin typeface="Verdana" panose="020B0604030504040204" pitchFamily="34" charset="0"/>
                <a:ea typeface="Verdana" panose="020B0604030504040204" pitchFamily="34" charset="0"/>
              </a:rPr>
              <a:t>p</a:t>
            </a:r>
            <a:r>
              <a:rPr lang="lv-LV" sz="1400">
                <a:effectLst/>
                <a:latin typeface="Verdana" panose="020B0604030504040204" pitchFamily="34" charset="0"/>
                <a:ea typeface="Verdana" panose="020B0604030504040204" pitchFamily="34" charset="0"/>
              </a:rPr>
              <a:t>ar informētību attiecībā uz interešu konflikta, krāpšanas un korupcijas jautājumu regulējumu un to integrāciju iekšējās kontroles </a:t>
            </a:r>
            <a:r>
              <a:rPr lang="lv-LV" sz="1400" u="sng">
                <a:effectLst/>
                <a:latin typeface="Verdana" panose="020B0604030504040204" pitchFamily="34" charset="0"/>
                <a:ea typeface="Verdana" panose="020B0604030504040204" pitchFamily="34" charset="0"/>
              </a:rPr>
              <a:t>sistēmās</a:t>
            </a:r>
            <a:r>
              <a:rPr lang="en-US" sz="1400" u="sng">
                <a:latin typeface="Verdana" panose="020B0604030504040204" pitchFamily="34" charset="0"/>
                <a:ea typeface="Verdana" panose="020B0604030504040204" pitchFamily="34" charset="0"/>
              </a:rPr>
              <a:t>;</a:t>
            </a:r>
          </a:p>
          <a:p>
            <a:pPr marL="285750" indent="-285750" algn="just">
              <a:buFont typeface="Arial" panose="020B0604020202020204" pitchFamily="34" charset="0"/>
              <a:buChar char="•"/>
            </a:pPr>
            <a:r>
              <a:rPr lang="en-US" sz="1400">
                <a:latin typeface="Verdana" panose="020B0604030504040204" pitchFamily="34" charset="0"/>
                <a:ea typeface="Verdana" panose="020B0604030504040204" pitchFamily="34" charset="0"/>
              </a:rPr>
              <a:t>p</a:t>
            </a:r>
            <a:r>
              <a:rPr lang="lv-LV" sz="1400" b="0" i="0">
                <a:effectLst/>
                <a:latin typeface="Verdana" panose="020B0604030504040204" pitchFamily="34" charset="0"/>
                <a:ea typeface="Verdana" panose="020B0604030504040204" pitchFamily="34" charset="0"/>
              </a:rPr>
              <a:t>ar atbilstību Ministru kabineta 2023. gada 12. septembra noteikumu Nr. 529 “Eiropas Savienības Atveseļošanas un noturības mehānisma plāna 2. komponentes “Digitālā transformācija” 2.3. reformu un investīciju virziena “Digitālās prasmes” 2.3.1.2.i. investīcijas “Uzņēmumu digitālo prasmju attīstība” īstenošanas noteikumi” prasībām</a:t>
            </a:r>
            <a:r>
              <a:rPr lang="en-US" sz="1400">
                <a:latin typeface="Verdana" panose="020B0604030504040204" pitchFamily="34" charset="0"/>
                <a:ea typeface="Verdana" panose="020B0604030504040204" pitchFamily="34" charset="0"/>
              </a:rPr>
              <a:t>.</a:t>
            </a:r>
            <a:endParaRPr lang="en-US" sz="1400" b="0" i="0">
              <a:effectLst/>
              <a:latin typeface="Verdana" panose="020B0604030504040204" pitchFamily="34" charset="0"/>
              <a:ea typeface="Verdana" panose="020B0604030504040204" pitchFamily="34" charset="0"/>
            </a:endParaRPr>
          </a:p>
        </p:txBody>
      </p:sp>
      <p:graphicFrame>
        <p:nvGraphicFramePr>
          <p:cNvPr id="22" name="Diagram 21">
            <a:extLst>
              <a:ext uri="{FF2B5EF4-FFF2-40B4-BE49-F238E27FC236}">
                <a16:creationId xmlns:a16="http://schemas.microsoft.com/office/drawing/2014/main" id="{D2FCA7B6-1E3C-7467-FA7A-19FD93E8A583}"/>
              </a:ext>
            </a:extLst>
          </p:cNvPr>
          <p:cNvGraphicFramePr/>
          <p:nvPr>
            <p:extLst>
              <p:ext uri="{D42A27DB-BD31-4B8C-83A1-F6EECF244321}">
                <p14:modId xmlns:p14="http://schemas.microsoft.com/office/powerpoint/2010/main" val="1972850695"/>
              </p:ext>
            </p:extLst>
          </p:nvPr>
        </p:nvGraphicFramePr>
        <p:xfrm>
          <a:off x="1863505" y="1513532"/>
          <a:ext cx="9080404" cy="96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754D3413-7C40-1164-F424-E0D7E62D534A}"/>
              </a:ext>
            </a:extLst>
          </p:cNvPr>
          <p:cNvSpPr txBox="1"/>
          <p:nvPr/>
        </p:nvSpPr>
        <p:spPr>
          <a:xfrm>
            <a:off x="8523797" y="5555158"/>
            <a:ext cx="2327744" cy="769441"/>
          </a:xfrm>
          <a:prstGeom prst="rect">
            <a:avLst/>
          </a:prstGeom>
          <a:noFill/>
        </p:spPr>
        <p:txBody>
          <a:bodyPr wrap="square">
            <a:spAutoFit/>
          </a:bodyPr>
          <a:lstStyle/>
          <a:p>
            <a:r>
              <a:rPr lang="lv-LV" sz="1100" i="1"/>
              <a:t>.</a:t>
            </a:r>
            <a:r>
              <a:rPr lang="lv-LV" sz="1100" i="1" err="1"/>
              <a:t>edoc</a:t>
            </a:r>
            <a:r>
              <a:rPr lang="lv-LV" sz="1100" i="1"/>
              <a:t> </a:t>
            </a:r>
            <a:r>
              <a:rPr lang="lv-LV" sz="1100"/>
              <a:t>– ar drošu elektronisko parakstu parakstīt</a:t>
            </a:r>
            <a:r>
              <a:rPr lang="en-US" sz="1100"/>
              <a:t>s</a:t>
            </a:r>
            <a:r>
              <a:rPr lang="lv-LV" sz="1100"/>
              <a:t> dokument</a:t>
            </a:r>
            <a:r>
              <a:rPr lang="en-US" sz="1100"/>
              <a:t>s</a:t>
            </a:r>
            <a:r>
              <a:rPr lang="lv-LV" sz="1100"/>
              <a:t>, kas satur parakstītāja informāciju un laika zīmogu</a:t>
            </a:r>
          </a:p>
        </p:txBody>
      </p:sp>
    </p:spTree>
    <p:extLst>
      <p:ext uri="{BB962C8B-B14F-4D97-AF65-F5344CB8AC3E}">
        <p14:creationId xmlns:p14="http://schemas.microsoft.com/office/powerpoint/2010/main" val="130479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Attēls 6" descr="Attēls, kurā ir teksts, fonts, simbols, logotips&#10;&#10;Apraksts ģenerēts automātiski">
            <a:extLst>
              <a:ext uri="{FF2B5EF4-FFF2-40B4-BE49-F238E27FC236}">
                <a16:creationId xmlns:a16="http://schemas.microsoft.com/office/drawing/2014/main" id="{638FC1AE-8F1D-28BF-11B0-8210492EA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642" y="0"/>
            <a:ext cx="2858716" cy="28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663A5EDC-41F9-268C-9772-8FFDAF398408}"/>
              </a:ext>
            </a:extLst>
          </p:cNvPr>
          <p:cNvSpPr txBox="1">
            <a:spLocks/>
          </p:cNvSpPr>
          <p:nvPr/>
        </p:nvSpPr>
        <p:spPr>
          <a:xfrm>
            <a:off x="914400" y="2761129"/>
            <a:ext cx="10363200" cy="2550767"/>
          </a:xfrm>
          <a:prstGeom prst="rect">
            <a:avLst/>
          </a:prstGeom>
        </p:spPr>
        <p:txBody>
          <a:bodyPr vert="horz" lIns="93957" tIns="46979" rIns="93957" bIns="46979" rtlCol="0" anchor="ctr">
            <a:normAutofit fontScale="92500" lnSpcReduction="10000"/>
          </a:bodyPr>
          <a:lstStyle>
            <a:defPPr>
              <a:defRPr lang="en-US"/>
            </a:defPPr>
            <a:lvl1pPr algn="l" defTabSz="939575" rtl="0" eaLnBrk="1" fontAlgn="auto" hangingPunct="1">
              <a:spcBef>
                <a:spcPts val="0"/>
              </a:spcBef>
              <a:spcAft>
                <a:spcPts val="0"/>
              </a:spcAft>
              <a:defRPr sz="1200" kern="1200" smtClean="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lgn="ctr"/>
            <a:endParaRPr lang="lv-LV" altLang="lv-LV" sz="1800">
              <a:solidFill>
                <a:srgbClr val="012269"/>
              </a:solidFill>
              <a:cs typeface="Times New Roman" panose="02020603050405020304" pitchFamily="18" charset="0"/>
            </a:endParaRPr>
          </a:p>
          <a:p>
            <a:pPr algn="ctr"/>
            <a:endParaRPr lang="lv-LV" altLang="lv-LV" sz="1800">
              <a:solidFill>
                <a:srgbClr val="012269"/>
              </a:solidFill>
              <a:cs typeface="Times New Roman" panose="02020603050405020304" pitchFamily="18" charset="0"/>
            </a:endParaRPr>
          </a:p>
          <a:p>
            <a:pPr algn="ctr"/>
            <a:r>
              <a:rPr lang="lv-LV" altLang="lv-LV" sz="3200">
                <a:solidFill>
                  <a:srgbClr val="012269"/>
                </a:solidFill>
                <a:cs typeface="Times New Roman" panose="02020603050405020304" pitchFamily="18" charset="0"/>
              </a:rPr>
              <a:t>Pateicos par Jūsu uzmanību </a:t>
            </a:r>
          </a:p>
          <a:p>
            <a:pPr algn="ctr"/>
            <a:r>
              <a:rPr lang="lv-LV" altLang="lv-LV" sz="3200">
                <a:solidFill>
                  <a:srgbClr val="012269"/>
                </a:solidFill>
                <a:cs typeface="Times New Roman" panose="02020603050405020304" pitchFamily="18" charset="0"/>
              </a:rPr>
              <a:t>un vēlu izdošanos PI sagatavošanā!</a:t>
            </a:r>
          </a:p>
          <a:p>
            <a:pPr algn="ctr"/>
            <a:endParaRPr lang="lv-LV" altLang="lv-LV" sz="1800">
              <a:solidFill>
                <a:srgbClr val="012269"/>
              </a:solidFill>
              <a:cs typeface="Times New Roman" panose="02020603050405020304" pitchFamily="18" charset="0"/>
            </a:endParaRPr>
          </a:p>
          <a:p>
            <a:pPr algn="ctr"/>
            <a:r>
              <a:rPr lang="en-US" altLang="lv-LV" sz="1800" b="1">
                <a:solidFill>
                  <a:srgbClr val="012269"/>
                </a:solidFill>
                <a:cs typeface="Times New Roman" panose="02020603050405020304" pitchFamily="18" charset="0"/>
              </a:rPr>
              <a:t>Mārcis Gāga</a:t>
            </a:r>
          </a:p>
          <a:p>
            <a:pPr algn="ctr"/>
            <a:r>
              <a:rPr lang="en-US" altLang="en-US" sz="1700" err="1">
                <a:solidFill>
                  <a:srgbClr val="012269"/>
                </a:solidFill>
                <a:cs typeface="Times New Roman" panose="02020603050405020304" pitchFamily="18" charset="0"/>
              </a:rPr>
              <a:t>Uzņēmējdarbības</a:t>
            </a:r>
            <a:r>
              <a:rPr lang="en-US" altLang="en-US" sz="1700">
                <a:solidFill>
                  <a:srgbClr val="012269"/>
                </a:solidFill>
                <a:cs typeface="Times New Roman" panose="02020603050405020304" pitchFamily="18" charset="0"/>
              </a:rPr>
              <a:t> un </a:t>
            </a:r>
            <a:r>
              <a:rPr lang="en-US" altLang="en-US" sz="1700" err="1">
                <a:solidFill>
                  <a:srgbClr val="012269"/>
                </a:solidFill>
                <a:cs typeface="Times New Roman" panose="02020603050405020304" pitchFamily="18" charset="0"/>
              </a:rPr>
              <a:t>inovāciju</a:t>
            </a:r>
            <a:r>
              <a:rPr lang="en-US" altLang="en-US" sz="1700">
                <a:solidFill>
                  <a:srgbClr val="012269"/>
                </a:solidFill>
                <a:cs typeface="Times New Roman" panose="02020603050405020304" pitchFamily="18" charset="0"/>
              </a:rPr>
              <a:t> </a:t>
            </a:r>
            <a:r>
              <a:rPr lang="en-US" altLang="en-US" sz="1700" err="1">
                <a:solidFill>
                  <a:srgbClr val="012269"/>
                </a:solidFill>
                <a:cs typeface="Times New Roman" panose="02020603050405020304" pitchFamily="18" charset="0"/>
              </a:rPr>
              <a:t>projektu</a:t>
            </a:r>
            <a:r>
              <a:rPr lang="en-US" altLang="en-US" sz="1700">
                <a:solidFill>
                  <a:srgbClr val="012269"/>
                </a:solidFill>
                <a:cs typeface="Times New Roman" panose="02020603050405020304" pitchFamily="18" charset="0"/>
              </a:rPr>
              <a:t> atlases </a:t>
            </a:r>
            <a:r>
              <a:rPr lang="en-US" altLang="en-US" sz="1700" err="1">
                <a:solidFill>
                  <a:srgbClr val="012269"/>
                </a:solidFill>
                <a:cs typeface="Times New Roman" panose="02020603050405020304" pitchFamily="18" charset="0"/>
              </a:rPr>
              <a:t>nodaļas</a:t>
            </a:r>
            <a:r>
              <a:rPr lang="lv-LV" altLang="en-US" sz="1700">
                <a:solidFill>
                  <a:srgbClr val="012269"/>
                </a:solidFill>
                <a:cs typeface="Times New Roman" panose="02020603050405020304" pitchFamily="18" charset="0"/>
              </a:rPr>
              <a:t> </a:t>
            </a:r>
            <a:r>
              <a:rPr lang="en-US" altLang="en-US" sz="1700" err="1">
                <a:solidFill>
                  <a:srgbClr val="012269"/>
                </a:solidFill>
                <a:cs typeface="Times New Roman" panose="02020603050405020304" pitchFamily="18" charset="0"/>
              </a:rPr>
              <a:t>vecākais</a:t>
            </a:r>
            <a:r>
              <a:rPr lang="lv-LV" altLang="en-US" sz="1700">
                <a:solidFill>
                  <a:srgbClr val="012269"/>
                </a:solidFill>
                <a:cs typeface="Times New Roman" panose="02020603050405020304" pitchFamily="18" charset="0"/>
              </a:rPr>
              <a:t> ekspert</a:t>
            </a:r>
            <a:r>
              <a:rPr lang="en-US" altLang="en-US" sz="1700">
                <a:solidFill>
                  <a:srgbClr val="012269"/>
                </a:solidFill>
                <a:cs typeface="Times New Roman" panose="02020603050405020304" pitchFamily="18" charset="0"/>
              </a:rPr>
              <a:t>s</a:t>
            </a:r>
            <a:endParaRPr lang="lv-LV" altLang="en-US" sz="1700">
              <a:solidFill>
                <a:srgbClr val="012269"/>
              </a:solidFill>
              <a:cs typeface="Times New Roman" panose="02020603050405020304" pitchFamily="18" charset="0"/>
            </a:endParaRPr>
          </a:p>
          <a:p>
            <a:pPr algn="ctr"/>
            <a:r>
              <a:rPr lang="en-US" altLang="en-US" sz="1700">
                <a:solidFill>
                  <a:srgbClr val="012269"/>
                </a:solidFill>
                <a:cs typeface="Times New Roman" panose="02020603050405020304" pitchFamily="18" charset="0"/>
              </a:rPr>
              <a:t>e-pasts: </a:t>
            </a:r>
            <a:r>
              <a:rPr lang="en-US" altLang="en-US" sz="1700" err="1">
                <a:solidFill>
                  <a:srgbClr val="012269"/>
                </a:solidFill>
                <a:cs typeface="Times New Roman" panose="02020603050405020304" pitchFamily="18" charset="0"/>
              </a:rPr>
              <a:t>marcis.gaga</a:t>
            </a:r>
            <a:r>
              <a:rPr lang="lv-LV" altLang="en-US" sz="1700">
                <a:solidFill>
                  <a:srgbClr val="012269"/>
                </a:solidFill>
                <a:cs typeface="Times New Roman" panose="02020603050405020304" pitchFamily="18" charset="0"/>
              </a:rPr>
              <a:t>@cfla.gov.lv </a:t>
            </a:r>
            <a:endParaRPr lang="en-US" altLang="en-US" sz="1700">
              <a:solidFill>
                <a:srgbClr val="012269"/>
              </a:solidFill>
              <a:cs typeface="Times New Roman" panose="02020603050405020304" pitchFamily="18" charset="0"/>
            </a:endParaRPr>
          </a:p>
          <a:p>
            <a:pPr algn="ctr"/>
            <a:r>
              <a:rPr lang="en-US" altLang="en-US" sz="1700">
                <a:solidFill>
                  <a:srgbClr val="012269"/>
                </a:solidFill>
                <a:cs typeface="Times New Roman" panose="02020603050405020304" pitchFamily="18" charset="0"/>
              </a:rPr>
              <a:t>tālr.nr.:</a:t>
            </a:r>
            <a:r>
              <a:rPr lang="lv-LV" altLang="en-US" sz="1700">
                <a:solidFill>
                  <a:srgbClr val="012269"/>
                </a:solidFill>
                <a:cs typeface="Times New Roman" panose="02020603050405020304" pitchFamily="18" charset="0"/>
              </a:rPr>
              <a:t> </a:t>
            </a:r>
            <a:r>
              <a:rPr lang="en-US" altLang="en-US" sz="1700">
                <a:solidFill>
                  <a:srgbClr val="012269"/>
                </a:solidFill>
                <a:cs typeface="Times New Roman" panose="02020603050405020304" pitchFamily="18" charset="0"/>
              </a:rPr>
              <a:t>26018991</a:t>
            </a:r>
            <a:endParaRPr lang="lv-LV" altLang="en-US" sz="1700">
              <a:solidFill>
                <a:srgbClr val="012269"/>
              </a:solidFill>
              <a:cs typeface="Times New Roman" panose="02020603050405020304" pitchFamily="18" charset="0"/>
            </a:endParaRPr>
          </a:p>
          <a:p>
            <a:pPr algn="ctr"/>
            <a:endParaRPr lang="lv-LV" altLang="lv-LV" sz="1800">
              <a:solidFill>
                <a:srgbClr val="012269"/>
              </a:solidFill>
              <a:cs typeface="Times New Roman" panose="02020603050405020304" pitchFamily="18" charset="0"/>
            </a:endParaRPr>
          </a:p>
        </p:txBody>
      </p:sp>
      <p:pic>
        <p:nvPicPr>
          <p:cNvPr id="4098" name="Picture 2" descr="A picture containing graphical user interface&#10;&#10;Description automatically generated">
            <a:extLst>
              <a:ext uri="{FF2B5EF4-FFF2-40B4-BE49-F238E27FC236}">
                <a16:creationId xmlns:a16="http://schemas.microsoft.com/office/drawing/2014/main" id="{BB8E6CBF-9939-EC8D-F4E4-3AC244DA1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629" y="5559473"/>
            <a:ext cx="19431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3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a:extLst>
              <a:ext uri="{FF2B5EF4-FFF2-40B4-BE49-F238E27FC236}">
                <a16:creationId xmlns:a16="http://schemas.microsoft.com/office/drawing/2014/main" id="{C9CEB3EF-FC03-5615-C5C0-7B35F2E2931C}"/>
              </a:ext>
            </a:extLst>
          </p:cNvPr>
          <p:cNvSpPr>
            <a:spLocks noGrp="1"/>
          </p:cNvSpPr>
          <p:nvPr>
            <p:ph type="title"/>
          </p:nvPr>
        </p:nvSpPr>
        <p:spPr>
          <a:xfrm>
            <a:off x="2646363" y="908050"/>
            <a:ext cx="8824912" cy="685800"/>
          </a:xfrm>
        </p:spPr>
        <p:txBody>
          <a:bodyPr/>
          <a:lstStyle/>
          <a:p>
            <a:r>
              <a:rPr lang="lv-LV" altLang="en-US" sz="3600">
                <a:solidFill>
                  <a:srgbClr val="012269"/>
                </a:solidFill>
                <a:cs typeface="Times New Roman" panose="02020603050405020304" pitchFamily="18" charset="0"/>
              </a:rPr>
              <a:t>Saturs</a:t>
            </a:r>
            <a:endParaRPr lang="lv-LV" altLang="en-US" sz="3600">
              <a:solidFill>
                <a:srgbClr val="012269"/>
              </a:solidFill>
            </a:endParaRPr>
          </a:p>
        </p:txBody>
      </p:sp>
      <p:sp>
        <p:nvSpPr>
          <p:cNvPr id="13315" name="Content Placeholder 10">
            <a:extLst>
              <a:ext uri="{FF2B5EF4-FFF2-40B4-BE49-F238E27FC236}">
                <a16:creationId xmlns:a16="http://schemas.microsoft.com/office/drawing/2014/main" id="{B834BB0E-F4DC-C089-D2D4-6E6004461807}"/>
              </a:ext>
            </a:extLst>
          </p:cNvPr>
          <p:cNvSpPr>
            <a:spLocks noGrp="1"/>
          </p:cNvSpPr>
          <p:nvPr>
            <p:ph idx="1"/>
          </p:nvPr>
        </p:nvSpPr>
        <p:spPr>
          <a:xfrm>
            <a:off x="2755900" y="2401888"/>
            <a:ext cx="8826500" cy="3724275"/>
          </a:xfrm>
        </p:spPr>
        <p:txBody>
          <a:bodyPr/>
          <a:lstStyle/>
          <a:p>
            <a:pPr marL="285750" indent="-285750">
              <a:lnSpc>
                <a:spcPct val="107000"/>
              </a:lnSpc>
              <a:spcAft>
                <a:spcPts val="800"/>
              </a:spcAft>
              <a:buFont typeface="Wingdings" panose="05000000000000000000" pitchFamily="2" charset="2"/>
              <a:buChar char="q"/>
            </a:pPr>
            <a:r>
              <a:rPr lang="lv-LV" altLang="en-US" b="1">
                <a:solidFill>
                  <a:schemeClr val="tx1"/>
                </a:solidFill>
                <a:cs typeface="Times New Roman" panose="02020603050405020304" pitchFamily="18" charset="0"/>
              </a:rPr>
              <a:t>Atlases process</a:t>
            </a:r>
            <a:endParaRPr lang="lv-LV" altLang="en-US">
              <a:solidFill>
                <a:schemeClr val="tx1"/>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lv-LV" altLang="en-US" b="1">
                <a:solidFill>
                  <a:schemeClr val="tx1"/>
                </a:solidFill>
                <a:cs typeface="Times New Roman" panose="02020603050405020304" pitchFamily="18" charset="0"/>
              </a:rPr>
              <a:t>Dokumenti un saites projekta iesnieguma (PI) sagatavošanai</a:t>
            </a:r>
            <a:endParaRPr lang="lv-LV" altLang="en-US">
              <a:solidFill>
                <a:schemeClr val="tx1"/>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lv-LV" altLang="en-US" b="1">
                <a:solidFill>
                  <a:schemeClr val="tx1"/>
                </a:solidFill>
                <a:cs typeface="Times New Roman" panose="02020603050405020304" pitchFamily="18" charset="0"/>
              </a:rPr>
              <a:t>PI sagatavošana Kohēzijas politikas fondu vadības informācijas </a:t>
            </a:r>
            <a:r>
              <a:rPr lang="lv-LV" altLang="en-US" b="1" err="1">
                <a:solidFill>
                  <a:schemeClr val="tx1"/>
                </a:solidFill>
                <a:cs typeface="Times New Roman" panose="02020603050405020304" pitchFamily="18" charset="0"/>
              </a:rPr>
              <a:t>sistēm</a:t>
            </a:r>
            <a:r>
              <a:rPr lang="en-US" altLang="en-US" b="1">
                <a:solidFill>
                  <a:schemeClr val="tx1"/>
                </a:solidFill>
                <a:cs typeface="Times New Roman" panose="02020603050405020304" pitchFamily="18" charset="0"/>
              </a:rPr>
              <a:t>ā (</a:t>
            </a:r>
            <a:r>
              <a:rPr lang="lv-LV" altLang="en-US" b="1">
                <a:solidFill>
                  <a:schemeClr val="tx1"/>
                </a:solidFill>
                <a:cs typeface="Times New Roman" panose="02020603050405020304" pitchFamily="18" charset="0"/>
              </a:rPr>
              <a:t>KPVIS</a:t>
            </a:r>
            <a:r>
              <a:rPr lang="en-US" altLang="en-US" b="1">
                <a:solidFill>
                  <a:schemeClr val="tx1"/>
                </a:solidFill>
                <a:cs typeface="Times New Roman" panose="02020603050405020304" pitchFamily="18" charset="0"/>
              </a:rPr>
              <a:t>)</a:t>
            </a:r>
            <a:endParaRPr lang="lv-LV" altLang="en-US">
              <a:solidFill>
                <a:schemeClr val="tx1"/>
              </a:solidFill>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lv-LV" altLang="en-US" b="1">
                <a:solidFill>
                  <a:schemeClr val="tx1"/>
                </a:solidFill>
                <a:cs typeface="Times New Roman" panose="02020603050405020304" pitchFamily="18" charset="0"/>
              </a:rPr>
              <a:t>PI saturs</a:t>
            </a:r>
            <a:endParaRPr lang="lv-LV" altLang="en-US">
              <a:solidFill>
                <a:schemeClr val="tx1"/>
              </a:solidFill>
              <a:latin typeface="Verdana" panose="020B0604030504040204" pitchFamily="34" charset="0"/>
            </a:endParaRPr>
          </a:p>
        </p:txBody>
      </p:sp>
      <p:sp>
        <p:nvSpPr>
          <p:cNvPr id="13316" name="Slide Number Placeholder 8">
            <a:extLst>
              <a:ext uri="{FF2B5EF4-FFF2-40B4-BE49-F238E27FC236}">
                <a16:creationId xmlns:a16="http://schemas.microsoft.com/office/drawing/2014/main" id="{44EE371F-2CCA-EF64-D57D-87BBFCBE94E4}"/>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4FB893-B2B3-434E-ACC8-059DC2E16200}" type="slidenum">
              <a:rPr lang="en-US" altLang="lv-LV"/>
              <a:pPr/>
              <a:t>2</a:t>
            </a:fld>
            <a:endParaRPr lang="en-US" alt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CD14-7FAE-4A1A-AB1D-407D222407B8}"/>
              </a:ext>
            </a:extLst>
          </p:cNvPr>
          <p:cNvSpPr>
            <a:spLocks noGrp="1"/>
          </p:cNvSpPr>
          <p:nvPr>
            <p:ph type="title"/>
          </p:nvPr>
        </p:nvSpPr>
        <p:spPr>
          <a:xfrm>
            <a:off x="2595282" y="840266"/>
            <a:ext cx="8987118" cy="531335"/>
          </a:xfrm>
        </p:spPr>
        <p:txBody>
          <a:bodyPr/>
          <a:lstStyle/>
          <a:p>
            <a:r>
              <a:rPr lang="lv-LV" altLang="lv-LV" sz="2400">
                <a:solidFill>
                  <a:srgbClr val="012269"/>
                </a:solidFill>
              </a:rPr>
              <a:t>Atlases process </a:t>
            </a:r>
            <a:r>
              <a:rPr lang="en-US" altLang="lv-LV" sz="2400">
                <a:solidFill>
                  <a:srgbClr val="012269"/>
                </a:solidFill>
              </a:rPr>
              <a:t>-</a:t>
            </a:r>
            <a:r>
              <a:rPr lang="lv-LV" altLang="lv-LV" sz="2400">
                <a:solidFill>
                  <a:srgbClr val="012269"/>
                </a:solidFill>
              </a:rPr>
              <a:t> laika grafiks</a:t>
            </a:r>
            <a:endParaRPr lang="lv-LV"/>
          </a:p>
        </p:txBody>
      </p:sp>
      <p:sp>
        <p:nvSpPr>
          <p:cNvPr id="7" name="Slide Number Placeholder 6">
            <a:extLst>
              <a:ext uri="{FF2B5EF4-FFF2-40B4-BE49-F238E27FC236}">
                <a16:creationId xmlns:a16="http://schemas.microsoft.com/office/drawing/2014/main" id="{5CAC74EC-94CD-41A8-8627-F9047D48A4FB}"/>
              </a:ext>
            </a:extLst>
          </p:cNvPr>
          <p:cNvSpPr>
            <a:spLocks noGrp="1"/>
          </p:cNvSpPr>
          <p:nvPr>
            <p:ph type="sldNum" sz="quarter" idx="13"/>
          </p:nvPr>
        </p:nvSpPr>
        <p:spPr/>
        <p:txBody>
          <a:bodyPr/>
          <a:lstStyle/>
          <a:p>
            <a:pPr>
              <a:defRPr/>
            </a:pPr>
            <a:fld id="{80801E7D-0D54-4EB8-8CE4-F0BAC0E4339E}" type="slidenum">
              <a:rPr lang="en-US" altLang="lv-LV" smtClean="0"/>
              <a:pPr>
                <a:defRPr/>
              </a:pPr>
              <a:t>3</a:t>
            </a:fld>
            <a:endParaRPr lang="en-US" altLang="lv-LV"/>
          </a:p>
        </p:txBody>
      </p:sp>
      <p:grpSp>
        <p:nvGrpSpPr>
          <p:cNvPr id="3" name="Group 2">
            <a:extLst>
              <a:ext uri="{FF2B5EF4-FFF2-40B4-BE49-F238E27FC236}">
                <a16:creationId xmlns:a16="http://schemas.microsoft.com/office/drawing/2014/main" id="{80D6490C-7E80-411C-9215-F1831330F26D}"/>
              </a:ext>
            </a:extLst>
          </p:cNvPr>
          <p:cNvGrpSpPr/>
          <p:nvPr/>
        </p:nvGrpSpPr>
        <p:grpSpPr>
          <a:xfrm>
            <a:off x="2006320" y="1696899"/>
            <a:ext cx="9419404" cy="3664311"/>
            <a:chOff x="975395" y="2606525"/>
            <a:chExt cx="9419404" cy="3664311"/>
          </a:xfrm>
        </p:grpSpPr>
        <p:grpSp>
          <p:nvGrpSpPr>
            <p:cNvPr id="4" name="Google Shape;56;p15">
              <a:extLst>
                <a:ext uri="{FF2B5EF4-FFF2-40B4-BE49-F238E27FC236}">
                  <a16:creationId xmlns:a16="http://schemas.microsoft.com/office/drawing/2014/main" id="{DABAC07A-A87D-405A-9760-248E9845BF1A}"/>
                </a:ext>
              </a:extLst>
            </p:cNvPr>
            <p:cNvGrpSpPr/>
            <p:nvPr/>
          </p:nvGrpSpPr>
          <p:grpSpPr>
            <a:xfrm>
              <a:off x="975395" y="2629976"/>
              <a:ext cx="2281247" cy="2520456"/>
              <a:chOff x="615565" y="1382375"/>
              <a:chExt cx="1710935" cy="1890342"/>
            </a:xfrm>
          </p:grpSpPr>
          <p:sp>
            <p:nvSpPr>
              <p:cNvPr id="5" name="Google Shape;57;p15">
                <a:extLst>
                  <a:ext uri="{FF2B5EF4-FFF2-40B4-BE49-F238E27FC236}">
                    <a16:creationId xmlns:a16="http://schemas.microsoft.com/office/drawing/2014/main" id="{EAA0225E-C3ED-4B84-A375-A79F6822672A}"/>
                  </a:ext>
                </a:extLst>
              </p:cNvPr>
              <p:cNvSpPr/>
              <p:nvPr/>
            </p:nvSpPr>
            <p:spPr>
              <a:xfrm>
                <a:off x="1912750" y="1382375"/>
                <a:ext cx="230100" cy="1119800"/>
              </a:xfrm>
              <a:custGeom>
                <a:avLst/>
                <a:gdLst/>
                <a:ahLst/>
                <a:cxnLst/>
                <a:rect l="l" t="t" r="r" b="b"/>
                <a:pathLst>
                  <a:path w="9204" h="44792" extrusionOk="0">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chemeClr val="bg1">
                  <a:lumMod val="75000"/>
                </a:schemeClr>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6" name="Google Shape;58;p15">
                <a:extLst>
                  <a:ext uri="{FF2B5EF4-FFF2-40B4-BE49-F238E27FC236}">
                    <a16:creationId xmlns:a16="http://schemas.microsoft.com/office/drawing/2014/main" id="{A14E7B44-F260-4288-B732-8D465F0B5D14}"/>
                  </a:ext>
                </a:extLst>
              </p:cNvPr>
              <p:cNvSpPr/>
              <p:nvPr/>
            </p:nvSpPr>
            <p:spPr>
              <a:xfrm>
                <a:off x="1192125" y="2240490"/>
                <a:ext cx="1134375" cy="1032227"/>
              </a:xfrm>
              <a:custGeom>
                <a:avLst/>
                <a:gdLst/>
                <a:ahLst/>
                <a:cxnLst/>
                <a:rect l="l" t="t" r="r" b="b"/>
                <a:pathLst>
                  <a:path w="45375" h="23563" extrusionOk="0">
                    <a:moveTo>
                      <a:pt x="0" y="0"/>
                    </a:moveTo>
                    <a:lnTo>
                      <a:pt x="0" y="23563"/>
                    </a:lnTo>
                    <a:lnTo>
                      <a:pt x="33599" y="23563"/>
                    </a:lnTo>
                    <a:cubicBezTo>
                      <a:pt x="40100" y="23563"/>
                      <a:pt x="45375" y="18288"/>
                      <a:pt x="45375" y="11788"/>
                    </a:cubicBezTo>
                    <a:cubicBezTo>
                      <a:pt x="45375" y="5275"/>
                      <a:pt x="40100" y="0"/>
                      <a:pt x="33599" y="0"/>
                    </a:cubicBezTo>
                    <a:close/>
                  </a:path>
                </a:pathLst>
              </a:custGeom>
              <a:solidFill>
                <a:schemeClr val="bg1">
                  <a:lumMod val="6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400">
                    <a:solidFill>
                      <a:srgbClr val="FFFFFF"/>
                    </a:solidFill>
                    <a:latin typeface="Verdana"/>
                    <a:ea typeface="Verdana"/>
                    <a:cs typeface="Fira Sans Extra Condensed"/>
                    <a:sym typeface="Fira Sans Extra Condensed"/>
                  </a:rPr>
                  <a:t>No 15.07.2024. </a:t>
                </a:r>
                <a:r>
                  <a:rPr lang="en-US" sz="1400" err="1">
                    <a:solidFill>
                      <a:srgbClr val="FFFFFF"/>
                    </a:solidFill>
                    <a:latin typeface="Verdana"/>
                    <a:ea typeface="Verdana"/>
                    <a:cs typeface="Fira Sans Extra Condensed"/>
                    <a:sym typeface="Fira Sans Extra Condensed"/>
                  </a:rPr>
                  <a:t>līdz</a:t>
                </a:r>
                <a:r>
                  <a:rPr lang="en-US" sz="1400">
                    <a:solidFill>
                      <a:srgbClr val="FFFFFF"/>
                    </a:solidFill>
                    <a:latin typeface="Verdana"/>
                    <a:ea typeface="Verdana"/>
                    <a:cs typeface="Fira Sans Extra Condensed"/>
                    <a:sym typeface="Fira Sans Extra Condensed"/>
                  </a:rPr>
                  <a:t> 16.09.2024.</a:t>
                </a:r>
                <a:endParaRPr lang="lv-LV" sz="1400">
                  <a:solidFill>
                    <a:srgbClr val="FFFFFF"/>
                  </a:solidFill>
                  <a:latin typeface="Verdana"/>
                  <a:ea typeface="Verdana"/>
                  <a:cs typeface="Fira Sans Extra Condensed"/>
                  <a:sym typeface="Fira Sans Extra Condensed"/>
                </a:endParaRPr>
              </a:p>
            </p:txBody>
          </p:sp>
          <p:sp>
            <p:nvSpPr>
              <p:cNvPr id="11" name="Google Shape;62;p15">
                <a:extLst>
                  <a:ext uri="{FF2B5EF4-FFF2-40B4-BE49-F238E27FC236}">
                    <a16:creationId xmlns:a16="http://schemas.microsoft.com/office/drawing/2014/main" id="{A0228671-C9CB-4F34-AB5D-8118A3F73BF5}"/>
                  </a:ext>
                </a:extLst>
              </p:cNvPr>
              <p:cNvSpPr txBox="1"/>
              <p:nvPr/>
            </p:nvSpPr>
            <p:spPr>
              <a:xfrm>
                <a:off x="615565" y="1400106"/>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a:t>
                </a:r>
              </a:p>
            </p:txBody>
          </p:sp>
        </p:grpSp>
        <p:grpSp>
          <p:nvGrpSpPr>
            <p:cNvPr id="12" name="Google Shape;78;p15">
              <a:extLst>
                <a:ext uri="{FF2B5EF4-FFF2-40B4-BE49-F238E27FC236}">
                  <a16:creationId xmlns:a16="http://schemas.microsoft.com/office/drawing/2014/main" id="{D5AAB396-272F-4B00-B070-1F504B5C48E5}"/>
                </a:ext>
              </a:extLst>
            </p:cNvPr>
            <p:cNvGrpSpPr/>
            <p:nvPr/>
          </p:nvGrpSpPr>
          <p:grpSpPr>
            <a:xfrm>
              <a:off x="2253346" y="3774130"/>
              <a:ext cx="2426123" cy="2495836"/>
              <a:chOff x="1634188" y="2241523"/>
              <a:chExt cx="1819592" cy="1871877"/>
            </a:xfrm>
          </p:grpSpPr>
          <p:sp>
            <p:nvSpPr>
              <p:cNvPr id="13" name="Google Shape;79;p15">
                <a:extLst>
                  <a:ext uri="{FF2B5EF4-FFF2-40B4-BE49-F238E27FC236}">
                    <a16:creationId xmlns:a16="http://schemas.microsoft.com/office/drawing/2014/main" id="{225FF81D-3281-4F50-BFEE-A6BC63347A07}"/>
                  </a:ext>
                </a:extLst>
              </p:cNvPr>
              <p:cNvSpPr/>
              <p:nvPr/>
            </p:nvSpPr>
            <p:spPr>
              <a:xfrm>
                <a:off x="3035500" y="2993300"/>
                <a:ext cx="230100" cy="1120100"/>
              </a:xfrm>
              <a:custGeom>
                <a:avLst/>
                <a:gdLst/>
                <a:ahLst/>
                <a:cxnLst/>
                <a:rect l="l" t="t" r="r" b="b"/>
                <a:pathLst>
                  <a:path w="9204" h="44804" extrusionOk="0">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4" name="Google Shape;80;p15">
                <a:extLst>
                  <a:ext uri="{FF2B5EF4-FFF2-40B4-BE49-F238E27FC236}">
                    <a16:creationId xmlns:a16="http://schemas.microsoft.com/office/drawing/2014/main" id="{A14EDC55-490F-4470-B585-D59E5254D369}"/>
                  </a:ext>
                </a:extLst>
              </p:cNvPr>
              <p:cNvSpPr/>
              <p:nvPr/>
            </p:nvSpPr>
            <p:spPr>
              <a:xfrm>
                <a:off x="2213705" y="2241523"/>
                <a:ext cx="1240075" cy="1022649"/>
              </a:xfrm>
              <a:custGeom>
                <a:avLst/>
                <a:gdLst/>
                <a:ahLst/>
                <a:cxnLst/>
                <a:rect l="l" t="t" r="r" b="b"/>
                <a:pathLst>
                  <a:path w="49603" h="23563" extrusionOk="0">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200">
                    <a:solidFill>
                      <a:srgbClr val="FFFFFF"/>
                    </a:solidFill>
                    <a:latin typeface="Verdana"/>
                    <a:ea typeface="Verdana"/>
                    <a:cs typeface="Fira Sans Extra Condensed"/>
                    <a:sym typeface="Fira Sans Extra Condensed"/>
                  </a:rPr>
                  <a:t>  1 </a:t>
                </a:r>
                <a:r>
                  <a:rPr lang="en-US" sz="1200" err="1">
                    <a:solidFill>
                      <a:srgbClr val="FFFFFF"/>
                    </a:solidFill>
                    <a:latin typeface="Verdana"/>
                    <a:ea typeface="Verdana"/>
                    <a:cs typeface="Fira Sans Extra Condensed"/>
                    <a:sym typeface="Fira Sans Extra Condensed"/>
                  </a:rPr>
                  <a:t>mēneša</a:t>
                </a:r>
                <a:r>
                  <a:rPr lang="en-US" sz="1200">
                    <a:solidFill>
                      <a:srgbClr val="FFFFFF"/>
                    </a:solidFill>
                    <a:latin typeface="Verdana"/>
                    <a:ea typeface="Verdana"/>
                    <a:cs typeface="Fira Sans Extra Condensed"/>
                    <a:sym typeface="Fira Sans Extra Condensed"/>
                  </a:rPr>
                  <a:t> laikā</a:t>
                </a:r>
                <a:r>
                  <a:rPr lang="en-US" sz="1200" baseline="30000">
                    <a:solidFill>
                      <a:srgbClr val="FFFFFF"/>
                    </a:solidFill>
                    <a:latin typeface="Verdana"/>
                    <a:ea typeface="Verdana"/>
                    <a:cs typeface="Fira Sans Extra Condensed"/>
                    <a:sym typeface="Fira Sans Extra Condensed"/>
                  </a:rPr>
                  <a:t>1</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pēc</a:t>
                </a:r>
                <a:r>
                  <a:rPr lang="en-US" sz="1200">
                    <a:solidFill>
                      <a:srgbClr val="FFFFFF"/>
                    </a:solidFill>
                    <a:latin typeface="Verdana"/>
                    <a:ea typeface="Verdana"/>
                    <a:cs typeface="Fira Sans Extra Condensed"/>
                    <a:sym typeface="Fira Sans Extra Condensed"/>
                  </a:rPr>
                  <a:t> PI </a:t>
                </a:r>
                <a:r>
                  <a:rPr lang="en-US" sz="1200" err="1">
                    <a:solidFill>
                      <a:srgbClr val="FFFFFF"/>
                    </a:solidFill>
                    <a:latin typeface="Verdana"/>
                    <a:ea typeface="Verdana"/>
                    <a:cs typeface="Fira Sans Extra Condensed"/>
                    <a:sym typeface="Fira Sans Extra Condensed"/>
                  </a:rPr>
                  <a:t>iesniegšanas</a:t>
                </a:r>
                <a:endParaRPr lang="lv-LV" sz="1200">
                  <a:solidFill>
                    <a:srgbClr val="FFFFFF"/>
                  </a:solidFill>
                  <a:latin typeface="Verdana"/>
                  <a:ea typeface="Verdana"/>
                  <a:cs typeface="Fira Sans Extra Condensed"/>
                  <a:sym typeface="Fira Sans Extra Condensed"/>
                </a:endParaRPr>
              </a:p>
            </p:txBody>
          </p:sp>
          <p:sp>
            <p:nvSpPr>
              <p:cNvPr id="16" name="Google Shape;84;p15">
                <a:extLst>
                  <a:ext uri="{FF2B5EF4-FFF2-40B4-BE49-F238E27FC236}">
                    <a16:creationId xmlns:a16="http://schemas.microsoft.com/office/drawing/2014/main" id="{CDBCDB66-B4E8-4B21-91CB-39630D042EC7}"/>
                  </a:ext>
                </a:extLst>
              </p:cNvPr>
              <p:cNvSpPr txBox="1"/>
              <p:nvPr/>
            </p:nvSpPr>
            <p:spPr>
              <a:xfrm>
                <a:off x="16341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Lēmums</a:t>
                </a:r>
              </a:p>
            </p:txBody>
          </p:sp>
        </p:grpSp>
        <p:grpSp>
          <p:nvGrpSpPr>
            <p:cNvPr id="17" name="Google Shape;63;p15">
              <a:extLst>
                <a:ext uri="{FF2B5EF4-FFF2-40B4-BE49-F238E27FC236}">
                  <a16:creationId xmlns:a16="http://schemas.microsoft.com/office/drawing/2014/main" id="{F51C8C6D-B7CC-409C-B2FC-442F5778990C}"/>
                </a:ext>
              </a:extLst>
            </p:cNvPr>
            <p:cNvGrpSpPr/>
            <p:nvPr/>
          </p:nvGrpSpPr>
          <p:grpSpPr>
            <a:xfrm>
              <a:off x="3826070" y="2618693"/>
              <a:ext cx="2278447" cy="2518970"/>
              <a:chOff x="2991765" y="1382375"/>
              <a:chExt cx="1708835" cy="1889228"/>
            </a:xfrm>
          </p:grpSpPr>
          <p:sp>
            <p:nvSpPr>
              <p:cNvPr id="18" name="Google Shape;64;p15">
                <a:extLst>
                  <a:ext uri="{FF2B5EF4-FFF2-40B4-BE49-F238E27FC236}">
                    <a16:creationId xmlns:a16="http://schemas.microsoft.com/office/drawing/2014/main" id="{94CB5B7B-3A0F-4840-9044-B158B50B06F1}"/>
                  </a:ext>
                </a:extLst>
              </p:cNvPr>
              <p:cNvSpPr/>
              <p:nvPr/>
            </p:nvSpPr>
            <p:spPr>
              <a:xfrm>
                <a:off x="4286550" y="1382375"/>
                <a:ext cx="230100" cy="1119800"/>
              </a:xfrm>
              <a:custGeom>
                <a:avLst/>
                <a:gdLst/>
                <a:ahLst/>
                <a:cxnLst/>
                <a:rect l="l" t="t" r="r" b="b"/>
                <a:pathLst>
                  <a:path w="9204" h="44792" extrusionOk="0">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19" name="Google Shape;65;p15">
                <a:extLst>
                  <a:ext uri="{FF2B5EF4-FFF2-40B4-BE49-F238E27FC236}">
                    <a16:creationId xmlns:a16="http://schemas.microsoft.com/office/drawing/2014/main" id="{047FA5EE-7735-4A25-B040-6748EB9B2476}"/>
                  </a:ext>
                </a:extLst>
              </p:cNvPr>
              <p:cNvSpPr/>
              <p:nvPr/>
            </p:nvSpPr>
            <p:spPr>
              <a:xfrm>
                <a:off x="3460550" y="2248954"/>
                <a:ext cx="1240050" cy="1022649"/>
              </a:xfrm>
              <a:custGeom>
                <a:avLst/>
                <a:gdLst/>
                <a:ahLst/>
                <a:cxnLst/>
                <a:rect l="l" t="t" r="r" b="b"/>
                <a:pathLst>
                  <a:path w="49602" h="23563" extrusionOk="0">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9BBB59"/>
              </a:solidFill>
              <a:ln>
                <a:noFill/>
              </a:ln>
            </p:spPr>
            <p:txBody>
              <a:bodyPr spcFirstLastPara="1" wrap="square" lIns="121900" tIns="121900" rIns="121900" bIns="121900" anchor="ctr" anchorCtr="0">
                <a:noAutofit/>
              </a:bodyPr>
              <a:lstStyle/>
              <a:p>
                <a:pPr algn="ctr">
                  <a:spcBef>
                    <a:spcPts val="0"/>
                  </a:spcBef>
                  <a:spcAft>
                    <a:spcPts val="0"/>
                  </a:spcAft>
                </a:pPr>
                <a:r>
                  <a:rPr lang="en-US" sz="1200">
                    <a:solidFill>
                      <a:srgbClr val="FFFFFF"/>
                    </a:solidFill>
                    <a:latin typeface="Verdana"/>
                    <a:ea typeface="Verdana"/>
                    <a:cs typeface="Fira Sans Extra Condensed"/>
                    <a:sym typeface="Fira Sans Extra Condensed"/>
                  </a:rPr>
                  <a:t>ne </a:t>
                </a:r>
                <a:r>
                  <a:rPr lang="en-US" sz="1200" err="1">
                    <a:solidFill>
                      <a:srgbClr val="FFFFFF"/>
                    </a:solidFill>
                    <a:latin typeface="Verdana"/>
                    <a:ea typeface="Verdana"/>
                    <a:cs typeface="Fira Sans Extra Condensed"/>
                    <a:sym typeface="Fira Sans Extra Condensed"/>
                  </a:rPr>
                  <a:t>vēlāk</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kā</a:t>
                </a:r>
                <a:endParaRPr lang="en-US" sz="1200">
                  <a:solidFill>
                    <a:srgbClr val="FFFFFF"/>
                  </a:solidFill>
                  <a:latin typeface="Verdana"/>
                  <a:ea typeface="Verdana"/>
                  <a:cs typeface="Fira Sans Extra Condensed"/>
                  <a:sym typeface="Fira Sans Extra Condensed"/>
                </a:endParaRPr>
              </a:p>
              <a:p>
                <a:pPr algn="ctr">
                  <a:spcBef>
                    <a:spcPts val="0"/>
                  </a:spcBef>
                  <a:spcAft>
                    <a:spcPts val="0"/>
                  </a:spcAft>
                </a:pPr>
                <a:r>
                  <a:rPr lang="en-US" sz="1200">
                    <a:solidFill>
                      <a:srgbClr val="FFFFFF"/>
                    </a:solidFill>
                    <a:latin typeface="Verdana"/>
                    <a:ea typeface="Verdana"/>
                    <a:cs typeface="Fira Sans Extra Condensed"/>
                    <a:sym typeface="Fira Sans Extra Condensed"/>
                  </a:rPr>
                  <a:t>   30 </a:t>
                </a:r>
                <a:r>
                  <a:rPr lang="en-US" sz="1200" err="1">
                    <a:solidFill>
                      <a:srgbClr val="FFFFFF"/>
                    </a:solidFill>
                    <a:latin typeface="Verdana"/>
                    <a:ea typeface="Verdana"/>
                    <a:cs typeface="Fira Sans Extra Condensed"/>
                    <a:sym typeface="Fira Sans Extra Condensed"/>
                  </a:rPr>
                  <a:t>darbdienu</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laikā</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pēc</a:t>
                </a:r>
                <a:endParaRPr lang="en-US" sz="1200">
                  <a:solidFill>
                    <a:srgbClr val="FFFFFF"/>
                  </a:solidFill>
                  <a:latin typeface="Verdana"/>
                  <a:ea typeface="Verdana"/>
                  <a:cs typeface="Fira Sans Extra Condensed"/>
                  <a:sym typeface="Fira Sans Extra Condensed"/>
                </a:endParaRPr>
              </a:p>
              <a:p>
                <a:pPr algn="ctr">
                  <a:spcBef>
                    <a:spcPts val="0"/>
                  </a:spcBef>
                  <a:spcAft>
                    <a:spcPts val="0"/>
                  </a:spcAft>
                </a:pPr>
                <a:r>
                  <a:rPr lang="en-US" sz="1200" err="1">
                    <a:solidFill>
                      <a:srgbClr val="FFFFFF"/>
                    </a:solidFill>
                    <a:latin typeface="Verdana"/>
                    <a:ea typeface="Verdana"/>
                    <a:cs typeface="Fira Sans Extra Condensed"/>
                    <a:sym typeface="Fira Sans Extra Condensed"/>
                  </a:rPr>
                  <a:t>lēmuma</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pieņemšanas</a:t>
                </a:r>
                <a:endParaRPr lang="lv-LV" sz="1400" baseline="3000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sp>
            <p:nvSpPr>
              <p:cNvPr id="24" name="Google Shape;70;p15">
                <a:extLst>
                  <a:ext uri="{FF2B5EF4-FFF2-40B4-BE49-F238E27FC236}">
                    <a16:creationId xmlns:a16="http://schemas.microsoft.com/office/drawing/2014/main" id="{2EF103CE-BDDE-444C-896B-DAA299702C69}"/>
                  </a:ext>
                </a:extLst>
              </p:cNvPr>
              <p:cNvSpPr txBox="1"/>
              <p:nvPr/>
            </p:nvSpPr>
            <p:spPr>
              <a:xfrm>
                <a:off x="2991765" y="1418150"/>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nvGrpSpPr>
            <p:cNvPr id="25" name="Google Shape;85;p15">
              <a:extLst>
                <a:ext uri="{FF2B5EF4-FFF2-40B4-BE49-F238E27FC236}">
                  <a16:creationId xmlns:a16="http://schemas.microsoft.com/office/drawing/2014/main" id="{6BF3DA2B-B60D-42D8-B3EE-51C4578133AE}"/>
                </a:ext>
              </a:extLst>
            </p:cNvPr>
            <p:cNvGrpSpPr/>
            <p:nvPr/>
          </p:nvGrpSpPr>
          <p:grpSpPr>
            <a:xfrm>
              <a:off x="5024117" y="3774132"/>
              <a:ext cx="2562983" cy="2496704"/>
              <a:chOff x="4007988" y="2255147"/>
              <a:chExt cx="1922237" cy="1872528"/>
            </a:xfrm>
          </p:grpSpPr>
          <p:sp>
            <p:nvSpPr>
              <p:cNvPr id="26" name="Google Shape;86;p15">
                <a:extLst>
                  <a:ext uri="{FF2B5EF4-FFF2-40B4-BE49-F238E27FC236}">
                    <a16:creationId xmlns:a16="http://schemas.microsoft.com/office/drawing/2014/main" id="{7E221F70-72BC-48ED-A0E6-4420A590E4CB}"/>
                  </a:ext>
                </a:extLst>
              </p:cNvPr>
              <p:cNvSpPr/>
              <p:nvPr/>
            </p:nvSpPr>
            <p:spPr>
              <a:xfrm>
                <a:off x="5409300" y="2993300"/>
                <a:ext cx="230125" cy="1120100"/>
              </a:xfrm>
              <a:custGeom>
                <a:avLst/>
                <a:gdLst/>
                <a:ahLst/>
                <a:cxnLst/>
                <a:rect l="l" t="t" r="r" b="b"/>
                <a:pathLst>
                  <a:path w="9205" h="44804" extrusionOk="0">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CCCFD7"/>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7" name="Google Shape;87;p15">
                <a:extLst>
                  <a:ext uri="{FF2B5EF4-FFF2-40B4-BE49-F238E27FC236}">
                    <a16:creationId xmlns:a16="http://schemas.microsoft.com/office/drawing/2014/main" id="{F73DE97E-C81D-4B1C-8303-39006F728FB5}"/>
                  </a:ext>
                </a:extLst>
              </p:cNvPr>
              <p:cNvSpPr/>
              <p:nvPr/>
            </p:nvSpPr>
            <p:spPr>
              <a:xfrm>
                <a:off x="4645825" y="2255147"/>
                <a:ext cx="1240350" cy="1032224"/>
              </a:xfrm>
              <a:custGeom>
                <a:avLst/>
                <a:gdLst/>
                <a:ahLst/>
                <a:cxnLst/>
                <a:rect l="l" t="t" r="r" b="b"/>
                <a:pathLst>
                  <a:path w="49614" h="23563" extrusionOk="0">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chemeClr val="bg1">
                  <a:lumMod val="75000"/>
                </a:schemeClr>
              </a:solidFill>
              <a:ln>
                <a:noFill/>
              </a:ln>
            </p:spPr>
            <p:txBody>
              <a:bodyPr spcFirstLastPara="1" wrap="square" lIns="121900" tIns="121900" rIns="121900" bIns="121900" anchor="ctr" anchorCtr="0">
                <a:noAutofit/>
              </a:bodyPr>
              <a:lstStyle/>
              <a:p>
                <a:pPr algn="ctr">
                  <a:spcBef>
                    <a:spcPts val="0"/>
                  </a:spcBef>
                  <a:spcAft>
                    <a:spcPts val="0"/>
                  </a:spcAft>
                </a:pPr>
                <a:r>
                  <a:rPr lang="en-US" sz="1200">
                    <a:solidFill>
                      <a:srgbClr val="FFFFFF"/>
                    </a:solidFill>
                    <a:latin typeface="Verdana"/>
                    <a:ea typeface="Verdana"/>
                    <a:cs typeface="Fira Sans Extra Condensed"/>
                    <a:sym typeface="Fira Sans Extra Condensed"/>
                  </a:rPr>
                  <a:t>1 </a:t>
                </a:r>
                <a:r>
                  <a:rPr lang="en-US" sz="1200" err="1">
                    <a:solidFill>
                      <a:srgbClr val="FFFFFF"/>
                    </a:solidFill>
                    <a:latin typeface="Verdana"/>
                    <a:ea typeface="Verdana"/>
                    <a:cs typeface="Fira Sans Extra Condensed"/>
                    <a:sym typeface="Fira Sans Extra Condensed"/>
                  </a:rPr>
                  <a:t>mēneša</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laikā</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pēc</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lēmuma</a:t>
                </a:r>
                <a:r>
                  <a:rPr lang="en-US" sz="1200">
                    <a:solidFill>
                      <a:srgbClr val="FFFFFF"/>
                    </a:solidFill>
                    <a:latin typeface="Verdana"/>
                    <a:ea typeface="Verdana"/>
                    <a:cs typeface="Fira Sans Extra Condensed"/>
                    <a:sym typeface="Fira Sans Extra Condensed"/>
                  </a:rPr>
                  <a:t> pieņemšanas</a:t>
                </a:r>
                <a:r>
                  <a:rPr lang="en-US" sz="1200" baseline="30000">
                    <a:solidFill>
                      <a:srgbClr val="FFFFFF"/>
                    </a:solidFill>
                    <a:latin typeface="Verdana"/>
                    <a:ea typeface="Verdana"/>
                    <a:cs typeface="Fira Sans Extra Condensed"/>
                    <a:sym typeface="Fira Sans Extra Condensed"/>
                  </a:rPr>
                  <a:t>2</a:t>
                </a:r>
                <a:endParaRPr lang="en-US" sz="1200">
                  <a:solidFill>
                    <a:srgbClr val="FFFFFF"/>
                  </a:solidFill>
                  <a:latin typeface="Verdana"/>
                  <a:ea typeface="Verdana"/>
                  <a:cs typeface="Fira Sans Extra Condensed"/>
                  <a:sym typeface="Fira Sans Extra Condensed"/>
                </a:endParaRPr>
              </a:p>
            </p:txBody>
          </p:sp>
          <p:sp>
            <p:nvSpPr>
              <p:cNvPr id="28" name="Google Shape;88;p15">
                <a:extLst>
                  <a:ext uri="{FF2B5EF4-FFF2-40B4-BE49-F238E27FC236}">
                    <a16:creationId xmlns:a16="http://schemas.microsoft.com/office/drawing/2014/main" id="{DDE0267A-9F96-4747-A912-593C876F7A47}"/>
                  </a:ext>
                </a:extLst>
              </p:cNvPr>
              <p:cNvSpPr/>
              <p:nvPr/>
            </p:nvSpPr>
            <p:spPr>
              <a:xfrm>
                <a:off x="5668275" y="3945200"/>
                <a:ext cx="22050" cy="22050"/>
              </a:xfrm>
              <a:custGeom>
                <a:avLst/>
                <a:gdLst/>
                <a:ahLst/>
                <a:cxnLst/>
                <a:rect l="l" t="t" r="r" b="b"/>
                <a:pathLst>
                  <a:path w="882" h="882" extrusionOk="0">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29" name="Google Shape;89;p15">
                <a:extLst>
                  <a:ext uri="{FF2B5EF4-FFF2-40B4-BE49-F238E27FC236}">
                    <a16:creationId xmlns:a16="http://schemas.microsoft.com/office/drawing/2014/main" id="{58144797-77A0-4877-A26B-1B6DE4C6806B}"/>
                  </a:ext>
                </a:extLst>
              </p:cNvPr>
              <p:cNvSpPr/>
              <p:nvPr/>
            </p:nvSpPr>
            <p:spPr>
              <a:xfrm>
                <a:off x="5712325" y="3945200"/>
                <a:ext cx="22350" cy="22050"/>
              </a:xfrm>
              <a:custGeom>
                <a:avLst/>
                <a:gdLst/>
                <a:ahLst/>
                <a:cxnLst/>
                <a:rect l="l" t="t" r="r" b="b"/>
                <a:pathLst>
                  <a:path w="894" h="882" extrusionOk="0">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0" name="Google Shape;90;p15">
                <a:extLst>
                  <a:ext uri="{FF2B5EF4-FFF2-40B4-BE49-F238E27FC236}">
                    <a16:creationId xmlns:a16="http://schemas.microsoft.com/office/drawing/2014/main" id="{CF2ED186-B701-4DC7-A52B-D331D95CEF2B}"/>
                  </a:ext>
                </a:extLst>
              </p:cNvPr>
              <p:cNvSpPr/>
              <p:nvPr/>
            </p:nvSpPr>
            <p:spPr>
              <a:xfrm>
                <a:off x="5756675" y="3945200"/>
                <a:ext cx="22050" cy="22050"/>
              </a:xfrm>
              <a:custGeom>
                <a:avLst/>
                <a:gdLst/>
                <a:ahLst/>
                <a:cxnLst/>
                <a:rect l="l" t="t" r="r" b="b"/>
                <a:pathLst>
                  <a:path w="882" h="882" extrusionOk="0">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1" name="Google Shape;91;p15">
                <a:extLst>
                  <a:ext uri="{FF2B5EF4-FFF2-40B4-BE49-F238E27FC236}">
                    <a16:creationId xmlns:a16="http://schemas.microsoft.com/office/drawing/2014/main" id="{E5DC9F33-18D9-474E-83A9-795C26F8D4BE}"/>
                  </a:ext>
                </a:extLst>
              </p:cNvPr>
              <p:cNvSpPr/>
              <p:nvPr/>
            </p:nvSpPr>
            <p:spPr>
              <a:xfrm>
                <a:off x="5800725" y="3945200"/>
                <a:ext cx="22050" cy="22050"/>
              </a:xfrm>
              <a:custGeom>
                <a:avLst/>
                <a:gdLst/>
                <a:ahLst/>
                <a:cxnLst/>
                <a:rect l="l" t="t" r="r" b="b"/>
                <a:pathLst>
                  <a:path w="882" h="882" extrusionOk="0">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2" name="Google Shape;92;p15">
                <a:extLst>
                  <a:ext uri="{FF2B5EF4-FFF2-40B4-BE49-F238E27FC236}">
                    <a16:creationId xmlns:a16="http://schemas.microsoft.com/office/drawing/2014/main" id="{60DC1028-DF8D-4F42-B0B0-E6D1BD921B58}"/>
                  </a:ext>
                </a:extLst>
              </p:cNvPr>
              <p:cNvSpPr/>
              <p:nvPr/>
            </p:nvSpPr>
            <p:spPr>
              <a:xfrm>
                <a:off x="5614100" y="3803225"/>
                <a:ext cx="316125" cy="324450"/>
              </a:xfrm>
              <a:custGeom>
                <a:avLst/>
                <a:gdLst/>
                <a:ahLst/>
                <a:cxnLst/>
                <a:rect l="l" t="t" r="r" b="b"/>
                <a:pathLst>
                  <a:path w="12645" h="12978" extrusionOk="0">
                    <a:moveTo>
                      <a:pt x="11406" y="583"/>
                    </a:moveTo>
                    <a:cubicBezTo>
                      <a:pt x="11799" y="583"/>
                      <a:pt x="12192" y="881"/>
                      <a:pt x="12192" y="1286"/>
                    </a:cubicBezTo>
                    <a:lnTo>
                      <a:pt x="12192" y="5441"/>
                    </a:lnTo>
                    <a:lnTo>
                      <a:pt x="12204" y="5441"/>
                    </a:lnTo>
                    <a:cubicBezTo>
                      <a:pt x="12204" y="5763"/>
                      <a:pt x="12026" y="5882"/>
                      <a:pt x="12026" y="5882"/>
                    </a:cubicBezTo>
                    <a:lnTo>
                      <a:pt x="11966" y="5917"/>
                    </a:lnTo>
                    <a:cubicBezTo>
                      <a:pt x="11871" y="6025"/>
                      <a:pt x="11776" y="6132"/>
                      <a:pt x="11728" y="6156"/>
                    </a:cubicBezTo>
                    <a:lnTo>
                      <a:pt x="10418" y="7180"/>
                    </a:lnTo>
                    <a:lnTo>
                      <a:pt x="10418" y="3977"/>
                    </a:lnTo>
                    <a:cubicBezTo>
                      <a:pt x="10418" y="3274"/>
                      <a:pt x="9787" y="2667"/>
                      <a:pt x="9085" y="2667"/>
                    </a:cubicBezTo>
                    <a:lnTo>
                      <a:pt x="2822" y="2667"/>
                    </a:lnTo>
                    <a:lnTo>
                      <a:pt x="2822" y="1286"/>
                    </a:lnTo>
                    <a:cubicBezTo>
                      <a:pt x="2822" y="881"/>
                      <a:pt x="3120" y="583"/>
                      <a:pt x="3525" y="583"/>
                    </a:cubicBezTo>
                    <a:close/>
                    <a:moveTo>
                      <a:pt x="9085" y="3274"/>
                    </a:moveTo>
                    <a:cubicBezTo>
                      <a:pt x="9466" y="3274"/>
                      <a:pt x="9823" y="3596"/>
                      <a:pt x="9823" y="3977"/>
                    </a:cubicBezTo>
                    <a:lnTo>
                      <a:pt x="9823" y="8144"/>
                    </a:lnTo>
                    <a:cubicBezTo>
                      <a:pt x="9823" y="8442"/>
                      <a:pt x="9668" y="8561"/>
                      <a:pt x="9668" y="8561"/>
                    </a:cubicBezTo>
                    <a:lnTo>
                      <a:pt x="9621" y="8608"/>
                    </a:lnTo>
                    <a:cubicBezTo>
                      <a:pt x="9525" y="8704"/>
                      <a:pt x="9371" y="8823"/>
                      <a:pt x="9335" y="8846"/>
                    </a:cubicBezTo>
                    <a:lnTo>
                      <a:pt x="5358" y="11835"/>
                    </a:lnTo>
                    <a:lnTo>
                      <a:pt x="5358" y="8775"/>
                    </a:lnTo>
                    <a:lnTo>
                      <a:pt x="1203" y="8775"/>
                    </a:lnTo>
                    <a:cubicBezTo>
                      <a:pt x="810" y="8775"/>
                      <a:pt x="441" y="8525"/>
                      <a:pt x="441" y="8144"/>
                    </a:cubicBezTo>
                    <a:lnTo>
                      <a:pt x="441" y="3977"/>
                    </a:lnTo>
                    <a:cubicBezTo>
                      <a:pt x="441" y="3596"/>
                      <a:pt x="810" y="3274"/>
                      <a:pt x="1203" y="3274"/>
                    </a:cubicBezTo>
                    <a:close/>
                    <a:moveTo>
                      <a:pt x="3525" y="0"/>
                    </a:moveTo>
                    <a:cubicBezTo>
                      <a:pt x="2834" y="0"/>
                      <a:pt x="2227" y="595"/>
                      <a:pt x="2227" y="1286"/>
                    </a:cubicBezTo>
                    <a:lnTo>
                      <a:pt x="2227" y="2679"/>
                    </a:lnTo>
                    <a:lnTo>
                      <a:pt x="1203" y="2679"/>
                    </a:lnTo>
                    <a:cubicBezTo>
                      <a:pt x="500" y="2679"/>
                      <a:pt x="0" y="3274"/>
                      <a:pt x="0" y="3977"/>
                    </a:cubicBezTo>
                    <a:lnTo>
                      <a:pt x="0" y="8144"/>
                    </a:lnTo>
                    <a:cubicBezTo>
                      <a:pt x="0" y="8846"/>
                      <a:pt x="500" y="9370"/>
                      <a:pt x="1203" y="9370"/>
                    </a:cubicBezTo>
                    <a:lnTo>
                      <a:pt x="4906" y="9370"/>
                    </a:lnTo>
                    <a:lnTo>
                      <a:pt x="4906" y="12978"/>
                    </a:lnTo>
                    <a:lnTo>
                      <a:pt x="9680" y="9323"/>
                    </a:lnTo>
                    <a:cubicBezTo>
                      <a:pt x="9799" y="9251"/>
                      <a:pt x="9978" y="9085"/>
                      <a:pt x="10061" y="9001"/>
                    </a:cubicBezTo>
                    <a:cubicBezTo>
                      <a:pt x="10144" y="8918"/>
                      <a:pt x="10406" y="8656"/>
                      <a:pt x="10406" y="8144"/>
                    </a:cubicBezTo>
                    <a:lnTo>
                      <a:pt x="10406" y="7834"/>
                    </a:lnTo>
                    <a:lnTo>
                      <a:pt x="11990" y="6608"/>
                    </a:lnTo>
                    <a:cubicBezTo>
                      <a:pt x="12109" y="6537"/>
                      <a:pt x="12252" y="6370"/>
                      <a:pt x="12335" y="6287"/>
                    </a:cubicBezTo>
                    <a:cubicBezTo>
                      <a:pt x="12419" y="6203"/>
                      <a:pt x="12645" y="5953"/>
                      <a:pt x="12645" y="5441"/>
                    </a:cubicBezTo>
                    <a:lnTo>
                      <a:pt x="12645" y="1286"/>
                    </a:lnTo>
                    <a:cubicBezTo>
                      <a:pt x="12645" y="595"/>
                      <a:pt x="12097" y="0"/>
                      <a:pt x="11406"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4" name="Google Shape;94;p15">
                <a:extLst>
                  <a:ext uri="{FF2B5EF4-FFF2-40B4-BE49-F238E27FC236}">
                    <a16:creationId xmlns:a16="http://schemas.microsoft.com/office/drawing/2014/main" id="{DFC61678-E732-48E9-A614-55FC9B8D4736}"/>
                  </a:ext>
                </a:extLst>
              </p:cNvPr>
              <p:cNvSpPr txBox="1"/>
              <p:nvPr/>
            </p:nvSpPr>
            <p:spPr>
              <a:xfrm>
                <a:off x="4007988" y="3343088"/>
                <a:ext cx="14013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Nosacījumu izpilde</a:t>
                </a:r>
              </a:p>
            </p:txBody>
          </p:sp>
        </p:grpSp>
        <p:grpSp>
          <p:nvGrpSpPr>
            <p:cNvPr id="35" name="Google Shape;71;p15">
              <a:extLst>
                <a:ext uri="{FF2B5EF4-FFF2-40B4-BE49-F238E27FC236}">
                  <a16:creationId xmlns:a16="http://schemas.microsoft.com/office/drawing/2014/main" id="{81E78F8B-2487-44EF-B163-031AD6D3ABEF}"/>
                </a:ext>
              </a:extLst>
            </p:cNvPr>
            <p:cNvGrpSpPr/>
            <p:nvPr/>
          </p:nvGrpSpPr>
          <p:grpSpPr>
            <a:xfrm>
              <a:off x="6652750" y="2606525"/>
              <a:ext cx="2403385" cy="2565639"/>
              <a:chOff x="5334986" y="1373249"/>
              <a:chExt cx="1802539" cy="1924230"/>
            </a:xfrm>
          </p:grpSpPr>
          <p:sp>
            <p:nvSpPr>
              <p:cNvPr id="36" name="Google Shape;72;p15">
                <a:extLst>
                  <a:ext uri="{FF2B5EF4-FFF2-40B4-BE49-F238E27FC236}">
                    <a16:creationId xmlns:a16="http://schemas.microsoft.com/office/drawing/2014/main" id="{88442F57-704A-4C8F-A793-35C35F03C556}"/>
                  </a:ext>
                </a:extLst>
              </p:cNvPr>
              <p:cNvSpPr/>
              <p:nvPr/>
            </p:nvSpPr>
            <p:spPr>
              <a:xfrm>
                <a:off x="6657075" y="1382375"/>
                <a:ext cx="230425" cy="1119800"/>
              </a:xfrm>
              <a:custGeom>
                <a:avLst/>
                <a:gdLst/>
                <a:ahLst/>
                <a:cxnLst/>
                <a:rect l="l" t="t" r="r" b="b"/>
                <a:pathLst>
                  <a:path w="9217" h="44792" extrusionOk="0">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01226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7" name="Google Shape;73;p15">
                <a:extLst>
                  <a:ext uri="{FF2B5EF4-FFF2-40B4-BE49-F238E27FC236}">
                    <a16:creationId xmlns:a16="http://schemas.microsoft.com/office/drawing/2014/main" id="{0D561D5F-5876-49AB-9897-942FE7192F6E}"/>
                  </a:ext>
                </a:extLst>
              </p:cNvPr>
              <p:cNvSpPr/>
              <p:nvPr/>
            </p:nvSpPr>
            <p:spPr>
              <a:xfrm>
                <a:off x="5831075" y="2265254"/>
                <a:ext cx="1240375" cy="1032225"/>
              </a:xfrm>
              <a:custGeom>
                <a:avLst/>
                <a:gdLst/>
                <a:ahLst/>
                <a:cxnLst/>
                <a:rect l="l" t="t" r="r" b="b"/>
                <a:pathLst>
                  <a:path w="49615" h="23563" extrusionOk="0">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012269"/>
              </a:solidFill>
              <a:ln>
                <a:noFill/>
              </a:ln>
            </p:spPr>
            <p:txBody>
              <a:bodyPr spcFirstLastPara="1" wrap="square" lIns="121900" tIns="121900" rIns="121900" bIns="121900" anchor="ctr" anchorCtr="0">
                <a:noAutofit/>
              </a:bodyPr>
              <a:lstStyle/>
              <a:p>
                <a:pPr algn="ctr">
                  <a:spcBef>
                    <a:spcPts val="0"/>
                  </a:spcBef>
                  <a:spcAft>
                    <a:spcPts val="0"/>
                  </a:spcAft>
                </a:pPr>
                <a:r>
                  <a:rPr lang="en-US" sz="1200">
                    <a:solidFill>
                      <a:srgbClr val="FFFFFF"/>
                    </a:solidFill>
                    <a:latin typeface="Verdana"/>
                    <a:ea typeface="Verdana"/>
                    <a:cs typeface="Fira Sans Extra Condensed"/>
                    <a:sym typeface="Fira Sans Extra Condensed"/>
                  </a:rPr>
                  <a:t>1 </a:t>
                </a:r>
                <a:r>
                  <a:rPr lang="en-US" sz="1200" err="1">
                    <a:solidFill>
                      <a:srgbClr val="FFFFFF"/>
                    </a:solidFill>
                    <a:latin typeface="Verdana"/>
                    <a:ea typeface="Verdana"/>
                    <a:cs typeface="Fira Sans Extra Condensed"/>
                    <a:sym typeface="Fira Sans Extra Condensed"/>
                  </a:rPr>
                  <a:t>mēneša</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laikā</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pēc</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lēmumā</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ietverto</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nosacījumu</a:t>
                </a:r>
                <a:r>
                  <a:rPr lang="en-US" sz="1200">
                    <a:solidFill>
                      <a:srgbClr val="FFFFFF"/>
                    </a:solidFill>
                    <a:latin typeface="Verdana"/>
                    <a:ea typeface="Verdana"/>
                    <a:cs typeface="Fira Sans Extra Condensed"/>
                    <a:sym typeface="Fira Sans Extra Condensed"/>
                  </a:rPr>
                  <a:t> </a:t>
                </a:r>
                <a:r>
                  <a:rPr lang="en-US" sz="1200" err="1">
                    <a:solidFill>
                      <a:srgbClr val="FFFFFF"/>
                    </a:solidFill>
                    <a:latin typeface="Verdana"/>
                    <a:ea typeface="Verdana"/>
                    <a:cs typeface="Fira Sans Extra Condensed"/>
                    <a:sym typeface="Fira Sans Extra Condensed"/>
                  </a:rPr>
                  <a:t>izpildes</a:t>
                </a:r>
                <a:endParaRPr lang="en-US" sz="1200">
                  <a:solidFill>
                    <a:srgbClr val="FFFFFF"/>
                  </a:solidFill>
                  <a:latin typeface="Verdana"/>
                  <a:ea typeface="Verdana"/>
                  <a:cs typeface="Fira Sans Extra Condensed"/>
                  <a:sym typeface="Fira Sans Extra Condensed"/>
                </a:endParaRPr>
              </a:p>
            </p:txBody>
          </p:sp>
          <p:sp>
            <p:nvSpPr>
              <p:cNvPr id="38" name="Google Shape;74;p15">
                <a:extLst>
                  <a:ext uri="{FF2B5EF4-FFF2-40B4-BE49-F238E27FC236}">
                    <a16:creationId xmlns:a16="http://schemas.microsoft.com/office/drawing/2014/main" id="{50EA2760-D2E5-4C01-9873-A49AEB23605E}"/>
                  </a:ext>
                </a:extLst>
              </p:cNvPr>
              <p:cNvSpPr/>
              <p:nvPr/>
            </p:nvSpPr>
            <p:spPr>
              <a:xfrm>
                <a:off x="6915750" y="1412900"/>
                <a:ext cx="145875" cy="82925"/>
              </a:xfrm>
              <a:custGeom>
                <a:avLst/>
                <a:gdLst/>
                <a:ahLst/>
                <a:cxnLst/>
                <a:rect l="l" t="t" r="r" b="b"/>
                <a:pathLst>
                  <a:path w="5835" h="3317" extrusionOk="0">
                    <a:moveTo>
                      <a:pt x="2971" y="0"/>
                    </a:moveTo>
                    <a:cubicBezTo>
                      <a:pt x="2233" y="0"/>
                      <a:pt x="1495" y="280"/>
                      <a:pt x="929" y="840"/>
                    </a:cubicBezTo>
                    <a:cubicBezTo>
                      <a:pt x="262" y="1518"/>
                      <a:pt x="0" y="2447"/>
                      <a:pt x="131" y="3316"/>
                    </a:cubicBezTo>
                    <a:lnTo>
                      <a:pt x="739" y="3256"/>
                    </a:lnTo>
                    <a:cubicBezTo>
                      <a:pt x="619" y="2554"/>
                      <a:pt x="822" y="1816"/>
                      <a:pt x="1370" y="1280"/>
                    </a:cubicBezTo>
                    <a:cubicBezTo>
                      <a:pt x="1810" y="834"/>
                      <a:pt x="2391" y="610"/>
                      <a:pt x="2971" y="610"/>
                    </a:cubicBezTo>
                    <a:cubicBezTo>
                      <a:pt x="3551" y="610"/>
                      <a:pt x="4132" y="834"/>
                      <a:pt x="4572" y="1280"/>
                    </a:cubicBezTo>
                    <a:cubicBezTo>
                      <a:pt x="5001" y="1709"/>
                      <a:pt x="5215" y="2256"/>
                      <a:pt x="5239" y="2828"/>
                    </a:cubicBezTo>
                    <a:lnTo>
                      <a:pt x="5834" y="2768"/>
                    </a:lnTo>
                    <a:cubicBezTo>
                      <a:pt x="5811" y="2066"/>
                      <a:pt x="5537" y="1375"/>
                      <a:pt x="5013" y="840"/>
                    </a:cubicBezTo>
                    <a:cubicBezTo>
                      <a:pt x="4447" y="280"/>
                      <a:pt x="3709" y="0"/>
                      <a:pt x="2971" y="0"/>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39" name="Google Shape;75;p15">
                <a:extLst>
                  <a:ext uri="{FF2B5EF4-FFF2-40B4-BE49-F238E27FC236}">
                    <a16:creationId xmlns:a16="http://schemas.microsoft.com/office/drawing/2014/main" id="{67446677-CF81-4B98-91C1-37E12F30B2B7}"/>
                  </a:ext>
                </a:extLst>
              </p:cNvPr>
              <p:cNvSpPr/>
              <p:nvPr/>
            </p:nvSpPr>
            <p:spPr>
              <a:xfrm>
                <a:off x="6877350" y="1382225"/>
                <a:ext cx="260175" cy="2502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1" name="Google Shape;77;p15">
                <a:extLst>
                  <a:ext uri="{FF2B5EF4-FFF2-40B4-BE49-F238E27FC236}">
                    <a16:creationId xmlns:a16="http://schemas.microsoft.com/office/drawing/2014/main" id="{67E57F91-B764-4260-9A7C-067E7AEA6945}"/>
                  </a:ext>
                </a:extLst>
              </p:cNvPr>
              <p:cNvSpPr txBox="1"/>
              <p:nvPr/>
            </p:nvSpPr>
            <p:spPr>
              <a:xfrm>
                <a:off x="5334986" y="1373249"/>
                <a:ext cx="1305900" cy="429600"/>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Precizējumu vērtēšana</a:t>
                </a:r>
              </a:p>
            </p:txBody>
          </p:sp>
        </p:grpSp>
        <p:grpSp>
          <p:nvGrpSpPr>
            <p:cNvPr id="42" name="Google Shape;95;p15">
              <a:extLst>
                <a:ext uri="{FF2B5EF4-FFF2-40B4-BE49-F238E27FC236}">
                  <a16:creationId xmlns:a16="http://schemas.microsoft.com/office/drawing/2014/main" id="{DBBAC2EC-7508-4C7F-927B-29E798B61517}"/>
                </a:ext>
              </a:extLst>
            </p:cNvPr>
            <p:cNvGrpSpPr/>
            <p:nvPr/>
          </p:nvGrpSpPr>
          <p:grpSpPr>
            <a:xfrm>
              <a:off x="7870399" y="3806727"/>
              <a:ext cx="2524400" cy="2445078"/>
              <a:chOff x="6363400" y="2279592"/>
              <a:chExt cx="1893300" cy="1833808"/>
            </a:xfrm>
          </p:grpSpPr>
          <p:sp>
            <p:nvSpPr>
              <p:cNvPr id="43" name="Google Shape;96;p15">
                <a:extLst>
                  <a:ext uri="{FF2B5EF4-FFF2-40B4-BE49-F238E27FC236}">
                    <a16:creationId xmlns:a16="http://schemas.microsoft.com/office/drawing/2014/main" id="{45531309-A105-4019-AF83-022A666BEE71}"/>
                  </a:ext>
                </a:extLst>
              </p:cNvPr>
              <p:cNvSpPr/>
              <p:nvPr/>
            </p:nvSpPr>
            <p:spPr>
              <a:xfrm>
                <a:off x="7779850" y="2993300"/>
                <a:ext cx="230100" cy="1120100"/>
              </a:xfrm>
              <a:custGeom>
                <a:avLst/>
                <a:gdLst/>
                <a:ahLst/>
                <a:cxnLst/>
                <a:rect l="l" t="t" r="r" b="b"/>
                <a:pathLst>
                  <a:path w="9204" h="44804" extrusionOk="0">
                    <a:moveTo>
                      <a:pt x="7096"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9BBB59"/>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
            <p:nvSpPr>
              <p:cNvPr id="44" name="Google Shape;97;p15">
                <a:extLst>
                  <a:ext uri="{FF2B5EF4-FFF2-40B4-BE49-F238E27FC236}">
                    <a16:creationId xmlns:a16="http://schemas.microsoft.com/office/drawing/2014/main" id="{5594A65B-458A-4138-8A4D-99225A6BDB87}"/>
                  </a:ext>
                </a:extLst>
              </p:cNvPr>
              <p:cNvSpPr/>
              <p:nvPr/>
            </p:nvSpPr>
            <p:spPr>
              <a:xfrm>
                <a:off x="7016350" y="2279592"/>
                <a:ext cx="1240350" cy="998202"/>
              </a:xfrm>
              <a:custGeom>
                <a:avLst/>
                <a:gdLst/>
                <a:ahLst/>
                <a:cxnLst/>
                <a:rect l="l" t="t" r="r" b="b"/>
                <a:pathLst>
                  <a:path w="49614" h="23563" extrusionOk="0">
                    <a:moveTo>
                      <a:pt x="1" y="0"/>
                    </a:moveTo>
                    <a:cubicBezTo>
                      <a:pt x="4620" y="1917"/>
                      <a:pt x="7871" y="6477"/>
                      <a:pt x="7871" y="11788"/>
                    </a:cubicBezTo>
                    <a:cubicBezTo>
                      <a:pt x="7871" y="17098"/>
                      <a:pt x="4620" y="21646"/>
                      <a:pt x="1" y="23563"/>
                    </a:cubicBezTo>
                    <a:lnTo>
                      <a:pt x="37827" y="23563"/>
                    </a:lnTo>
                    <a:cubicBezTo>
                      <a:pt x="44340" y="23563"/>
                      <a:pt x="49614" y="18288"/>
                      <a:pt x="49614" y="11788"/>
                    </a:cubicBezTo>
                    <a:cubicBezTo>
                      <a:pt x="49614" y="5275"/>
                      <a:pt x="44340" y="0"/>
                      <a:pt x="37827" y="0"/>
                    </a:cubicBezTo>
                    <a:close/>
                  </a:path>
                </a:pathLst>
              </a:custGeom>
              <a:solidFill>
                <a:schemeClr val="accent3"/>
              </a:solidFill>
              <a:ln>
                <a:noFill/>
              </a:ln>
            </p:spPr>
            <p:txBody>
              <a:bodyPr spcFirstLastPara="1" wrap="square" lIns="121900" tIns="121900" rIns="121900" bIns="121900" anchor="ctr" anchorCtr="0">
                <a:noAutofit/>
              </a:bodyPr>
              <a:lstStyle/>
              <a:p>
                <a:pPr algn="ctr">
                  <a:spcBef>
                    <a:spcPts val="0"/>
                  </a:spcBef>
                  <a:spcAft>
                    <a:spcPts val="0"/>
                  </a:spcAft>
                </a:pPr>
                <a:r>
                  <a:rPr lang="lv-LV" sz="1200">
                    <a:solidFill>
                      <a:srgbClr val="FFFFFF"/>
                    </a:solidFill>
                    <a:latin typeface="Verdana"/>
                    <a:ea typeface="Verdana"/>
                    <a:cs typeface="Fira Sans Extra Condensed"/>
                    <a:sym typeface="Fira Sans Extra Condensed"/>
                  </a:rPr>
                  <a:t>ne vēlāk kā</a:t>
                </a:r>
                <a:endParaRPr lang="en-US" sz="1200">
                  <a:solidFill>
                    <a:srgbClr val="FFFFFF"/>
                  </a:solidFill>
                  <a:latin typeface="Verdana"/>
                  <a:ea typeface="Verdana"/>
                  <a:cs typeface="Fira Sans Extra Condensed"/>
                  <a:sym typeface="Fira Sans Extra Condensed"/>
                </a:endParaRPr>
              </a:p>
              <a:p>
                <a:pPr algn="ctr">
                  <a:spcBef>
                    <a:spcPts val="0"/>
                  </a:spcBef>
                  <a:spcAft>
                    <a:spcPts val="0"/>
                  </a:spcAft>
                </a:pPr>
                <a:r>
                  <a:rPr lang="en-US" sz="1200">
                    <a:solidFill>
                      <a:srgbClr val="FFFFFF"/>
                    </a:solidFill>
                    <a:latin typeface="Verdana"/>
                    <a:ea typeface="Verdana"/>
                    <a:cs typeface="Fira Sans Extra Condensed"/>
                    <a:sym typeface="Fira Sans Extra Condensed"/>
                  </a:rPr>
                  <a:t>   </a:t>
                </a:r>
                <a:r>
                  <a:rPr lang="lv-LV" sz="1200">
                    <a:solidFill>
                      <a:srgbClr val="FFFFFF"/>
                    </a:solidFill>
                    <a:latin typeface="Verdana"/>
                    <a:ea typeface="Verdana"/>
                    <a:cs typeface="Fira Sans Extra Condensed"/>
                    <a:sym typeface="Fira Sans Extra Condensed"/>
                  </a:rPr>
                  <a:t>30 darbdienu laikā pēc atzinuma izdošanas</a:t>
                </a:r>
                <a:endParaRPr lang="lv-LV" sz="1200">
                  <a:solidFill>
                    <a:srgbClr val="FFFFFF"/>
                  </a:solidFill>
                  <a:latin typeface="Verdana"/>
                  <a:ea typeface="Verdana"/>
                  <a:cs typeface="Fira Sans Extra Condensed"/>
                </a:endParaRPr>
              </a:p>
            </p:txBody>
          </p:sp>
          <p:sp>
            <p:nvSpPr>
              <p:cNvPr id="48" name="Google Shape;101;p15">
                <a:extLst>
                  <a:ext uri="{FF2B5EF4-FFF2-40B4-BE49-F238E27FC236}">
                    <a16:creationId xmlns:a16="http://schemas.microsoft.com/office/drawing/2014/main" id="{C2D06777-7487-4E9C-93A1-F3C8DFE85F1C}"/>
                  </a:ext>
                </a:extLst>
              </p:cNvPr>
              <p:cNvSpPr txBox="1"/>
              <p:nvPr/>
            </p:nvSpPr>
            <p:spPr>
              <a:xfrm>
                <a:off x="6363400" y="3277794"/>
                <a:ext cx="1401300" cy="549924"/>
              </a:xfrm>
              <a:prstGeom prst="rect">
                <a:avLst/>
              </a:prstGeom>
              <a:noFill/>
              <a:ln>
                <a:noFill/>
              </a:ln>
            </p:spPr>
            <p:txBody>
              <a:bodyPr spcFirstLastPara="1" wrap="square" lIns="121900" tIns="121900" rIns="121900" bIns="121900" anchor="ctr" anchorCtr="0">
                <a:noAutofit/>
              </a:bodyPr>
              <a:lstStyle/>
              <a:p>
                <a:pPr algn="r">
                  <a:spcBef>
                    <a:spcPts val="0"/>
                  </a:spcBef>
                  <a:spcAft>
                    <a:spcPts val="0"/>
                  </a:spcAft>
                </a:pPr>
                <a:r>
                  <a:rPr lang="lv-LV" sz="140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Līguma vai vienošanās slēgšana </a:t>
                </a:r>
              </a:p>
            </p:txBody>
          </p:sp>
        </p:grpSp>
      </p:grpSp>
      <p:pic>
        <p:nvPicPr>
          <p:cNvPr id="49" name="Picture 48">
            <a:extLst>
              <a:ext uri="{FF2B5EF4-FFF2-40B4-BE49-F238E27FC236}">
                <a16:creationId xmlns:a16="http://schemas.microsoft.com/office/drawing/2014/main" id="{E018DBAB-18CB-469B-92B7-5DF66B87919E}"/>
              </a:ext>
            </a:extLst>
          </p:cNvPr>
          <p:cNvPicPr>
            <a:picLocks noChangeAspect="1"/>
          </p:cNvPicPr>
          <p:nvPr/>
        </p:nvPicPr>
        <p:blipFill>
          <a:blip r:embed="rId3"/>
          <a:stretch>
            <a:fillRect/>
          </a:stretch>
        </p:blipFill>
        <p:spPr>
          <a:xfrm>
            <a:off x="10914093" y="4791160"/>
            <a:ext cx="375613" cy="499395"/>
          </a:xfrm>
          <a:prstGeom prst="rect">
            <a:avLst/>
          </a:prstGeom>
        </p:spPr>
      </p:pic>
      <p:pic>
        <p:nvPicPr>
          <p:cNvPr id="50" name="Picture 49">
            <a:extLst>
              <a:ext uri="{FF2B5EF4-FFF2-40B4-BE49-F238E27FC236}">
                <a16:creationId xmlns:a16="http://schemas.microsoft.com/office/drawing/2014/main" id="{23A40438-C122-42D9-B871-DD2A2BF1B413}"/>
              </a:ext>
            </a:extLst>
          </p:cNvPr>
          <p:cNvPicPr>
            <a:picLocks noChangeAspect="1"/>
          </p:cNvPicPr>
          <p:nvPr/>
        </p:nvPicPr>
        <p:blipFill>
          <a:blip r:embed="rId4"/>
          <a:stretch>
            <a:fillRect/>
          </a:stretch>
        </p:blipFill>
        <p:spPr>
          <a:xfrm>
            <a:off x="6797177" y="1659092"/>
            <a:ext cx="442914" cy="588875"/>
          </a:xfrm>
          <a:prstGeom prst="rect">
            <a:avLst/>
          </a:prstGeom>
        </p:spPr>
      </p:pic>
      <p:pic>
        <p:nvPicPr>
          <p:cNvPr id="51" name="Picture 50">
            <a:extLst>
              <a:ext uri="{FF2B5EF4-FFF2-40B4-BE49-F238E27FC236}">
                <a16:creationId xmlns:a16="http://schemas.microsoft.com/office/drawing/2014/main" id="{AB5CE438-B1D8-4A7E-8626-E1555C6331FA}"/>
              </a:ext>
            </a:extLst>
          </p:cNvPr>
          <p:cNvPicPr>
            <a:picLocks noChangeAspect="1"/>
          </p:cNvPicPr>
          <p:nvPr/>
        </p:nvPicPr>
        <p:blipFill>
          <a:blip r:embed="rId5"/>
          <a:stretch>
            <a:fillRect/>
          </a:stretch>
        </p:blipFill>
        <p:spPr>
          <a:xfrm>
            <a:off x="3962138" y="1678292"/>
            <a:ext cx="619160" cy="502208"/>
          </a:xfrm>
          <a:prstGeom prst="rect">
            <a:avLst/>
          </a:prstGeom>
        </p:spPr>
      </p:pic>
      <p:sp>
        <p:nvSpPr>
          <p:cNvPr id="8" name="TextBox 7">
            <a:extLst>
              <a:ext uri="{FF2B5EF4-FFF2-40B4-BE49-F238E27FC236}">
                <a16:creationId xmlns:a16="http://schemas.microsoft.com/office/drawing/2014/main" id="{A8D77ADE-2F3F-4786-A139-5CA5953448E3}"/>
              </a:ext>
            </a:extLst>
          </p:cNvPr>
          <p:cNvSpPr txBox="1"/>
          <p:nvPr/>
        </p:nvSpPr>
        <p:spPr>
          <a:xfrm>
            <a:off x="497393" y="5785550"/>
            <a:ext cx="11115297" cy="938719"/>
          </a:xfrm>
          <a:prstGeom prst="rect">
            <a:avLst/>
          </a:prstGeom>
          <a:noFill/>
        </p:spPr>
        <p:txBody>
          <a:bodyPr wrap="square" rtlCol="0">
            <a:spAutoFit/>
          </a:bodyPr>
          <a:lstStyle/>
          <a:p>
            <a:pPr marL="0" algn="just" rtl="0" eaLnBrk="1" fontAlgn="t" latinLnBrk="0" hangingPunct="1">
              <a:spcBef>
                <a:spcPts val="0"/>
              </a:spcBef>
              <a:spcAft>
                <a:spcPts val="0"/>
              </a:spcAft>
            </a:pPr>
            <a:r>
              <a:rPr lang="en-US" sz="1100" b="0" baseline="30000">
                <a:solidFill>
                  <a:srgbClr val="000000"/>
                </a:solidFill>
                <a:latin typeface="Verdana" panose="020B0604030504040204" pitchFamily="34" charset="0"/>
                <a:ea typeface="Verdana" panose="020B0604030504040204" pitchFamily="34" charset="0"/>
              </a:rPr>
              <a:t>1 </a:t>
            </a:r>
            <a:r>
              <a:rPr lang="en-US" sz="1100" b="0" i="0" err="1">
                <a:solidFill>
                  <a:srgbClr val="000000"/>
                </a:solidFill>
                <a:effectLst/>
                <a:latin typeface="Verdana" panose="020B0604030504040204" pitchFamily="34" charset="0"/>
                <a:ea typeface="Verdana" panose="020B0604030504040204" pitchFamily="34" charset="0"/>
              </a:rPr>
              <a:t>Ievērojot</a:t>
            </a:r>
            <a:r>
              <a:rPr lang="en-US" sz="1100" b="0" i="0">
                <a:solidFill>
                  <a:srgbClr val="000000"/>
                </a:solidFill>
                <a:effectLst/>
                <a:latin typeface="Verdana" panose="020B0604030504040204" pitchFamily="34" charset="0"/>
                <a:ea typeface="Verdana" panose="020B0604030504040204" pitchFamily="34" charset="0"/>
              </a:rPr>
              <a:t> A</a:t>
            </a:r>
            <a:r>
              <a:rPr lang="lv-LV" sz="1100" b="0" i="0" err="1">
                <a:solidFill>
                  <a:srgbClr val="000000"/>
                </a:solidFill>
                <a:effectLst/>
                <a:latin typeface="Verdana" panose="020B0604030504040204" pitchFamily="34" charset="0"/>
                <a:ea typeface="Verdana" panose="020B0604030504040204" pitchFamily="34" charset="0"/>
              </a:rPr>
              <a:t>dministratīvā</a:t>
            </a:r>
            <a:r>
              <a:rPr lang="lv-LV" sz="1100" b="0" i="0">
                <a:solidFill>
                  <a:srgbClr val="000000"/>
                </a:solidFill>
                <a:effectLst/>
                <a:latin typeface="Verdana" panose="020B0604030504040204" pitchFamily="34" charset="0"/>
                <a:ea typeface="Verdana" panose="020B0604030504040204" pitchFamily="34" charset="0"/>
              </a:rPr>
              <a:t> procesa likuma </a:t>
            </a:r>
            <a:r>
              <a:rPr lang="en-US" sz="1100" b="0" i="0" err="1">
                <a:solidFill>
                  <a:srgbClr val="000000"/>
                </a:solidFill>
                <a:effectLst/>
                <a:latin typeface="Verdana" panose="020B0604030504040204" pitchFamily="34" charset="0"/>
                <a:ea typeface="Verdana" panose="020B0604030504040204" pitchFamily="34" charset="0"/>
              </a:rPr>
              <a:t>nosacījumus</a:t>
            </a:r>
            <a:r>
              <a:rPr lang="en-US" sz="1100">
                <a:solidFill>
                  <a:srgbClr val="000000"/>
                </a:solidFill>
                <a:latin typeface="Verdana" panose="020B0604030504040204" pitchFamily="34" charset="0"/>
                <a:ea typeface="Verdana" panose="020B0604030504040204" pitchFamily="34" charset="0"/>
              </a:rPr>
              <a:t>, </a:t>
            </a:r>
            <a:r>
              <a:rPr lang="en-US" sz="1100" err="1">
                <a:solidFill>
                  <a:srgbClr val="000000"/>
                </a:solidFill>
                <a:latin typeface="Verdana" panose="020B0604030504040204" pitchFamily="34" charset="0"/>
                <a:ea typeface="Verdana" panose="020B0604030504040204" pitchFamily="34" charset="0"/>
              </a:rPr>
              <a:t>lēmumu</a:t>
            </a:r>
            <a:r>
              <a:rPr lang="en-US" sz="1100">
                <a:solidFill>
                  <a:srgbClr val="000000"/>
                </a:solidFill>
                <a:latin typeface="Verdana" panose="020B0604030504040204" pitchFamily="34" charset="0"/>
                <a:ea typeface="Verdana" panose="020B0604030504040204" pitchFamily="34" charset="0"/>
              </a:rPr>
              <a:t> par </a:t>
            </a:r>
            <a:r>
              <a:rPr lang="en-US" sz="1100" err="1">
                <a:solidFill>
                  <a:srgbClr val="000000"/>
                </a:solidFill>
                <a:latin typeface="Verdana" panose="020B0604030504040204" pitchFamily="34" charset="0"/>
                <a:ea typeface="Verdana" panose="020B0604030504040204" pitchFamily="34" charset="0"/>
              </a:rPr>
              <a:t>projekta</a:t>
            </a:r>
            <a:r>
              <a:rPr lang="en-US" sz="1100">
                <a:solidFill>
                  <a:srgbClr val="000000"/>
                </a:solidFill>
                <a:latin typeface="Verdana" panose="020B0604030504040204" pitchFamily="34" charset="0"/>
                <a:ea typeface="Verdana" panose="020B0604030504040204" pitchFamily="34" charset="0"/>
              </a:rPr>
              <a:t> </a:t>
            </a:r>
            <a:r>
              <a:rPr lang="en-US" sz="1100" err="1">
                <a:solidFill>
                  <a:srgbClr val="000000"/>
                </a:solidFill>
                <a:latin typeface="Verdana" panose="020B0604030504040204" pitchFamily="34" charset="0"/>
                <a:ea typeface="Verdana" panose="020B0604030504040204" pitchFamily="34" charset="0"/>
              </a:rPr>
              <a:t>iesniegumu</a:t>
            </a:r>
            <a:r>
              <a:rPr lang="en-US" sz="1100">
                <a:solidFill>
                  <a:srgbClr val="000000"/>
                </a:solidFill>
                <a:latin typeface="Verdana" panose="020B0604030504040204" pitchFamily="34" charset="0"/>
                <a:ea typeface="Verdana" panose="020B0604030504040204" pitchFamily="34" charset="0"/>
              </a:rPr>
              <a:t> p</a:t>
            </a:r>
            <a:r>
              <a:rPr lang="lv-LV" sz="1100" b="0" i="0">
                <a:solidFill>
                  <a:srgbClr val="000000"/>
                </a:solidFill>
                <a:effectLst/>
                <a:latin typeface="Verdana" panose="020B0604030504040204" pitchFamily="34" charset="0"/>
                <a:ea typeface="Verdana" panose="020B0604030504040204" pitchFamily="34" charset="0"/>
              </a:rPr>
              <a:t>ieņem viena</a:t>
            </a:r>
            <a:r>
              <a:rPr lang="en-US" sz="1100" b="0" i="0">
                <a:solidFill>
                  <a:srgbClr val="000000"/>
                </a:solidFill>
                <a:effectLst/>
                <a:latin typeface="Verdana" panose="020B0604030504040204" pitchFamily="34" charset="0"/>
                <a:ea typeface="Verdana" panose="020B0604030504040204" pitchFamily="34" charset="0"/>
              </a:rPr>
              <a:t> </a:t>
            </a:r>
            <a:r>
              <a:rPr lang="lv-LV" sz="1100" b="0" i="0">
                <a:solidFill>
                  <a:srgbClr val="000000"/>
                </a:solidFill>
                <a:effectLst/>
                <a:latin typeface="Verdana" panose="020B0604030504040204" pitchFamily="34" charset="0"/>
                <a:ea typeface="Verdana" panose="020B0604030504040204" pitchFamily="34" charset="0"/>
              </a:rPr>
              <a:t>mēneša laikā no projektu iesniegumu iesniegšanas beigu termiņa, taču vērtēšanas termiņš var tikt pagarināts līdz četriem</a:t>
            </a:r>
            <a:r>
              <a:rPr lang="en-US" sz="1100" b="0" i="0">
                <a:solidFill>
                  <a:srgbClr val="000000"/>
                </a:solidFill>
                <a:effectLst/>
                <a:latin typeface="Verdana" panose="020B0604030504040204" pitchFamily="34" charset="0"/>
                <a:ea typeface="Verdana" panose="020B0604030504040204" pitchFamily="34" charset="0"/>
              </a:rPr>
              <a:t> </a:t>
            </a:r>
            <a:r>
              <a:rPr lang="lv-LV" sz="1100" b="0" i="0">
                <a:solidFill>
                  <a:srgbClr val="000000"/>
                </a:solidFill>
                <a:effectLst/>
                <a:latin typeface="Verdana" panose="020B0604030504040204" pitchFamily="34" charset="0"/>
                <a:ea typeface="Verdana" panose="020B0604030504040204" pitchFamily="34" charset="0"/>
              </a:rPr>
              <a:t>mēnešiem no projektu iesniegumu iesniegšanas brīža, par to paziņojot iesniedzējiem.</a:t>
            </a:r>
            <a:endParaRPr lang="en-US" sz="1100" b="0" i="0">
              <a:solidFill>
                <a:srgbClr val="000000"/>
              </a:solidFill>
              <a:effectLst/>
              <a:latin typeface="Verdana" panose="020B0604030504040204" pitchFamily="34" charset="0"/>
              <a:ea typeface="Verdana" panose="020B0604030504040204" pitchFamily="34" charset="0"/>
            </a:endParaRPr>
          </a:p>
          <a:p>
            <a:pPr marL="0" algn="just" rtl="0" eaLnBrk="1" fontAlgn="t" latinLnBrk="0" hangingPunct="1">
              <a:spcBef>
                <a:spcPts val="0"/>
              </a:spcBef>
              <a:spcAft>
                <a:spcPts val="0"/>
              </a:spcAft>
            </a:pPr>
            <a:endParaRPr lang="en-US" sz="1100" b="0" i="0">
              <a:solidFill>
                <a:srgbClr val="000000"/>
              </a:solidFill>
              <a:effectLst/>
              <a:latin typeface="Verdana" panose="020B0604030504040204" pitchFamily="34" charset="0"/>
              <a:ea typeface="Verdana" panose="020B0604030504040204" pitchFamily="34" charset="0"/>
            </a:endParaRPr>
          </a:p>
          <a:p>
            <a:pPr marL="0" algn="just" rtl="0" eaLnBrk="1" fontAlgn="t" latinLnBrk="0" hangingPunct="1">
              <a:spcBef>
                <a:spcPts val="0"/>
              </a:spcBef>
              <a:spcAft>
                <a:spcPts val="0"/>
              </a:spcAft>
            </a:pPr>
            <a:r>
              <a:rPr lang="en-US" sz="1100" b="0" i="0" baseline="30000">
                <a:solidFill>
                  <a:srgbClr val="000000"/>
                </a:solidFill>
                <a:effectLst/>
                <a:latin typeface="Verdana" panose="020B0604030504040204" pitchFamily="34" charset="0"/>
                <a:ea typeface="Verdana" panose="020B0604030504040204" pitchFamily="34" charset="0"/>
              </a:rPr>
              <a:t>2 </a:t>
            </a:r>
            <a:r>
              <a:rPr lang="en-US" sz="1100" b="0" i="0">
                <a:solidFill>
                  <a:srgbClr val="000000"/>
                </a:solidFill>
                <a:effectLst/>
                <a:latin typeface="Verdana" panose="020B0604030504040204" pitchFamily="34" charset="0"/>
                <a:ea typeface="Verdana" panose="020B0604030504040204" pitchFamily="34" charset="0"/>
              </a:rPr>
              <a:t>V</a:t>
            </a:r>
            <a:r>
              <a:rPr lang="lv-LV" sz="1100" b="0" i="0" err="1">
                <a:solidFill>
                  <a:srgbClr val="000000"/>
                </a:solidFill>
                <a:effectLst/>
                <a:latin typeface="Verdana" panose="020B0604030504040204" pitchFamily="34" charset="0"/>
                <a:ea typeface="Verdana" panose="020B0604030504040204" pitchFamily="34" charset="0"/>
              </a:rPr>
              <a:t>ērtēšanas</a:t>
            </a:r>
            <a:r>
              <a:rPr lang="lv-LV" sz="1100" b="0" i="0">
                <a:solidFill>
                  <a:srgbClr val="000000"/>
                </a:solidFill>
                <a:effectLst/>
                <a:latin typeface="Verdana" panose="020B0604030504040204" pitchFamily="34" charset="0"/>
                <a:ea typeface="Verdana" panose="020B0604030504040204" pitchFamily="34" charset="0"/>
              </a:rPr>
              <a:t> komisija lemj par termiņu, atkarībā no nepieciešamo precizējumu apjoma</a:t>
            </a:r>
            <a:endParaRPr lang="lv-LV" sz="110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431C2D82-092F-2168-6DAB-931CF346C08D}"/>
              </a:ext>
            </a:extLst>
          </p:cNvPr>
          <p:cNvSpPr txBox="1"/>
          <p:nvPr/>
        </p:nvSpPr>
        <p:spPr>
          <a:xfrm>
            <a:off x="369881" y="2375565"/>
            <a:ext cx="2551724" cy="2434709"/>
          </a:xfrm>
          <a:prstGeom prst="round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pPr algn="ctr"/>
            <a:r>
              <a:rPr lang="en-US" sz="1600">
                <a:solidFill>
                  <a:schemeClr val="bg1"/>
                </a:solidFill>
                <a:latin typeface="Verdana"/>
                <a:ea typeface="Verdana"/>
              </a:rPr>
              <a:t> 15.07.2024.</a:t>
            </a:r>
          </a:p>
          <a:p>
            <a:pPr algn="ctr"/>
            <a:r>
              <a:rPr lang="en-US" sz="1600" err="1">
                <a:solidFill>
                  <a:schemeClr val="bg1"/>
                </a:solidFill>
                <a:latin typeface="Verdana"/>
                <a:ea typeface="Verdana"/>
              </a:rPr>
              <a:t>izsludināta</a:t>
            </a:r>
            <a:r>
              <a:rPr lang="en-US" sz="1600">
                <a:solidFill>
                  <a:schemeClr val="bg1"/>
                </a:solidFill>
                <a:latin typeface="Verdana"/>
                <a:ea typeface="Verdana"/>
              </a:rPr>
              <a:t> </a:t>
            </a:r>
            <a:endParaRPr lang="en-US" sz="1600">
              <a:solidFill>
                <a:schemeClr val="bg1"/>
              </a:solidFill>
              <a:latin typeface="Verdana" panose="020B0604030504040204" pitchFamily="34" charset="0"/>
              <a:ea typeface="Verdana" panose="020B0604030504040204" pitchFamily="34" charset="0"/>
            </a:endParaRPr>
          </a:p>
          <a:p>
            <a:pPr algn="ctr"/>
            <a:r>
              <a:rPr lang="en-US" sz="1600">
                <a:solidFill>
                  <a:schemeClr val="bg1"/>
                </a:solidFill>
                <a:latin typeface="Verdana"/>
                <a:ea typeface="Verdana"/>
              </a:rPr>
              <a:t>PI </a:t>
            </a:r>
            <a:r>
              <a:rPr lang="en-US" sz="1600" err="1">
                <a:solidFill>
                  <a:schemeClr val="bg1"/>
                </a:solidFill>
                <a:latin typeface="Verdana"/>
                <a:ea typeface="Verdana"/>
              </a:rPr>
              <a:t>atlase</a:t>
            </a:r>
            <a:endParaRPr lang="en-US" sz="1600">
              <a:solidFill>
                <a:schemeClr val="bg1"/>
              </a:solidFill>
              <a:latin typeface="Verdana"/>
              <a:ea typeface="Verdana"/>
            </a:endParaRPr>
          </a:p>
          <a:p>
            <a:pPr algn="ctr"/>
            <a:endParaRPr lang="en-US" sz="1200">
              <a:solidFill>
                <a:schemeClr val="bg1"/>
              </a:solidFill>
              <a:latin typeface="Verdana" panose="020B0604030504040204" pitchFamily="34" charset="0"/>
              <a:ea typeface="Verdana" panose="020B0604030504040204" pitchFamily="34" charset="0"/>
            </a:endParaRPr>
          </a:p>
          <a:p>
            <a:r>
              <a:rPr lang="en-US" sz="1100" b="1">
                <a:solidFill>
                  <a:schemeClr val="bg1"/>
                </a:solidFill>
                <a:latin typeface="Verdana" panose="020B0604030504040204" pitchFamily="34" charset="0"/>
                <a:ea typeface="Verdana" panose="020B0604030504040204" pitchFamily="34" charset="0"/>
              </a:rPr>
              <a:t>CFLA </a:t>
            </a:r>
            <a:r>
              <a:rPr lang="en-US" sz="1100" b="1" err="1">
                <a:solidFill>
                  <a:schemeClr val="bg1"/>
                </a:solidFill>
                <a:latin typeface="Verdana" panose="020B0604030504040204" pitchFamily="34" charset="0"/>
                <a:ea typeface="Verdana" panose="020B0604030504040204" pitchFamily="34" charset="0"/>
              </a:rPr>
              <a:t>tīmekļvietnē</a:t>
            </a:r>
            <a:r>
              <a:rPr lang="en-US" sz="1100" b="1">
                <a:solidFill>
                  <a:schemeClr val="bg1"/>
                </a:solidFill>
                <a:latin typeface="Verdana" panose="020B0604030504040204" pitchFamily="34" charset="0"/>
                <a:ea typeface="Verdana" panose="020B0604030504040204" pitchFamily="34" charset="0"/>
              </a:rPr>
              <a:t>:</a:t>
            </a:r>
          </a:p>
          <a:p>
            <a:r>
              <a:rPr lang="en-US" sz="1100" i="1">
                <a:solidFill>
                  <a:schemeClr val="bg1"/>
                </a:solidFill>
                <a:latin typeface="Verdana" panose="020B0604030504040204" pitchFamily="34" charset="0"/>
                <a:ea typeface="Verdana" panose="020B0604030504040204" pitchFamily="34" charset="0"/>
                <a:cs typeface="+mn-lt"/>
                <a:hlinkClick r:id="rId6"/>
              </a:rPr>
              <a:t>https://www.cfla.gov.lv/lv/2-3-1-2-i-2k-2u</a:t>
            </a:r>
            <a:r>
              <a:rPr lang="en-US" sz="1100" i="1">
                <a:solidFill>
                  <a:schemeClr val="bg1"/>
                </a:solidFill>
                <a:latin typeface="Verdana" panose="020B0604030504040204" pitchFamily="34" charset="0"/>
                <a:ea typeface="Verdana" panose="020B0604030504040204" pitchFamily="34" charset="0"/>
                <a:cs typeface="+mn-lt"/>
              </a:rPr>
              <a:t> </a:t>
            </a:r>
            <a:endParaRPr lang="en-US" sz="1100" b="1" kern="1200">
              <a:solidFill>
                <a:schemeClr val="bg1"/>
              </a:solidFill>
              <a:latin typeface="Verdana" panose="020B0604030504040204" pitchFamily="34" charset="0"/>
              <a:ea typeface="Verdana" panose="020B0604030504040204" pitchFamily="34" charset="0"/>
            </a:endParaRPr>
          </a:p>
          <a:p>
            <a:pPr algn="l" defTabSz="939575" rtl="0" eaLnBrk="1" latinLnBrk="0" hangingPunct="1"/>
            <a:r>
              <a:rPr lang="en-US" sz="1100" b="1" kern="1200">
                <a:solidFill>
                  <a:schemeClr val="bg1"/>
                </a:solidFill>
                <a:latin typeface="Verdana" panose="020B0604030504040204" pitchFamily="34" charset="0"/>
                <a:ea typeface="Verdana" panose="020B0604030504040204" pitchFamily="34" charset="0"/>
              </a:rPr>
              <a:t>ES fondu </a:t>
            </a:r>
            <a:r>
              <a:rPr lang="en-US" sz="1100" b="1" kern="1200" err="1">
                <a:solidFill>
                  <a:schemeClr val="bg1"/>
                </a:solidFill>
                <a:latin typeface="Verdana" panose="020B0604030504040204" pitchFamily="34" charset="0"/>
                <a:ea typeface="Verdana" panose="020B0604030504040204" pitchFamily="34" charset="0"/>
              </a:rPr>
              <a:t>tīmekļvietnē</a:t>
            </a:r>
            <a:r>
              <a:rPr lang="en-US" sz="1100" b="1" kern="1200">
                <a:solidFill>
                  <a:schemeClr val="bg1"/>
                </a:solidFill>
                <a:latin typeface="Verdana" panose="020B0604030504040204" pitchFamily="34" charset="0"/>
                <a:ea typeface="Verdana" panose="020B0604030504040204" pitchFamily="34" charset="0"/>
              </a:rPr>
              <a:t>:</a:t>
            </a:r>
          </a:p>
          <a:p>
            <a:r>
              <a:rPr lang="en-US" sz="1100" i="1">
                <a:solidFill>
                  <a:schemeClr val="bg1"/>
                </a:solidFill>
                <a:latin typeface="Verdana" panose="020B0604030504040204" pitchFamily="34" charset="0"/>
                <a:ea typeface="Verdana" panose="020B0604030504040204" pitchFamily="34" charset="0"/>
                <a:cs typeface="+mn-lt"/>
                <a:hlinkClick r:id="rId7"/>
              </a:rPr>
              <a:t>https://www.esfondi.lv/pieejamais-atbalsts/2-3-1-2-i-k2-u2</a:t>
            </a:r>
            <a:r>
              <a:rPr lang="en-US" sz="1100" i="1">
                <a:solidFill>
                  <a:schemeClr val="bg1"/>
                </a:solidFill>
                <a:latin typeface="Verdana" panose="020B0604030504040204" pitchFamily="34" charset="0"/>
                <a:ea typeface="Verdana" panose="020B0604030504040204" pitchFamily="34" charset="0"/>
                <a:cs typeface="+mn-lt"/>
              </a:rPr>
              <a:t> </a:t>
            </a:r>
            <a:endParaRPr lang="lv-LV" sz="1600" i="1">
              <a:solidFill>
                <a:schemeClr val="bg1"/>
              </a:solidFill>
              <a:latin typeface="Verdana" panose="020B0604030504040204" pitchFamily="34" charset="0"/>
              <a:ea typeface="Verdana" panose="020B0604030504040204" pitchFamily="34" charset="0"/>
            </a:endParaRPr>
          </a:p>
        </p:txBody>
      </p:sp>
      <p:sp>
        <p:nvSpPr>
          <p:cNvPr id="10" name="Google Shape;75;p15">
            <a:extLst>
              <a:ext uri="{FF2B5EF4-FFF2-40B4-BE49-F238E27FC236}">
                <a16:creationId xmlns:a16="http://schemas.microsoft.com/office/drawing/2014/main" id="{DAB48A65-B1A3-4118-E318-0C3C6AF85843}"/>
              </a:ext>
            </a:extLst>
          </p:cNvPr>
          <p:cNvSpPr/>
          <p:nvPr/>
        </p:nvSpPr>
        <p:spPr>
          <a:xfrm>
            <a:off x="5274653" y="4961269"/>
            <a:ext cx="346900" cy="333600"/>
          </a:xfrm>
          <a:custGeom>
            <a:avLst/>
            <a:gdLst/>
            <a:ahLst/>
            <a:cxnLst/>
            <a:rect l="l" t="t" r="r" b="b"/>
            <a:pathLst>
              <a:path w="10407" h="10008" extrusionOk="0">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spcFirstLastPara="1" wrap="square" lIns="121900" tIns="121900" rIns="121900" bIns="121900" anchor="ctr" anchorCtr="0">
            <a:noAutofit/>
          </a:bodyPr>
          <a:lstStyle/>
          <a:p>
            <a:pPr>
              <a:spcBef>
                <a:spcPts val="0"/>
              </a:spcBef>
              <a:spcAft>
                <a:spcPts val="0"/>
              </a:spcAft>
            </a:pPr>
            <a:endParaRPr lang="lv-LV" sz="14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279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F21E3C13-1993-79D2-244A-E3A7E89BA95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7DCC61-2AD7-4D45-8FA6-2D106BDAF2C1}" type="slidenum">
              <a:rPr lang="lv-LV" altLang="lv-LV" smtClean="0">
                <a:ea typeface="Verdana" panose="020B0604030504040204" pitchFamily="34" charset="0"/>
              </a:rPr>
              <a:pPr/>
              <a:t>4</a:t>
            </a:fld>
            <a:endParaRPr lang="lv-LV" altLang="lv-LV">
              <a:ea typeface="Verdana" panose="020B0604030504040204" pitchFamily="34" charset="0"/>
            </a:endParaRPr>
          </a:p>
        </p:txBody>
      </p:sp>
      <p:graphicFrame>
        <p:nvGraphicFramePr>
          <p:cNvPr id="3" name="Diagram 2">
            <a:extLst>
              <a:ext uri="{FF2B5EF4-FFF2-40B4-BE49-F238E27FC236}">
                <a16:creationId xmlns:a16="http://schemas.microsoft.com/office/drawing/2014/main" id="{451F481F-0E97-CC1F-6CD7-823ADB04A2C3}"/>
              </a:ext>
            </a:extLst>
          </p:cNvPr>
          <p:cNvGraphicFramePr/>
          <p:nvPr>
            <p:extLst>
              <p:ext uri="{D42A27DB-BD31-4B8C-83A1-F6EECF244321}">
                <p14:modId xmlns:p14="http://schemas.microsoft.com/office/powerpoint/2010/main" val="4087222109"/>
              </p:ext>
            </p:extLst>
          </p:nvPr>
        </p:nvGraphicFramePr>
        <p:xfrm>
          <a:off x="1188480" y="719666"/>
          <a:ext cx="109097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CDA5B03-1B2E-2830-9E16-3C2C3CC39592}"/>
              </a:ext>
            </a:extLst>
          </p:cNvPr>
          <p:cNvSpPr txBox="1"/>
          <p:nvPr/>
        </p:nvSpPr>
        <p:spPr>
          <a:xfrm>
            <a:off x="1854568" y="4528024"/>
            <a:ext cx="1190298" cy="2226350"/>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100">
                <a:solidFill>
                  <a:srgbClr val="FF0000"/>
                </a:solidFill>
                <a:latin typeface="Verdana" panose="020B0604030504040204" pitchFamily="34" charset="0"/>
                <a:ea typeface="Verdana" panose="020B0604030504040204" pitchFamily="34" charset="0"/>
              </a:rPr>
              <a:t>!</a:t>
            </a:r>
            <a:r>
              <a:rPr lang="en-US" sz="1100">
                <a:latin typeface="Verdana" panose="020B0604030504040204" pitchFamily="34" charset="0"/>
                <a:ea typeface="Verdana" panose="020B0604030504040204" pitchFamily="34" charset="0"/>
              </a:rPr>
              <a:t> </a:t>
            </a:r>
            <a:r>
              <a:rPr lang="lv-LV" sz="1100" b="0" i="0">
                <a:solidFill>
                  <a:srgbClr val="000000"/>
                </a:solidFill>
                <a:effectLst/>
                <a:latin typeface="Verdana" panose="020B0604030504040204" pitchFamily="34" charset="0"/>
                <a:ea typeface="Verdana" panose="020B0604030504040204" pitchFamily="34" charset="0"/>
              </a:rPr>
              <a:t>Ja </a:t>
            </a:r>
            <a:r>
              <a:rPr lang="en-US" sz="1100" b="0" i="0">
                <a:solidFill>
                  <a:srgbClr val="000000"/>
                </a:solidFill>
                <a:effectLst/>
                <a:latin typeface="Verdana" panose="020B0604030504040204" pitchFamily="34" charset="0"/>
                <a:ea typeface="Verdana" panose="020B0604030504040204" pitchFamily="34" charset="0"/>
              </a:rPr>
              <a:t>PI</a:t>
            </a:r>
            <a:r>
              <a:rPr lang="lv-LV" sz="1100" b="0" i="0">
                <a:solidFill>
                  <a:srgbClr val="000000"/>
                </a:solidFill>
                <a:effectLst/>
                <a:latin typeface="Verdana" panose="020B0604030504040204" pitchFamily="34" charset="0"/>
                <a:ea typeface="Verdana" panose="020B0604030504040204" pitchFamily="34" charset="0"/>
              </a:rPr>
              <a:t> atbilst kādam no izslēgšanas kritērijiem (saņem vērtējumu “Jā”), </a:t>
            </a:r>
            <a:r>
              <a:rPr lang="lv-LV" sz="1100" b="0" i="0">
                <a:solidFill>
                  <a:srgbClr val="FF0000"/>
                </a:solidFill>
                <a:effectLst/>
                <a:latin typeface="Verdana" panose="020B0604030504040204" pitchFamily="34" charset="0"/>
                <a:ea typeface="Verdana" panose="020B0604030504040204" pitchFamily="34" charset="0"/>
              </a:rPr>
              <a:t>vērtēšanu neturpina</a:t>
            </a:r>
            <a:r>
              <a:rPr lang="en-US" sz="1100" b="0" i="0">
                <a:solidFill>
                  <a:srgbClr val="FF0000"/>
                </a:solidFill>
                <a:effectLst/>
                <a:latin typeface="Verdana" panose="020B0604030504040204" pitchFamily="34" charset="0"/>
                <a:ea typeface="Verdana" panose="020B0604030504040204" pitchFamily="34" charset="0"/>
              </a:rPr>
              <a:t> – </a:t>
            </a:r>
            <a:r>
              <a:rPr lang="en-US" sz="1100" b="0" i="0" err="1">
                <a:solidFill>
                  <a:srgbClr val="FF0000"/>
                </a:solidFill>
                <a:effectLst/>
                <a:latin typeface="Verdana" panose="020B0604030504040204" pitchFamily="34" charset="0"/>
                <a:ea typeface="Verdana" panose="020B0604030504040204" pitchFamily="34" charset="0"/>
              </a:rPr>
              <a:t>lēmums</a:t>
            </a:r>
            <a:r>
              <a:rPr lang="en-US" sz="1100" b="0" i="0">
                <a:solidFill>
                  <a:srgbClr val="FF0000"/>
                </a:solidFill>
                <a:effectLst/>
                <a:latin typeface="Verdana" panose="020B0604030504040204" pitchFamily="34" charset="0"/>
                <a:ea typeface="Verdana" panose="020B0604030504040204" pitchFamily="34" charset="0"/>
              </a:rPr>
              <a:t> par </a:t>
            </a:r>
            <a:r>
              <a:rPr lang="en-US" sz="1100" b="0" i="0" err="1">
                <a:solidFill>
                  <a:srgbClr val="FF0000"/>
                </a:solidFill>
                <a:effectLst/>
                <a:latin typeface="Verdana" panose="020B0604030504040204" pitchFamily="34" charset="0"/>
                <a:ea typeface="Verdana" panose="020B0604030504040204" pitchFamily="34" charset="0"/>
              </a:rPr>
              <a:t>noraidīšanu</a:t>
            </a:r>
            <a:endParaRPr lang="lv-LV" sz="1100">
              <a:solidFill>
                <a:srgbClr val="FF0000"/>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D7187C1C-AAC7-7EF3-9E23-EC2A9CEEB1D3}"/>
              </a:ext>
            </a:extLst>
          </p:cNvPr>
          <p:cNvSpPr txBox="1"/>
          <p:nvPr/>
        </p:nvSpPr>
        <p:spPr>
          <a:xfrm>
            <a:off x="4286865" y="4528024"/>
            <a:ext cx="1809135" cy="2107763"/>
          </a:xfrm>
          <a:prstGeom prst="roundRect">
            <a:avLst/>
          </a:prstGeom>
          <a:solidFill>
            <a:srgbClr val="CCCFD7"/>
          </a:solidFill>
          <a:ln w="9525" cap="flat" cmpd="sng" algn="ctr">
            <a:solidFill>
              <a:srgbClr val="012269"/>
            </a:solidFill>
            <a:prstDash val="solid"/>
            <a:round/>
            <a:headEnd type="none" w="med" len="med"/>
            <a:tailEnd type="none" w="med" len="med"/>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200">
                <a:solidFill>
                  <a:srgbClr val="FF0000"/>
                </a:solidFill>
                <a:latin typeface="Verdana" panose="020B0604030504040204" pitchFamily="34" charset="0"/>
                <a:ea typeface="Verdana" panose="020B0604030504040204" pitchFamily="34" charset="0"/>
              </a:rPr>
              <a:t>!</a:t>
            </a:r>
            <a:r>
              <a:rPr lang="en-US" sz="1200">
                <a:latin typeface="Verdana" panose="020B0604030504040204" pitchFamily="34" charset="0"/>
                <a:ea typeface="Verdana" panose="020B0604030504040204" pitchFamily="34" charset="0"/>
              </a:rPr>
              <a:t> </a:t>
            </a:r>
            <a:r>
              <a:rPr lang="lv-LV" sz="1200" b="0" i="0">
                <a:solidFill>
                  <a:srgbClr val="000000"/>
                </a:solidFill>
                <a:effectLst/>
                <a:latin typeface="Verdana" panose="020B0604030504040204" pitchFamily="34" charset="0"/>
                <a:ea typeface="Verdana" panose="020B0604030504040204" pitchFamily="34" charset="0"/>
              </a:rPr>
              <a:t>Ja </a:t>
            </a:r>
            <a:r>
              <a:rPr lang="en-US" sz="1200" b="0" i="0">
                <a:solidFill>
                  <a:srgbClr val="000000"/>
                </a:solidFill>
                <a:effectLst/>
                <a:latin typeface="Verdana" panose="020B0604030504040204" pitchFamily="34" charset="0"/>
                <a:ea typeface="Verdana" panose="020B0604030504040204" pitchFamily="34" charset="0"/>
              </a:rPr>
              <a:t>PI</a:t>
            </a:r>
            <a:r>
              <a:rPr lang="lv-LV" sz="1200" b="0" i="0">
                <a:solidFill>
                  <a:srgbClr val="000000"/>
                </a:solidFill>
                <a:effectLst/>
                <a:latin typeface="Verdana" panose="020B0604030504040204" pitchFamily="34" charset="0"/>
                <a:ea typeface="Verdana" panose="020B0604030504040204" pitchFamily="34" charset="0"/>
              </a:rPr>
              <a:t> neatbilst kritērija</a:t>
            </a:r>
            <a:r>
              <a:rPr lang="en-US" sz="1200" b="0" i="0">
                <a:solidFill>
                  <a:srgbClr val="000000"/>
                </a:solidFill>
                <a:effectLst/>
                <a:latin typeface="Verdana" panose="020B0604030504040204" pitchFamily="34" charset="0"/>
                <a:ea typeface="Verdana" panose="020B0604030504040204" pitchFamily="34" charset="0"/>
              </a:rPr>
              <a:t> </a:t>
            </a:r>
            <a:r>
              <a:rPr lang="en-US" sz="1200" b="0" i="0" err="1">
                <a:solidFill>
                  <a:srgbClr val="000000"/>
                </a:solidFill>
                <a:effectLst/>
                <a:latin typeface="Verdana" panose="020B0604030504040204" pitchFamily="34" charset="0"/>
                <a:ea typeface="Verdana" panose="020B0604030504040204" pitchFamily="34" charset="0"/>
              </a:rPr>
              <a:t>prasībām</a:t>
            </a:r>
            <a:r>
              <a:rPr lang="lv-LV" sz="1200" b="0" i="0">
                <a:solidFill>
                  <a:srgbClr val="000000"/>
                </a:solidFill>
                <a:effectLst/>
                <a:latin typeface="Verdana" panose="020B0604030504040204" pitchFamily="34" charset="0"/>
                <a:ea typeface="Verdana" panose="020B0604030504040204" pitchFamily="34" charset="0"/>
              </a:rPr>
              <a:t> (saņem vērtējumu “</a:t>
            </a:r>
            <a:r>
              <a:rPr lang="en-US" sz="1200" b="0" i="0" err="1">
                <a:solidFill>
                  <a:srgbClr val="000000"/>
                </a:solidFill>
                <a:effectLst/>
                <a:latin typeface="Verdana" panose="020B0604030504040204" pitchFamily="34" charset="0"/>
                <a:ea typeface="Verdana" panose="020B0604030504040204" pitchFamily="34" charset="0"/>
              </a:rPr>
              <a:t>Nē</a:t>
            </a:r>
            <a:r>
              <a:rPr lang="lv-LV" sz="1200" b="0" i="0">
                <a:solidFill>
                  <a:srgbClr val="000000"/>
                </a:solidFill>
                <a:effectLst/>
                <a:latin typeface="Verdana" panose="020B0604030504040204" pitchFamily="34" charset="0"/>
                <a:ea typeface="Verdana" panose="020B0604030504040204" pitchFamily="34" charset="0"/>
              </a:rPr>
              <a:t>”), </a:t>
            </a:r>
            <a:r>
              <a:rPr lang="lv-LV" sz="1200" b="0" i="0">
                <a:solidFill>
                  <a:srgbClr val="FF0000"/>
                </a:solidFill>
                <a:effectLst/>
                <a:latin typeface="Verdana" panose="020B0604030504040204" pitchFamily="34" charset="0"/>
                <a:ea typeface="Verdana" panose="020B0604030504040204" pitchFamily="34" charset="0"/>
              </a:rPr>
              <a:t>vērtēšanu neturpina</a:t>
            </a:r>
            <a:r>
              <a:rPr lang="en-US" sz="1200" b="0" i="0">
                <a:solidFill>
                  <a:srgbClr val="FF0000"/>
                </a:solidFill>
                <a:effectLst/>
                <a:latin typeface="Verdana" panose="020B0604030504040204" pitchFamily="34" charset="0"/>
                <a:ea typeface="Verdana" panose="020B0604030504040204" pitchFamily="34" charset="0"/>
              </a:rPr>
              <a:t> – </a:t>
            </a:r>
            <a:r>
              <a:rPr lang="en-US" sz="1200" b="0" i="0" err="1">
                <a:solidFill>
                  <a:srgbClr val="FF0000"/>
                </a:solidFill>
                <a:effectLst/>
                <a:latin typeface="Verdana" panose="020B0604030504040204" pitchFamily="34" charset="0"/>
                <a:ea typeface="Verdana" panose="020B0604030504040204" pitchFamily="34" charset="0"/>
              </a:rPr>
              <a:t>lēmums</a:t>
            </a:r>
            <a:r>
              <a:rPr lang="en-US" sz="1200" b="0" i="0">
                <a:solidFill>
                  <a:srgbClr val="FF0000"/>
                </a:solidFill>
                <a:effectLst/>
                <a:latin typeface="Verdana" panose="020B0604030504040204" pitchFamily="34" charset="0"/>
                <a:ea typeface="Verdana" panose="020B0604030504040204" pitchFamily="34" charset="0"/>
              </a:rPr>
              <a:t> par </a:t>
            </a:r>
            <a:r>
              <a:rPr lang="en-US" sz="1200" b="0" i="0" err="1">
                <a:solidFill>
                  <a:srgbClr val="FF0000"/>
                </a:solidFill>
                <a:effectLst/>
                <a:latin typeface="Verdana" panose="020B0604030504040204" pitchFamily="34" charset="0"/>
                <a:ea typeface="Verdana" panose="020B0604030504040204" pitchFamily="34" charset="0"/>
              </a:rPr>
              <a:t>noraidīšanu</a:t>
            </a:r>
            <a:r>
              <a:rPr lang="en-US" sz="1200" b="0" i="0">
                <a:solidFill>
                  <a:srgbClr val="FF0000"/>
                </a:solidFill>
                <a:effectLst/>
                <a:latin typeface="Verdana" panose="020B0604030504040204" pitchFamily="34" charset="0"/>
                <a:ea typeface="Verdana" panose="020B0604030504040204" pitchFamily="34" charset="0"/>
              </a:rPr>
              <a:t> un </a:t>
            </a:r>
            <a:r>
              <a:rPr lang="en-US" sz="1200" b="0" i="0" err="1">
                <a:solidFill>
                  <a:srgbClr val="FF0000"/>
                </a:solidFill>
                <a:effectLst/>
                <a:latin typeface="Verdana" panose="020B0604030504040204" pitchFamily="34" charset="0"/>
                <a:ea typeface="Verdana" panose="020B0604030504040204" pitchFamily="34" charset="0"/>
              </a:rPr>
              <a:t>Kvalitātes</a:t>
            </a:r>
            <a:r>
              <a:rPr lang="en-US" sz="1200" b="0" i="0">
                <a:solidFill>
                  <a:srgbClr val="FF0000"/>
                </a:solidFill>
                <a:effectLst/>
                <a:latin typeface="Verdana" panose="020B0604030504040204" pitchFamily="34" charset="0"/>
                <a:ea typeface="Verdana" panose="020B0604030504040204" pitchFamily="34" charset="0"/>
              </a:rPr>
              <a:t> </a:t>
            </a:r>
            <a:r>
              <a:rPr lang="en-US" sz="1200" b="0" i="0" err="1">
                <a:solidFill>
                  <a:srgbClr val="FF0000"/>
                </a:solidFill>
                <a:effectLst/>
                <a:latin typeface="Verdana" panose="020B0604030504040204" pitchFamily="34" charset="0"/>
                <a:ea typeface="Verdana" panose="020B0604030504040204" pitchFamily="34" charset="0"/>
              </a:rPr>
              <a:t>kritērijos</a:t>
            </a:r>
            <a:r>
              <a:rPr lang="en-US" sz="1200" b="0" i="0">
                <a:solidFill>
                  <a:srgbClr val="FF0000"/>
                </a:solidFill>
                <a:effectLst/>
                <a:latin typeface="Verdana" panose="020B0604030504040204" pitchFamily="34" charset="0"/>
                <a:ea typeface="Verdana" panose="020B0604030504040204" pitchFamily="34" charset="0"/>
              </a:rPr>
              <a:t> </a:t>
            </a:r>
            <a:r>
              <a:rPr lang="en-US" sz="1200" b="0" i="0" err="1">
                <a:solidFill>
                  <a:srgbClr val="FF0000"/>
                </a:solidFill>
                <a:effectLst/>
                <a:latin typeface="Verdana" panose="020B0604030504040204" pitchFamily="34" charset="0"/>
                <a:ea typeface="Verdana" panose="020B0604030504040204" pitchFamily="34" charset="0"/>
              </a:rPr>
              <a:t>jāsaņem</a:t>
            </a:r>
            <a:r>
              <a:rPr lang="en-US" sz="1200" b="0" i="0">
                <a:solidFill>
                  <a:srgbClr val="FF0000"/>
                </a:solidFill>
                <a:effectLst/>
                <a:latin typeface="Verdana" panose="020B0604030504040204" pitchFamily="34" charset="0"/>
                <a:ea typeface="Verdana" panose="020B0604030504040204" pitchFamily="34" charset="0"/>
              </a:rPr>
              <a:t> </a:t>
            </a:r>
            <a:r>
              <a:rPr lang="en-US" sz="1200" b="0" i="0" err="1">
                <a:solidFill>
                  <a:srgbClr val="FF0000"/>
                </a:solidFill>
                <a:effectLst/>
                <a:latin typeface="Verdana" panose="020B0604030504040204" pitchFamily="34" charset="0"/>
                <a:ea typeface="Verdana" panose="020B0604030504040204" pitchFamily="34" charset="0"/>
              </a:rPr>
              <a:t>vismaz</a:t>
            </a:r>
            <a:r>
              <a:rPr lang="en-US" sz="1200" b="0" i="0">
                <a:solidFill>
                  <a:srgbClr val="FF0000"/>
                </a:solidFill>
                <a:effectLst/>
                <a:latin typeface="Verdana" panose="020B0604030504040204" pitchFamily="34" charset="0"/>
                <a:ea typeface="Verdana" panose="020B0604030504040204" pitchFamily="34" charset="0"/>
              </a:rPr>
              <a:t> 1 </a:t>
            </a:r>
            <a:r>
              <a:rPr lang="en-US" sz="1200" b="0" i="0" err="1">
                <a:solidFill>
                  <a:srgbClr val="FF0000"/>
                </a:solidFill>
                <a:effectLst/>
                <a:latin typeface="Verdana" panose="020B0604030504040204" pitchFamily="34" charset="0"/>
                <a:ea typeface="Verdana" panose="020B0604030504040204" pitchFamily="34" charset="0"/>
              </a:rPr>
              <a:t>punkts</a:t>
            </a:r>
            <a:endParaRPr lang="lv-LV" sz="1200">
              <a:solidFill>
                <a:srgbClr val="FF0000"/>
              </a:solidFill>
              <a:latin typeface="Verdana" panose="020B0604030504040204" pitchFamily="34" charset="0"/>
              <a:ea typeface="Verdana" panose="020B0604030504040204" pitchFamily="34" charset="0"/>
            </a:endParaRPr>
          </a:p>
        </p:txBody>
      </p:sp>
      <p:sp>
        <p:nvSpPr>
          <p:cNvPr id="14338" name="Title 1">
            <a:extLst>
              <a:ext uri="{FF2B5EF4-FFF2-40B4-BE49-F238E27FC236}">
                <a16:creationId xmlns:a16="http://schemas.microsoft.com/office/drawing/2014/main" id="{9AD7EF3A-3D53-B414-3DD6-848D1F4EBDA0}"/>
              </a:ext>
            </a:extLst>
          </p:cNvPr>
          <p:cNvSpPr>
            <a:spLocks noGrp="1"/>
          </p:cNvSpPr>
          <p:nvPr>
            <p:ph type="title"/>
          </p:nvPr>
        </p:nvSpPr>
        <p:spPr>
          <a:xfrm>
            <a:off x="1997744" y="601124"/>
            <a:ext cx="8810625" cy="773112"/>
          </a:xfrm>
        </p:spPr>
        <p:txBody>
          <a:bodyPr>
            <a:normAutofit/>
          </a:bodyPr>
          <a:lstStyle/>
          <a:p>
            <a:r>
              <a:rPr lang="lv-LV" altLang="lv-LV" sz="3200">
                <a:solidFill>
                  <a:srgbClr val="012269"/>
                </a:solidFill>
              </a:rPr>
              <a:t>Atlases process</a:t>
            </a:r>
            <a:r>
              <a:rPr lang="en-US" altLang="lv-LV" sz="3200">
                <a:solidFill>
                  <a:srgbClr val="012269"/>
                </a:solidFill>
              </a:rPr>
              <a:t> - </a:t>
            </a:r>
            <a:r>
              <a:rPr lang="en-US" altLang="lv-LV" sz="3200" err="1">
                <a:solidFill>
                  <a:srgbClr val="012269"/>
                </a:solidFill>
              </a:rPr>
              <a:t>vērtēšana</a:t>
            </a:r>
            <a:endParaRPr lang="lv-LV" altLang="lv-LV" sz="3200">
              <a:solidFill>
                <a:srgbClr val="012269"/>
              </a:solidFill>
            </a:endParaRPr>
          </a:p>
        </p:txBody>
      </p:sp>
    </p:spTree>
    <p:extLst>
      <p:ext uri="{BB962C8B-B14F-4D97-AF65-F5344CB8AC3E}">
        <p14:creationId xmlns:p14="http://schemas.microsoft.com/office/powerpoint/2010/main" val="67630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F21E3C13-1993-79D2-244A-E3A7E89BA95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7DCC61-2AD7-4D45-8FA6-2D106BDAF2C1}" type="slidenum">
              <a:rPr lang="lv-LV" altLang="lv-LV" smtClean="0">
                <a:ea typeface="Verdana" panose="020B0604030504040204" pitchFamily="34" charset="0"/>
              </a:rPr>
              <a:pPr/>
              <a:t>5</a:t>
            </a:fld>
            <a:endParaRPr lang="lv-LV" altLang="lv-LV">
              <a:ea typeface="Verdana" panose="020B0604030504040204" pitchFamily="34" charset="0"/>
            </a:endParaRPr>
          </a:p>
        </p:txBody>
      </p:sp>
      <p:sp>
        <p:nvSpPr>
          <p:cNvPr id="14338" name="Title 1">
            <a:extLst>
              <a:ext uri="{FF2B5EF4-FFF2-40B4-BE49-F238E27FC236}">
                <a16:creationId xmlns:a16="http://schemas.microsoft.com/office/drawing/2014/main" id="{9AD7EF3A-3D53-B414-3DD6-848D1F4EBDA0}"/>
              </a:ext>
            </a:extLst>
          </p:cNvPr>
          <p:cNvSpPr>
            <a:spLocks noGrp="1"/>
          </p:cNvSpPr>
          <p:nvPr>
            <p:ph type="title"/>
          </p:nvPr>
        </p:nvSpPr>
        <p:spPr>
          <a:xfrm>
            <a:off x="1945274" y="1095702"/>
            <a:ext cx="8810625" cy="773112"/>
          </a:xfrm>
        </p:spPr>
        <p:txBody>
          <a:bodyPr>
            <a:normAutofit fontScale="90000"/>
          </a:bodyPr>
          <a:lstStyle/>
          <a:p>
            <a:r>
              <a:rPr lang="lv-LV" altLang="lv-LV" sz="3200">
                <a:solidFill>
                  <a:srgbClr val="012269"/>
                </a:solidFill>
              </a:rPr>
              <a:t>Atlases process – lēmuma pieņemšana</a:t>
            </a:r>
          </a:p>
        </p:txBody>
      </p:sp>
      <p:graphicFrame>
        <p:nvGraphicFramePr>
          <p:cNvPr id="2" name="Table 1">
            <a:extLst>
              <a:ext uri="{FF2B5EF4-FFF2-40B4-BE49-F238E27FC236}">
                <a16:creationId xmlns:a16="http://schemas.microsoft.com/office/drawing/2014/main" id="{BF54C8A3-D2BA-DCCD-ACD8-8998C6284F0E}"/>
              </a:ext>
            </a:extLst>
          </p:cNvPr>
          <p:cNvGraphicFramePr>
            <a:graphicFrameLocks noGrp="1"/>
          </p:cNvGraphicFramePr>
          <p:nvPr>
            <p:extLst>
              <p:ext uri="{D42A27DB-BD31-4B8C-83A1-F6EECF244321}">
                <p14:modId xmlns:p14="http://schemas.microsoft.com/office/powerpoint/2010/main" val="1797159582"/>
              </p:ext>
            </p:extLst>
          </p:nvPr>
        </p:nvGraphicFramePr>
        <p:xfrm>
          <a:off x="764628" y="1868814"/>
          <a:ext cx="10696904" cy="4053840"/>
        </p:xfrm>
        <a:graphic>
          <a:graphicData uri="http://schemas.openxmlformats.org/drawingml/2006/table">
            <a:tbl>
              <a:tblPr firstRow="1" bandRow="1">
                <a:tableStyleId>{5C22544A-7EE6-4342-B048-85BDC9FD1C3A}</a:tableStyleId>
              </a:tblPr>
              <a:tblGrid>
                <a:gridCol w="2546131">
                  <a:extLst>
                    <a:ext uri="{9D8B030D-6E8A-4147-A177-3AD203B41FA5}">
                      <a16:colId xmlns:a16="http://schemas.microsoft.com/office/drawing/2014/main" val="2016848005"/>
                    </a:ext>
                  </a:extLst>
                </a:gridCol>
                <a:gridCol w="5178972">
                  <a:extLst>
                    <a:ext uri="{9D8B030D-6E8A-4147-A177-3AD203B41FA5}">
                      <a16:colId xmlns:a16="http://schemas.microsoft.com/office/drawing/2014/main" val="3840682"/>
                    </a:ext>
                  </a:extLst>
                </a:gridCol>
                <a:gridCol w="2971801">
                  <a:extLst>
                    <a:ext uri="{9D8B030D-6E8A-4147-A177-3AD203B41FA5}">
                      <a16:colId xmlns:a16="http://schemas.microsoft.com/office/drawing/2014/main" val="3262050257"/>
                    </a:ext>
                  </a:extLst>
                </a:gridCol>
              </a:tblGrid>
              <a:tr h="368066">
                <a:tc>
                  <a:txBody>
                    <a:bodyPr/>
                    <a:lstStyle/>
                    <a:p>
                      <a:pPr algn="ctr"/>
                      <a:r>
                        <a:rPr lang="lv-LV" noProof="0">
                          <a:latin typeface="Verdana" panose="020B0604030504040204" pitchFamily="34" charset="0"/>
                          <a:ea typeface="Verdana" panose="020B0604030504040204" pitchFamily="34" charset="0"/>
                        </a:rPr>
                        <a:t>Lēmumu par PI apstiprināšanu </a:t>
                      </a:r>
                    </a:p>
                    <a:p>
                      <a:pPr algn="ctr"/>
                      <a:r>
                        <a:rPr lang="lv-LV" sz="1400" b="0" kern="1200" noProof="0">
                          <a:solidFill>
                            <a:schemeClr val="lt1"/>
                          </a:solidFill>
                          <a:latin typeface="Verdana" panose="020B0604030504040204" pitchFamily="34" charset="0"/>
                          <a:ea typeface="Verdana" panose="020B0604030504040204" pitchFamily="34" charset="0"/>
                          <a:cs typeface="+mn-cs"/>
                        </a:rPr>
                        <a:t>pieņem, ja izpildīti visi nosacījumi:</a:t>
                      </a:r>
                    </a:p>
                  </a:txBody>
                  <a:tcPr>
                    <a:solidFill>
                      <a:srgbClr val="012269"/>
                    </a:solidFill>
                  </a:tcPr>
                </a:tc>
                <a:tc>
                  <a:txBody>
                    <a:bodyPr/>
                    <a:lstStyle/>
                    <a:p>
                      <a:pPr algn="ctr"/>
                      <a:r>
                        <a:rPr lang="lv-LV" noProof="0">
                          <a:latin typeface="Verdana" panose="020B0604030504040204" pitchFamily="34" charset="0"/>
                          <a:ea typeface="Verdana" panose="020B0604030504040204" pitchFamily="34" charset="0"/>
                        </a:rPr>
                        <a:t>Lēmumu par PI </a:t>
                      </a:r>
                    </a:p>
                    <a:p>
                      <a:pPr algn="ctr"/>
                      <a:r>
                        <a:rPr lang="lv-LV" noProof="0">
                          <a:latin typeface="Verdana" panose="020B0604030504040204" pitchFamily="34" charset="0"/>
                          <a:ea typeface="Verdana" panose="020B0604030504040204" pitchFamily="34" charset="0"/>
                        </a:rPr>
                        <a:t>apstiprināšanu ar nosacījumu </a:t>
                      </a:r>
                    </a:p>
                    <a:p>
                      <a:pPr algn="ctr"/>
                      <a:r>
                        <a:rPr lang="lv-LV" sz="1400" b="0" noProof="0">
                          <a:latin typeface="Verdana" panose="020B0604030504040204" pitchFamily="34" charset="0"/>
                          <a:ea typeface="Verdana" panose="020B0604030504040204" pitchFamily="34" charset="0"/>
                        </a:rPr>
                        <a:t>pieņem, ja:</a:t>
                      </a:r>
                      <a:endParaRPr lang="lv-LV" b="0" noProof="0">
                        <a:latin typeface="Verdana" panose="020B0604030504040204" pitchFamily="34" charset="0"/>
                        <a:ea typeface="Verdana" panose="020B0604030504040204" pitchFamily="34" charset="0"/>
                      </a:endParaRPr>
                    </a:p>
                  </a:txBody>
                  <a:tcPr>
                    <a:solidFill>
                      <a:srgbClr val="012269"/>
                    </a:solidFill>
                  </a:tcPr>
                </a:tc>
                <a:tc>
                  <a:txBody>
                    <a:bodyPr/>
                    <a:lstStyle/>
                    <a:p>
                      <a:pPr algn="ctr"/>
                      <a:r>
                        <a:rPr lang="lv-LV" noProof="0">
                          <a:latin typeface="Verdana" panose="020B0604030504040204" pitchFamily="34" charset="0"/>
                          <a:ea typeface="Verdana" panose="020B0604030504040204" pitchFamily="34" charset="0"/>
                        </a:rPr>
                        <a:t>Lēmumu par PI </a:t>
                      </a:r>
                    </a:p>
                    <a:p>
                      <a:pPr algn="ctr"/>
                      <a:r>
                        <a:rPr lang="lv-LV" noProof="0">
                          <a:latin typeface="Verdana" panose="020B0604030504040204" pitchFamily="34" charset="0"/>
                          <a:ea typeface="Verdana" panose="020B0604030504040204" pitchFamily="34" charset="0"/>
                        </a:rPr>
                        <a:t>noraidīšanu</a:t>
                      </a:r>
                    </a:p>
                    <a:p>
                      <a:pPr algn="ctr"/>
                      <a:r>
                        <a:rPr lang="lv-LV" sz="1400" b="0" noProof="0">
                          <a:latin typeface="Verdana" panose="020B0604030504040204" pitchFamily="34" charset="0"/>
                          <a:ea typeface="Verdana" panose="020B0604030504040204" pitchFamily="34" charset="0"/>
                        </a:rPr>
                        <a:t>pieņem, ja iestājies vismaz viens</a:t>
                      </a:r>
                      <a:r>
                        <a:rPr lang="en-US" sz="1400" b="0" noProof="0">
                          <a:latin typeface="Verdana" panose="020B0604030504040204" pitchFamily="34" charset="0"/>
                          <a:ea typeface="Verdana" panose="020B0604030504040204" pitchFamily="34" charset="0"/>
                        </a:rPr>
                        <a:t> </a:t>
                      </a:r>
                      <a:r>
                        <a:rPr lang="lv-LV" sz="1400" b="0" noProof="0">
                          <a:latin typeface="Verdana" panose="020B0604030504040204" pitchFamily="34" charset="0"/>
                          <a:ea typeface="Verdana" panose="020B0604030504040204" pitchFamily="34" charset="0"/>
                        </a:rPr>
                        <a:t>no  nosacījumiem:</a:t>
                      </a:r>
                      <a:endParaRPr lang="lv-LV" b="0" noProof="0">
                        <a:latin typeface="Verdana" panose="020B0604030504040204" pitchFamily="34" charset="0"/>
                        <a:ea typeface="Verdana" panose="020B0604030504040204" pitchFamily="34" charset="0"/>
                      </a:endParaRPr>
                    </a:p>
                  </a:txBody>
                  <a:tcPr>
                    <a:solidFill>
                      <a:srgbClr val="012269"/>
                    </a:solidFill>
                  </a:tcPr>
                </a:tc>
                <a:extLst>
                  <a:ext uri="{0D108BD9-81ED-4DB2-BD59-A6C34878D82A}">
                    <a16:rowId xmlns:a16="http://schemas.microsoft.com/office/drawing/2014/main" val="1416649973"/>
                  </a:ext>
                </a:extLst>
              </a:tr>
              <a:tr h="368066">
                <a:tc>
                  <a:txBody>
                    <a:bodyPr/>
                    <a:lstStyle/>
                    <a:p>
                      <a:pPr marL="285750" indent="-285750" algn="just">
                        <a:buFont typeface="Wingdings" panose="05000000000000000000" pitchFamily="2" charset="2"/>
                        <a:buChar char="ü"/>
                      </a:pPr>
                      <a:r>
                        <a:rPr lang="lv-LV" sz="1200" noProof="0">
                          <a:latin typeface="Verdana" panose="020B0604030504040204" pitchFamily="34" charset="0"/>
                          <a:ea typeface="Verdana" panose="020B0604030504040204" pitchFamily="34" charset="0"/>
                        </a:rPr>
                        <a:t>uz projekta iesniedzēju nav attiecināms neviens no izslēgšanas kritērijiem </a:t>
                      </a:r>
                    </a:p>
                    <a:p>
                      <a:pPr marL="285750" indent="-285750" algn="just">
                        <a:buFont typeface="Wingdings" panose="05000000000000000000" pitchFamily="2" charset="2"/>
                        <a:buChar char="ü"/>
                      </a:pPr>
                      <a:r>
                        <a:rPr lang="lv-LV" sz="1200" noProof="0">
                          <a:latin typeface="Verdana" panose="020B0604030504040204" pitchFamily="34" charset="0"/>
                          <a:ea typeface="Verdana" panose="020B0604030504040204" pitchFamily="34" charset="0"/>
                        </a:rPr>
                        <a:t>projekta iesniegums atbilst projektu iesniegumu atbilstības un kvalitātes vērtēšanas kritērijiem</a:t>
                      </a:r>
                    </a:p>
                    <a:p>
                      <a:pPr marL="285750" indent="-285750" algn="just">
                        <a:buFont typeface="Wingdings" panose="05000000000000000000" pitchFamily="2" charset="2"/>
                        <a:buChar char="ü"/>
                      </a:pPr>
                      <a:r>
                        <a:rPr lang="lv-LV" sz="1200" noProof="0">
                          <a:latin typeface="Verdana" panose="020B0604030504040204" pitchFamily="34" charset="0"/>
                          <a:ea typeface="Verdana" panose="020B0604030504040204" pitchFamily="34" charset="0"/>
                        </a:rPr>
                        <a:t>investīcijas ietvaros ir pieejams finansējums projekta īstenošanai</a:t>
                      </a:r>
                    </a:p>
                  </a:txBody>
                  <a:tcPr/>
                </a:tc>
                <a:tc>
                  <a:txBody>
                    <a:bodyPr/>
                    <a:lstStyle/>
                    <a:p>
                      <a:pPr marL="285750" indent="-285750" algn="just">
                        <a:buFont typeface="Wingdings" panose="05000000000000000000" pitchFamily="2" charset="2"/>
                        <a:buChar char="ü"/>
                      </a:pPr>
                      <a:r>
                        <a:rPr lang="lv-LV" sz="1200" noProof="0">
                          <a:latin typeface="Verdana" panose="020B0604030504040204" pitchFamily="34" charset="0"/>
                          <a:ea typeface="Verdana" panose="020B0604030504040204" pitchFamily="34" charset="0"/>
                        </a:rPr>
                        <a:t>uz projekta iesniedzēju nav attiecināms neviens no izslēgšanas kritērijiem </a:t>
                      </a:r>
                    </a:p>
                    <a:p>
                      <a:pPr marL="285750" indent="-285750" algn="just">
                        <a:buFont typeface="Wingdings" panose="05000000000000000000" pitchFamily="2" charset="2"/>
                        <a:buChar char="ü"/>
                      </a:pPr>
                      <a:r>
                        <a:rPr lang="lv-LV" sz="1200" noProof="0">
                          <a:latin typeface="Verdana" panose="020B0604030504040204" pitchFamily="34" charset="0"/>
                          <a:ea typeface="Verdana" panose="020B0604030504040204" pitchFamily="34" charset="0"/>
                        </a:rPr>
                        <a:t>projekta iesniegums atbilst projektu iesniegumu atbilstības un kvalitātes vērtēšanas kritērijiem</a:t>
                      </a:r>
                    </a:p>
                    <a:p>
                      <a:pPr marL="285750" indent="-285750" algn="just">
                        <a:buFont typeface="Wingdings" panose="05000000000000000000" pitchFamily="2" charset="2"/>
                        <a:buChar char="ü"/>
                      </a:pPr>
                      <a:r>
                        <a:rPr lang="lv-LV" sz="1200" noProof="0">
                          <a:latin typeface="Verdana" panose="020B0604030504040204" pitchFamily="34" charset="0"/>
                          <a:ea typeface="Verdana" panose="020B0604030504040204" pitchFamily="34" charset="0"/>
                        </a:rPr>
                        <a:t>investīcijas ietvaros ir pieejams finansējums projekta īstenošanai</a:t>
                      </a:r>
                    </a:p>
                    <a:p>
                      <a:pPr marL="285750" indent="-285750" algn="just">
                        <a:buFont typeface="Wingdings" panose="05000000000000000000" pitchFamily="2" charset="2"/>
                        <a:buChar char="ü"/>
                      </a:pPr>
                      <a:endParaRPr lang="lv-LV" sz="1200" noProof="0">
                        <a:latin typeface="Verdana" panose="020B0604030504040204" pitchFamily="34" charset="0"/>
                        <a:ea typeface="Verdana" panose="020B0604030504040204" pitchFamily="34" charset="0"/>
                      </a:endParaRPr>
                    </a:p>
                    <a:p>
                      <a:pPr marL="0" marR="0" lvl="0" indent="0" algn="just" defTabSz="939575" rtl="0" eaLnBrk="1" fontAlgn="auto" latinLnBrk="0" hangingPunct="1">
                        <a:lnSpc>
                          <a:spcPct val="100000"/>
                        </a:lnSpc>
                        <a:spcBef>
                          <a:spcPts val="0"/>
                        </a:spcBef>
                        <a:spcAft>
                          <a:spcPts val="0"/>
                        </a:spcAft>
                        <a:buClrTx/>
                        <a:buSzTx/>
                        <a:buFontTx/>
                        <a:buNone/>
                        <a:tabLst/>
                        <a:defRPr/>
                      </a:pPr>
                      <a:r>
                        <a:rPr lang="lv-LV" sz="1200" noProof="0">
                          <a:latin typeface="Verdana" panose="020B0604030504040204" pitchFamily="34" charset="0"/>
                          <a:ea typeface="Verdana" panose="020B0604030504040204" pitchFamily="34" charset="0"/>
                        </a:rPr>
                        <a:t>! projekta iesniedzējam jāveic CFLA noteiktās darbības, lai projekta iesniegums pilnībā atbilstu projektu iesniegumu vērtēšanas kritērijiem un projektu varētu atbilstoši īstenot</a:t>
                      </a:r>
                    </a:p>
                    <a:p>
                      <a:pPr algn="just"/>
                      <a:endParaRPr lang="lv-LV" sz="1200" noProof="0">
                        <a:latin typeface="Verdana" panose="020B0604030504040204" pitchFamily="34" charset="0"/>
                        <a:ea typeface="Verdana" panose="020B0604030504040204" pitchFamily="34" charset="0"/>
                      </a:endParaRPr>
                    </a:p>
                  </a:txBody>
                  <a:tcPr/>
                </a:tc>
                <a:tc rowSpan="2">
                  <a:txBody>
                    <a:bodyPr/>
                    <a:lstStyle/>
                    <a:p>
                      <a:pPr marL="285750" indent="-285750" algn="just" defTabSz="939575" rtl="0" eaLnBrk="1" latinLnBrk="0" hangingPunct="1">
                        <a:buFont typeface="Wingdings" panose="05000000000000000000" pitchFamily="2" charset="2"/>
                        <a:buChar char="ü"/>
                      </a:pPr>
                      <a:r>
                        <a:rPr lang="lv-LV" sz="1200" kern="1200" noProof="0">
                          <a:solidFill>
                            <a:schemeClr val="dk1"/>
                          </a:solidFill>
                          <a:latin typeface="Verdana" panose="020B0604030504040204" pitchFamily="34" charset="0"/>
                          <a:ea typeface="Verdana" panose="020B0604030504040204" pitchFamily="34" charset="0"/>
                          <a:cs typeface="+mn-cs"/>
                        </a:rPr>
                        <a:t>PI neatbilst kādam no neprecizējamajiem vērtēšanas kritērijiem vai nesaņem kvalitātes kritērijos noteikto minimāli nepieciešamo punktu skaitu;</a:t>
                      </a:r>
                    </a:p>
                    <a:p>
                      <a:pPr marL="285750" indent="-285750" algn="just" defTabSz="939575" rtl="0" eaLnBrk="1" latinLnBrk="0" hangingPunct="1">
                        <a:buFont typeface="Wingdings" panose="05000000000000000000" pitchFamily="2" charset="2"/>
                        <a:buChar char="ü"/>
                      </a:pPr>
                      <a:r>
                        <a:rPr lang="lv-LV" sz="1200" kern="1200" noProof="0">
                          <a:solidFill>
                            <a:schemeClr val="dk1"/>
                          </a:solidFill>
                          <a:latin typeface="Verdana" panose="020B0604030504040204" pitchFamily="34" charset="0"/>
                          <a:ea typeface="Verdana" panose="020B0604030504040204" pitchFamily="34" charset="0"/>
                          <a:cs typeface="+mn-cs"/>
                        </a:rPr>
                        <a:t>Investīcijas ietvaros nav pieejams finansējums projekta īstenošanai;</a:t>
                      </a:r>
                    </a:p>
                    <a:p>
                      <a:pPr marL="285750" indent="-285750" algn="just" defTabSz="939575" rtl="0" eaLnBrk="1" latinLnBrk="0" hangingPunct="1">
                        <a:buFont typeface="Wingdings" panose="05000000000000000000" pitchFamily="2" charset="2"/>
                        <a:buChar char="ü"/>
                      </a:pPr>
                      <a:r>
                        <a:rPr lang="lv-LV" sz="1200" kern="1200" noProof="0">
                          <a:solidFill>
                            <a:schemeClr val="dk1"/>
                          </a:solidFill>
                          <a:latin typeface="Verdana" panose="020B0604030504040204" pitchFamily="34" charset="0"/>
                          <a:ea typeface="Verdana" panose="020B0604030504040204" pitchFamily="34" charset="0"/>
                          <a:cs typeface="+mn-cs"/>
                        </a:rPr>
                        <a:t>kāds no lēmumā par projekta iesnieguma apstiprināšanu ar nosacījumu noteiktajiem nosacījumiem netiek izpildīts vai netiek izpildīts noteiktajā termiņā</a:t>
                      </a:r>
                    </a:p>
                    <a:p>
                      <a:pPr algn="just"/>
                      <a:endParaRPr lang="lv-LV" sz="1200" noProof="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594561931"/>
                  </a:ext>
                </a:extLst>
              </a:tr>
              <a:tr h="368066">
                <a:tc>
                  <a:txBody>
                    <a:bodyPr/>
                    <a:lstStyle/>
                    <a:p>
                      <a:pPr marL="171450" indent="-171450" algn="just" defTabSz="939575" rtl="0" eaLnBrk="1" latinLnBrk="0" hangingPunct="1">
                        <a:buFont typeface="Wingdings" panose="05000000000000000000" pitchFamily="2" charset="2"/>
                        <a:buChar char="Ø"/>
                      </a:pPr>
                      <a:r>
                        <a:rPr lang="lv-LV" sz="1200" kern="1200" noProof="0">
                          <a:solidFill>
                            <a:schemeClr val="dk1"/>
                          </a:solidFill>
                          <a:latin typeface="Verdana" panose="020B0604030504040204" pitchFamily="34" charset="0"/>
                          <a:ea typeface="Verdana" panose="020B0604030504040204" pitchFamily="34" charset="0"/>
                          <a:cs typeface="+mn-cs"/>
                        </a:rPr>
                        <a:t>Projekts tiek virzīts līguma par projekta īstenošanu slēgšanai</a:t>
                      </a:r>
                    </a:p>
                  </a:txBody>
                  <a:tcPr/>
                </a:tc>
                <a:tc>
                  <a:txBody>
                    <a:bodyPr/>
                    <a:lstStyle/>
                    <a:p>
                      <a:pPr marL="171450" marR="0" lvl="0" indent="-171450" algn="just" rtl="0" eaLnBrk="1" fontAlgn="auto" latinLnBrk="0" hangingPunct="1">
                        <a:lnSpc>
                          <a:spcPct val="100000"/>
                        </a:lnSpc>
                        <a:spcBef>
                          <a:spcPts val="0"/>
                        </a:spcBef>
                        <a:spcAft>
                          <a:spcPts val="0"/>
                        </a:spcAft>
                        <a:buClrTx/>
                        <a:buSzTx/>
                        <a:buFont typeface="Wingdings" panose="05000000000000000000" pitchFamily="2" charset="2"/>
                        <a:buChar char="Ø"/>
                      </a:pPr>
                      <a:r>
                        <a:rPr lang="lv-LV" sz="1200" kern="1200" noProof="0">
                          <a:solidFill>
                            <a:schemeClr val="dk1"/>
                          </a:solidFill>
                          <a:latin typeface="Verdana" panose="020B0604030504040204" pitchFamily="34" charset="0"/>
                          <a:ea typeface="Verdana" panose="020B0604030504040204" pitchFamily="34" charset="0"/>
                          <a:cs typeface="+mn-cs"/>
                        </a:rPr>
                        <a:t>Ja nosacījumi tiek izpildīti, CFLA izdod atzinumu par lēmumā noteikto nosacījumu izpildi, un projekts tiek virzīts līguma par projekta īstenošanu slēgšanai</a:t>
                      </a:r>
                      <a:endParaRPr lang="en-US"/>
                    </a:p>
                  </a:txBody>
                  <a:tcPr/>
                </a:tc>
                <a:tc vMerge="1">
                  <a:txBody>
                    <a:bodyPr/>
                    <a:lstStyle/>
                    <a:p>
                      <a:pPr algn="just"/>
                      <a:endParaRPr lang="lv-LV" sz="120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756605154"/>
                  </a:ext>
                </a:extLst>
              </a:tr>
            </a:tbl>
          </a:graphicData>
        </a:graphic>
      </p:graphicFrame>
    </p:spTree>
    <p:extLst>
      <p:ext uri="{BB962C8B-B14F-4D97-AF65-F5344CB8AC3E}">
        <p14:creationId xmlns:p14="http://schemas.microsoft.com/office/powerpoint/2010/main" val="412295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C9551E7-386E-DB65-3221-396953B5C314}"/>
              </a:ext>
            </a:extLst>
          </p:cNvPr>
          <p:cNvSpPr>
            <a:spLocks noGrp="1"/>
          </p:cNvSpPr>
          <p:nvPr>
            <p:ph type="title"/>
          </p:nvPr>
        </p:nvSpPr>
        <p:spPr>
          <a:xfrm>
            <a:off x="2308811" y="561868"/>
            <a:ext cx="4577149" cy="1036637"/>
          </a:xfrm>
        </p:spPr>
        <p:txBody>
          <a:bodyPr/>
          <a:lstStyle/>
          <a:p>
            <a:r>
              <a:rPr lang="lv-LV" altLang="lv-LV" sz="2800">
                <a:solidFill>
                  <a:srgbClr val="012269"/>
                </a:solidFill>
              </a:rPr>
              <a:t>Dokumenti un saites PI sagatavošanai</a:t>
            </a:r>
            <a:endParaRPr lang="lv-LV" altLang="en-US" sz="2800">
              <a:solidFill>
                <a:srgbClr val="012269"/>
              </a:solidFill>
            </a:endParaRPr>
          </a:p>
        </p:txBody>
      </p:sp>
      <p:sp>
        <p:nvSpPr>
          <p:cNvPr id="3" name="Content Placeholder 2">
            <a:extLst>
              <a:ext uri="{FF2B5EF4-FFF2-40B4-BE49-F238E27FC236}">
                <a16:creationId xmlns:a16="http://schemas.microsoft.com/office/drawing/2014/main" id="{2CB0B608-CF0D-B978-C6C7-7601F6703113}"/>
              </a:ext>
            </a:extLst>
          </p:cNvPr>
          <p:cNvSpPr>
            <a:spLocks noGrp="1"/>
          </p:cNvSpPr>
          <p:nvPr>
            <p:ph idx="1"/>
          </p:nvPr>
        </p:nvSpPr>
        <p:spPr>
          <a:xfrm>
            <a:off x="1025525" y="2054225"/>
            <a:ext cx="6057604" cy="4373563"/>
          </a:xfrm>
        </p:spPr>
        <p:txBody>
          <a:bodyPr>
            <a:normAutofit/>
          </a:bodyPr>
          <a:lstStyle/>
          <a:p>
            <a:r>
              <a:rPr lang="en-US" altLang="en-US" sz="2200" b="1">
                <a:solidFill>
                  <a:schemeClr val="tx1"/>
                </a:solidFill>
                <a:hlinkClick r:id="rId3"/>
              </a:rPr>
              <a:t>Atlases </a:t>
            </a:r>
            <a:r>
              <a:rPr lang="en-US" altLang="en-US" sz="2200" b="1" err="1">
                <a:solidFill>
                  <a:schemeClr val="tx1"/>
                </a:solidFill>
                <a:hlinkClick r:id="rId3"/>
              </a:rPr>
              <a:t>nolikums</a:t>
            </a:r>
            <a:r>
              <a:rPr lang="lv-LV" altLang="en-US">
                <a:solidFill>
                  <a:schemeClr val="tx1"/>
                </a:solidFill>
              </a:rPr>
              <a:t>, t.sk.:</a:t>
            </a:r>
          </a:p>
          <a:p>
            <a:pPr>
              <a:buFont typeface="Wingdings" panose="05000000000000000000" pitchFamily="2" charset="2"/>
              <a:buChar char="Ø"/>
            </a:pPr>
            <a:r>
              <a:rPr lang="lv-LV" altLang="en-US">
                <a:solidFill>
                  <a:schemeClr val="tx1"/>
                </a:solidFill>
              </a:rPr>
              <a:t>Iesniedzamo dokumentu saraksts un </a:t>
            </a:r>
            <a:r>
              <a:rPr lang="lv-LV" altLang="en-US" b="1">
                <a:solidFill>
                  <a:schemeClr val="tx1"/>
                </a:solidFill>
              </a:rPr>
              <a:t>PI pielikum</a:t>
            </a:r>
            <a:r>
              <a:rPr lang="en-US" altLang="en-US" b="1">
                <a:solidFill>
                  <a:schemeClr val="tx1"/>
                </a:solidFill>
              </a:rPr>
              <a:t>a</a:t>
            </a:r>
            <a:r>
              <a:rPr lang="lv-LV" altLang="en-US" b="1">
                <a:solidFill>
                  <a:schemeClr val="tx1"/>
                </a:solidFill>
              </a:rPr>
              <a:t> veidne</a:t>
            </a:r>
          </a:p>
          <a:p>
            <a:pPr>
              <a:buFont typeface="Wingdings" panose="05000000000000000000" pitchFamily="2" charset="2"/>
              <a:buChar char="Ø"/>
            </a:pPr>
            <a:r>
              <a:rPr lang="lv-LV" altLang="en-US">
                <a:solidFill>
                  <a:schemeClr val="tx1"/>
                </a:solidFill>
              </a:rPr>
              <a:t>Projektu iesniegumu vērtēšanas </a:t>
            </a:r>
            <a:r>
              <a:rPr lang="lv-LV" altLang="en-US" b="1">
                <a:solidFill>
                  <a:schemeClr val="tx1"/>
                </a:solidFill>
              </a:rPr>
              <a:t>kritēriji un to piemērošanas metodika</a:t>
            </a:r>
          </a:p>
          <a:p>
            <a:pPr>
              <a:buFont typeface="Wingdings" panose="05000000000000000000" pitchFamily="2" charset="2"/>
              <a:buChar char="Ø"/>
            </a:pPr>
            <a:r>
              <a:rPr lang="lv-LV" altLang="en-US">
                <a:solidFill>
                  <a:schemeClr val="tx1"/>
                </a:solidFill>
              </a:rPr>
              <a:t>Projekta iesnieguma </a:t>
            </a:r>
            <a:r>
              <a:rPr lang="lv-LV" altLang="en-US" b="1">
                <a:solidFill>
                  <a:schemeClr val="tx1"/>
                </a:solidFill>
              </a:rPr>
              <a:t>aizpildīšanas</a:t>
            </a:r>
            <a:r>
              <a:rPr lang="lv-LV" altLang="en-US">
                <a:solidFill>
                  <a:schemeClr val="tx1"/>
                </a:solidFill>
              </a:rPr>
              <a:t> metodika</a:t>
            </a:r>
          </a:p>
          <a:p>
            <a:pPr>
              <a:buFont typeface="Wingdings" panose="05000000000000000000" pitchFamily="2" charset="2"/>
              <a:buChar char="Ø"/>
            </a:pPr>
            <a:r>
              <a:rPr lang="lv-LV" altLang="en-US">
                <a:solidFill>
                  <a:schemeClr val="tx1"/>
                </a:solidFill>
              </a:rPr>
              <a:t>Līgum</a:t>
            </a:r>
            <a:r>
              <a:rPr lang="en-US" altLang="en-US">
                <a:solidFill>
                  <a:schemeClr val="tx1"/>
                </a:solidFill>
              </a:rPr>
              <a:t>a</a:t>
            </a:r>
            <a:r>
              <a:rPr lang="lv-LV" altLang="en-US">
                <a:solidFill>
                  <a:schemeClr val="tx1"/>
                </a:solidFill>
              </a:rPr>
              <a:t> par projekta īstenošanu (projekts)</a:t>
            </a:r>
          </a:p>
          <a:p>
            <a:endParaRPr lang="lv-LV" altLang="en-US">
              <a:solidFill>
                <a:schemeClr val="tx1"/>
              </a:solidFill>
            </a:endParaRPr>
          </a:p>
          <a:p>
            <a:r>
              <a:rPr lang="lv-LV" altLang="en-US">
                <a:solidFill>
                  <a:schemeClr val="tx1"/>
                </a:solidFill>
              </a:rPr>
              <a:t>+ saite uz MK noteikumiem</a:t>
            </a:r>
          </a:p>
          <a:p>
            <a:r>
              <a:rPr lang="lv-LV" altLang="en-US">
                <a:solidFill>
                  <a:schemeClr val="tx1"/>
                </a:solidFill>
              </a:rPr>
              <a:t>+ saite uz projektu portālu KPVIS</a:t>
            </a:r>
          </a:p>
          <a:p>
            <a:r>
              <a:rPr lang="lv-LV" altLang="en-US">
                <a:solidFill>
                  <a:schemeClr val="tx1"/>
                </a:solidFill>
              </a:rPr>
              <a:t>+ kontaktinformācija konsultācijām</a:t>
            </a:r>
          </a:p>
          <a:p>
            <a:endParaRPr lang="lv-LV" altLang="en-US">
              <a:solidFill>
                <a:schemeClr val="tx1"/>
              </a:solidFill>
            </a:endParaRPr>
          </a:p>
        </p:txBody>
      </p:sp>
      <p:sp>
        <p:nvSpPr>
          <p:cNvPr id="16388" name="Slide Number Placeholder 5">
            <a:extLst>
              <a:ext uri="{FF2B5EF4-FFF2-40B4-BE49-F238E27FC236}">
                <a16:creationId xmlns:a16="http://schemas.microsoft.com/office/drawing/2014/main" id="{48D671D3-6977-02B3-9585-F9A5D53E102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46D79E-00DC-4D8B-B75C-9FDD30668D11}" type="slidenum">
              <a:rPr lang="en-US" altLang="lv-LV"/>
              <a:pPr/>
              <a:t>6</a:t>
            </a:fld>
            <a:endParaRPr lang="en-US" altLang="lv-LV"/>
          </a:p>
        </p:txBody>
      </p:sp>
      <p:pic>
        <p:nvPicPr>
          <p:cNvPr id="5" name="Picture 4" descr="A screenshot of a computer">
            <a:extLst>
              <a:ext uri="{FF2B5EF4-FFF2-40B4-BE49-F238E27FC236}">
                <a16:creationId xmlns:a16="http://schemas.microsoft.com/office/drawing/2014/main" id="{F908B9A0-F7AA-1F39-FA79-C30042EE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997" y="2054225"/>
            <a:ext cx="5060336" cy="3539612"/>
          </a:xfrm>
          <a:prstGeom prst="rect">
            <a:avLst/>
          </a:prstGeom>
        </p:spPr>
      </p:pic>
    </p:spTree>
    <p:extLst>
      <p:ext uri="{BB962C8B-B14F-4D97-AF65-F5344CB8AC3E}">
        <p14:creationId xmlns:p14="http://schemas.microsoft.com/office/powerpoint/2010/main" val="298585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68578DB-6302-1CE1-4C57-E1EF79F62EF6}"/>
              </a:ext>
            </a:extLst>
          </p:cNvPr>
          <p:cNvSpPr txBox="1">
            <a:spLocks/>
          </p:cNvSpPr>
          <p:nvPr/>
        </p:nvSpPr>
        <p:spPr bwMode="auto">
          <a:xfrm>
            <a:off x="2493706" y="272976"/>
            <a:ext cx="4606341"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0" fontAlgn="base" hangingPunct="0">
              <a:spcBef>
                <a:spcPct val="0"/>
              </a:spcBef>
              <a:spcAft>
                <a:spcPct val="0"/>
              </a:spcAft>
              <a:defRPr sz="2400" b="1"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spcAft>
                <a:spcPts val="600"/>
              </a:spcAft>
            </a:pPr>
            <a:r>
              <a:rPr lang="en-US" altLang="lv-LV" b="1" kern="1200">
                <a:latin typeface="Verdana" panose="020B0604030504040204" pitchFamily="34" charset="0"/>
                <a:ea typeface="Verdana" panose="020B0604030504040204" pitchFamily="34" charset="0"/>
                <a:cs typeface="Verdana" panose="020B0604030504040204" pitchFamily="34" charset="0"/>
              </a:rPr>
              <a:t>Dokumenti un saites PI sagatavošanai</a:t>
            </a:r>
            <a:endParaRPr lang="en-US" altLang="en-US" b="1" kern="12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8BF882AD-9EB7-A3EE-18FD-967C9BBA1702}"/>
              </a:ext>
            </a:extLst>
          </p:cNvPr>
          <p:cNvSpPr>
            <a:spLocks noGrp="1"/>
          </p:cNvSpPr>
          <p:nvPr>
            <p:ph type="body" sz="half" idx="2"/>
          </p:nvPr>
        </p:nvSpPr>
        <p:spPr>
          <a:xfrm>
            <a:off x="2493706" y="1435120"/>
            <a:ext cx="4606341" cy="4691063"/>
          </a:xfrm>
        </p:spPr>
        <p:txBody>
          <a:bodyPr vert="horz" wrap="square" lIns="93957" tIns="46979" rIns="93957" bIns="46979" numCol="1" anchor="t" anchorCtr="0" compatLnSpc="1">
            <a:prstTxWarp prst="textNoShape">
              <a:avLst/>
            </a:prstTxWarp>
            <a:normAutofit/>
          </a:bodyPr>
          <a:lstStyle/>
          <a:p>
            <a:pPr algn="ctr">
              <a:lnSpc>
                <a:spcPct val="90000"/>
              </a:lnSpc>
            </a:pPr>
            <a:r>
              <a:rPr lang="lv-LV" sz="1700" kern="1200">
                <a:latin typeface="Verdana" panose="020B0604030504040204" pitchFamily="34" charset="0"/>
                <a:ea typeface="Verdana" panose="020B0604030504040204" pitchFamily="34" charset="0"/>
                <a:cs typeface="Verdana" panose="020B0604030504040204" pitchFamily="34" charset="0"/>
              </a:rPr>
              <a:t>Ministru kabineta 202</a:t>
            </a:r>
            <a:r>
              <a:rPr lang="en-US" sz="1700" kern="1200">
                <a:latin typeface="Verdana" panose="020B0604030504040204" pitchFamily="34" charset="0"/>
                <a:ea typeface="Verdana" panose="020B0604030504040204" pitchFamily="34" charset="0"/>
                <a:cs typeface="Verdana" panose="020B0604030504040204" pitchFamily="34" charset="0"/>
              </a:rPr>
              <a:t>3</a:t>
            </a:r>
            <a:r>
              <a:rPr lang="lv-LV" sz="1700" kern="1200">
                <a:latin typeface="Verdana" panose="020B0604030504040204" pitchFamily="34" charset="0"/>
                <a:ea typeface="Verdana" panose="020B0604030504040204" pitchFamily="34" charset="0"/>
                <a:cs typeface="Verdana" panose="020B0604030504040204" pitchFamily="34" charset="0"/>
              </a:rPr>
              <a:t>. gada </a:t>
            </a:r>
            <a:r>
              <a:rPr lang="en-US" sz="1700" kern="1200">
                <a:latin typeface="Verdana" panose="020B0604030504040204" pitchFamily="34" charset="0"/>
                <a:ea typeface="Verdana" panose="020B0604030504040204" pitchFamily="34" charset="0"/>
                <a:cs typeface="Verdana" panose="020B0604030504040204" pitchFamily="34" charset="0"/>
              </a:rPr>
              <a:t>12</a:t>
            </a:r>
            <a:r>
              <a:rPr lang="lv-LV" sz="1700" kern="1200">
                <a:latin typeface="Verdana" panose="020B0604030504040204" pitchFamily="34" charset="0"/>
                <a:ea typeface="Verdana" panose="020B0604030504040204" pitchFamily="34" charset="0"/>
                <a:cs typeface="Verdana" panose="020B0604030504040204" pitchFamily="34" charset="0"/>
              </a:rPr>
              <a:t>. </a:t>
            </a:r>
            <a:r>
              <a:rPr lang="en-US" sz="1700" kern="1200" err="1">
                <a:latin typeface="Verdana" panose="020B0604030504040204" pitchFamily="34" charset="0"/>
                <a:ea typeface="Verdana" panose="020B0604030504040204" pitchFamily="34" charset="0"/>
                <a:cs typeface="Verdana" panose="020B0604030504040204" pitchFamily="34" charset="0"/>
              </a:rPr>
              <a:t>septembra</a:t>
            </a:r>
            <a:r>
              <a:rPr lang="lv-LV" sz="1700" kern="1200">
                <a:latin typeface="Verdana" panose="020B0604030504040204" pitchFamily="34" charset="0"/>
                <a:ea typeface="Verdana" panose="020B0604030504040204" pitchFamily="34" charset="0"/>
                <a:cs typeface="Verdana" panose="020B0604030504040204" pitchFamily="34" charset="0"/>
              </a:rPr>
              <a:t> noteikumi Nr. </a:t>
            </a:r>
            <a:r>
              <a:rPr lang="en-US" sz="1700" kern="1200">
                <a:latin typeface="Verdana" panose="020B0604030504040204" pitchFamily="34" charset="0"/>
                <a:ea typeface="Verdana" panose="020B0604030504040204" pitchFamily="34" charset="0"/>
                <a:cs typeface="Verdana" panose="020B0604030504040204" pitchFamily="34" charset="0"/>
              </a:rPr>
              <a:t>529</a:t>
            </a:r>
            <a:r>
              <a:rPr lang="lv-LV" sz="1700" kern="1200">
                <a:latin typeface="Verdana" panose="020B0604030504040204" pitchFamily="34" charset="0"/>
                <a:ea typeface="Verdana" panose="020B0604030504040204" pitchFamily="34" charset="0"/>
                <a:cs typeface="Verdana" panose="020B0604030504040204" pitchFamily="34" charset="0"/>
              </a:rPr>
              <a:t> "Eiropas Savienības Atveseļošanas un noturības mehānisma plāna 2. komponentes "Digitālā transformācija" 2.3. reformu un investīciju virziena "Digitālās prasmes" 2.3.1.2.i. investīcijas "Uzņēmumu digitālo prasmju attīstība" īstenošanas noteikumi"</a:t>
            </a:r>
            <a:endParaRPr lang="en-US" sz="1700" kern="1200">
              <a:latin typeface="Verdana" panose="020B0604030504040204" pitchFamily="34" charset="0"/>
              <a:ea typeface="Verdana" panose="020B0604030504040204" pitchFamily="34" charset="0"/>
              <a:cs typeface="Verdana" panose="020B0604030504040204" pitchFamily="34" charset="0"/>
            </a:endParaRPr>
          </a:p>
          <a:p>
            <a:pPr algn="ctr">
              <a:lnSpc>
                <a:spcPct val="90000"/>
              </a:lnSpc>
            </a:pPr>
            <a:endParaRPr lang="en-US" sz="1700" kern="120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altLang="en-US" sz="1700" kern="1200">
                <a:latin typeface="Verdana" panose="020B0604030504040204" pitchFamily="34" charset="0"/>
                <a:ea typeface="Verdana" panose="020B0604030504040204" pitchFamily="34" charset="0"/>
                <a:cs typeface="Verdana" panose="020B0604030504040204" pitchFamily="34" charset="0"/>
                <a:hlinkClick r:id="rId3"/>
              </a:rPr>
              <a:t>https://likumi.lv/ta/id/345479</a:t>
            </a:r>
            <a:r>
              <a:rPr lang="en-US" altLang="en-US" sz="1700" kern="1200">
                <a:latin typeface="Verdana" panose="020B0604030504040204" pitchFamily="34" charset="0"/>
                <a:ea typeface="Verdana" panose="020B0604030504040204" pitchFamily="34" charset="0"/>
                <a:cs typeface="Verdana" panose="020B0604030504040204" pitchFamily="34" charset="0"/>
              </a:rPr>
              <a:t> </a:t>
            </a:r>
          </a:p>
        </p:txBody>
      </p:sp>
      <p:sp>
        <p:nvSpPr>
          <p:cNvPr id="15399" name="Text Placeholder 4">
            <a:extLst>
              <a:ext uri="{FF2B5EF4-FFF2-40B4-BE49-F238E27FC236}">
                <a16:creationId xmlns:a16="http://schemas.microsoft.com/office/drawing/2014/main" id="{FD61D4BC-353F-88E4-C9A9-644F4A2E75B5}"/>
              </a:ext>
            </a:extLst>
          </p:cNvPr>
          <p:cNvSpPr>
            <a:spLocks noGrp="1"/>
          </p:cNvSpPr>
          <p:nvPr>
            <p:ph type="body" sz="quarter" idx="10"/>
          </p:nvPr>
        </p:nvSpPr>
        <p:spPr>
          <a:xfrm>
            <a:off x="2493706" y="6324600"/>
            <a:ext cx="3602294" cy="304800"/>
          </a:xfrm>
        </p:spPr>
        <p:txBody>
          <a:bodyPr/>
          <a:lstStyle/>
          <a:p>
            <a:endParaRPr lang="en-US"/>
          </a:p>
        </p:txBody>
      </p:sp>
      <p:sp>
        <p:nvSpPr>
          <p:cNvPr id="15400" name="Text Placeholder 5">
            <a:extLst>
              <a:ext uri="{FF2B5EF4-FFF2-40B4-BE49-F238E27FC236}">
                <a16:creationId xmlns:a16="http://schemas.microsoft.com/office/drawing/2014/main" id="{60F10ABF-FD38-CF64-DF0F-22C4F8FC2AAF}"/>
              </a:ext>
            </a:extLst>
          </p:cNvPr>
          <p:cNvSpPr>
            <a:spLocks noGrp="1"/>
          </p:cNvSpPr>
          <p:nvPr>
            <p:ph type="body" sz="quarter" idx="12"/>
          </p:nvPr>
        </p:nvSpPr>
        <p:spPr>
          <a:xfrm>
            <a:off x="6502400" y="6324600"/>
            <a:ext cx="4876800" cy="304800"/>
          </a:xfrm>
        </p:spPr>
        <p:txBody>
          <a:bodyPr/>
          <a:lstStyle/>
          <a:p>
            <a:endParaRPr lang="en-US"/>
          </a:p>
        </p:txBody>
      </p:sp>
      <p:sp>
        <p:nvSpPr>
          <p:cNvPr id="15364" name="Slide Number Placeholder 5">
            <a:extLst>
              <a:ext uri="{FF2B5EF4-FFF2-40B4-BE49-F238E27FC236}">
                <a16:creationId xmlns:a16="http://schemas.microsoft.com/office/drawing/2014/main" id="{43642592-44F8-1F04-0A06-601EF13592FB}"/>
              </a:ext>
            </a:extLst>
          </p:cNvPr>
          <p:cNvSpPr>
            <a:spLocks noGrp="1" noChangeArrowheads="1"/>
          </p:cNvSpPr>
          <p:nvPr>
            <p:ph type="sldNum" sz="quarter" idx="13"/>
          </p:nvPr>
        </p:nvSpPr>
        <p:spPr bwMode="auto">
          <a:xfrm>
            <a:off x="11379200" y="6324600"/>
            <a:ext cx="4064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p>
            <a:pPr>
              <a:spcAft>
                <a:spcPts val="600"/>
              </a:spcAft>
              <a:defRPr/>
            </a:pPr>
            <a:fld id="{71DA6FCE-D73A-4CBA-A4FF-8C20EB102D19}" type="slidenum">
              <a:rPr lang="en-US" altLang="lv-LV" kern="1200">
                <a:latin typeface="Verdana" panose="020B0604030504040204" pitchFamily="34" charset="0"/>
                <a:ea typeface="+mn-ea"/>
                <a:cs typeface="Arial" panose="020B0604020202020204" pitchFamily="34" charset="0"/>
              </a:rPr>
              <a:pPr>
                <a:spcAft>
                  <a:spcPts val="600"/>
                </a:spcAft>
                <a:defRPr/>
              </a:pPr>
              <a:t>7</a:t>
            </a:fld>
            <a:endParaRPr lang="en-US" altLang="lv-LV" kern="1200">
              <a:latin typeface="Verdana" panose="020B0604030504040204" pitchFamily="34" charset="0"/>
              <a:ea typeface="+mn-ea"/>
              <a:cs typeface="Arial" panose="020B0604020202020204" pitchFamily="34" charset="0"/>
            </a:endParaRPr>
          </a:p>
        </p:txBody>
      </p:sp>
      <p:pic>
        <p:nvPicPr>
          <p:cNvPr id="8" name="Picture 7" descr="A screenshot of a website">
            <a:extLst>
              <a:ext uri="{FF2B5EF4-FFF2-40B4-BE49-F238E27FC236}">
                <a16:creationId xmlns:a16="http://schemas.microsoft.com/office/drawing/2014/main" id="{5D881642-46CE-7677-2848-0FDF89195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398" y="983225"/>
            <a:ext cx="4966796" cy="3713644"/>
          </a:xfrm>
          <a:prstGeom prst="rect">
            <a:avLst/>
          </a:prstGeom>
        </p:spPr>
      </p:pic>
    </p:spTree>
    <p:extLst>
      <p:ext uri="{BB962C8B-B14F-4D97-AF65-F5344CB8AC3E}">
        <p14:creationId xmlns:p14="http://schemas.microsoft.com/office/powerpoint/2010/main" val="229064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D14A7AF-645C-742D-F4EC-1C3ED2619EA2}"/>
              </a:ext>
            </a:extLst>
          </p:cNvPr>
          <p:cNvSpPr>
            <a:spLocks noGrp="1"/>
          </p:cNvSpPr>
          <p:nvPr>
            <p:ph type="title"/>
          </p:nvPr>
        </p:nvSpPr>
        <p:spPr>
          <a:xfrm>
            <a:off x="2146300" y="546847"/>
            <a:ext cx="4837206" cy="1222469"/>
          </a:xfrm>
        </p:spPr>
        <p:txBody>
          <a:bodyPr/>
          <a:lstStyle/>
          <a:p>
            <a:r>
              <a:rPr lang="lv-LV" altLang="lv-LV" sz="2800">
                <a:solidFill>
                  <a:srgbClr val="012269"/>
                </a:solidFill>
              </a:rPr>
              <a:t>Dokumenti un saites PI sagatavošanai</a:t>
            </a:r>
            <a:endParaRPr lang="lv-LV" altLang="en-US" sz="2800">
              <a:solidFill>
                <a:srgbClr val="012269"/>
              </a:solidFill>
            </a:endParaRPr>
          </a:p>
        </p:txBody>
      </p:sp>
      <p:sp>
        <p:nvSpPr>
          <p:cNvPr id="3" name="Content Placeholder 2">
            <a:extLst>
              <a:ext uri="{FF2B5EF4-FFF2-40B4-BE49-F238E27FC236}">
                <a16:creationId xmlns:a16="http://schemas.microsoft.com/office/drawing/2014/main" id="{AE2470BC-03CE-C931-5FA0-690B8B6A95C0}"/>
              </a:ext>
            </a:extLst>
          </p:cNvPr>
          <p:cNvSpPr>
            <a:spLocks noGrp="1"/>
          </p:cNvSpPr>
          <p:nvPr>
            <p:ph idx="1"/>
          </p:nvPr>
        </p:nvSpPr>
        <p:spPr>
          <a:xfrm>
            <a:off x="1025524" y="1769316"/>
            <a:ext cx="5957981" cy="4728322"/>
          </a:xfrm>
        </p:spPr>
        <p:txBody>
          <a:bodyPr>
            <a:normAutofit/>
          </a:bodyPr>
          <a:lstStyle/>
          <a:p>
            <a:pPr>
              <a:lnSpc>
                <a:spcPct val="90000"/>
              </a:lnSpc>
            </a:pPr>
            <a:endParaRPr lang="en-US" altLang="en-US" sz="1700">
              <a:solidFill>
                <a:schemeClr val="tx1"/>
              </a:solidFill>
            </a:endParaRPr>
          </a:p>
          <a:p>
            <a:pPr>
              <a:lnSpc>
                <a:spcPct val="90000"/>
              </a:lnSpc>
            </a:pPr>
            <a:endParaRPr lang="en-US" altLang="en-US" sz="1700">
              <a:solidFill>
                <a:schemeClr val="tx1"/>
              </a:solidFill>
            </a:endParaRPr>
          </a:p>
          <a:p>
            <a:pPr>
              <a:lnSpc>
                <a:spcPct val="90000"/>
              </a:lnSpc>
            </a:pPr>
            <a:r>
              <a:rPr lang="en-US" altLang="en-US" sz="1700" err="1">
                <a:solidFill>
                  <a:schemeClr val="tx1"/>
                </a:solidFill>
              </a:rPr>
              <a:t>Savukārt</a:t>
            </a:r>
            <a:r>
              <a:rPr lang="en-US" altLang="en-US" sz="1700">
                <a:solidFill>
                  <a:schemeClr val="tx1"/>
                </a:solidFill>
              </a:rPr>
              <a:t> </a:t>
            </a:r>
            <a:r>
              <a:rPr lang="en-US" altLang="en-US" sz="1700" err="1">
                <a:solidFill>
                  <a:schemeClr val="tx1"/>
                </a:solidFill>
              </a:rPr>
              <a:t>vietnē</a:t>
            </a:r>
            <a:r>
              <a:rPr lang="en-US" altLang="en-US" sz="1700">
                <a:solidFill>
                  <a:schemeClr val="tx1"/>
                </a:solidFill>
              </a:rPr>
              <a:t> esfondi.lv </a:t>
            </a:r>
            <a:r>
              <a:rPr lang="en-US" altLang="en-US" sz="1700" err="1">
                <a:solidFill>
                  <a:schemeClr val="tx1"/>
                </a:solidFill>
              </a:rPr>
              <a:t>pieejamas</a:t>
            </a:r>
            <a:r>
              <a:rPr lang="en-US" altLang="en-US" sz="1700">
                <a:solidFill>
                  <a:schemeClr val="tx1"/>
                </a:solidFill>
              </a:rPr>
              <a:t> </a:t>
            </a:r>
            <a:r>
              <a:rPr lang="en-US" altLang="en-US" sz="1700" err="1">
                <a:solidFill>
                  <a:schemeClr val="tx1"/>
                </a:solidFill>
              </a:rPr>
              <a:t>vadlīnijas</a:t>
            </a:r>
            <a:r>
              <a:rPr lang="en-US" altLang="en-US" sz="1700">
                <a:solidFill>
                  <a:schemeClr val="tx1"/>
                </a:solidFill>
              </a:rPr>
              <a:t> </a:t>
            </a:r>
            <a:r>
              <a:rPr lang="en-US" altLang="en-US" sz="1700" err="1">
                <a:solidFill>
                  <a:schemeClr val="tx1"/>
                </a:solidFill>
              </a:rPr>
              <a:t>publicitātes</a:t>
            </a:r>
            <a:r>
              <a:rPr lang="en-US" altLang="en-US" sz="1700">
                <a:solidFill>
                  <a:schemeClr val="tx1"/>
                </a:solidFill>
              </a:rPr>
              <a:t> </a:t>
            </a:r>
            <a:r>
              <a:rPr lang="en-US" altLang="en-US" sz="1700" err="1">
                <a:solidFill>
                  <a:schemeClr val="tx1"/>
                </a:solidFill>
              </a:rPr>
              <a:t>pasākumu</a:t>
            </a:r>
            <a:r>
              <a:rPr lang="en-US" altLang="en-US" sz="1700">
                <a:solidFill>
                  <a:schemeClr val="tx1"/>
                </a:solidFill>
              </a:rPr>
              <a:t> </a:t>
            </a:r>
            <a:r>
              <a:rPr lang="en-US" altLang="en-US" sz="1700" err="1">
                <a:solidFill>
                  <a:schemeClr val="tx1"/>
                </a:solidFill>
              </a:rPr>
              <a:t>nodrošināšanai</a:t>
            </a:r>
            <a:r>
              <a:rPr lang="en-US" altLang="en-US" sz="1700">
                <a:solidFill>
                  <a:schemeClr val="tx1"/>
                </a:solidFill>
              </a:rPr>
              <a:t>:</a:t>
            </a:r>
          </a:p>
          <a:p>
            <a:pPr>
              <a:lnSpc>
                <a:spcPct val="90000"/>
              </a:lnSpc>
            </a:pPr>
            <a:endParaRPr lang="en-US" altLang="en-US" sz="1700">
              <a:solidFill>
                <a:schemeClr val="tx1"/>
              </a:solidFill>
            </a:endParaRPr>
          </a:p>
          <a:p>
            <a:pPr algn="just">
              <a:lnSpc>
                <a:spcPct val="90000"/>
              </a:lnSpc>
              <a:buFont typeface="Wingdings" panose="05000000000000000000" pitchFamily="2" charset="2"/>
              <a:buChar char="Ø"/>
            </a:pPr>
            <a:r>
              <a:rPr lang="lv-LV" altLang="en-US" sz="1700">
                <a:solidFill>
                  <a:schemeClr val="tx1"/>
                </a:solidFill>
                <a:hlinkClick r:id="rId3"/>
              </a:rPr>
              <a:t>ES fondu 2021.-2027. gada un Atveseļošanas fonda </a:t>
            </a:r>
            <a:r>
              <a:rPr lang="lv-LV" altLang="en-US" sz="1700" b="1">
                <a:solidFill>
                  <a:schemeClr val="tx1"/>
                </a:solidFill>
                <a:hlinkClick r:id="rId3"/>
              </a:rPr>
              <a:t>komunikācijas un dizaina </a:t>
            </a:r>
            <a:r>
              <a:rPr lang="lv-LV" altLang="en-US" sz="1700">
                <a:solidFill>
                  <a:schemeClr val="tx1"/>
                </a:solidFill>
                <a:hlinkClick r:id="rId3"/>
              </a:rPr>
              <a:t>vadlīnijas</a:t>
            </a:r>
            <a:r>
              <a:rPr lang="en-US" altLang="en-US" sz="1700">
                <a:solidFill>
                  <a:schemeClr val="tx1"/>
                </a:solidFill>
              </a:rPr>
              <a:t> </a:t>
            </a:r>
          </a:p>
          <a:p>
            <a:pPr>
              <a:lnSpc>
                <a:spcPct val="90000"/>
              </a:lnSpc>
            </a:pPr>
            <a:endParaRPr lang="en-US" altLang="en-US" sz="1700">
              <a:solidFill>
                <a:schemeClr val="tx1"/>
              </a:solidFill>
            </a:endParaRPr>
          </a:p>
        </p:txBody>
      </p:sp>
      <p:sp>
        <p:nvSpPr>
          <p:cNvPr id="17412" name="Slide Number Placeholder 5">
            <a:extLst>
              <a:ext uri="{FF2B5EF4-FFF2-40B4-BE49-F238E27FC236}">
                <a16:creationId xmlns:a16="http://schemas.microsoft.com/office/drawing/2014/main" id="{9C926809-5D26-6DCB-531A-E5ACAEF62561}"/>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8DB94D-FF5C-40F8-ABCB-391DF63CF0E7}" type="slidenum">
              <a:rPr lang="en-US" altLang="lv-LV"/>
              <a:pPr/>
              <a:t>8</a:t>
            </a:fld>
            <a:endParaRPr lang="en-US" altLang="lv-LV"/>
          </a:p>
        </p:txBody>
      </p:sp>
      <p:pic>
        <p:nvPicPr>
          <p:cNvPr id="17413" name="Picture 7">
            <a:extLst>
              <a:ext uri="{FF2B5EF4-FFF2-40B4-BE49-F238E27FC236}">
                <a16:creationId xmlns:a16="http://schemas.microsoft.com/office/drawing/2014/main" id="{D698224F-F44D-5CB8-533C-5B23B0AD8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131785" y="1037413"/>
            <a:ext cx="4162453" cy="486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5DFD55C-C387-493A-B933-985EEE1C39A7}"/>
              </a:ext>
            </a:extLst>
          </p:cNvPr>
          <p:cNvSpPr>
            <a:spLocks noGrp="1"/>
          </p:cNvSpPr>
          <p:nvPr>
            <p:ph type="title"/>
          </p:nvPr>
        </p:nvSpPr>
        <p:spPr>
          <a:xfrm>
            <a:off x="1930840" y="734036"/>
            <a:ext cx="9239250" cy="797219"/>
          </a:xfrm>
        </p:spPr>
        <p:txBody>
          <a:bodyPr/>
          <a:lstStyle/>
          <a:p>
            <a:r>
              <a:rPr lang="lv-LV" altLang="lv-LV" sz="2400">
                <a:solidFill>
                  <a:srgbClr val="012269"/>
                </a:solidFill>
              </a:rPr>
              <a:t>PI sagatavošana KPVIS</a:t>
            </a:r>
            <a:endParaRPr lang="lv-LV" altLang="lv-LV">
              <a:solidFill>
                <a:srgbClr val="002060"/>
              </a:solidFill>
            </a:endParaRPr>
          </a:p>
        </p:txBody>
      </p:sp>
      <p:sp>
        <p:nvSpPr>
          <p:cNvPr id="13315" name="Content Placeholder 2">
            <a:extLst>
              <a:ext uri="{FF2B5EF4-FFF2-40B4-BE49-F238E27FC236}">
                <a16:creationId xmlns:a16="http://schemas.microsoft.com/office/drawing/2014/main" id="{CE46C23A-3D82-4F6B-B6E5-5E8C6FCB6FA2}"/>
              </a:ext>
            </a:extLst>
          </p:cNvPr>
          <p:cNvSpPr>
            <a:spLocks noGrp="1"/>
          </p:cNvSpPr>
          <p:nvPr>
            <p:ph idx="1"/>
          </p:nvPr>
        </p:nvSpPr>
        <p:spPr>
          <a:xfrm>
            <a:off x="614855" y="1752600"/>
            <a:ext cx="10967545" cy="903890"/>
          </a:xfrm>
        </p:spPr>
        <p:txBody>
          <a:bodyPr>
            <a:normAutofit lnSpcReduction="10000"/>
          </a:bodyPr>
          <a:lstStyle/>
          <a:p>
            <a:pPr>
              <a:lnSpc>
                <a:spcPct val="90000"/>
              </a:lnSpc>
            </a:pPr>
            <a:r>
              <a:rPr lang="lv-LV" altLang="lv-LV" b="1">
                <a:solidFill>
                  <a:srgbClr val="012269"/>
                </a:solidFill>
              </a:rPr>
              <a:t>Projekta iesniegumu sagatavo un iesniedz Kohēzijas politikas fondu vadības informācijas sistēmas (KPVIS AF) e-vidē, aizpildot norādītos datu laukus un pievienojot visus nepieciešamos pielikumus</a:t>
            </a:r>
          </a:p>
          <a:p>
            <a:pPr>
              <a:lnSpc>
                <a:spcPct val="90000"/>
              </a:lnSpc>
              <a:buFont typeface="Wingdings" panose="05000000000000000000" pitchFamily="2" charset="2"/>
              <a:buChar char="Ø"/>
            </a:pPr>
            <a:endParaRPr lang="lv-LV" altLang="lv-LV" b="1"/>
          </a:p>
        </p:txBody>
      </p:sp>
      <p:sp>
        <p:nvSpPr>
          <p:cNvPr id="13316" name="Slide Number Placeholder 5">
            <a:extLst>
              <a:ext uri="{FF2B5EF4-FFF2-40B4-BE49-F238E27FC236}">
                <a16:creationId xmlns:a16="http://schemas.microsoft.com/office/drawing/2014/main" id="{1E53C4F6-AB58-48CC-815E-DA4FDA9F0FC5}"/>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A3B148-D5D6-4652-A127-541A5C0CEB4F}" type="slidenum">
              <a:rPr lang="en-US" altLang="lv-LV" smtClean="0"/>
              <a:pPr/>
              <a:t>9</a:t>
            </a:fld>
            <a:endParaRPr lang="en-US" altLang="lv-LV"/>
          </a:p>
        </p:txBody>
      </p:sp>
      <p:grpSp>
        <p:nvGrpSpPr>
          <p:cNvPr id="13317" name="Group 7">
            <a:extLst>
              <a:ext uri="{FF2B5EF4-FFF2-40B4-BE49-F238E27FC236}">
                <a16:creationId xmlns:a16="http://schemas.microsoft.com/office/drawing/2014/main" id="{FF78EAB0-8635-46C1-A6F0-3681D2F6C3B8}"/>
              </a:ext>
            </a:extLst>
          </p:cNvPr>
          <p:cNvGrpSpPr>
            <a:grpSpLocks/>
          </p:cNvGrpSpPr>
          <p:nvPr/>
        </p:nvGrpSpPr>
        <p:grpSpPr bwMode="auto">
          <a:xfrm>
            <a:off x="609600" y="2621949"/>
            <a:ext cx="7310437" cy="1625600"/>
            <a:chOff x="2901019" y="3061792"/>
            <a:chExt cx="7309782" cy="1625600"/>
          </a:xfrm>
        </p:grpSpPr>
        <p:sp>
          <p:nvSpPr>
            <p:cNvPr id="13318" name="Satura vietturis 1">
              <a:extLst>
                <a:ext uri="{FF2B5EF4-FFF2-40B4-BE49-F238E27FC236}">
                  <a16:creationId xmlns:a16="http://schemas.microsoft.com/office/drawing/2014/main" id="{B99FA94C-F8A4-4E81-9226-499BA6B7A034}"/>
                </a:ext>
              </a:extLst>
            </p:cNvPr>
            <p:cNvSpPr txBox="1">
              <a:spLocks/>
            </p:cNvSpPr>
            <p:nvPr/>
          </p:nvSpPr>
          <p:spPr bwMode="auto">
            <a:xfrm>
              <a:off x="4773614" y="3290509"/>
              <a:ext cx="5437187" cy="116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panose="020B0604020202020204" pitchFamily="34" charset="0"/>
                <a:buChar char="•"/>
                <a:defRPr sz="33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spcBef>
                  <a:spcPct val="20000"/>
                </a:spcBef>
                <a:buFont typeface="Arial" panose="020B0604020202020204" pitchFamily="34" charset="0"/>
                <a:buChar char="–"/>
                <a:defRPr sz="29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spcBef>
                  <a:spcPct val="20000"/>
                </a:spcBef>
                <a:buFont typeface="Arial" panose="020B0604020202020204" pitchFamily="34" charset="0"/>
                <a:buChar char="•"/>
                <a:defRPr sz="2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spcBef>
                  <a:spcPct val="20000"/>
                </a:spcBef>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rgbClr val="404040"/>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spcBef>
                  <a:spcPct val="0"/>
                </a:spcBef>
                <a:buFont typeface="Arial" panose="020B0604020202020204" pitchFamily="34" charset="0"/>
                <a:buNone/>
              </a:pPr>
              <a:r>
                <a:rPr lang="lv-LV" altLang="lv-LV" sz="1700">
                  <a:solidFill>
                    <a:schemeClr val="tx1"/>
                  </a:solidFill>
                </a:rPr>
                <a:t>Projekta iesniegumu iesniegšana</a:t>
              </a:r>
              <a:endParaRPr lang="en-US" altLang="lv-LV" sz="1700">
                <a:solidFill>
                  <a:schemeClr val="tx1"/>
                </a:solidFill>
              </a:endParaRPr>
            </a:p>
            <a:p>
              <a:pPr algn="ctr" eaLnBrk="1" hangingPunct="1">
                <a:spcBef>
                  <a:spcPct val="0"/>
                </a:spcBef>
                <a:buFont typeface="Arial" panose="020B0604020202020204" pitchFamily="34" charset="0"/>
                <a:buNone/>
              </a:pPr>
              <a:r>
                <a:rPr lang="en-US" altLang="lv-LV" sz="2400" b="1">
                  <a:solidFill>
                    <a:srgbClr val="012269"/>
                  </a:solidFill>
                </a:rPr>
                <a:t>www.projekti.cfla.gov.lv</a:t>
              </a:r>
              <a:r>
                <a:rPr lang="lv-LV" altLang="lv-LV" sz="2400" b="1">
                  <a:solidFill>
                    <a:srgbClr val="012269"/>
                  </a:solidFill>
                </a:rPr>
                <a:t> </a:t>
              </a:r>
              <a:endParaRPr lang="en-US" altLang="lv-LV" sz="1700" b="1">
                <a:solidFill>
                  <a:schemeClr val="tx1"/>
                </a:solidFill>
              </a:endParaRPr>
            </a:p>
            <a:p>
              <a:pPr algn="ctr" eaLnBrk="1" hangingPunct="1">
                <a:spcBef>
                  <a:spcPct val="0"/>
                </a:spcBef>
                <a:buFont typeface="Arial" panose="020B0604020202020204" pitchFamily="34" charset="0"/>
                <a:buNone/>
              </a:pPr>
              <a:r>
                <a:rPr lang="en-US" sz="2400" b="1" u="sng">
                  <a:solidFill>
                    <a:srgbClr val="012269"/>
                  </a:solidFill>
                </a:rPr>
                <a:t>15.07</a:t>
              </a:r>
              <a:r>
                <a:rPr lang="lv-LV" sz="2400" b="1" u="sng">
                  <a:solidFill>
                    <a:srgbClr val="012269"/>
                  </a:solidFill>
                </a:rPr>
                <a:t>.2024. –  </a:t>
              </a:r>
              <a:r>
                <a:rPr lang="en-US" sz="2400" b="1" u="sng">
                  <a:solidFill>
                    <a:srgbClr val="012269"/>
                  </a:solidFill>
                </a:rPr>
                <a:t>16.09.</a:t>
              </a:r>
              <a:r>
                <a:rPr lang="lv-LV" sz="2400" b="1" u="sng">
                  <a:solidFill>
                    <a:srgbClr val="012269"/>
                  </a:solidFill>
                </a:rPr>
                <a:t>202</a:t>
              </a:r>
              <a:r>
                <a:rPr lang="en-US" sz="2400" b="1" u="sng">
                  <a:solidFill>
                    <a:srgbClr val="012269"/>
                  </a:solidFill>
                </a:rPr>
                <a:t>4</a:t>
              </a:r>
              <a:r>
                <a:rPr lang="lv-LV" sz="2400" b="1" u="sng">
                  <a:solidFill>
                    <a:srgbClr val="012269"/>
                  </a:solidFill>
                </a:rPr>
                <a:t>.</a:t>
              </a:r>
              <a:endParaRPr lang="lv-LV" altLang="lv-LV" sz="2400" b="1" u="sng">
                <a:solidFill>
                  <a:srgbClr val="012269"/>
                </a:solidFill>
              </a:endParaRPr>
            </a:p>
          </p:txBody>
        </p:sp>
        <p:pic>
          <p:nvPicPr>
            <p:cNvPr id="13319" name="Picture 2">
              <a:extLst>
                <a:ext uri="{FF2B5EF4-FFF2-40B4-BE49-F238E27FC236}">
                  <a16:creationId xmlns:a16="http://schemas.microsoft.com/office/drawing/2014/main" id="{89462FF7-79F4-46AC-83FF-6B58F399E9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1019" y="3061792"/>
              <a:ext cx="16113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ontent Placeholder 4">
            <a:extLst>
              <a:ext uri="{FF2B5EF4-FFF2-40B4-BE49-F238E27FC236}">
                <a16:creationId xmlns:a16="http://schemas.microsoft.com/office/drawing/2014/main" id="{7472F779-D8AB-2EE8-9B1C-7D4685A353F4}"/>
              </a:ext>
            </a:extLst>
          </p:cNvPr>
          <p:cNvSpPr txBox="1">
            <a:spLocks/>
          </p:cNvSpPr>
          <p:nvPr/>
        </p:nvSpPr>
        <p:spPr>
          <a:xfrm>
            <a:off x="568264" y="4491578"/>
            <a:ext cx="8040412" cy="2768877"/>
          </a:xfrm>
          <a:prstGeom prst="rect">
            <a:avLst/>
          </a:prstGeom>
        </p:spPr>
        <p:txBody>
          <a:bodyPr>
            <a:norm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42900" indent="-342900">
              <a:buFont typeface="Symbol" panose="05050102010706020507" pitchFamily="18" charset="2"/>
              <a:buChar char=""/>
            </a:pPr>
            <a:r>
              <a:rPr lang="lv-LV" sz="1600">
                <a:solidFill>
                  <a:srgbClr val="012269"/>
                </a:solidFill>
                <a:cs typeface="Arial" panose="020B0604020202020204" pitchFamily="34" charset="0"/>
              </a:rPr>
              <a:t>Informācija, pamācības par e-vides lietotāju tiesību iegūšanu, jaunā Līguma forma un tiesību veidlapa ir pieejama CFLA tīmekļvietne  - </a:t>
            </a:r>
            <a:r>
              <a:rPr lang="lv-LV" sz="1600">
                <a:solidFill>
                  <a:srgbClr val="012269"/>
                </a:solidFill>
                <a:cs typeface="Arial" panose="020B0604020202020204" pitchFamily="34" charset="0"/>
                <a:hlinkClick r:id="rId4">
                  <a:extLst>
                    <a:ext uri="{A12FA001-AC4F-418D-AE19-62706E023703}">
                      <ahyp:hlinkClr xmlns:ahyp="http://schemas.microsoft.com/office/drawing/2018/hyperlinkcolor" val="tx"/>
                    </a:ext>
                  </a:extLst>
                </a:hlinkClick>
              </a:rPr>
              <a:t>https://www.cfla.gov.lv/lv/par-e-vidi</a:t>
            </a:r>
            <a:r>
              <a:rPr lang="lv-LV" sz="1600">
                <a:solidFill>
                  <a:srgbClr val="012269"/>
                </a:solidFill>
                <a:cs typeface="Arial" panose="020B0604020202020204" pitchFamily="34" charset="0"/>
              </a:rPr>
              <a:t> </a:t>
            </a:r>
          </a:p>
          <a:p>
            <a:pPr marL="342900" indent="-342900">
              <a:buFont typeface="Symbol" panose="05050102010706020507" pitchFamily="18" charset="2"/>
              <a:buChar char=""/>
            </a:pPr>
            <a:r>
              <a:rPr lang="lv-LV" sz="1600">
                <a:solidFill>
                  <a:srgbClr val="012269"/>
                </a:solidFill>
                <a:cs typeface="Arial" panose="020B0604020202020204" pitchFamily="34" charset="0"/>
              </a:rPr>
              <a:t>KPVIS elektroniskā lietotāju rokasgrāmata - </a:t>
            </a:r>
            <a:r>
              <a:rPr lang="lv-LV" sz="1600">
                <a:solidFill>
                  <a:srgbClr val="012269"/>
                </a:solidFill>
                <a:cs typeface="Arial" panose="020B0604020202020204" pitchFamily="34" charset="0"/>
                <a:hlinkClick r:id="rId5"/>
              </a:rPr>
              <a:t>https://elrg.cfla.gov.lv</a:t>
            </a:r>
            <a:endParaRPr lang="lv-LV" sz="1600">
              <a:solidFill>
                <a:srgbClr val="012269"/>
              </a:solidFill>
              <a:cs typeface="Arial" panose="020B0604020202020204" pitchFamily="34" charset="0"/>
            </a:endParaRPr>
          </a:p>
          <a:p>
            <a:pPr marL="342900" indent="-342900">
              <a:buFont typeface="Symbol" panose="05050102010706020507" pitchFamily="18" charset="2"/>
              <a:buChar char=""/>
            </a:pPr>
            <a:r>
              <a:rPr lang="lv-LV" sz="1600">
                <a:solidFill>
                  <a:srgbClr val="012269"/>
                </a:solidFill>
                <a:cs typeface="Arial" panose="020B0604020202020204" pitchFamily="34" charset="0"/>
              </a:rPr>
              <a:t>Informācija par lietotāju pārvaldību - </a:t>
            </a:r>
            <a:r>
              <a:rPr lang="lv-LV" sz="1600">
                <a:solidFill>
                  <a:srgbClr val="012269"/>
                </a:solidFill>
                <a:cs typeface="Arial" panose="020B0604020202020204" pitchFamily="34" charset="0"/>
                <a:hlinkClick r:id="rId6">
                  <a:extLst>
                    <a:ext uri="{A12FA001-AC4F-418D-AE19-62706E023703}">
                      <ahyp:hlinkClr xmlns:ahyp="http://schemas.microsoft.com/office/drawing/2018/hyperlinkcolor" val="tx"/>
                    </a:ext>
                  </a:extLst>
                </a:hlinkClick>
              </a:rPr>
              <a:t>https://www.cfla.gov.lv/lv/kpvis-lietotaju-parvaldiba</a:t>
            </a:r>
            <a:r>
              <a:rPr lang="lv-LV" sz="1600">
                <a:solidFill>
                  <a:srgbClr val="012269"/>
                </a:solidFill>
                <a:cs typeface="Arial" panose="020B0604020202020204" pitchFamily="34" charset="0"/>
              </a:rPr>
              <a:t> </a:t>
            </a:r>
          </a:p>
          <a:p>
            <a:pPr marL="342900" indent="-342900">
              <a:buFont typeface="Symbol" panose="05050102010706020507" pitchFamily="18" charset="2"/>
              <a:buChar char=""/>
            </a:pPr>
            <a:r>
              <a:rPr lang="lv-LV" sz="1600">
                <a:solidFill>
                  <a:srgbClr val="012269"/>
                </a:solidFill>
                <a:cs typeface="Arial" panose="020B0604020202020204" pitchFamily="34" charset="0"/>
              </a:rPr>
              <a:t>E-vides atbalsta tālrunis - </a:t>
            </a:r>
            <a:r>
              <a:rPr lang="lv-LV" sz="1600">
                <a:solidFill>
                  <a:srgbClr val="012269"/>
                </a:solidFill>
                <a:cs typeface="Arial" panose="020B0604020202020204" pitchFamily="34" charset="0"/>
                <a:hlinkClick r:id="rId7">
                  <a:extLst>
                    <a:ext uri="{A12FA001-AC4F-418D-AE19-62706E023703}">
                      <ahyp:hlinkClr xmlns:ahyp="http://schemas.microsoft.com/office/drawing/2018/hyperlinkcolor" val="tx"/>
                    </a:ext>
                  </a:extLst>
                </a:hlinkClick>
              </a:rPr>
              <a:t>+371 20003306</a:t>
            </a:r>
            <a:r>
              <a:rPr lang="lv-LV" sz="1600">
                <a:solidFill>
                  <a:srgbClr val="012269"/>
                </a:solidFill>
                <a:cs typeface="Arial" panose="020B0604020202020204" pitchFamily="34" charset="0"/>
              </a:rPr>
              <a:t> </a:t>
            </a:r>
          </a:p>
        </p:txBody>
      </p:sp>
      <p:sp>
        <p:nvSpPr>
          <p:cNvPr id="3" name="Content Placeholder 3">
            <a:extLst>
              <a:ext uri="{FF2B5EF4-FFF2-40B4-BE49-F238E27FC236}">
                <a16:creationId xmlns:a16="http://schemas.microsoft.com/office/drawing/2014/main" id="{865A6818-9ACC-6145-09F3-EBB05B9EB999}"/>
              </a:ext>
            </a:extLst>
          </p:cNvPr>
          <p:cNvSpPr txBox="1">
            <a:spLocks/>
          </p:cNvSpPr>
          <p:nvPr/>
        </p:nvSpPr>
        <p:spPr>
          <a:xfrm>
            <a:off x="8775389" y="2578984"/>
            <a:ext cx="3128514" cy="4034651"/>
          </a:xfrm>
          <a:prstGeom prst="rect">
            <a:avLst/>
          </a:prstGeom>
        </p:spPr>
        <p:txBody>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80000"/>
              </a:lnSpc>
              <a:buFont typeface="Verdana" panose="020B0604030504040204" pitchFamily="34" charset="0"/>
              <a:buChar char="‼"/>
            </a:pPr>
            <a:r>
              <a:rPr lang="lv-LV" altLang="lv-LV" sz="1400">
                <a:solidFill>
                  <a:srgbClr val="012269"/>
                </a:solidFill>
              </a:rPr>
              <a:t>Autorizācija KPVIS pieejama </a:t>
            </a:r>
            <a:r>
              <a:rPr lang="lv-LV" altLang="lv-LV" sz="1400" b="1">
                <a:solidFill>
                  <a:srgbClr val="012269"/>
                </a:solidFill>
              </a:rPr>
              <a:t>tikai ar Vienotās pieteikšanās moduļa (VPM) paaugstinātas drošības autentifikācijas rīkiem</a:t>
            </a:r>
            <a:r>
              <a:rPr lang="lv-LV" altLang="lv-LV" sz="1400">
                <a:solidFill>
                  <a:srgbClr val="012269"/>
                </a:solidFill>
              </a:rPr>
              <a:t>, t.i., autentifikācija ar e-parakstu vai </a:t>
            </a:r>
            <a:r>
              <a:rPr lang="lv-LV" altLang="lv-LV" sz="1400" err="1">
                <a:solidFill>
                  <a:srgbClr val="012269"/>
                </a:solidFill>
              </a:rPr>
              <a:t>eID</a:t>
            </a:r>
            <a:r>
              <a:rPr lang="lv-LV" altLang="lv-LV" sz="1400">
                <a:solidFill>
                  <a:srgbClr val="012269"/>
                </a:solidFill>
              </a:rPr>
              <a:t> vai e-paraksts Mobile.</a:t>
            </a:r>
          </a:p>
          <a:p>
            <a:pPr>
              <a:lnSpc>
                <a:spcPct val="80000"/>
              </a:lnSpc>
              <a:buFont typeface="Verdana" panose="020B0604030504040204" pitchFamily="34" charset="0"/>
              <a:buChar char="‼"/>
            </a:pPr>
            <a:endParaRPr lang="en-US" altLang="lv-LV" sz="1400">
              <a:solidFill>
                <a:srgbClr val="012269"/>
              </a:solidFill>
            </a:endParaRPr>
          </a:p>
          <a:p>
            <a:pPr>
              <a:lnSpc>
                <a:spcPct val="80000"/>
              </a:lnSpc>
              <a:buFont typeface="Verdana" panose="020B0604030504040204" pitchFamily="34" charset="0"/>
              <a:buChar char="‼"/>
            </a:pPr>
            <a:r>
              <a:rPr lang="lv-LV" altLang="lv-LV" sz="1400">
                <a:solidFill>
                  <a:srgbClr val="012269"/>
                </a:solidFill>
              </a:rPr>
              <a:t>KPVIS darbība tiek nodrošināta Eiropā un ASV. </a:t>
            </a:r>
          </a:p>
          <a:p>
            <a:pPr>
              <a:lnSpc>
                <a:spcPct val="80000"/>
              </a:lnSpc>
              <a:buFont typeface="Verdana" panose="020B0604030504040204" pitchFamily="34" charset="0"/>
              <a:buChar char="‼"/>
            </a:pPr>
            <a:endParaRPr lang="en-US" altLang="lv-LV" sz="1400">
              <a:solidFill>
                <a:srgbClr val="012269"/>
              </a:solidFill>
            </a:endParaRPr>
          </a:p>
          <a:p>
            <a:pPr>
              <a:lnSpc>
                <a:spcPct val="80000"/>
              </a:lnSpc>
              <a:buFont typeface="Verdana" panose="020B0604030504040204" pitchFamily="34" charset="0"/>
              <a:buChar char="‼"/>
            </a:pPr>
            <a:r>
              <a:rPr lang="lv-LV" altLang="lv-LV" sz="1400">
                <a:solidFill>
                  <a:srgbClr val="012269"/>
                </a:solidFill>
              </a:rPr>
              <a:t>No Latvijas IP adresēm KPVI</a:t>
            </a:r>
            <a:r>
              <a:rPr lang="en-US" altLang="lv-LV" sz="1400">
                <a:solidFill>
                  <a:srgbClr val="012269"/>
                </a:solidFill>
              </a:rPr>
              <a:t>S</a:t>
            </a:r>
            <a:r>
              <a:rPr lang="lv-LV" altLang="lv-LV" sz="1400">
                <a:solidFill>
                  <a:srgbClr val="012269"/>
                </a:solidFill>
              </a:rPr>
              <a:t> pieejams visu laiku</a:t>
            </a:r>
            <a:r>
              <a:rPr lang="en-US" altLang="lv-LV" sz="1400">
                <a:solidFill>
                  <a:srgbClr val="012269"/>
                </a:solidFill>
              </a:rPr>
              <a:t>, </a:t>
            </a:r>
            <a:r>
              <a:rPr lang="en-US" altLang="lv-LV" sz="1400" err="1">
                <a:solidFill>
                  <a:srgbClr val="012269"/>
                </a:solidFill>
              </a:rPr>
              <a:t>savukārt</a:t>
            </a:r>
            <a:r>
              <a:rPr lang="en-US" altLang="lv-LV" sz="1400">
                <a:solidFill>
                  <a:srgbClr val="012269"/>
                </a:solidFill>
              </a:rPr>
              <a:t> n</a:t>
            </a:r>
            <a:r>
              <a:rPr lang="lv-LV" altLang="lv-LV" sz="1400">
                <a:solidFill>
                  <a:srgbClr val="012269"/>
                </a:solidFill>
              </a:rPr>
              <a:t>o citiem reģioniem pieejams tikai darba dienās, darba laikā no plkst. 8:00 līdz 20:00 (</a:t>
            </a:r>
            <a:r>
              <a:rPr lang="en-US" altLang="lv-LV" sz="1400">
                <a:solidFill>
                  <a:srgbClr val="012269"/>
                </a:solidFill>
              </a:rPr>
              <a:t>n</a:t>
            </a:r>
            <a:r>
              <a:rPr lang="lv-LV" altLang="lv-LV" sz="1400" err="1">
                <a:solidFill>
                  <a:srgbClr val="012269"/>
                </a:solidFill>
              </a:rPr>
              <a:t>av</a:t>
            </a:r>
            <a:r>
              <a:rPr lang="lv-LV" altLang="lv-LV" sz="1400">
                <a:solidFill>
                  <a:srgbClr val="012269"/>
                </a:solidFill>
              </a:rPr>
              <a:t> pieejams – sestdien, svētdien un ārpus darba laika</a:t>
            </a:r>
            <a:r>
              <a:rPr lang="en-US" altLang="lv-LV" sz="1400">
                <a:solidFill>
                  <a:srgbClr val="012269"/>
                </a:solidFill>
              </a:rPr>
              <a:t>)</a:t>
            </a:r>
            <a:endParaRPr lang="lv-LV" altLang="lv-LV" sz="1400">
              <a:solidFill>
                <a:srgbClr val="012269"/>
              </a:solidFill>
            </a:endParaRPr>
          </a:p>
        </p:txBody>
      </p:sp>
    </p:spTree>
    <p:extLst>
      <p:ext uri="{BB962C8B-B14F-4D97-AF65-F5344CB8AC3E}">
        <p14:creationId xmlns:p14="http://schemas.microsoft.com/office/powerpoint/2010/main" val="459797574"/>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E56773E04C54A8AAEC798B999D08D" ma:contentTypeVersion="16" ma:contentTypeDescription="Create a new document." ma:contentTypeScope="" ma:versionID="9149844f8bcdd612f4570f6eff87e79f">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c6dddf3e74f1801dda93a3261d653b9d"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SharedWithUsers xmlns="42144e59-5907-413f-b624-803f3a022d9b">
      <UserInfo>
        <DisplayName>Tatjana Tokareva</DisplayName>
        <AccountId>26</AccountId>
        <AccountType/>
      </UserInfo>
    </SharedWithUsers>
  </documentManagement>
</p:properties>
</file>

<file path=customXml/itemProps1.xml><?xml version="1.0" encoding="utf-8"?>
<ds:datastoreItem xmlns:ds="http://schemas.openxmlformats.org/officeDocument/2006/customXml" ds:itemID="{3829EC99-E4F2-4456-B19B-CFB24BD52E6D}">
  <ds:schemaRefs>
    <ds:schemaRef ds:uri="25a75a1d-8b78-49a6-8e4b-dbe94589a28d"/>
    <ds:schemaRef ds:uri="42144e59-5907-413f-b624-803f3a022d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D1A0CF-36F4-4EB2-8ADE-B457D5CEF29B}">
  <ds:schemaRefs>
    <ds:schemaRef ds:uri="http://schemas.microsoft.com/sharepoint/v3/contenttype/forms"/>
  </ds:schemaRefs>
</ds:datastoreItem>
</file>

<file path=customXml/itemProps3.xml><?xml version="1.0" encoding="utf-8"?>
<ds:datastoreItem xmlns:ds="http://schemas.openxmlformats.org/officeDocument/2006/customXml" ds:itemID="{90AB89D5-06B3-4112-A786-34B39ECC4561}">
  <ds:schemaRefs>
    <ds:schemaRef ds:uri="25a75a1d-8b78-49a6-8e4b-dbe94589a28d"/>
    <ds:schemaRef ds:uri="42144e59-5907-413f-b624-803f3a022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89_Prezentacija_templateLV</Template>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89_Prezentacija_templateLV</vt:lpstr>
      <vt:lpstr>PowerPoint Presentation</vt:lpstr>
      <vt:lpstr>Saturs</vt:lpstr>
      <vt:lpstr>Atlases process - laika grafiks</vt:lpstr>
      <vt:lpstr>Atlases process - vērtēšana</vt:lpstr>
      <vt:lpstr>Atlases process – lēmuma pieņemšana</vt:lpstr>
      <vt:lpstr>Dokumenti un saites PI sagatavošanai</vt:lpstr>
      <vt:lpstr>PowerPoint Presentation</vt:lpstr>
      <vt:lpstr>Dokumenti un saites PI sagatavošanai</vt:lpstr>
      <vt:lpstr>PI sagatavošana KPVIS</vt:lpstr>
      <vt:lpstr>PI sagatavošana KPVIS</vt:lpstr>
      <vt:lpstr>PI sagatavošana KPVIS</vt:lpstr>
      <vt:lpstr>PI saturs - veidlapa</vt:lpstr>
      <vt:lpstr>PowerPoint Presentation</vt:lpstr>
      <vt:lpstr>PI saturs - pielikumi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revision>1</cp:revision>
  <dcterms:created xsi:type="dcterms:W3CDTF">2014-11-20T14:46:47Z</dcterms:created>
  <dcterms:modified xsi:type="dcterms:W3CDTF">2024-07-29T12:41:50Z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lcf76f155ced4ddcb4097134ff3c332f">
    <vt:lpwstr/>
  </property>
  <property fmtid="{D5CDD505-2E9C-101B-9397-08002B2CF9AE}" pid="4" name="TaxCatchAll">
    <vt:lpwstr/>
  </property>
  <property fmtid="{D5CDD505-2E9C-101B-9397-08002B2CF9AE}" pid="5" name="MediaServiceImageTags">
    <vt:lpwstr/>
  </property>
</Properties>
</file>