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3F_FAEC815E.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4" r:id="rId4"/>
    <p:sldMasterId id="2147483648" r:id="rId5"/>
  </p:sldMasterIdLst>
  <p:notesMasterIdLst>
    <p:notesMasterId r:id="rId38"/>
  </p:notesMasterIdLst>
  <p:sldIdLst>
    <p:sldId id="324" r:id="rId6"/>
    <p:sldId id="268" r:id="rId7"/>
    <p:sldId id="305" r:id="rId8"/>
    <p:sldId id="269" r:id="rId9"/>
    <p:sldId id="314" r:id="rId10"/>
    <p:sldId id="273" r:id="rId11"/>
    <p:sldId id="274" r:id="rId12"/>
    <p:sldId id="319" r:id="rId13"/>
    <p:sldId id="318" r:id="rId14"/>
    <p:sldId id="325" r:id="rId15"/>
    <p:sldId id="327" r:id="rId16"/>
    <p:sldId id="326" r:id="rId17"/>
    <p:sldId id="323" r:id="rId18"/>
    <p:sldId id="328" r:id="rId19"/>
    <p:sldId id="329" r:id="rId20"/>
    <p:sldId id="316" r:id="rId21"/>
    <p:sldId id="317" r:id="rId22"/>
    <p:sldId id="312" r:id="rId23"/>
    <p:sldId id="311" r:id="rId24"/>
    <p:sldId id="313" r:id="rId25"/>
    <p:sldId id="266" r:id="rId26"/>
    <p:sldId id="286" r:id="rId27"/>
    <p:sldId id="307" r:id="rId28"/>
    <p:sldId id="290" r:id="rId29"/>
    <p:sldId id="330" r:id="rId30"/>
    <p:sldId id="287" r:id="rId31"/>
    <p:sldId id="297" r:id="rId32"/>
    <p:sldId id="303" r:id="rId33"/>
    <p:sldId id="301" r:id="rId34"/>
    <p:sldId id="332" r:id="rId35"/>
    <p:sldId id="331" r:id="rId36"/>
    <p:sldId id="267" r:id="rId37"/>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BAB246DF-4861-493A-AC29-0D7A3C790219}">
          <p14:sldIdLst>
            <p14:sldId id="324"/>
            <p14:sldId id="268"/>
            <p14:sldId id="305"/>
            <p14:sldId id="269"/>
            <p14:sldId id="314"/>
            <p14:sldId id="273"/>
            <p14:sldId id="274"/>
            <p14:sldId id="319"/>
            <p14:sldId id="318"/>
            <p14:sldId id="325"/>
            <p14:sldId id="327"/>
            <p14:sldId id="326"/>
            <p14:sldId id="323"/>
            <p14:sldId id="328"/>
            <p14:sldId id="329"/>
            <p14:sldId id="316"/>
            <p14:sldId id="317"/>
            <p14:sldId id="312"/>
            <p14:sldId id="311"/>
            <p14:sldId id="313"/>
            <p14:sldId id="266"/>
            <p14:sldId id="286"/>
            <p14:sldId id="307"/>
            <p14:sldId id="290"/>
            <p14:sldId id="330"/>
            <p14:sldId id="287"/>
            <p14:sldId id="297"/>
            <p14:sldId id="303"/>
            <p14:sldId id="301"/>
            <p14:sldId id="332"/>
            <p14:sldId id="331"/>
            <p14:sldId id="267"/>
          </p14:sldIdLst>
        </p14:section>
      </p14:sectionLst>
    </p:ext>
    <p:ext uri="{EFAFB233-063F-42B5-8137-9DF3F51BA10A}">
      <p15:sldGuideLst xmlns:p15="http://schemas.microsoft.com/office/powerpoint/2012/main">
        <p15:guide id="1" orient="horz" pos="2183"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593752-3674-BC88-39AC-37A4724DEB86}" name="Linda Reinvalde" initials="LR" userId="S::linda.reinvalde@cfla.gov.lv::23d51bda-638e-4e16-970a-442e23695f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764"/>
    <a:srgbClr val="E9EDF4"/>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4373CA-6EA4-4A97-AD9F-4919CA7507AC}" v="15" dt="2024-04-29T13:35:48.651"/>
    <p1510:client id="{5281B20A-E094-431F-A85F-07E57CB73455}" v="1" dt="2024-04-29T05:56:12.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ita Kandavniece" userId="f9614e4a-d2e0-42d0-b98b-2be627a652d2" providerId="ADAL" clId="{444373CA-6EA4-4A97-AD9F-4919CA7507AC}"/>
    <pc:docChg chg="undo custSel addSld modSld">
      <pc:chgData name="Agita Kandavniece" userId="f9614e4a-d2e0-42d0-b98b-2be627a652d2" providerId="ADAL" clId="{444373CA-6EA4-4A97-AD9F-4919CA7507AC}" dt="2024-04-29T13:41:46.153" v="607" actId="20577"/>
      <pc:docMkLst>
        <pc:docMk/>
      </pc:docMkLst>
      <pc:sldChg chg="addSp delSp modSp mod">
        <pc:chgData name="Agita Kandavniece" userId="f9614e4a-d2e0-42d0-b98b-2be627a652d2" providerId="ADAL" clId="{444373CA-6EA4-4A97-AD9F-4919CA7507AC}" dt="2024-04-29T13:40:24.672" v="593" actId="20577"/>
        <pc:sldMkLst>
          <pc:docMk/>
          <pc:sldMk cId="1852905586" sldId="301"/>
        </pc:sldMkLst>
        <pc:spChg chg="mod">
          <ac:chgData name="Agita Kandavniece" userId="f9614e4a-d2e0-42d0-b98b-2be627a652d2" providerId="ADAL" clId="{444373CA-6EA4-4A97-AD9F-4919CA7507AC}" dt="2024-04-29T13:40:24.672" v="593" actId="20577"/>
          <ac:spMkLst>
            <pc:docMk/>
            <pc:sldMk cId="1852905586" sldId="301"/>
            <ac:spMk id="2" creationId="{C925CD14-7FAE-4A1A-AB1D-407D222407B8}"/>
          </ac:spMkLst>
        </pc:spChg>
        <pc:spChg chg="add mod">
          <ac:chgData name="Agita Kandavniece" userId="f9614e4a-d2e0-42d0-b98b-2be627a652d2" providerId="ADAL" clId="{444373CA-6EA4-4A97-AD9F-4919CA7507AC}" dt="2024-04-29T13:02:47.919" v="52" actId="1076"/>
          <ac:spMkLst>
            <pc:docMk/>
            <pc:sldMk cId="1852905586" sldId="301"/>
            <ac:spMk id="8" creationId="{BDF3108B-EDD3-5799-48D4-C38CCAFD10F7}"/>
          </ac:spMkLst>
        </pc:spChg>
        <pc:spChg chg="add mod">
          <ac:chgData name="Agita Kandavniece" userId="f9614e4a-d2e0-42d0-b98b-2be627a652d2" providerId="ADAL" clId="{444373CA-6EA4-4A97-AD9F-4919CA7507AC}" dt="2024-04-29T13:09:18.739" v="160" actId="20577"/>
          <ac:spMkLst>
            <pc:docMk/>
            <pc:sldMk cId="1852905586" sldId="301"/>
            <ac:spMk id="15" creationId="{D4CB996E-BE0B-CDD1-FA35-352A0AB923E2}"/>
          </ac:spMkLst>
        </pc:spChg>
        <pc:spChg chg="mod">
          <ac:chgData name="Agita Kandavniece" userId="f9614e4a-d2e0-42d0-b98b-2be627a652d2" providerId="ADAL" clId="{444373CA-6EA4-4A97-AD9F-4919CA7507AC}" dt="2024-04-29T12:59:31.710" v="2" actId="6549"/>
          <ac:spMkLst>
            <pc:docMk/>
            <pc:sldMk cId="1852905586" sldId="301"/>
            <ac:spMk id="24" creationId="{2EF103CE-BDDE-444C-896B-DAA299702C69}"/>
          </ac:spMkLst>
        </pc:spChg>
        <pc:grpChg chg="del">
          <ac:chgData name="Agita Kandavniece" userId="f9614e4a-d2e0-42d0-b98b-2be627a652d2" providerId="ADAL" clId="{444373CA-6EA4-4A97-AD9F-4919CA7507AC}" dt="2024-04-29T12:59:33.129" v="3" actId="478"/>
          <ac:grpSpMkLst>
            <pc:docMk/>
            <pc:sldMk cId="1852905586" sldId="301"/>
            <ac:grpSpMk id="3" creationId="{80D6490C-7E80-411C-9215-F1831330F26D}"/>
          </ac:grpSpMkLst>
        </pc:grpChg>
        <pc:picChg chg="add mod">
          <ac:chgData name="Agita Kandavniece" userId="f9614e4a-d2e0-42d0-b98b-2be627a652d2" providerId="ADAL" clId="{444373CA-6EA4-4A97-AD9F-4919CA7507AC}" dt="2024-04-29T13:09:40.256" v="165" actId="1076"/>
          <ac:picMkLst>
            <pc:docMk/>
            <pc:sldMk cId="1852905586" sldId="301"/>
            <ac:picMk id="10" creationId="{F162E1BA-2BDF-9FCF-E33B-453D3B6E74AD}"/>
          </ac:picMkLst>
        </pc:picChg>
        <pc:picChg chg="add mod">
          <ac:chgData name="Agita Kandavniece" userId="f9614e4a-d2e0-42d0-b98b-2be627a652d2" providerId="ADAL" clId="{444373CA-6EA4-4A97-AD9F-4919CA7507AC}" dt="2024-04-29T13:10:51.123" v="169" actId="1076"/>
          <ac:picMkLst>
            <pc:docMk/>
            <pc:sldMk cId="1852905586" sldId="301"/>
            <ac:picMk id="21" creationId="{D632B7A7-345B-074F-6CC4-B68D2F26DA66}"/>
          </ac:picMkLst>
        </pc:picChg>
        <pc:picChg chg="add mod">
          <ac:chgData name="Agita Kandavniece" userId="f9614e4a-d2e0-42d0-b98b-2be627a652d2" providerId="ADAL" clId="{444373CA-6EA4-4A97-AD9F-4919CA7507AC}" dt="2024-04-29T13:11:16.238" v="175" actId="1076"/>
          <ac:picMkLst>
            <pc:docMk/>
            <pc:sldMk cId="1852905586" sldId="301"/>
            <ac:picMk id="23" creationId="{A0A7C0CB-5C25-468A-DA66-D2489BF24E96}"/>
          </ac:picMkLst>
        </pc:picChg>
        <pc:picChg chg="del">
          <ac:chgData name="Agita Kandavniece" userId="f9614e4a-d2e0-42d0-b98b-2be627a652d2" providerId="ADAL" clId="{444373CA-6EA4-4A97-AD9F-4919CA7507AC}" dt="2024-04-29T12:59:37.937" v="6" actId="478"/>
          <ac:picMkLst>
            <pc:docMk/>
            <pc:sldMk cId="1852905586" sldId="301"/>
            <ac:picMk id="49" creationId="{E018DBAB-18CB-469B-92B7-5DF66B87919E}"/>
          </ac:picMkLst>
        </pc:picChg>
        <pc:picChg chg="del">
          <ac:chgData name="Agita Kandavniece" userId="f9614e4a-d2e0-42d0-b98b-2be627a652d2" providerId="ADAL" clId="{444373CA-6EA4-4A97-AD9F-4919CA7507AC}" dt="2024-04-29T12:59:36.489" v="5" actId="478"/>
          <ac:picMkLst>
            <pc:docMk/>
            <pc:sldMk cId="1852905586" sldId="301"/>
            <ac:picMk id="50" creationId="{23A40438-C122-42D9-B871-DD2A2BF1B413}"/>
          </ac:picMkLst>
        </pc:picChg>
        <pc:picChg chg="del">
          <ac:chgData name="Agita Kandavniece" userId="f9614e4a-d2e0-42d0-b98b-2be627a652d2" providerId="ADAL" clId="{444373CA-6EA4-4A97-AD9F-4919CA7507AC}" dt="2024-04-29T12:59:35.407" v="4" actId="478"/>
          <ac:picMkLst>
            <pc:docMk/>
            <pc:sldMk cId="1852905586" sldId="301"/>
            <ac:picMk id="51" creationId="{AB5CE438-B1D8-4A7E-8626-E1555C6331FA}"/>
          </ac:picMkLst>
        </pc:picChg>
      </pc:sldChg>
      <pc:sldChg chg="modSp mod">
        <pc:chgData name="Agita Kandavniece" userId="f9614e4a-d2e0-42d0-b98b-2be627a652d2" providerId="ADAL" clId="{444373CA-6EA4-4A97-AD9F-4919CA7507AC}" dt="2024-04-29T13:41:40.500" v="605" actId="20577"/>
        <pc:sldMkLst>
          <pc:docMk/>
          <pc:sldMk cId="2176511853" sldId="311"/>
        </pc:sldMkLst>
        <pc:spChg chg="mod">
          <ac:chgData name="Agita Kandavniece" userId="f9614e4a-d2e0-42d0-b98b-2be627a652d2" providerId="ADAL" clId="{444373CA-6EA4-4A97-AD9F-4919CA7507AC}" dt="2024-04-29T13:41:40.500" v="605" actId="20577"/>
          <ac:spMkLst>
            <pc:docMk/>
            <pc:sldMk cId="2176511853" sldId="311"/>
            <ac:spMk id="17410" creationId="{06416A64-F558-4E2E-BD60-01B6A435C650}"/>
          </ac:spMkLst>
        </pc:spChg>
      </pc:sldChg>
      <pc:sldChg chg="modSp mod">
        <pc:chgData name="Agita Kandavniece" userId="f9614e4a-d2e0-42d0-b98b-2be627a652d2" providerId="ADAL" clId="{444373CA-6EA4-4A97-AD9F-4919CA7507AC}" dt="2024-04-29T13:41:35.105" v="603" actId="20577"/>
        <pc:sldMkLst>
          <pc:docMk/>
          <pc:sldMk cId="18327053" sldId="312"/>
        </pc:sldMkLst>
        <pc:spChg chg="mod">
          <ac:chgData name="Agita Kandavniece" userId="f9614e4a-d2e0-42d0-b98b-2be627a652d2" providerId="ADAL" clId="{444373CA-6EA4-4A97-AD9F-4919CA7507AC}" dt="2024-04-29T13:41:35.105" v="603" actId="20577"/>
          <ac:spMkLst>
            <pc:docMk/>
            <pc:sldMk cId="18327053" sldId="312"/>
            <ac:spMk id="10" creationId="{AC11B031-E1B0-4D6F-919B-4FD00E3B9D25}"/>
          </ac:spMkLst>
        </pc:spChg>
      </pc:sldChg>
      <pc:sldChg chg="modSp mod">
        <pc:chgData name="Agita Kandavniece" userId="f9614e4a-d2e0-42d0-b98b-2be627a652d2" providerId="ADAL" clId="{444373CA-6EA4-4A97-AD9F-4919CA7507AC}" dt="2024-04-29T13:41:46.153" v="607" actId="20577"/>
        <pc:sldMkLst>
          <pc:docMk/>
          <pc:sldMk cId="2424753193" sldId="313"/>
        </pc:sldMkLst>
        <pc:spChg chg="mod">
          <ac:chgData name="Agita Kandavniece" userId="f9614e4a-d2e0-42d0-b98b-2be627a652d2" providerId="ADAL" clId="{444373CA-6EA4-4A97-AD9F-4919CA7507AC}" dt="2024-04-29T13:41:46.153" v="607" actId="20577"/>
          <ac:spMkLst>
            <pc:docMk/>
            <pc:sldMk cId="2424753193" sldId="313"/>
            <ac:spMk id="17410" creationId="{06416A64-F558-4E2E-BD60-01B6A435C650}"/>
          </ac:spMkLst>
        </pc:spChg>
      </pc:sldChg>
      <pc:sldChg chg="modSp mod">
        <pc:chgData name="Agita Kandavniece" userId="f9614e4a-d2e0-42d0-b98b-2be627a652d2" providerId="ADAL" clId="{444373CA-6EA4-4A97-AD9F-4919CA7507AC}" dt="2024-04-29T13:41:19.886" v="599" actId="20577"/>
        <pc:sldMkLst>
          <pc:docMk/>
          <pc:sldMk cId="3383925636" sldId="316"/>
        </pc:sldMkLst>
        <pc:spChg chg="mod">
          <ac:chgData name="Agita Kandavniece" userId="f9614e4a-d2e0-42d0-b98b-2be627a652d2" providerId="ADAL" clId="{444373CA-6EA4-4A97-AD9F-4919CA7507AC}" dt="2024-04-29T13:41:19.886" v="599" actId="20577"/>
          <ac:spMkLst>
            <pc:docMk/>
            <pc:sldMk cId="3383925636" sldId="316"/>
            <ac:spMk id="2" creationId="{8514FEEA-402A-824E-4364-6B127580F652}"/>
          </ac:spMkLst>
        </pc:spChg>
      </pc:sldChg>
      <pc:sldChg chg="modSp mod">
        <pc:chgData name="Agita Kandavniece" userId="f9614e4a-d2e0-42d0-b98b-2be627a652d2" providerId="ADAL" clId="{444373CA-6EA4-4A97-AD9F-4919CA7507AC}" dt="2024-04-29T13:41:28.153" v="601" actId="20577"/>
        <pc:sldMkLst>
          <pc:docMk/>
          <pc:sldMk cId="3946103378" sldId="317"/>
        </pc:sldMkLst>
        <pc:spChg chg="mod">
          <ac:chgData name="Agita Kandavniece" userId="f9614e4a-d2e0-42d0-b98b-2be627a652d2" providerId="ADAL" clId="{444373CA-6EA4-4A97-AD9F-4919CA7507AC}" dt="2024-04-29T13:41:28.153" v="601" actId="20577"/>
          <ac:spMkLst>
            <pc:docMk/>
            <pc:sldMk cId="3946103378" sldId="317"/>
            <ac:spMk id="2" creationId="{8514FEEA-402A-824E-4364-6B127580F652}"/>
          </ac:spMkLst>
        </pc:spChg>
      </pc:sldChg>
      <pc:sldChg chg="modSp mod">
        <pc:chgData name="Agita Kandavniece" userId="f9614e4a-d2e0-42d0-b98b-2be627a652d2" providerId="ADAL" clId="{444373CA-6EA4-4A97-AD9F-4919CA7507AC}" dt="2024-04-29T13:39:52.467" v="588" actId="1035"/>
        <pc:sldMkLst>
          <pc:docMk/>
          <pc:sldMk cId="3180000020" sldId="329"/>
        </pc:sldMkLst>
        <pc:spChg chg="mod">
          <ac:chgData name="Agita Kandavniece" userId="f9614e4a-d2e0-42d0-b98b-2be627a652d2" providerId="ADAL" clId="{444373CA-6EA4-4A97-AD9F-4919CA7507AC}" dt="2024-04-29T13:39:47.218" v="586" actId="20577"/>
          <ac:spMkLst>
            <pc:docMk/>
            <pc:sldMk cId="3180000020" sldId="329"/>
            <ac:spMk id="15362" creationId="{AF972328-B4E8-4755-90C1-6201CDC83FD9}"/>
          </ac:spMkLst>
        </pc:spChg>
        <pc:picChg chg="mod">
          <ac:chgData name="Agita Kandavniece" userId="f9614e4a-d2e0-42d0-b98b-2be627a652d2" providerId="ADAL" clId="{444373CA-6EA4-4A97-AD9F-4919CA7507AC}" dt="2024-04-29T13:39:52.467" v="588" actId="1035"/>
          <ac:picMkLst>
            <pc:docMk/>
            <pc:sldMk cId="3180000020" sldId="329"/>
            <ac:picMk id="5" creationId="{F1944997-794C-9DF4-C772-32A10FB15AF4}"/>
          </ac:picMkLst>
        </pc:picChg>
      </pc:sldChg>
      <pc:sldChg chg="modSp add mod">
        <pc:chgData name="Agita Kandavniece" userId="f9614e4a-d2e0-42d0-b98b-2be627a652d2" providerId="ADAL" clId="{444373CA-6EA4-4A97-AD9F-4919CA7507AC}" dt="2024-04-29T13:40:34.270" v="597" actId="20577"/>
        <pc:sldMkLst>
          <pc:docMk/>
          <pc:sldMk cId="395361230" sldId="331"/>
        </pc:sldMkLst>
        <pc:spChg chg="mod">
          <ac:chgData name="Agita Kandavniece" userId="f9614e4a-d2e0-42d0-b98b-2be627a652d2" providerId="ADAL" clId="{444373CA-6EA4-4A97-AD9F-4919CA7507AC}" dt="2024-04-29T13:40:34.270" v="597" actId="20577"/>
          <ac:spMkLst>
            <pc:docMk/>
            <pc:sldMk cId="395361230" sldId="331"/>
            <ac:spMk id="2" creationId="{C925CD14-7FAE-4A1A-AB1D-407D222407B8}"/>
          </ac:spMkLst>
        </pc:spChg>
      </pc:sldChg>
      <pc:sldChg chg="addSp delSp modSp add mod">
        <pc:chgData name="Agita Kandavniece" userId="f9614e4a-d2e0-42d0-b98b-2be627a652d2" providerId="ADAL" clId="{444373CA-6EA4-4A97-AD9F-4919CA7507AC}" dt="2024-04-29T13:40:29.419" v="595" actId="20577"/>
        <pc:sldMkLst>
          <pc:docMk/>
          <pc:sldMk cId="1312667715" sldId="332"/>
        </pc:sldMkLst>
        <pc:spChg chg="mod">
          <ac:chgData name="Agita Kandavniece" userId="f9614e4a-d2e0-42d0-b98b-2be627a652d2" providerId="ADAL" clId="{444373CA-6EA4-4A97-AD9F-4919CA7507AC}" dt="2024-04-29T13:40:29.419" v="595" actId="20577"/>
          <ac:spMkLst>
            <pc:docMk/>
            <pc:sldMk cId="1312667715" sldId="332"/>
            <ac:spMk id="2" creationId="{C925CD14-7FAE-4A1A-AB1D-407D222407B8}"/>
          </ac:spMkLst>
        </pc:spChg>
        <pc:spChg chg="add del mod">
          <ac:chgData name="Agita Kandavniece" userId="f9614e4a-d2e0-42d0-b98b-2be627a652d2" providerId="ADAL" clId="{444373CA-6EA4-4A97-AD9F-4919CA7507AC}" dt="2024-04-29T13:17:22.108" v="235" actId="478"/>
          <ac:spMkLst>
            <pc:docMk/>
            <pc:sldMk cId="1312667715" sldId="332"/>
            <ac:spMk id="3" creationId="{E555260A-B95A-8FBF-B809-A5B071D279F8}"/>
          </ac:spMkLst>
        </pc:spChg>
        <pc:spChg chg="add del mod">
          <ac:chgData name="Agita Kandavniece" userId="f9614e4a-d2e0-42d0-b98b-2be627a652d2" providerId="ADAL" clId="{444373CA-6EA4-4A97-AD9F-4919CA7507AC}" dt="2024-04-29T13:17:09.875" v="233" actId="478"/>
          <ac:spMkLst>
            <pc:docMk/>
            <pc:sldMk cId="1312667715" sldId="332"/>
            <ac:spMk id="4" creationId="{21C0EB3F-DF3D-EE80-7F3D-47B041896D62}"/>
          </ac:spMkLst>
        </pc:spChg>
        <pc:spChg chg="add mod">
          <ac:chgData name="Agita Kandavniece" userId="f9614e4a-d2e0-42d0-b98b-2be627a652d2" providerId="ADAL" clId="{444373CA-6EA4-4A97-AD9F-4919CA7507AC}" dt="2024-04-29T13:17:48.426" v="268" actId="20577"/>
          <ac:spMkLst>
            <pc:docMk/>
            <pc:sldMk cId="1312667715" sldId="332"/>
            <ac:spMk id="5" creationId="{213ABD2A-82DB-8976-DE9A-C1C33D9F41B7}"/>
          </ac:spMkLst>
        </pc:spChg>
        <pc:spChg chg="add mod">
          <ac:chgData name="Agita Kandavniece" userId="f9614e4a-d2e0-42d0-b98b-2be627a652d2" providerId="ADAL" clId="{444373CA-6EA4-4A97-AD9F-4919CA7507AC}" dt="2024-04-29T13:31:59.095" v="574" actId="20577"/>
          <ac:spMkLst>
            <pc:docMk/>
            <pc:sldMk cId="1312667715" sldId="332"/>
            <ac:spMk id="6" creationId="{509E78CA-C5A3-6390-8662-C9B6172645C2}"/>
          </ac:spMkLst>
        </pc:spChg>
        <pc:spChg chg="add mod">
          <ac:chgData name="Agita Kandavniece" userId="f9614e4a-d2e0-42d0-b98b-2be627a652d2" providerId="ADAL" clId="{444373CA-6EA4-4A97-AD9F-4919CA7507AC}" dt="2024-04-29T13:31:55.543" v="572" actId="113"/>
          <ac:spMkLst>
            <pc:docMk/>
            <pc:sldMk cId="1312667715" sldId="332"/>
            <ac:spMk id="9" creationId="{43A54741-3792-F849-A367-9BE12570E2D3}"/>
          </ac:spMkLst>
        </pc:spChg>
        <pc:spChg chg="del">
          <ac:chgData name="Agita Kandavniece" userId="f9614e4a-d2e0-42d0-b98b-2be627a652d2" providerId="ADAL" clId="{444373CA-6EA4-4A97-AD9F-4919CA7507AC}" dt="2024-04-29T13:11:48.790" v="178" actId="478"/>
          <ac:spMkLst>
            <pc:docMk/>
            <pc:sldMk cId="1312667715" sldId="332"/>
            <ac:spMk id="15" creationId="{D4CB996E-BE0B-CDD1-FA35-352A0AB923E2}"/>
          </ac:spMkLst>
        </pc:spChg>
        <pc:picChg chg="del">
          <ac:chgData name="Agita Kandavniece" userId="f9614e4a-d2e0-42d0-b98b-2be627a652d2" providerId="ADAL" clId="{444373CA-6EA4-4A97-AD9F-4919CA7507AC}" dt="2024-04-29T13:11:49.354" v="179" actId="478"/>
          <ac:picMkLst>
            <pc:docMk/>
            <pc:sldMk cId="1312667715" sldId="332"/>
            <ac:picMk id="10" creationId="{F162E1BA-2BDF-9FCF-E33B-453D3B6E74AD}"/>
          </ac:picMkLst>
        </pc:picChg>
        <pc:picChg chg="add del mod">
          <ac:chgData name="Agita Kandavniece" userId="f9614e4a-d2e0-42d0-b98b-2be627a652d2" providerId="ADAL" clId="{444373CA-6EA4-4A97-AD9F-4919CA7507AC}" dt="2024-04-29T13:32:47.131" v="577" actId="478"/>
          <ac:picMkLst>
            <pc:docMk/>
            <pc:sldMk cId="1312667715" sldId="332"/>
            <ac:picMk id="12" creationId="{FCA6F4E0-CC65-94A3-7999-4F5890E77943}"/>
          </ac:picMkLst>
        </pc:picChg>
        <pc:picChg chg="add mod">
          <ac:chgData name="Agita Kandavniece" userId="f9614e4a-d2e0-42d0-b98b-2be627a652d2" providerId="ADAL" clId="{444373CA-6EA4-4A97-AD9F-4919CA7507AC}" dt="2024-04-29T13:33:51.107" v="581" actId="1076"/>
          <ac:picMkLst>
            <pc:docMk/>
            <pc:sldMk cId="1312667715" sldId="332"/>
            <ac:picMk id="14" creationId="{3C8BA139-8E36-D314-B0E1-ED9827DAEC03}"/>
          </ac:picMkLst>
        </pc:picChg>
        <pc:picChg chg="add mod">
          <ac:chgData name="Agita Kandavniece" userId="f9614e4a-d2e0-42d0-b98b-2be627a652d2" providerId="ADAL" clId="{444373CA-6EA4-4A97-AD9F-4919CA7507AC}" dt="2024-04-29T13:35:57.158" v="584" actId="1076"/>
          <ac:picMkLst>
            <pc:docMk/>
            <pc:sldMk cId="1312667715" sldId="332"/>
            <ac:picMk id="17" creationId="{0724A810-7104-1381-241D-EED9295CD187}"/>
          </ac:picMkLst>
        </pc:picChg>
        <pc:picChg chg="del">
          <ac:chgData name="Agita Kandavniece" userId="f9614e4a-d2e0-42d0-b98b-2be627a652d2" providerId="ADAL" clId="{444373CA-6EA4-4A97-AD9F-4919CA7507AC}" dt="2024-04-29T13:11:47.191" v="177" actId="478"/>
          <ac:picMkLst>
            <pc:docMk/>
            <pc:sldMk cId="1312667715" sldId="332"/>
            <ac:picMk id="21" creationId="{D632B7A7-345B-074F-6CC4-B68D2F26DA66}"/>
          </ac:picMkLst>
        </pc:picChg>
        <pc:picChg chg="del">
          <ac:chgData name="Agita Kandavniece" userId="f9614e4a-d2e0-42d0-b98b-2be627a652d2" providerId="ADAL" clId="{444373CA-6EA4-4A97-AD9F-4919CA7507AC}" dt="2024-04-29T13:11:50.439" v="180" actId="478"/>
          <ac:picMkLst>
            <pc:docMk/>
            <pc:sldMk cId="1312667715" sldId="332"/>
            <ac:picMk id="23" creationId="{A0A7C0CB-5C25-468A-DA66-D2489BF24E96}"/>
          </ac:picMkLst>
        </pc:picChg>
      </pc:sldChg>
    </pc:docChg>
  </pc:docChgLst>
  <pc:docChgLst>
    <pc:chgData name="Agita Kandavniece" userId="S::agita.kandavniece@cfla.gov.lv::f9614e4a-d2e0-42d0-b98b-2be627a652d2" providerId="AD" clId="Web-{D3F21B63-6710-2CF3-A7D1-5463409FDB2D}"/>
    <pc:docChg chg="modSld">
      <pc:chgData name="Agita Kandavniece" userId="S::agita.kandavniece@cfla.gov.lv::f9614e4a-d2e0-42d0-b98b-2be627a652d2" providerId="AD" clId="Web-{D3F21B63-6710-2CF3-A7D1-5463409FDB2D}" dt="2024-04-26T05:46:27.869" v="31" actId="20577"/>
      <pc:docMkLst>
        <pc:docMk/>
      </pc:docMkLst>
      <pc:sldChg chg="modSp">
        <pc:chgData name="Agita Kandavniece" userId="S::agita.kandavniece@cfla.gov.lv::f9614e4a-d2e0-42d0-b98b-2be627a652d2" providerId="AD" clId="Web-{D3F21B63-6710-2CF3-A7D1-5463409FDB2D}" dt="2024-04-26T05:46:27.869" v="31" actId="20577"/>
        <pc:sldMkLst>
          <pc:docMk/>
          <pc:sldMk cId="4012746477" sldId="324"/>
        </pc:sldMkLst>
        <pc:spChg chg="mod">
          <ac:chgData name="Agita Kandavniece" userId="S::agita.kandavniece@cfla.gov.lv::f9614e4a-d2e0-42d0-b98b-2be627a652d2" providerId="AD" clId="Web-{D3F21B63-6710-2CF3-A7D1-5463409FDB2D}" dt="2024-04-26T05:46:27.869" v="31" actId="20577"/>
          <ac:spMkLst>
            <pc:docMk/>
            <pc:sldMk cId="4012746477" sldId="324"/>
            <ac:spMk id="12291" creationId="{7A93AF4A-05DB-4ADA-88BA-AE4328BA15CC}"/>
          </ac:spMkLst>
        </pc:spChg>
      </pc:sldChg>
    </pc:docChg>
  </pc:docChgLst>
  <pc:docChgLst>
    <pc:chgData name="Agita Kandavniece" userId="f9614e4a-d2e0-42d0-b98b-2be627a652d2" providerId="ADAL" clId="{3F312AC5-EE20-40EF-9799-28B62710803C}"/>
    <pc:docChg chg="undo redo custSel delSld modSld modSection">
      <pc:chgData name="Agita Kandavniece" userId="f9614e4a-d2e0-42d0-b98b-2be627a652d2" providerId="ADAL" clId="{3F312AC5-EE20-40EF-9799-28B62710803C}" dt="2024-04-28T07:11:53.003" v="296" actId="20577"/>
      <pc:docMkLst>
        <pc:docMk/>
      </pc:docMkLst>
      <pc:sldChg chg="addSp delSp modSp mod">
        <pc:chgData name="Agita Kandavniece" userId="f9614e4a-d2e0-42d0-b98b-2be627a652d2" providerId="ADAL" clId="{3F312AC5-EE20-40EF-9799-28B62710803C}" dt="2024-04-28T06:23:16.827" v="53" actId="478"/>
        <pc:sldMkLst>
          <pc:docMk/>
          <pc:sldMk cId="0" sldId="287"/>
        </pc:sldMkLst>
        <pc:spChg chg="add del mod">
          <ac:chgData name="Agita Kandavniece" userId="f9614e4a-d2e0-42d0-b98b-2be627a652d2" providerId="ADAL" clId="{3F312AC5-EE20-40EF-9799-28B62710803C}" dt="2024-04-28T06:23:16.827" v="53" actId="478"/>
          <ac:spMkLst>
            <pc:docMk/>
            <pc:sldMk cId="0" sldId="287"/>
            <ac:spMk id="2" creationId="{63201DAC-15BC-0E8D-CB7F-7F8967C03E6E}"/>
          </ac:spMkLst>
        </pc:spChg>
        <pc:spChg chg="mod">
          <ac:chgData name="Agita Kandavniece" userId="f9614e4a-d2e0-42d0-b98b-2be627a652d2" providerId="ADAL" clId="{3F312AC5-EE20-40EF-9799-28B62710803C}" dt="2024-04-28T06:23:02.312" v="24" actId="1076"/>
          <ac:spMkLst>
            <pc:docMk/>
            <pc:sldMk cId="0" sldId="287"/>
            <ac:spMk id="9" creationId="{27C810AC-5970-4F80-92EF-BEECAEF3816A}"/>
          </ac:spMkLst>
        </pc:spChg>
        <pc:spChg chg="mod">
          <ac:chgData name="Agita Kandavniece" userId="f9614e4a-d2e0-42d0-b98b-2be627a652d2" providerId="ADAL" clId="{3F312AC5-EE20-40EF-9799-28B62710803C}" dt="2024-04-28T06:23:01.657" v="22" actId="1076"/>
          <ac:spMkLst>
            <pc:docMk/>
            <pc:sldMk cId="0" sldId="287"/>
            <ac:spMk id="11" creationId="{241C954F-F119-4F50-ABD9-2D2E9CDE4300}"/>
          </ac:spMkLst>
        </pc:spChg>
        <pc:spChg chg="del">
          <ac:chgData name="Agita Kandavniece" userId="f9614e4a-d2e0-42d0-b98b-2be627a652d2" providerId="ADAL" clId="{3F312AC5-EE20-40EF-9799-28B62710803C}" dt="2024-04-28T06:21:29.285" v="0" actId="478"/>
          <ac:spMkLst>
            <pc:docMk/>
            <pc:sldMk cId="0" sldId="287"/>
            <ac:spMk id="12" creationId="{2D22BE4F-CAB3-4DDB-8C89-2820E2E77D5B}"/>
          </ac:spMkLst>
        </pc:spChg>
        <pc:spChg chg="mod">
          <ac:chgData name="Agita Kandavniece" userId="f9614e4a-d2e0-42d0-b98b-2be627a652d2" providerId="ADAL" clId="{3F312AC5-EE20-40EF-9799-28B62710803C}" dt="2024-04-28T06:23:01.979" v="23" actId="1076"/>
          <ac:spMkLst>
            <pc:docMk/>
            <pc:sldMk cId="0" sldId="287"/>
            <ac:spMk id="16" creationId="{00B8168B-55E0-4F04-A486-78357EB6514A}"/>
          </ac:spMkLst>
        </pc:spChg>
        <pc:spChg chg="add del mod">
          <ac:chgData name="Agita Kandavniece" userId="f9614e4a-d2e0-42d0-b98b-2be627a652d2" providerId="ADAL" clId="{3F312AC5-EE20-40EF-9799-28B62710803C}" dt="2024-04-28T06:22:44.925" v="12" actId="478"/>
          <ac:spMkLst>
            <pc:docMk/>
            <pc:sldMk cId="0" sldId="287"/>
            <ac:spMk id="17" creationId="{1227718D-E4B8-4C13-9B76-6FE1A48D7C11}"/>
          </ac:spMkLst>
        </pc:spChg>
        <pc:spChg chg="add del">
          <ac:chgData name="Agita Kandavniece" userId="f9614e4a-d2e0-42d0-b98b-2be627a652d2" providerId="ADAL" clId="{3F312AC5-EE20-40EF-9799-28B62710803C}" dt="2024-04-28T06:23:01.223" v="21" actId="478"/>
          <ac:spMkLst>
            <pc:docMk/>
            <pc:sldMk cId="0" sldId="287"/>
            <ac:spMk id="22" creationId="{4A77C5DD-E8F3-4F48-8F47-1184F0EBC53B}"/>
          </ac:spMkLst>
        </pc:spChg>
      </pc:sldChg>
      <pc:sldChg chg="delSp modSp del mod">
        <pc:chgData name="Agita Kandavniece" userId="f9614e4a-d2e0-42d0-b98b-2be627a652d2" providerId="ADAL" clId="{3F312AC5-EE20-40EF-9799-28B62710803C}" dt="2024-04-28T06:42:39.128" v="295" actId="47"/>
        <pc:sldMkLst>
          <pc:docMk/>
          <pc:sldMk cId="0" sldId="289"/>
        </pc:sldMkLst>
        <pc:spChg chg="del mod">
          <ac:chgData name="Agita Kandavniece" userId="f9614e4a-d2e0-42d0-b98b-2be627a652d2" providerId="ADAL" clId="{3F312AC5-EE20-40EF-9799-28B62710803C}" dt="2024-04-28T06:42:34.780" v="294" actId="478"/>
          <ac:spMkLst>
            <pc:docMk/>
            <pc:sldMk cId="0" sldId="289"/>
            <ac:spMk id="18" creationId="{F42054A3-07B5-4E12-9D09-2C70AB59EEF5}"/>
          </ac:spMkLst>
        </pc:spChg>
        <pc:spChg chg="del">
          <ac:chgData name="Agita Kandavniece" userId="f9614e4a-d2e0-42d0-b98b-2be627a652d2" providerId="ADAL" clId="{3F312AC5-EE20-40EF-9799-28B62710803C}" dt="2024-04-28T06:42:22.232" v="292" actId="478"/>
          <ac:spMkLst>
            <pc:docMk/>
            <pc:sldMk cId="0" sldId="289"/>
            <ac:spMk id="19" creationId="{3395F206-2EAD-442B-830A-9A0D460A09BB}"/>
          </ac:spMkLst>
        </pc:spChg>
      </pc:sldChg>
      <pc:sldChg chg="modSp mod">
        <pc:chgData name="Agita Kandavniece" userId="f9614e4a-d2e0-42d0-b98b-2be627a652d2" providerId="ADAL" clId="{3F312AC5-EE20-40EF-9799-28B62710803C}" dt="2024-04-28T06:25:57.164" v="57" actId="20577"/>
        <pc:sldMkLst>
          <pc:docMk/>
          <pc:sldMk cId="0" sldId="290"/>
        </pc:sldMkLst>
        <pc:spChg chg="mod">
          <ac:chgData name="Agita Kandavniece" userId="f9614e4a-d2e0-42d0-b98b-2be627a652d2" providerId="ADAL" clId="{3F312AC5-EE20-40EF-9799-28B62710803C}" dt="2024-04-28T06:25:57.164" v="57" actId="20577"/>
          <ac:spMkLst>
            <pc:docMk/>
            <pc:sldMk cId="0" sldId="290"/>
            <ac:spMk id="27652" creationId="{90C02F5B-D2AC-4678-AEA3-BA2DCED59B8A}"/>
          </ac:spMkLst>
        </pc:spChg>
      </pc:sldChg>
      <pc:sldChg chg="delSp modSp mod">
        <pc:chgData name="Agita Kandavniece" userId="f9614e4a-d2e0-42d0-b98b-2be627a652d2" providerId="ADAL" clId="{3F312AC5-EE20-40EF-9799-28B62710803C}" dt="2024-04-28T06:32:41.499" v="121" actId="20577"/>
        <pc:sldMkLst>
          <pc:docMk/>
          <pc:sldMk cId="286892865" sldId="297"/>
        </pc:sldMkLst>
        <pc:spChg chg="del mod">
          <ac:chgData name="Agita Kandavniece" userId="f9614e4a-d2e0-42d0-b98b-2be627a652d2" providerId="ADAL" clId="{3F312AC5-EE20-40EF-9799-28B62710803C}" dt="2024-04-28T06:26:31.684" v="61" actId="478"/>
          <ac:spMkLst>
            <pc:docMk/>
            <pc:sldMk cId="286892865" sldId="297"/>
            <ac:spMk id="5" creationId="{75700499-D211-467F-9C92-6E22B3D873E4}"/>
          </ac:spMkLst>
        </pc:spChg>
        <pc:spChg chg="mod">
          <ac:chgData name="Agita Kandavniece" userId="f9614e4a-d2e0-42d0-b98b-2be627a652d2" providerId="ADAL" clId="{3F312AC5-EE20-40EF-9799-28B62710803C}" dt="2024-04-28T06:26:25.016" v="59" actId="20577"/>
          <ac:spMkLst>
            <pc:docMk/>
            <pc:sldMk cId="286892865" sldId="297"/>
            <ac:spMk id="8" creationId="{A5A629F9-B3AB-44A1-9995-A39C3B025D71}"/>
          </ac:spMkLst>
        </pc:spChg>
        <pc:graphicFrameChg chg="mod modGraphic">
          <ac:chgData name="Agita Kandavniece" userId="f9614e4a-d2e0-42d0-b98b-2be627a652d2" providerId="ADAL" clId="{3F312AC5-EE20-40EF-9799-28B62710803C}" dt="2024-04-28T06:32:41.499" v="121" actId="20577"/>
          <ac:graphicFrameMkLst>
            <pc:docMk/>
            <pc:sldMk cId="286892865" sldId="297"/>
            <ac:graphicFrameMk id="9" creationId="{D73BBA34-661E-409A-80C4-542247C69350}"/>
          </ac:graphicFrameMkLst>
        </pc:graphicFrameChg>
      </pc:sldChg>
      <pc:sldChg chg="del">
        <pc:chgData name="Agita Kandavniece" userId="f9614e4a-d2e0-42d0-b98b-2be627a652d2" providerId="ADAL" clId="{3F312AC5-EE20-40EF-9799-28B62710803C}" dt="2024-04-28T06:24:43.867" v="55" actId="47"/>
        <pc:sldMkLst>
          <pc:docMk/>
          <pc:sldMk cId="2008906764" sldId="299"/>
        </pc:sldMkLst>
      </pc:sldChg>
      <pc:sldChg chg="modSp mod">
        <pc:chgData name="Agita Kandavniece" userId="f9614e4a-d2e0-42d0-b98b-2be627a652d2" providerId="ADAL" clId="{3F312AC5-EE20-40EF-9799-28B62710803C}" dt="2024-04-28T07:11:53.003" v="296" actId="20577"/>
        <pc:sldMkLst>
          <pc:docMk/>
          <pc:sldMk cId="3231682319" sldId="303"/>
        </pc:sldMkLst>
        <pc:spChg chg="mod">
          <ac:chgData name="Agita Kandavniece" userId="f9614e4a-d2e0-42d0-b98b-2be627a652d2" providerId="ADAL" clId="{3F312AC5-EE20-40EF-9799-28B62710803C}" dt="2024-04-28T06:42:08.121" v="291" actId="20577"/>
          <ac:spMkLst>
            <pc:docMk/>
            <pc:sldMk cId="3231682319" sldId="303"/>
            <ac:spMk id="8" creationId="{A5A629F9-B3AB-44A1-9995-A39C3B025D71}"/>
          </ac:spMkLst>
        </pc:spChg>
        <pc:graphicFrameChg chg="mod modGraphic">
          <ac:chgData name="Agita Kandavniece" userId="f9614e4a-d2e0-42d0-b98b-2be627a652d2" providerId="ADAL" clId="{3F312AC5-EE20-40EF-9799-28B62710803C}" dt="2024-04-28T07:11:53.003" v="296" actId="20577"/>
          <ac:graphicFrameMkLst>
            <pc:docMk/>
            <pc:sldMk cId="3231682319" sldId="303"/>
            <ac:graphicFrameMk id="4" creationId="{0725E304-FF76-8619-F59B-504A6EF058BE}"/>
          </ac:graphicFrameMkLst>
        </pc:graphicFrameChg>
      </pc:sldChg>
      <pc:sldChg chg="del">
        <pc:chgData name="Agita Kandavniece" userId="f9614e4a-d2e0-42d0-b98b-2be627a652d2" providerId="ADAL" clId="{3F312AC5-EE20-40EF-9799-28B62710803C}" dt="2024-04-28T06:24:08.164" v="54" actId="47"/>
        <pc:sldMkLst>
          <pc:docMk/>
          <pc:sldMk cId="3366848351" sldId="322"/>
        </pc:sldMkLst>
      </pc:sldChg>
    </pc:docChg>
  </pc:docChgLst>
  <pc:docChgLst>
    <pc:chgData name="Agita Kandavniece" userId="f9614e4a-d2e0-42d0-b98b-2be627a652d2" providerId="ADAL" clId="{ED8E5BCF-2988-42FC-AFC3-66C890215DF7}"/>
    <pc:docChg chg="undo redo custSel addSld delSld modSld sldOrd modSection">
      <pc:chgData name="Agita Kandavniece" userId="f9614e4a-d2e0-42d0-b98b-2be627a652d2" providerId="ADAL" clId="{ED8E5BCF-2988-42FC-AFC3-66C890215DF7}" dt="2024-04-26T13:22:01.224" v="1145" actId="113"/>
      <pc:docMkLst>
        <pc:docMk/>
      </pc:docMkLst>
      <pc:sldChg chg="modSp mod">
        <pc:chgData name="Agita Kandavniece" userId="f9614e4a-d2e0-42d0-b98b-2be627a652d2" providerId="ADAL" clId="{ED8E5BCF-2988-42FC-AFC3-66C890215DF7}" dt="2024-04-26T13:07:05.276" v="1048" actId="255"/>
        <pc:sldMkLst>
          <pc:docMk/>
          <pc:sldMk cId="0" sldId="266"/>
        </pc:sldMkLst>
        <pc:spChg chg="mod">
          <ac:chgData name="Agita Kandavniece" userId="f9614e4a-d2e0-42d0-b98b-2be627a652d2" providerId="ADAL" clId="{ED8E5BCF-2988-42FC-AFC3-66C890215DF7}" dt="2024-04-26T13:01:28.042" v="1021" actId="20577"/>
          <ac:spMkLst>
            <pc:docMk/>
            <pc:sldMk cId="0" sldId="266"/>
            <ac:spMk id="81" creationId="{84E73D39-2297-459D-AB5F-4805E8BF7BBA}"/>
          </ac:spMkLst>
        </pc:spChg>
        <pc:spChg chg="mod">
          <ac:chgData name="Agita Kandavniece" userId="f9614e4a-d2e0-42d0-b98b-2be627a652d2" providerId="ADAL" clId="{ED8E5BCF-2988-42FC-AFC3-66C890215DF7}" dt="2024-04-26T13:06:59.543" v="1047" actId="255"/>
          <ac:spMkLst>
            <pc:docMk/>
            <pc:sldMk cId="0" sldId="266"/>
            <ac:spMk id="87" creationId="{8ADF0214-CB4B-4F50-AA0F-40F92119D748}"/>
          </ac:spMkLst>
        </pc:spChg>
        <pc:spChg chg="mod">
          <ac:chgData name="Agita Kandavniece" userId="f9614e4a-d2e0-42d0-b98b-2be627a652d2" providerId="ADAL" clId="{ED8E5BCF-2988-42FC-AFC3-66C890215DF7}" dt="2024-04-26T13:06:10.793" v="1028" actId="20577"/>
          <ac:spMkLst>
            <pc:docMk/>
            <pc:sldMk cId="0" sldId="266"/>
            <ac:spMk id="107" creationId="{EDBB9346-49FD-4479-8639-F8198B94059E}"/>
          </ac:spMkLst>
        </pc:spChg>
        <pc:spChg chg="mod">
          <ac:chgData name="Agita Kandavniece" userId="f9614e4a-d2e0-42d0-b98b-2be627a652d2" providerId="ADAL" clId="{ED8E5BCF-2988-42FC-AFC3-66C890215DF7}" dt="2024-04-26T13:07:05.276" v="1048" actId="255"/>
          <ac:spMkLst>
            <pc:docMk/>
            <pc:sldMk cId="0" sldId="266"/>
            <ac:spMk id="113" creationId="{AF297DD3-8419-4786-9E66-ED88DC8A38F3}"/>
          </ac:spMkLst>
        </pc:spChg>
        <pc:spChg chg="mod">
          <ac:chgData name="Agita Kandavniece" userId="f9614e4a-d2e0-42d0-b98b-2be627a652d2" providerId="ADAL" clId="{ED8E5BCF-2988-42FC-AFC3-66C890215DF7}" dt="2024-04-26T13:00:30.702" v="993" actId="20577"/>
          <ac:spMkLst>
            <pc:docMk/>
            <pc:sldMk cId="0" sldId="266"/>
            <ac:spMk id="19459" creationId="{7DA40B56-55B1-4F73-B1D5-7CFAC698CE6B}"/>
          </ac:spMkLst>
        </pc:spChg>
        <pc:grpChg chg="mod">
          <ac:chgData name="Agita Kandavniece" userId="f9614e4a-d2e0-42d0-b98b-2be627a652d2" providerId="ADAL" clId="{ED8E5BCF-2988-42FC-AFC3-66C890215DF7}" dt="2024-04-26T13:06:49.809" v="1046" actId="14100"/>
          <ac:grpSpMkLst>
            <pc:docMk/>
            <pc:sldMk cId="0" sldId="266"/>
            <ac:grpSpMk id="5" creationId="{8F890E56-DF88-4AA9-A9E7-92B826F9AE3D}"/>
          </ac:grpSpMkLst>
        </pc:grpChg>
      </pc:sldChg>
      <pc:sldChg chg="ord">
        <pc:chgData name="Agita Kandavniece" userId="f9614e4a-d2e0-42d0-b98b-2be627a652d2" providerId="ADAL" clId="{ED8E5BCF-2988-42FC-AFC3-66C890215DF7}" dt="2024-04-26T12:30:43.192" v="623"/>
        <pc:sldMkLst>
          <pc:docMk/>
          <pc:sldMk cId="0" sldId="274"/>
        </pc:sldMkLst>
      </pc:sldChg>
      <pc:sldChg chg="del">
        <pc:chgData name="Agita Kandavniece" userId="f9614e4a-d2e0-42d0-b98b-2be627a652d2" providerId="ADAL" clId="{ED8E5BCF-2988-42FC-AFC3-66C890215DF7}" dt="2024-04-26T13:17:14.357" v="1104" actId="47"/>
        <pc:sldMkLst>
          <pc:docMk/>
          <pc:sldMk cId="0" sldId="282"/>
        </pc:sldMkLst>
      </pc:sldChg>
      <pc:sldChg chg="modSp mod modNotesTx">
        <pc:chgData name="Agita Kandavniece" userId="f9614e4a-d2e0-42d0-b98b-2be627a652d2" providerId="ADAL" clId="{ED8E5BCF-2988-42FC-AFC3-66C890215DF7}" dt="2024-04-26T13:09:23.281" v="1053" actId="14100"/>
        <pc:sldMkLst>
          <pc:docMk/>
          <pc:sldMk cId="0" sldId="286"/>
        </pc:sldMkLst>
        <pc:spChg chg="mod">
          <ac:chgData name="Agita Kandavniece" userId="f9614e4a-d2e0-42d0-b98b-2be627a652d2" providerId="ADAL" clId="{ED8E5BCF-2988-42FC-AFC3-66C890215DF7}" dt="2024-04-26T13:09:23.281" v="1053" actId="14100"/>
          <ac:spMkLst>
            <pc:docMk/>
            <pc:sldMk cId="0" sldId="286"/>
            <ac:spMk id="9" creationId="{FE192419-743E-4DD4-B73E-F7F3B9742235}"/>
          </ac:spMkLst>
        </pc:spChg>
      </pc:sldChg>
      <pc:sldChg chg="addSp delSp modSp mod">
        <pc:chgData name="Agita Kandavniece" userId="f9614e4a-d2e0-42d0-b98b-2be627a652d2" providerId="ADAL" clId="{ED8E5BCF-2988-42FC-AFC3-66C890215DF7}" dt="2024-04-26T13:20:35.170" v="1134" actId="1076"/>
        <pc:sldMkLst>
          <pc:docMk/>
          <pc:sldMk cId="0" sldId="290"/>
        </pc:sldMkLst>
        <pc:spChg chg="add mod">
          <ac:chgData name="Agita Kandavniece" userId="f9614e4a-d2e0-42d0-b98b-2be627a652d2" providerId="ADAL" clId="{ED8E5BCF-2988-42FC-AFC3-66C890215DF7}" dt="2024-04-26T13:19:41.322" v="1126" actId="20577"/>
          <ac:spMkLst>
            <pc:docMk/>
            <pc:sldMk cId="0" sldId="290"/>
            <ac:spMk id="4" creationId="{7D36E48C-A9E7-8B97-7877-E6554FB862CE}"/>
          </ac:spMkLst>
        </pc:spChg>
        <pc:spChg chg="del mod">
          <ac:chgData name="Agita Kandavniece" userId="f9614e4a-d2e0-42d0-b98b-2be627a652d2" providerId="ADAL" clId="{ED8E5BCF-2988-42FC-AFC3-66C890215DF7}" dt="2024-04-26T13:18:16.209" v="1110"/>
          <ac:spMkLst>
            <pc:docMk/>
            <pc:sldMk cId="0" sldId="290"/>
            <ac:spMk id="27650" creationId="{4747F50C-B540-4AD9-9C30-4879D0A152F5}"/>
          </ac:spMkLst>
        </pc:spChg>
        <pc:picChg chg="add mod">
          <ac:chgData name="Agita Kandavniece" userId="f9614e4a-d2e0-42d0-b98b-2be627a652d2" providerId="ADAL" clId="{ED8E5BCF-2988-42FC-AFC3-66C890215DF7}" dt="2024-04-26T13:18:15.218" v="1109" actId="1076"/>
          <ac:picMkLst>
            <pc:docMk/>
            <pc:sldMk cId="0" sldId="290"/>
            <ac:picMk id="2" creationId="{E87DDCFE-E348-087A-3B2F-44C1F37312CC}"/>
          </ac:picMkLst>
        </pc:picChg>
        <pc:picChg chg="add del mod">
          <ac:chgData name="Agita Kandavniece" userId="f9614e4a-d2e0-42d0-b98b-2be627a652d2" providerId="ADAL" clId="{ED8E5BCF-2988-42FC-AFC3-66C890215DF7}" dt="2024-04-26T13:18:18.869" v="1111" actId="478"/>
          <ac:picMkLst>
            <pc:docMk/>
            <pc:sldMk cId="0" sldId="290"/>
            <ac:picMk id="3" creationId="{49EEADFC-736D-ADC9-914F-F29BE436A450}"/>
          </ac:picMkLst>
        </pc:picChg>
        <pc:picChg chg="add mod">
          <ac:chgData name="Agita Kandavniece" userId="f9614e4a-d2e0-42d0-b98b-2be627a652d2" providerId="ADAL" clId="{ED8E5BCF-2988-42FC-AFC3-66C890215DF7}" dt="2024-04-26T13:19:51.321" v="1130" actId="1076"/>
          <ac:picMkLst>
            <pc:docMk/>
            <pc:sldMk cId="0" sldId="290"/>
            <ac:picMk id="5" creationId="{2EEB576C-8B27-D3F2-A088-8E393C658113}"/>
          </ac:picMkLst>
        </pc:picChg>
        <pc:picChg chg="add mod">
          <ac:chgData name="Agita Kandavniece" userId="f9614e4a-d2e0-42d0-b98b-2be627a652d2" providerId="ADAL" clId="{ED8E5BCF-2988-42FC-AFC3-66C890215DF7}" dt="2024-04-26T13:20:35.170" v="1134" actId="1076"/>
          <ac:picMkLst>
            <pc:docMk/>
            <pc:sldMk cId="0" sldId="290"/>
            <ac:picMk id="6" creationId="{1FE458AB-3CAA-5D1F-6939-3FA9D90C054B}"/>
          </ac:picMkLst>
        </pc:picChg>
        <pc:picChg chg="del mod">
          <ac:chgData name="Agita Kandavniece" userId="f9614e4a-d2e0-42d0-b98b-2be627a652d2" providerId="ADAL" clId="{ED8E5BCF-2988-42FC-AFC3-66C890215DF7}" dt="2024-04-26T13:18:54.978" v="1120" actId="478"/>
          <ac:picMkLst>
            <pc:docMk/>
            <pc:sldMk cId="0" sldId="290"/>
            <ac:picMk id="27653" creationId="{06FE42DA-E3D0-4F8A-B78C-A71E940FED17}"/>
          </ac:picMkLst>
        </pc:picChg>
      </pc:sldChg>
      <pc:sldChg chg="addSp modSp mod">
        <pc:chgData name="Agita Kandavniece" userId="f9614e4a-d2e0-42d0-b98b-2be627a652d2" providerId="ADAL" clId="{ED8E5BCF-2988-42FC-AFC3-66C890215DF7}" dt="2024-04-26T13:17:00.276" v="1103" actId="1076"/>
        <pc:sldMkLst>
          <pc:docMk/>
          <pc:sldMk cId="2585768314" sldId="307"/>
        </pc:sldMkLst>
        <pc:spChg chg="add mod">
          <ac:chgData name="Agita Kandavniece" userId="f9614e4a-d2e0-42d0-b98b-2be627a652d2" providerId="ADAL" clId="{ED8E5BCF-2988-42FC-AFC3-66C890215DF7}" dt="2024-04-26T13:16:55.958" v="1102" actId="1076"/>
          <ac:spMkLst>
            <pc:docMk/>
            <pc:sldMk cId="2585768314" sldId="307"/>
            <ac:spMk id="3" creationId="{913CD425-1717-1CAF-938F-A8F3E54E9DF4}"/>
          </ac:spMkLst>
        </pc:spChg>
        <pc:spChg chg="mod">
          <ac:chgData name="Agita Kandavniece" userId="f9614e4a-d2e0-42d0-b98b-2be627a652d2" providerId="ADAL" clId="{ED8E5BCF-2988-42FC-AFC3-66C890215DF7}" dt="2024-04-26T13:16:00.343" v="1097" actId="27636"/>
          <ac:spMkLst>
            <pc:docMk/>
            <pc:sldMk cId="2585768314" sldId="307"/>
            <ac:spMk id="25605" creationId="{1D14B53F-2643-4C0C-B7DB-8A7982F12284}"/>
          </ac:spMkLst>
        </pc:spChg>
        <pc:picChg chg="add mod">
          <ac:chgData name="Agita Kandavniece" userId="f9614e4a-d2e0-42d0-b98b-2be627a652d2" providerId="ADAL" clId="{ED8E5BCF-2988-42FC-AFC3-66C890215DF7}" dt="2024-04-26T13:17:00.276" v="1103" actId="1076"/>
          <ac:picMkLst>
            <pc:docMk/>
            <pc:sldMk cId="2585768314" sldId="307"/>
            <ac:picMk id="2" creationId="{8364C44B-8F4B-8791-5589-183B135AE518}"/>
          </ac:picMkLst>
        </pc:picChg>
        <pc:picChg chg="mod">
          <ac:chgData name="Agita Kandavniece" userId="f9614e4a-d2e0-42d0-b98b-2be627a652d2" providerId="ADAL" clId="{ED8E5BCF-2988-42FC-AFC3-66C890215DF7}" dt="2024-04-26T13:12:32.206" v="1067" actId="1076"/>
          <ac:picMkLst>
            <pc:docMk/>
            <pc:sldMk cId="2585768314" sldId="307"/>
            <ac:picMk id="25604" creationId="{828C6340-F1B5-4E3B-B275-A3395BD65D4D}"/>
          </ac:picMkLst>
        </pc:picChg>
      </pc:sldChg>
      <pc:sldChg chg="modSp mod">
        <pc:chgData name="Agita Kandavniece" userId="f9614e4a-d2e0-42d0-b98b-2be627a652d2" providerId="ADAL" clId="{ED8E5BCF-2988-42FC-AFC3-66C890215DF7}" dt="2024-04-26T12:56:08.589" v="982" actId="20577"/>
        <pc:sldMkLst>
          <pc:docMk/>
          <pc:sldMk cId="2176511853" sldId="311"/>
        </pc:sldMkLst>
        <pc:spChg chg="mod">
          <ac:chgData name="Agita Kandavniece" userId="f9614e4a-d2e0-42d0-b98b-2be627a652d2" providerId="ADAL" clId="{ED8E5BCF-2988-42FC-AFC3-66C890215DF7}" dt="2024-04-26T12:56:08.589" v="982" actId="20577"/>
          <ac:spMkLst>
            <pc:docMk/>
            <pc:sldMk cId="2176511853" sldId="311"/>
            <ac:spMk id="17410" creationId="{06416A64-F558-4E2E-BD60-01B6A435C650}"/>
          </ac:spMkLst>
        </pc:spChg>
        <pc:picChg chg="mod">
          <ac:chgData name="Agita Kandavniece" userId="f9614e4a-d2e0-42d0-b98b-2be627a652d2" providerId="ADAL" clId="{ED8E5BCF-2988-42FC-AFC3-66C890215DF7}" dt="2024-04-26T12:55:54.622" v="980" actId="1076"/>
          <ac:picMkLst>
            <pc:docMk/>
            <pc:sldMk cId="2176511853" sldId="311"/>
            <ac:picMk id="5" creationId="{F6A046CE-8E07-C9D3-2B99-813091BF29E4}"/>
          </ac:picMkLst>
        </pc:picChg>
      </pc:sldChg>
      <pc:sldChg chg="modSp mod">
        <pc:chgData name="Agita Kandavniece" userId="f9614e4a-d2e0-42d0-b98b-2be627a652d2" providerId="ADAL" clId="{ED8E5BCF-2988-42FC-AFC3-66C890215DF7}" dt="2024-04-26T12:55:31.176" v="979" actId="20577"/>
        <pc:sldMkLst>
          <pc:docMk/>
          <pc:sldMk cId="18327053" sldId="312"/>
        </pc:sldMkLst>
        <pc:spChg chg="mod">
          <ac:chgData name="Agita Kandavniece" userId="f9614e4a-d2e0-42d0-b98b-2be627a652d2" providerId="ADAL" clId="{ED8E5BCF-2988-42FC-AFC3-66C890215DF7}" dt="2024-04-26T12:55:31.176" v="979" actId="20577"/>
          <ac:spMkLst>
            <pc:docMk/>
            <pc:sldMk cId="18327053" sldId="312"/>
            <ac:spMk id="10" creationId="{AC11B031-E1B0-4D6F-919B-4FD00E3B9D25}"/>
          </ac:spMkLst>
        </pc:spChg>
      </pc:sldChg>
      <pc:sldChg chg="add del">
        <pc:chgData name="Agita Kandavniece" userId="f9614e4a-d2e0-42d0-b98b-2be627a652d2" providerId="ADAL" clId="{ED8E5BCF-2988-42FC-AFC3-66C890215DF7}" dt="2024-04-26T12:52:31.473" v="974" actId="47"/>
        <pc:sldMkLst>
          <pc:docMk/>
          <pc:sldMk cId="2404560652" sldId="315"/>
        </pc:sldMkLst>
      </pc:sldChg>
      <pc:sldChg chg="addSp delSp modSp mod">
        <pc:chgData name="Agita Kandavniece" userId="f9614e4a-d2e0-42d0-b98b-2be627a652d2" providerId="ADAL" clId="{ED8E5BCF-2988-42FC-AFC3-66C890215DF7}" dt="2024-04-26T12:38:17.036" v="691" actId="14100"/>
        <pc:sldMkLst>
          <pc:docMk/>
          <pc:sldMk cId="3383925636" sldId="316"/>
        </pc:sldMkLst>
        <pc:spChg chg="mod">
          <ac:chgData name="Agita Kandavniece" userId="f9614e4a-d2e0-42d0-b98b-2be627a652d2" providerId="ADAL" clId="{ED8E5BCF-2988-42FC-AFC3-66C890215DF7}" dt="2024-04-26T12:32:33.867" v="647" actId="20577"/>
          <ac:spMkLst>
            <pc:docMk/>
            <pc:sldMk cId="3383925636" sldId="316"/>
            <ac:spMk id="2" creationId="{8514FEEA-402A-824E-4364-6B127580F652}"/>
          </ac:spMkLst>
        </pc:spChg>
        <pc:spChg chg="mod">
          <ac:chgData name="Agita Kandavniece" userId="f9614e4a-d2e0-42d0-b98b-2be627a652d2" providerId="ADAL" clId="{ED8E5BCF-2988-42FC-AFC3-66C890215DF7}" dt="2024-04-26T12:37:18.949" v="681" actId="14100"/>
          <ac:spMkLst>
            <pc:docMk/>
            <pc:sldMk cId="3383925636" sldId="316"/>
            <ac:spMk id="4" creationId="{29EC7B00-E40D-D414-A7B5-CDB47CEEB959}"/>
          </ac:spMkLst>
        </pc:spChg>
        <pc:spChg chg="mod">
          <ac:chgData name="Agita Kandavniece" userId="f9614e4a-d2e0-42d0-b98b-2be627a652d2" providerId="ADAL" clId="{ED8E5BCF-2988-42FC-AFC3-66C890215DF7}" dt="2024-04-26T12:37:54.559" v="687" actId="1076"/>
          <ac:spMkLst>
            <pc:docMk/>
            <pc:sldMk cId="3383925636" sldId="316"/>
            <ac:spMk id="20" creationId="{DA662F1C-CCD1-5ABC-3430-D40B7ACDBF63}"/>
          </ac:spMkLst>
        </pc:spChg>
        <pc:spChg chg="add mod">
          <ac:chgData name="Agita Kandavniece" userId="f9614e4a-d2e0-42d0-b98b-2be627a652d2" providerId="ADAL" clId="{ED8E5BCF-2988-42FC-AFC3-66C890215DF7}" dt="2024-04-26T12:38:17.036" v="691" actId="14100"/>
          <ac:spMkLst>
            <pc:docMk/>
            <pc:sldMk cId="3383925636" sldId="316"/>
            <ac:spMk id="22" creationId="{FD185A11-73E1-FD55-CDB5-F07C47A099CF}"/>
          </ac:spMkLst>
        </pc:spChg>
        <pc:picChg chg="add mod">
          <ac:chgData name="Agita Kandavniece" userId="f9614e4a-d2e0-42d0-b98b-2be627a652d2" providerId="ADAL" clId="{ED8E5BCF-2988-42FC-AFC3-66C890215DF7}" dt="2024-04-26T12:37:16.105" v="680" actId="1076"/>
          <ac:picMkLst>
            <pc:docMk/>
            <pc:sldMk cId="3383925636" sldId="316"/>
            <ac:picMk id="5" creationId="{4CE17664-DFF4-9635-E747-585C5EFA4A0D}"/>
          </ac:picMkLst>
        </pc:picChg>
        <pc:picChg chg="del">
          <ac:chgData name="Agita Kandavniece" userId="f9614e4a-d2e0-42d0-b98b-2be627a652d2" providerId="ADAL" clId="{ED8E5BCF-2988-42FC-AFC3-66C890215DF7}" dt="2024-04-26T12:34:31.142" v="648" actId="478"/>
          <ac:picMkLst>
            <pc:docMk/>
            <pc:sldMk cId="3383925636" sldId="316"/>
            <ac:picMk id="9" creationId="{DBEC8CDB-F620-F817-EC59-264BEF4CA075}"/>
          </ac:picMkLst>
        </pc:picChg>
        <pc:cxnChg chg="del mod">
          <ac:chgData name="Agita Kandavniece" userId="f9614e4a-d2e0-42d0-b98b-2be627a652d2" providerId="ADAL" clId="{ED8E5BCF-2988-42FC-AFC3-66C890215DF7}" dt="2024-04-26T12:35:26.510" v="660" actId="478"/>
          <ac:cxnSpMkLst>
            <pc:docMk/>
            <pc:sldMk cId="3383925636" sldId="316"/>
            <ac:cxnSpMk id="10" creationId="{A5115499-3B67-616A-87B2-D0F9D882EACB}"/>
          </ac:cxnSpMkLst>
        </pc:cxnChg>
        <pc:cxnChg chg="add mod">
          <ac:chgData name="Agita Kandavniece" userId="f9614e4a-d2e0-42d0-b98b-2be627a652d2" providerId="ADAL" clId="{ED8E5BCF-2988-42FC-AFC3-66C890215DF7}" dt="2024-04-26T12:37:31.428" v="683" actId="14100"/>
          <ac:cxnSpMkLst>
            <pc:docMk/>
            <pc:sldMk cId="3383925636" sldId="316"/>
            <ac:cxnSpMk id="11" creationId="{8097FFA2-B604-0D1B-3FA3-1CE920E35BEB}"/>
          </ac:cxnSpMkLst>
        </pc:cxnChg>
        <pc:cxnChg chg="del mod">
          <ac:chgData name="Agita Kandavniece" userId="f9614e4a-d2e0-42d0-b98b-2be627a652d2" providerId="ADAL" clId="{ED8E5BCF-2988-42FC-AFC3-66C890215DF7}" dt="2024-04-26T12:35:24.860" v="659" actId="478"/>
          <ac:cxnSpMkLst>
            <pc:docMk/>
            <pc:sldMk cId="3383925636" sldId="316"/>
            <ac:cxnSpMk id="13" creationId="{4E4F3E5D-EFC7-AA4C-F01F-88C8E993D099}"/>
          </ac:cxnSpMkLst>
        </pc:cxnChg>
        <pc:cxnChg chg="add mod">
          <ac:chgData name="Agita Kandavniece" userId="f9614e4a-d2e0-42d0-b98b-2be627a652d2" providerId="ADAL" clId="{ED8E5BCF-2988-42FC-AFC3-66C890215DF7}" dt="2024-04-26T12:37:41.973" v="685" actId="1076"/>
          <ac:cxnSpMkLst>
            <pc:docMk/>
            <pc:sldMk cId="3383925636" sldId="316"/>
            <ac:cxnSpMk id="15" creationId="{915474F0-958D-30EB-0F7E-D82E847EB8D3}"/>
          </ac:cxnSpMkLst>
        </pc:cxnChg>
      </pc:sldChg>
      <pc:sldChg chg="addSp delSp modSp mod modNotesTx">
        <pc:chgData name="Agita Kandavniece" userId="f9614e4a-d2e0-42d0-b98b-2be627a652d2" providerId="ADAL" clId="{ED8E5BCF-2988-42FC-AFC3-66C890215DF7}" dt="2024-04-26T12:55:25.282" v="977" actId="20577"/>
        <pc:sldMkLst>
          <pc:docMk/>
          <pc:sldMk cId="3946103378" sldId="317"/>
        </pc:sldMkLst>
        <pc:spChg chg="mod">
          <ac:chgData name="Agita Kandavniece" userId="f9614e4a-d2e0-42d0-b98b-2be627a652d2" providerId="ADAL" clId="{ED8E5BCF-2988-42FC-AFC3-66C890215DF7}" dt="2024-04-26T12:55:25.282" v="977" actId="20577"/>
          <ac:spMkLst>
            <pc:docMk/>
            <pc:sldMk cId="3946103378" sldId="317"/>
            <ac:spMk id="2" creationId="{8514FEEA-402A-824E-4364-6B127580F652}"/>
          </ac:spMkLst>
        </pc:spChg>
        <pc:spChg chg="del">
          <ac:chgData name="Agita Kandavniece" userId="f9614e4a-d2e0-42d0-b98b-2be627a652d2" providerId="ADAL" clId="{ED8E5BCF-2988-42FC-AFC3-66C890215DF7}" dt="2024-04-26T12:41:37.612" v="700" actId="478"/>
          <ac:spMkLst>
            <pc:docMk/>
            <pc:sldMk cId="3946103378" sldId="317"/>
            <ac:spMk id="7" creationId="{6E94FDF7-02B6-48B8-464D-B3E4909480ED}"/>
          </ac:spMkLst>
        </pc:spChg>
        <pc:spChg chg="add mod">
          <ac:chgData name="Agita Kandavniece" userId="f9614e4a-d2e0-42d0-b98b-2be627a652d2" providerId="ADAL" clId="{ED8E5BCF-2988-42FC-AFC3-66C890215DF7}" dt="2024-04-26T12:42:32.257" v="709" actId="14100"/>
          <ac:spMkLst>
            <pc:docMk/>
            <pc:sldMk cId="3946103378" sldId="317"/>
            <ac:spMk id="8" creationId="{A5EAE50A-0E1E-E275-014B-A437353D3F2F}"/>
          </ac:spMkLst>
        </pc:spChg>
        <pc:spChg chg="add del mod">
          <ac:chgData name="Agita Kandavniece" userId="f9614e4a-d2e0-42d0-b98b-2be627a652d2" providerId="ADAL" clId="{ED8E5BCF-2988-42FC-AFC3-66C890215DF7}" dt="2024-04-26T12:43:32.539" v="721" actId="478"/>
          <ac:spMkLst>
            <pc:docMk/>
            <pc:sldMk cId="3946103378" sldId="317"/>
            <ac:spMk id="9" creationId="{12C4DCC3-4744-8011-18B8-F6FF73D84B9A}"/>
          </ac:spMkLst>
        </pc:spChg>
        <pc:spChg chg="del mod">
          <ac:chgData name="Agita Kandavniece" userId="f9614e4a-d2e0-42d0-b98b-2be627a652d2" providerId="ADAL" clId="{ED8E5BCF-2988-42FC-AFC3-66C890215DF7}" dt="2024-04-26T12:41:35.870" v="699" actId="478"/>
          <ac:spMkLst>
            <pc:docMk/>
            <pc:sldMk cId="3946103378" sldId="317"/>
            <ac:spMk id="10" creationId="{DBDD1139-BFCF-C4BB-EDCA-64277DEF5505}"/>
          </ac:spMkLst>
        </pc:spChg>
        <pc:spChg chg="add mod">
          <ac:chgData name="Agita Kandavniece" userId="f9614e4a-d2e0-42d0-b98b-2be627a652d2" providerId="ADAL" clId="{ED8E5BCF-2988-42FC-AFC3-66C890215DF7}" dt="2024-04-26T12:46:30.624" v="933" actId="20577"/>
          <ac:spMkLst>
            <pc:docMk/>
            <pc:sldMk cId="3946103378" sldId="317"/>
            <ac:spMk id="15" creationId="{21E075F4-AD13-1A15-6F4A-805043277E34}"/>
          </ac:spMkLst>
        </pc:spChg>
        <pc:spChg chg="del">
          <ac:chgData name="Agita Kandavniece" userId="f9614e4a-d2e0-42d0-b98b-2be627a652d2" providerId="ADAL" clId="{ED8E5BCF-2988-42FC-AFC3-66C890215DF7}" dt="2024-04-26T12:41:21.769" v="693" actId="478"/>
          <ac:spMkLst>
            <pc:docMk/>
            <pc:sldMk cId="3946103378" sldId="317"/>
            <ac:spMk id="19" creationId="{85F495E5-2359-E601-304C-E9F17BFF9C97}"/>
          </ac:spMkLst>
        </pc:spChg>
        <pc:spChg chg="add mod">
          <ac:chgData name="Agita Kandavniece" userId="f9614e4a-d2e0-42d0-b98b-2be627a652d2" providerId="ADAL" clId="{ED8E5BCF-2988-42FC-AFC3-66C890215DF7}" dt="2024-04-26T12:49:55.590" v="965" actId="1076"/>
          <ac:spMkLst>
            <pc:docMk/>
            <pc:sldMk cId="3946103378" sldId="317"/>
            <ac:spMk id="21" creationId="{F7CF8420-8BE6-CC1C-927A-5EA42771214F}"/>
          </ac:spMkLst>
        </pc:spChg>
        <pc:picChg chg="del">
          <ac:chgData name="Agita Kandavniece" userId="f9614e4a-d2e0-42d0-b98b-2be627a652d2" providerId="ADAL" clId="{ED8E5BCF-2988-42FC-AFC3-66C890215DF7}" dt="2024-04-26T12:41:12.488" v="692" actId="478"/>
          <ac:picMkLst>
            <pc:docMk/>
            <pc:sldMk cId="3946103378" sldId="317"/>
            <ac:picMk id="4" creationId="{F5855C85-2E26-D70D-C2EE-C809E92BE820}"/>
          </ac:picMkLst>
        </pc:picChg>
        <pc:picChg chg="add mod">
          <ac:chgData name="Agita Kandavniece" userId="f9614e4a-d2e0-42d0-b98b-2be627a652d2" providerId="ADAL" clId="{ED8E5BCF-2988-42FC-AFC3-66C890215DF7}" dt="2024-04-26T12:51:33.258" v="970" actId="1076"/>
          <ac:picMkLst>
            <pc:docMk/>
            <pc:sldMk cId="3946103378" sldId="317"/>
            <ac:picMk id="5" creationId="{1871E846-C219-02EC-745C-8951C9BA5AE5}"/>
          </ac:picMkLst>
        </pc:picChg>
        <pc:picChg chg="add del mod">
          <ac:chgData name="Agita Kandavniece" userId="f9614e4a-d2e0-42d0-b98b-2be627a652d2" providerId="ADAL" clId="{ED8E5BCF-2988-42FC-AFC3-66C890215DF7}" dt="2024-04-26T12:49:48.146" v="963" actId="478"/>
          <ac:picMkLst>
            <pc:docMk/>
            <pc:sldMk cId="3946103378" sldId="317"/>
            <ac:picMk id="20" creationId="{186B50BF-99F3-70B9-0E89-FC645974F764}"/>
          </ac:picMkLst>
        </pc:picChg>
        <pc:picChg chg="add mod">
          <ac:chgData name="Agita Kandavniece" userId="f9614e4a-d2e0-42d0-b98b-2be627a652d2" providerId="ADAL" clId="{ED8E5BCF-2988-42FC-AFC3-66C890215DF7}" dt="2024-04-26T12:51:42.624" v="971" actId="1076"/>
          <ac:picMkLst>
            <pc:docMk/>
            <pc:sldMk cId="3946103378" sldId="317"/>
            <ac:picMk id="23" creationId="{2BF8B5E0-636F-F2F2-9510-41CCD18ABF12}"/>
          </ac:picMkLst>
        </pc:picChg>
        <pc:cxnChg chg="del">
          <ac:chgData name="Agita Kandavniece" userId="f9614e4a-d2e0-42d0-b98b-2be627a652d2" providerId="ADAL" clId="{ED8E5BCF-2988-42FC-AFC3-66C890215DF7}" dt="2024-04-26T12:41:24.244" v="695" actId="478"/>
          <ac:cxnSpMkLst>
            <pc:docMk/>
            <pc:sldMk cId="3946103378" sldId="317"/>
            <ac:cxnSpMk id="11" creationId="{71524F3D-62A7-F73E-EB3C-3802B7598CA9}"/>
          </ac:cxnSpMkLst>
        </pc:cxnChg>
        <pc:cxnChg chg="add mod">
          <ac:chgData name="Agita Kandavniece" userId="f9614e4a-d2e0-42d0-b98b-2be627a652d2" providerId="ADAL" clId="{ED8E5BCF-2988-42FC-AFC3-66C890215DF7}" dt="2024-04-26T12:43:54.611" v="724" actId="14100"/>
          <ac:cxnSpMkLst>
            <pc:docMk/>
            <pc:sldMk cId="3946103378" sldId="317"/>
            <ac:cxnSpMk id="12" creationId="{FF44FB45-750A-F32D-4515-3EF1326F9ABE}"/>
          </ac:cxnSpMkLst>
        </pc:cxnChg>
        <pc:cxnChg chg="del">
          <ac:chgData name="Agita Kandavniece" userId="f9614e4a-d2e0-42d0-b98b-2be627a652d2" providerId="ADAL" clId="{ED8E5BCF-2988-42FC-AFC3-66C890215DF7}" dt="2024-04-26T12:41:23.017" v="694" actId="478"/>
          <ac:cxnSpMkLst>
            <pc:docMk/>
            <pc:sldMk cId="3946103378" sldId="317"/>
            <ac:cxnSpMk id="16" creationId="{D65792A0-20A3-672F-178D-741F406742A1}"/>
          </ac:cxnSpMkLst>
        </pc:cxnChg>
        <pc:cxnChg chg="del">
          <ac:chgData name="Agita Kandavniece" userId="f9614e4a-d2e0-42d0-b98b-2be627a652d2" providerId="ADAL" clId="{ED8E5BCF-2988-42FC-AFC3-66C890215DF7}" dt="2024-04-26T12:41:27.338" v="697" actId="478"/>
          <ac:cxnSpMkLst>
            <pc:docMk/>
            <pc:sldMk cId="3946103378" sldId="317"/>
            <ac:cxnSpMk id="17" creationId="{32AD1F57-6D31-0B84-E6A0-5213F217C315}"/>
          </ac:cxnSpMkLst>
        </pc:cxnChg>
        <pc:cxnChg chg="del">
          <ac:chgData name="Agita Kandavniece" userId="f9614e4a-d2e0-42d0-b98b-2be627a652d2" providerId="ADAL" clId="{ED8E5BCF-2988-42FC-AFC3-66C890215DF7}" dt="2024-04-26T12:41:26.137" v="696" actId="478"/>
          <ac:cxnSpMkLst>
            <pc:docMk/>
            <pc:sldMk cId="3946103378" sldId="317"/>
            <ac:cxnSpMk id="32" creationId="{597D79FC-1344-26CF-C12C-DFBB8F4EB99F}"/>
          </ac:cxnSpMkLst>
        </pc:cxnChg>
      </pc:sldChg>
      <pc:sldChg chg="addSp delSp modSp mod">
        <pc:chgData name="Agita Kandavniece" userId="f9614e4a-d2e0-42d0-b98b-2be627a652d2" providerId="ADAL" clId="{ED8E5BCF-2988-42FC-AFC3-66C890215DF7}" dt="2024-04-26T12:31:36.299" v="633" actId="20577"/>
        <pc:sldMkLst>
          <pc:docMk/>
          <pc:sldMk cId="3535807209" sldId="318"/>
        </pc:sldMkLst>
        <pc:spChg chg="mod">
          <ac:chgData name="Agita Kandavniece" userId="f9614e4a-d2e0-42d0-b98b-2be627a652d2" providerId="ADAL" clId="{ED8E5BCF-2988-42FC-AFC3-66C890215DF7}" dt="2024-04-26T12:31:36.299" v="633" actId="20577"/>
          <ac:spMkLst>
            <pc:docMk/>
            <pc:sldMk cId="3535807209" sldId="318"/>
            <ac:spMk id="15362" creationId="{AF972328-B4E8-4755-90C1-6201CDC83FD9}"/>
          </ac:spMkLst>
        </pc:spChg>
        <pc:graphicFrameChg chg="modGraphic">
          <ac:chgData name="Agita Kandavniece" userId="f9614e4a-d2e0-42d0-b98b-2be627a652d2" providerId="ADAL" clId="{ED8E5BCF-2988-42FC-AFC3-66C890215DF7}" dt="2024-04-26T07:00:59.228" v="81" actId="20577"/>
          <ac:graphicFrameMkLst>
            <pc:docMk/>
            <pc:sldMk cId="3535807209" sldId="318"/>
            <ac:graphicFrameMk id="4" creationId="{A71C3528-F983-ED05-B593-DA7114DFCE68}"/>
          </ac:graphicFrameMkLst>
        </pc:graphicFrameChg>
        <pc:picChg chg="del">
          <ac:chgData name="Agita Kandavniece" userId="f9614e4a-d2e0-42d0-b98b-2be627a652d2" providerId="ADAL" clId="{ED8E5BCF-2988-42FC-AFC3-66C890215DF7}" dt="2024-04-26T06:59:18.697" v="1" actId="478"/>
          <ac:picMkLst>
            <pc:docMk/>
            <pc:sldMk cId="3535807209" sldId="318"/>
            <ac:picMk id="3" creationId="{433EFB0F-5A53-4FB3-5B12-614318550864}"/>
          </ac:picMkLst>
        </pc:picChg>
        <pc:picChg chg="add mod">
          <ac:chgData name="Agita Kandavniece" userId="f9614e4a-d2e0-42d0-b98b-2be627a652d2" providerId="ADAL" clId="{ED8E5BCF-2988-42FC-AFC3-66C890215DF7}" dt="2024-04-26T07:00:24.549" v="12" actId="962"/>
          <ac:picMkLst>
            <pc:docMk/>
            <pc:sldMk cId="3535807209" sldId="318"/>
            <ac:picMk id="5" creationId="{485292BE-FF9C-CEA1-F1C4-339E40695F90}"/>
          </ac:picMkLst>
        </pc:picChg>
        <pc:cxnChg chg="del">
          <ac:chgData name="Agita Kandavniece" userId="f9614e4a-d2e0-42d0-b98b-2be627a652d2" providerId="ADAL" clId="{ED8E5BCF-2988-42FC-AFC3-66C890215DF7}" dt="2024-04-26T06:59:22.787" v="2" actId="478"/>
          <ac:cxnSpMkLst>
            <pc:docMk/>
            <pc:sldMk cId="3535807209" sldId="318"/>
            <ac:cxnSpMk id="6" creationId="{54B6003F-E68F-4B07-F4E0-5043B5CA62F9}"/>
          </ac:cxnSpMkLst>
        </pc:cxnChg>
        <pc:cxnChg chg="add mod">
          <ac:chgData name="Agita Kandavniece" userId="f9614e4a-d2e0-42d0-b98b-2be627a652d2" providerId="ADAL" clId="{ED8E5BCF-2988-42FC-AFC3-66C890215DF7}" dt="2024-04-26T07:01:23.039" v="85" actId="14100"/>
          <ac:cxnSpMkLst>
            <pc:docMk/>
            <pc:sldMk cId="3535807209" sldId="318"/>
            <ac:cxnSpMk id="7" creationId="{A6128730-744C-EA62-3265-98A87BF70C66}"/>
          </ac:cxnSpMkLst>
        </pc:cxnChg>
      </pc:sldChg>
      <pc:sldChg chg="delSp modSp mod ord modCm">
        <pc:chgData name="Agita Kandavniece" userId="f9614e4a-d2e0-42d0-b98b-2be627a652d2" providerId="ADAL" clId="{ED8E5BCF-2988-42FC-AFC3-66C890215DF7}" dt="2024-04-26T12:31:30.846" v="631" actId="20577"/>
        <pc:sldMkLst>
          <pc:docMk/>
          <pc:sldMk cId="4209803614" sldId="319"/>
        </pc:sldMkLst>
        <pc:spChg chg="del">
          <ac:chgData name="Agita Kandavniece" userId="f9614e4a-d2e0-42d0-b98b-2be627a652d2" providerId="ADAL" clId="{ED8E5BCF-2988-42FC-AFC3-66C890215DF7}" dt="2024-04-26T12:30:49.410" v="624" actId="478"/>
          <ac:spMkLst>
            <pc:docMk/>
            <pc:sldMk cId="4209803614" sldId="319"/>
            <ac:spMk id="9" creationId="{F188D402-6706-ECE3-0376-6574D83E75FC}"/>
          </ac:spMkLst>
        </pc:spChg>
        <pc:spChg chg="mod">
          <ac:chgData name="Agita Kandavniece" userId="f9614e4a-d2e0-42d0-b98b-2be627a652d2" providerId="ADAL" clId="{ED8E5BCF-2988-42FC-AFC3-66C890215DF7}" dt="2024-04-26T12:31:30.846" v="631" actId="20577"/>
          <ac:spMkLst>
            <pc:docMk/>
            <pc:sldMk cId="4209803614" sldId="319"/>
            <ac:spMk id="16386" creationId="{729AD152-7FF1-4F8A-98EA-6EACB9B6A6DB}"/>
          </ac:spMkLst>
        </pc:spChg>
        <pc:picChg chg="mod">
          <ac:chgData name="Agita Kandavniece" userId="f9614e4a-d2e0-42d0-b98b-2be627a652d2" providerId="ADAL" clId="{ED8E5BCF-2988-42FC-AFC3-66C890215DF7}" dt="2024-04-26T12:31:10.033" v="629" actId="1076"/>
          <ac:picMkLst>
            <pc:docMk/>
            <pc:sldMk cId="4209803614" sldId="319"/>
            <ac:picMk id="3" creationId="{5D94E440-7107-39FB-A8C9-A774937B505D}"/>
          </ac:picMkLst>
        </pc:picChg>
        <pc:cxnChg chg="del">
          <ac:chgData name="Agita Kandavniece" userId="f9614e4a-d2e0-42d0-b98b-2be627a652d2" providerId="ADAL" clId="{ED8E5BCF-2988-42FC-AFC3-66C890215DF7}" dt="2024-04-26T12:30:52.243" v="626" actId="478"/>
          <ac:cxnSpMkLst>
            <pc:docMk/>
            <pc:sldMk cId="4209803614" sldId="319"/>
            <ac:cxnSpMk id="8" creationId="{CF0660BF-7F5A-0765-C253-9EE2911E870E}"/>
          </ac:cxnSpMkLst>
        </pc:cxnChg>
        <pc:extLst>
          <p:ext xmlns:p="http://schemas.openxmlformats.org/presentationml/2006/main" uri="{D6D511B9-2390-475A-947B-AFAB55BFBCF1}">
            <pc226:cmChg xmlns:pc226="http://schemas.microsoft.com/office/powerpoint/2022/06/main/command" chg="mod">
              <pc226:chgData name="Agita Kandavniece" userId="f9614e4a-d2e0-42d0-b98b-2be627a652d2" providerId="ADAL" clId="{ED8E5BCF-2988-42FC-AFC3-66C890215DF7}" dt="2024-04-26T12:30:49.417" v="625" actId="2056"/>
              <pc2:cmMkLst xmlns:pc2="http://schemas.microsoft.com/office/powerpoint/2019/9/main/command">
                <pc:docMk/>
                <pc:sldMk cId="4209803614" sldId="319"/>
                <pc2:cmMk id="{C499621F-4304-4BFC-AB43-9A0C81BE24C2}"/>
              </pc2:cmMkLst>
            </pc226:cmChg>
          </p:ext>
        </pc:extLst>
      </pc:sldChg>
      <pc:sldChg chg="del">
        <pc:chgData name="Agita Kandavniece" userId="f9614e4a-d2e0-42d0-b98b-2be627a652d2" providerId="ADAL" clId="{ED8E5BCF-2988-42FC-AFC3-66C890215DF7}" dt="2024-04-26T12:53:05.872" v="975" actId="47"/>
        <pc:sldMkLst>
          <pc:docMk/>
          <pc:sldMk cId="2658886485" sldId="321"/>
        </pc:sldMkLst>
      </pc:sldChg>
      <pc:sldChg chg="modSp mod ord">
        <pc:chgData name="Agita Kandavniece" userId="f9614e4a-d2e0-42d0-b98b-2be627a652d2" providerId="ADAL" clId="{ED8E5BCF-2988-42FC-AFC3-66C890215DF7}" dt="2024-04-26T12:58:50.943" v="990" actId="20577"/>
        <pc:sldMkLst>
          <pc:docMk/>
          <pc:sldMk cId="3142901169" sldId="323"/>
        </pc:sldMkLst>
        <pc:spChg chg="mod">
          <ac:chgData name="Agita Kandavniece" userId="f9614e4a-d2e0-42d0-b98b-2be627a652d2" providerId="ADAL" clId="{ED8E5BCF-2988-42FC-AFC3-66C890215DF7}" dt="2024-04-26T12:58:50.943" v="990" actId="20577"/>
          <ac:spMkLst>
            <pc:docMk/>
            <pc:sldMk cId="3142901169" sldId="323"/>
            <ac:spMk id="11" creationId="{0CD3DDCD-9FDD-A143-8FFA-0D3DFF52449B}"/>
          </ac:spMkLst>
        </pc:spChg>
      </pc:sldChg>
      <pc:sldChg chg="modSp mod">
        <pc:chgData name="Agita Kandavniece" userId="f9614e4a-d2e0-42d0-b98b-2be627a652d2" providerId="ADAL" clId="{ED8E5BCF-2988-42FC-AFC3-66C890215DF7}" dt="2024-04-26T12:11:20.609" v="414" actId="20577"/>
        <pc:sldMkLst>
          <pc:docMk/>
          <pc:sldMk cId="4012746477" sldId="324"/>
        </pc:sldMkLst>
        <pc:spChg chg="mod">
          <ac:chgData name="Agita Kandavniece" userId="f9614e4a-d2e0-42d0-b98b-2be627a652d2" providerId="ADAL" clId="{ED8E5BCF-2988-42FC-AFC3-66C890215DF7}" dt="2024-04-26T12:11:20.609" v="414" actId="20577"/>
          <ac:spMkLst>
            <pc:docMk/>
            <pc:sldMk cId="4012746477" sldId="324"/>
            <ac:spMk id="12291" creationId="{7A93AF4A-05DB-4ADA-88BA-AE4328BA15CC}"/>
          </ac:spMkLst>
        </pc:spChg>
      </pc:sldChg>
      <pc:sldChg chg="addSp delSp modSp add mod">
        <pc:chgData name="Agita Kandavniece" userId="f9614e4a-d2e0-42d0-b98b-2be627a652d2" providerId="ADAL" clId="{ED8E5BCF-2988-42FC-AFC3-66C890215DF7}" dt="2024-04-26T12:31:43.309" v="635" actId="20577"/>
        <pc:sldMkLst>
          <pc:docMk/>
          <pc:sldMk cId="1853353893" sldId="325"/>
        </pc:sldMkLst>
        <pc:spChg chg="mod">
          <ac:chgData name="Agita Kandavniece" userId="f9614e4a-d2e0-42d0-b98b-2be627a652d2" providerId="ADAL" clId="{ED8E5BCF-2988-42FC-AFC3-66C890215DF7}" dt="2024-04-26T12:31:43.309" v="635" actId="20577"/>
          <ac:spMkLst>
            <pc:docMk/>
            <pc:sldMk cId="1853353893" sldId="325"/>
            <ac:spMk id="15362" creationId="{AF972328-B4E8-4755-90C1-6201CDC83FD9}"/>
          </ac:spMkLst>
        </pc:spChg>
        <pc:graphicFrameChg chg="modGraphic">
          <ac:chgData name="Agita Kandavniece" userId="f9614e4a-d2e0-42d0-b98b-2be627a652d2" providerId="ADAL" clId="{ED8E5BCF-2988-42FC-AFC3-66C890215DF7}" dt="2024-04-26T07:10:07.891" v="86" actId="6549"/>
          <ac:graphicFrameMkLst>
            <pc:docMk/>
            <pc:sldMk cId="1853353893" sldId="325"/>
            <ac:graphicFrameMk id="4" creationId="{A71C3528-F983-ED05-B593-DA7114DFCE68}"/>
          </ac:graphicFrameMkLst>
        </pc:graphicFrameChg>
        <pc:picChg chg="del">
          <ac:chgData name="Agita Kandavniece" userId="f9614e4a-d2e0-42d0-b98b-2be627a652d2" providerId="ADAL" clId="{ED8E5BCF-2988-42FC-AFC3-66C890215DF7}" dt="2024-04-26T07:10:12.191" v="87" actId="478"/>
          <ac:picMkLst>
            <pc:docMk/>
            <pc:sldMk cId="1853353893" sldId="325"/>
            <ac:picMk id="3" creationId="{433EFB0F-5A53-4FB3-5B12-614318550864}"/>
          </ac:picMkLst>
        </pc:picChg>
        <pc:picChg chg="add mod">
          <ac:chgData name="Agita Kandavniece" userId="f9614e4a-d2e0-42d0-b98b-2be627a652d2" providerId="ADAL" clId="{ED8E5BCF-2988-42FC-AFC3-66C890215DF7}" dt="2024-04-26T07:13:18.491" v="95" actId="962"/>
          <ac:picMkLst>
            <pc:docMk/>
            <pc:sldMk cId="1853353893" sldId="325"/>
            <ac:picMk id="5" creationId="{0739D35E-6911-135D-D31B-2718B745B9CF}"/>
          </ac:picMkLst>
        </pc:picChg>
        <pc:cxnChg chg="del">
          <ac:chgData name="Agita Kandavniece" userId="f9614e4a-d2e0-42d0-b98b-2be627a652d2" providerId="ADAL" clId="{ED8E5BCF-2988-42FC-AFC3-66C890215DF7}" dt="2024-04-26T07:12:45.191" v="88" actId="478"/>
          <ac:cxnSpMkLst>
            <pc:docMk/>
            <pc:sldMk cId="1853353893" sldId="325"/>
            <ac:cxnSpMk id="6" creationId="{54B6003F-E68F-4B07-F4E0-5043B5CA62F9}"/>
          </ac:cxnSpMkLst>
        </pc:cxnChg>
      </pc:sldChg>
      <pc:sldChg chg="addSp delSp modSp add mod ord">
        <pc:chgData name="Agita Kandavniece" userId="f9614e4a-d2e0-42d0-b98b-2be627a652d2" providerId="ADAL" clId="{ED8E5BCF-2988-42FC-AFC3-66C890215DF7}" dt="2024-04-26T12:31:58.506" v="640" actId="20577"/>
        <pc:sldMkLst>
          <pc:docMk/>
          <pc:sldMk cId="810876965" sldId="326"/>
        </pc:sldMkLst>
        <pc:spChg chg="add mod">
          <ac:chgData name="Agita Kandavniece" userId="f9614e4a-d2e0-42d0-b98b-2be627a652d2" providerId="ADAL" clId="{ED8E5BCF-2988-42FC-AFC3-66C890215DF7}" dt="2024-04-26T07:42:41.943" v="251" actId="1076"/>
          <ac:spMkLst>
            <pc:docMk/>
            <pc:sldMk cId="810876965" sldId="326"/>
            <ac:spMk id="19" creationId="{04692F19-8E72-6DAE-87FD-8C3D6DC79E0B}"/>
          </ac:spMkLst>
        </pc:spChg>
        <pc:spChg chg="add mod">
          <ac:chgData name="Agita Kandavniece" userId="f9614e4a-d2e0-42d0-b98b-2be627a652d2" providerId="ADAL" clId="{ED8E5BCF-2988-42FC-AFC3-66C890215DF7}" dt="2024-04-26T07:46:06.391" v="341" actId="122"/>
          <ac:spMkLst>
            <pc:docMk/>
            <pc:sldMk cId="810876965" sldId="326"/>
            <ac:spMk id="32" creationId="{52C1F626-CC79-CC8D-36D0-9CAA99E1B38D}"/>
          </ac:spMkLst>
        </pc:spChg>
        <pc:spChg chg="add mod">
          <ac:chgData name="Agita Kandavniece" userId="f9614e4a-d2e0-42d0-b98b-2be627a652d2" providerId="ADAL" clId="{ED8E5BCF-2988-42FC-AFC3-66C890215DF7}" dt="2024-04-26T07:51:15.339" v="409" actId="1076"/>
          <ac:spMkLst>
            <pc:docMk/>
            <pc:sldMk cId="810876965" sldId="326"/>
            <ac:spMk id="35" creationId="{8F6552AF-D4CE-3609-96D1-D533C35B82D5}"/>
          </ac:spMkLst>
        </pc:spChg>
        <pc:spChg chg="mod">
          <ac:chgData name="Agita Kandavniece" userId="f9614e4a-d2e0-42d0-b98b-2be627a652d2" providerId="ADAL" clId="{ED8E5BCF-2988-42FC-AFC3-66C890215DF7}" dt="2024-04-26T12:31:58.506" v="640" actId="20577"/>
          <ac:spMkLst>
            <pc:docMk/>
            <pc:sldMk cId="810876965" sldId="326"/>
            <ac:spMk id="15362" creationId="{AF972328-B4E8-4755-90C1-6201CDC83FD9}"/>
          </ac:spMkLst>
        </pc:spChg>
        <pc:picChg chg="add del mod">
          <ac:chgData name="Agita Kandavniece" userId="f9614e4a-d2e0-42d0-b98b-2be627a652d2" providerId="ADAL" clId="{ED8E5BCF-2988-42FC-AFC3-66C890215DF7}" dt="2024-04-26T07:29:48.825" v="196" actId="478"/>
          <ac:picMkLst>
            <pc:docMk/>
            <pc:sldMk cId="810876965" sldId="326"/>
            <ac:picMk id="3" creationId="{C67E02A0-4A02-3A76-FD85-7B370A5820ED}"/>
          </ac:picMkLst>
        </pc:picChg>
        <pc:picChg chg="del">
          <ac:chgData name="Agita Kandavniece" userId="f9614e4a-d2e0-42d0-b98b-2be627a652d2" providerId="ADAL" clId="{ED8E5BCF-2988-42FC-AFC3-66C890215DF7}" dt="2024-04-26T07:14:02.676" v="97" actId="478"/>
          <ac:picMkLst>
            <pc:docMk/>
            <pc:sldMk cId="810876965" sldId="326"/>
            <ac:picMk id="5" creationId="{0739D35E-6911-135D-D31B-2718B745B9CF}"/>
          </ac:picMkLst>
        </pc:picChg>
        <pc:picChg chg="add del">
          <ac:chgData name="Agita Kandavniece" userId="f9614e4a-d2e0-42d0-b98b-2be627a652d2" providerId="ADAL" clId="{ED8E5BCF-2988-42FC-AFC3-66C890215DF7}" dt="2024-04-26T07:33:31.258" v="199" actId="478"/>
          <ac:picMkLst>
            <pc:docMk/>
            <pc:sldMk cId="810876965" sldId="326"/>
            <ac:picMk id="9" creationId="{6E8235C8-A7AD-ACF8-8B84-A489F4DAEDD7}"/>
          </ac:picMkLst>
        </pc:picChg>
        <pc:picChg chg="add mod">
          <ac:chgData name="Agita Kandavniece" userId="f9614e4a-d2e0-42d0-b98b-2be627a652d2" providerId="ADAL" clId="{ED8E5BCF-2988-42FC-AFC3-66C890215DF7}" dt="2024-04-26T07:42:09.689" v="243" actId="1076"/>
          <ac:picMkLst>
            <pc:docMk/>
            <pc:sldMk cId="810876965" sldId="326"/>
            <ac:picMk id="11" creationId="{940F4FED-4B00-AE73-E9BA-7252E66C848C}"/>
          </ac:picMkLst>
        </pc:picChg>
        <pc:picChg chg="add mod">
          <ac:chgData name="Agita Kandavniece" userId="f9614e4a-d2e0-42d0-b98b-2be627a652d2" providerId="ADAL" clId="{ED8E5BCF-2988-42FC-AFC3-66C890215DF7}" dt="2024-04-26T07:41:38.421" v="237" actId="1076"/>
          <ac:picMkLst>
            <pc:docMk/>
            <pc:sldMk cId="810876965" sldId="326"/>
            <ac:picMk id="13" creationId="{98FBCD13-D3D8-F45D-7807-179088752EBF}"/>
          </ac:picMkLst>
        </pc:picChg>
        <pc:picChg chg="del">
          <ac:chgData name="Agita Kandavniece" userId="f9614e4a-d2e0-42d0-b98b-2be627a652d2" providerId="ADAL" clId="{ED8E5BCF-2988-42FC-AFC3-66C890215DF7}" dt="2024-04-26T07:16:57.724" v="102" actId="478"/>
          <ac:picMkLst>
            <pc:docMk/>
            <pc:sldMk cId="810876965" sldId="326"/>
            <ac:picMk id="15368" creationId="{B0BD65FF-B365-4664-B6E4-0659FE8F0C89}"/>
          </ac:picMkLst>
        </pc:picChg>
        <pc:cxnChg chg="add del mod">
          <ac:chgData name="Agita Kandavniece" userId="f9614e4a-d2e0-42d0-b98b-2be627a652d2" providerId="ADAL" clId="{ED8E5BCF-2988-42FC-AFC3-66C890215DF7}" dt="2024-04-26T07:29:51.476" v="197" actId="478"/>
          <ac:cxnSpMkLst>
            <pc:docMk/>
            <pc:sldMk cId="810876965" sldId="326"/>
            <ac:cxnSpMk id="6" creationId="{B6993731-1FC6-4069-5895-93FBD2E113DE}"/>
          </ac:cxnSpMkLst>
        </pc:cxnChg>
        <pc:cxnChg chg="add mod">
          <ac:chgData name="Agita Kandavniece" userId="f9614e4a-d2e0-42d0-b98b-2be627a652d2" providerId="ADAL" clId="{ED8E5BCF-2988-42FC-AFC3-66C890215DF7}" dt="2024-04-26T07:43:08.909" v="255" actId="1076"/>
          <ac:cxnSpMkLst>
            <pc:docMk/>
            <pc:sldMk cId="810876965" sldId="326"/>
            <ac:cxnSpMk id="14" creationId="{60E882C4-4EA4-4082-9434-7A83D8111E99}"/>
          </ac:cxnSpMkLst>
        </pc:cxnChg>
        <pc:cxnChg chg="add mod">
          <ac:chgData name="Agita Kandavniece" userId="f9614e4a-d2e0-42d0-b98b-2be627a652d2" providerId="ADAL" clId="{ED8E5BCF-2988-42FC-AFC3-66C890215DF7}" dt="2024-04-26T07:50:07.443" v="343" actId="14100"/>
          <ac:cxnSpMkLst>
            <pc:docMk/>
            <pc:sldMk cId="810876965" sldId="326"/>
            <ac:cxnSpMk id="17" creationId="{EFA91210-FC80-248E-F4E4-65BD06B9D721}"/>
          </ac:cxnSpMkLst>
        </pc:cxnChg>
        <pc:cxnChg chg="add mod">
          <ac:chgData name="Agita Kandavniece" userId="f9614e4a-d2e0-42d0-b98b-2be627a652d2" providerId="ADAL" clId="{ED8E5BCF-2988-42FC-AFC3-66C890215DF7}" dt="2024-04-26T07:42:37.509" v="250" actId="1076"/>
          <ac:cxnSpMkLst>
            <pc:docMk/>
            <pc:sldMk cId="810876965" sldId="326"/>
            <ac:cxnSpMk id="22" creationId="{08789712-2E0A-8820-4EEF-E1B7E129C927}"/>
          </ac:cxnSpMkLst>
        </pc:cxnChg>
      </pc:sldChg>
      <pc:sldChg chg="addSp delSp modSp add mod">
        <pc:chgData name="Agita Kandavniece" userId="f9614e4a-d2e0-42d0-b98b-2be627a652d2" providerId="ADAL" clId="{ED8E5BCF-2988-42FC-AFC3-66C890215DF7}" dt="2024-04-26T12:31:53.131" v="638" actId="20577"/>
        <pc:sldMkLst>
          <pc:docMk/>
          <pc:sldMk cId="3264362630" sldId="327"/>
        </pc:sldMkLst>
        <pc:spChg chg="add mod">
          <ac:chgData name="Agita Kandavniece" userId="f9614e4a-d2e0-42d0-b98b-2be627a652d2" providerId="ADAL" clId="{ED8E5BCF-2988-42FC-AFC3-66C890215DF7}" dt="2024-04-26T07:27:07.809" v="177" actId="1076"/>
          <ac:spMkLst>
            <pc:docMk/>
            <pc:sldMk cId="3264362630" sldId="327"/>
            <ac:spMk id="13" creationId="{9B16E76E-1DE2-2F1B-AD1D-2A08B3D2E1D5}"/>
          </ac:spMkLst>
        </pc:spChg>
        <pc:spChg chg="add mod">
          <ac:chgData name="Agita Kandavniece" userId="f9614e4a-d2e0-42d0-b98b-2be627a652d2" providerId="ADAL" clId="{ED8E5BCF-2988-42FC-AFC3-66C890215DF7}" dt="2024-04-26T07:29:04.176" v="189" actId="207"/>
          <ac:spMkLst>
            <pc:docMk/>
            <pc:sldMk cId="3264362630" sldId="327"/>
            <ac:spMk id="16" creationId="{F064C947-CE80-9E09-B796-6AD5E6025847}"/>
          </ac:spMkLst>
        </pc:spChg>
        <pc:spChg chg="mod">
          <ac:chgData name="Agita Kandavniece" userId="f9614e4a-d2e0-42d0-b98b-2be627a652d2" providerId="ADAL" clId="{ED8E5BCF-2988-42FC-AFC3-66C890215DF7}" dt="2024-04-26T12:31:53.131" v="638" actId="20577"/>
          <ac:spMkLst>
            <pc:docMk/>
            <pc:sldMk cId="3264362630" sldId="327"/>
            <ac:spMk id="15362" creationId="{AF972328-B4E8-4755-90C1-6201CDC83FD9}"/>
          </ac:spMkLst>
        </pc:spChg>
        <pc:picChg chg="add del mod">
          <ac:chgData name="Agita Kandavniece" userId="f9614e4a-d2e0-42d0-b98b-2be627a652d2" providerId="ADAL" clId="{ED8E5BCF-2988-42FC-AFC3-66C890215DF7}" dt="2024-04-26T07:21:54.909" v="120" actId="478"/>
          <ac:picMkLst>
            <pc:docMk/>
            <pc:sldMk cId="3264362630" sldId="327"/>
            <ac:picMk id="3" creationId="{A6CA59A8-1E91-221C-CC1A-B7A36AB0C4E8}"/>
          </ac:picMkLst>
        </pc:picChg>
        <pc:picChg chg="del">
          <ac:chgData name="Agita Kandavniece" userId="f9614e4a-d2e0-42d0-b98b-2be627a652d2" providerId="ADAL" clId="{ED8E5BCF-2988-42FC-AFC3-66C890215DF7}" dt="2024-04-26T07:19:55.324" v="117" actId="478"/>
          <ac:picMkLst>
            <pc:docMk/>
            <pc:sldMk cId="3264362630" sldId="327"/>
            <ac:picMk id="5" creationId="{0739D35E-6911-135D-D31B-2718B745B9CF}"/>
          </ac:picMkLst>
        </pc:picChg>
        <pc:picChg chg="add mod">
          <ac:chgData name="Agita Kandavniece" userId="f9614e4a-d2e0-42d0-b98b-2be627a652d2" providerId="ADAL" clId="{ED8E5BCF-2988-42FC-AFC3-66C890215DF7}" dt="2024-04-26T07:25:41.143" v="129" actId="962"/>
          <ac:picMkLst>
            <pc:docMk/>
            <pc:sldMk cId="3264362630" sldId="327"/>
            <ac:picMk id="7" creationId="{69236E93-4606-D1F8-87C9-42F3DEE9F345}"/>
          </ac:picMkLst>
        </pc:picChg>
        <pc:picChg chg="add mod">
          <ac:chgData name="Agita Kandavniece" userId="f9614e4a-d2e0-42d0-b98b-2be627a652d2" providerId="ADAL" clId="{ED8E5BCF-2988-42FC-AFC3-66C890215DF7}" dt="2024-04-26T07:28:09.509" v="186" actId="1076"/>
          <ac:picMkLst>
            <pc:docMk/>
            <pc:sldMk cId="3264362630" sldId="327"/>
            <ac:picMk id="15" creationId="{E46ED2E0-E48C-F5AD-E30D-2F829D05668E}"/>
          </ac:picMkLst>
        </pc:picChg>
        <pc:picChg chg="del">
          <ac:chgData name="Agita Kandavniece" userId="f9614e4a-d2e0-42d0-b98b-2be627a652d2" providerId="ADAL" clId="{ED8E5BCF-2988-42FC-AFC3-66C890215DF7}" dt="2024-04-26T07:19:53.422" v="116" actId="478"/>
          <ac:picMkLst>
            <pc:docMk/>
            <pc:sldMk cId="3264362630" sldId="327"/>
            <ac:picMk id="15368" creationId="{B0BD65FF-B365-4664-B6E4-0659FE8F0C89}"/>
          </ac:picMkLst>
        </pc:picChg>
        <pc:cxnChg chg="add mod">
          <ac:chgData name="Agita Kandavniece" userId="f9614e4a-d2e0-42d0-b98b-2be627a652d2" providerId="ADAL" clId="{ED8E5BCF-2988-42FC-AFC3-66C890215DF7}" dt="2024-04-26T07:25:59.822" v="132" actId="1076"/>
          <ac:cxnSpMkLst>
            <pc:docMk/>
            <pc:sldMk cId="3264362630" sldId="327"/>
            <ac:cxnSpMk id="8" creationId="{FA47F014-6AAF-EEC2-42AA-30303142A88E}"/>
          </ac:cxnSpMkLst>
        </pc:cxnChg>
        <pc:cxnChg chg="add mod">
          <ac:chgData name="Agita Kandavniece" userId="f9614e4a-d2e0-42d0-b98b-2be627a652d2" providerId="ADAL" clId="{ED8E5BCF-2988-42FC-AFC3-66C890215DF7}" dt="2024-04-26T07:26:13.524" v="136" actId="14100"/>
          <ac:cxnSpMkLst>
            <pc:docMk/>
            <pc:sldMk cId="3264362630" sldId="327"/>
            <ac:cxnSpMk id="10" creationId="{EBA63F15-C499-7EA7-7C9F-5A363171B784}"/>
          </ac:cxnSpMkLst>
        </pc:cxnChg>
      </pc:sldChg>
      <pc:sldChg chg="addSp delSp modSp add del mod">
        <pc:chgData name="Agita Kandavniece" userId="f9614e4a-d2e0-42d0-b98b-2be627a652d2" providerId="ADAL" clId="{ED8E5BCF-2988-42FC-AFC3-66C890215DF7}" dt="2024-04-26T12:58:55.781" v="992" actId="20577"/>
        <pc:sldMkLst>
          <pc:docMk/>
          <pc:sldMk cId="4212687807" sldId="328"/>
        </pc:sldMkLst>
        <pc:spChg chg="add mod">
          <ac:chgData name="Agita Kandavniece" userId="f9614e4a-d2e0-42d0-b98b-2be627a652d2" providerId="ADAL" clId="{ED8E5BCF-2988-42FC-AFC3-66C890215DF7}" dt="2024-04-26T12:20:27.939" v="593" actId="20577"/>
          <ac:spMkLst>
            <pc:docMk/>
            <pc:sldMk cId="4212687807" sldId="328"/>
            <ac:spMk id="11" creationId="{B815B7B3-D464-E2F5-38A4-8C1486EECE75}"/>
          </ac:spMkLst>
        </pc:spChg>
        <pc:spChg chg="add mod">
          <ac:chgData name="Agita Kandavniece" userId="f9614e4a-d2e0-42d0-b98b-2be627a652d2" providerId="ADAL" clId="{ED8E5BCF-2988-42FC-AFC3-66C890215DF7}" dt="2024-04-26T12:18:02.624" v="570" actId="1076"/>
          <ac:spMkLst>
            <pc:docMk/>
            <pc:sldMk cId="4212687807" sldId="328"/>
            <ac:spMk id="12" creationId="{C75A6E4E-EE03-8752-9901-934753C47715}"/>
          </ac:spMkLst>
        </pc:spChg>
        <pc:spChg chg="mod">
          <ac:chgData name="Agita Kandavniece" userId="f9614e4a-d2e0-42d0-b98b-2be627a652d2" providerId="ADAL" clId="{ED8E5BCF-2988-42FC-AFC3-66C890215DF7}" dt="2024-04-26T12:58:55.781" v="992" actId="20577"/>
          <ac:spMkLst>
            <pc:docMk/>
            <pc:sldMk cId="4212687807" sldId="328"/>
            <ac:spMk id="15362" creationId="{AF972328-B4E8-4755-90C1-6201CDC83FD9}"/>
          </ac:spMkLst>
        </pc:spChg>
        <pc:graphicFrameChg chg="del">
          <ac:chgData name="Agita Kandavniece" userId="f9614e4a-d2e0-42d0-b98b-2be627a652d2" providerId="ADAL" clId="{ED8E5BCF-2988-42FC-AFC3-66C890215DF7}" dt="2024-04-26T12:15:16.936" v="415" actId="478"/>
          <ac:graphicFrameMkLst>
            <pc:docMk/>
            <pc:sldMk cId="4212687807" sldId="328"/>
            <ac:graphicFrameMk id="4" creationId="{A71C3528-F983-ED05-B593-DA7114DFCE68}"/>
          </ac:graphicFrameMkLst>
        </pc:graphicFrameChg>
        <pc:picChg chg="mod">
          <ac:chgData name="Agita Kandavniece" userId="f9614e4a-d2e0-42d0-b98b-2be627a652d2" providerId="ADAL" clId="{ED8E5BCF-2988-42FC-AFC3-66C890215DF7}" dt="2024-04-26T12:17:57.837" v="569" actId="14100"/>
          <ac:picMkLst>
            <pc:docMk/>
            <pc:sldMk cId="4212687807" sldId="328"/>
            <ac:picMk id="3" creationId="{C67E02A0-4A02-3A76-FD85-7B370A5820ED}"/>
          </ac:picMkLst>
        </pc:picChg>
        <pc:cxnChg chg="add mod">
          <ac:chgData name="Agita Kandavniece" userId="f9614e4a-d2e0-42d0-b98b-2be627a652d2" providerId="ADAL" clId="{ED8E5BCF-2988-42FC-AFC3-66C890215DF7}" dt="2024-04-26T12:18:17.139" v="573" actId="14100"/>
          <ac:cxnSpMkLst>
            <pc:docMk/>
            <pc:sldMk cId="4212687807" sldId="328"/>
            <ac:cxnSpMk id="2" creationId="{0B1F3589-F1C9-9E61-8B90-AF8EE79B3441}"/>
          </ac:cxnSpMkLst>
        </pc:cxnChg>
        <pc:cxnChg chg="mod">
          <ac:chgData name="Agita Kandavniece" userId="f9614e4a-d2e0-42d0-b98b-2be627a652d2" providerId="ADAL" clId="{ED8E5BCF-2988-42FC-AFC3-66C890215DF7}" dt="2024-04-26T12:18:06.270" v="571" actId="1076"/>
          <ac:cxnSpMkLst>
            <pc:docMk/>
            <pc:sldMk cId="4212687807" sldId="328"/>
            <ac:cxnSpMk id="6" creationId="{B6993731-1FC6-4069-5895-93FBD2E113DE}"/>
          </ac:cxnSpMkLst>
        </pc:cxnChg>
        <pc:cxnChg chg="add mod">
          <ac:chgData name="Agita Kandavniece" userId="f9614e4a-d2e0-42d0-b98b-2be627a652d2" providerId="ADAL" clId="{ED8E5BCF-2988-42FC-AFC3-66C890215DF7}" dt="2024-04-26T12:18:28.224" v="575" actId="1076"/>
          <ac:cxnSpMkLst>
            <pc:docMk/>
            <pc:sldMk cId="4212687807" sldId="328"/>
            <ac:cxnSpMk id="8" creationId="{D24B746A-6B7A-41B7-9148-C4B50A6E2954}"/>
          </ac:cxnSpMkLst>
        </pc:cxnChg>
        <pc:cxnChg chg="add mod">
          <ac:chgData name="Agita Kandavniece" userId="f9614e4a-d2e0-42d0-b98b-2be627a652d2" providerId="ADAL" clId="{ED8E5BCF-2988-42FC-AFC3-66C890215DF7}" dt="2024-04-26T12:21:01.043" v="594"/>
          <ac:cxnSpMkLst>
            <pc:docMk/>
            <pc:sldMk cId="4212687807" sldId="328"/>
            <ac:cxnSpMk id="14" creationId="{833E8CC4-024C-41EC-588D-84C0E3706E41}"/>
          </ac:cxnSpMkLst>
        </pc:cxnChg>
      </pc:sldChg>
      <pc:sldChg chg="addSp delSp modSp add mod">
        <pc:chgData name="Agita Kandavniece" userId="f9614e4a-d2e0-42d0-b98b-2be627a652d2" providerId="ADAL" clId="{ED8E5BCF-2988-42FC-AFC3-66C890215DF7}" dt="2024-04-26T12:32:10.645" v="644" actId="20577"/>
        <pc:sldMkLst>
          <pc:docMk/>
          <pc:sldMk cId="3180000020" sldId="329"/>
        </pc:sldMkLst>
        <pc:spChg chg="del">
          <ac:chgData name="Agita Kandavniece" userId="f9614e4a-d2e0-42d0-b98b-2be627a652d2" providerId="ADAL" clId="{ED8E5BCF-2988-42FC-AFC3-66C890215DF7}" dt="2024-04-26T12:21:46.906" v="603" actId="478"/>
          <ac:spMkLst>
            <pc:docMk/>
            <pc:sldMk cId="3180000020" sldId="329"/>
            <ac:spMk id="11" creationId="{B815B7B3-D464-E2F5-38A4-8C1486EECE75}"/>
          </ac:spMkLst>
        </pc:spChg>
        <pc:spChg chg="del">
          <ac:chgData name="Agita Kandavniece" userId="f9614e4a-d2e0-42d0-b98b-2be627a652d2" providerId="ADAL" clId="{ED8E5BCF-2988-42FC-AFC3-66C890215DF7}" dt="2024-04-26T12:21:41.709" v="598" actId="478"/>
          <ac:spMkLst>
            <pc:docMk/>
            <pc:sldMk cId="3180000020" sldId="329"/>
            <ac:spMk id="12" creationId="{C75A6E4E-EE03-8752-9901-934753C47715}"/>
          </ac:spMkLst>
        </pc:spChg>
        <pc:spChg chg="mod">
          <ac:chgData name="Agita Kandavniece" userId="f9614e4a-d2e0-42d0-b98b-2be627a652d2" providerId="ADAL" clId="{ED8E5BCF-2988-42FC-AFC3-66C890215DF7}" dt="2024-04-26T12:32:10.645" v="644" actId="20577"/>
          <ac:spMkLst>
            <pc:docMk/>
            <pc:sldMk cId="3180000020" sldId="329"/>
            <ac:spMk id="15362" creationId="{AF972328-B4E8-4755-90C1-6201CDC83FD9}"/>
          </ac:spMkLst>
        </pc:spChg>
        <pc:picChg chg="del">
          <ac:chgData name="Agita Kandavniece" userId="f9614e4a-d2e0-42d0-b98b-2be627a652d2" providerId="ADAL" clId="{ED8E5BCF-2988-42FC-AFC3-66C890215DF7}" dt="2024-04-26T12:21:42.409" v="599" actId="478"/>
          <ac:picMkLst>
            <pc:docMk/>
            <pc:sldMk cId="3180000020" sldId="329"/>
            <ac:picMk id="3" creationId="{C67E02A0-4A02-3A76-FD85-7B370A5820ED}"/>
          </ac:picMkLst>
        </pc:picChg>
        <pc:picChg chg="add mod">
          <ac:chgData name="Agita Kandavniece" userId="f9614e4a-d2e0-42d0-b98b-2be627a652d2" providerId="ADAL" clId="{ED8E5BCF-2988-42FC-AFC3-66C890215DF7}" dt="2024-04-26T12:24:30.536" v="612" actId="962"/>
          <ac:picMkLst>
            <pc:docMk/>
            <pc:sldMk cId="3180000020" sldId="329"/>
            <ac:picMk id="5" creationId="{F1944997-794C-9DF4-C772-32A10FB15AF4}"/>
          </ac:picMkLst>
        </pc:picChg>
        <pc:cxnChg chg="del">
          <ac:chgData name="Agita Kandavniece" userId="f9614e4a-d2e0-42d0-b98b-2be627a652d2" providerId="ADAL" clId="{ED8E5BCF-2988-42FC-AFC3-66C890215DF7}" dt="2024-04-26T12:21:44.557" v="601" actId="478"/>
          <ac:cxnSpMkLst>
            <pc:docMk/>
            <pc:sldMk cId="3180000020" sldId="329"/>
            <ac:cxnSpMk id="2" creationId="{0B1F3589-F1C9-9E61-8B90-AF8EE79B3441}"/>
          </ac:cxnSpMkLst>
        </pc:cxnChg>
        <pc:cxnChg chg="del">
          <ac:chgData name="Agita Kandavniece" userId="f9614e4a-d2e0-42d0-b98b-2be627a652d2" providerId="ADAL" clId="{ED8E5BCF-2988-42FC-AFC3-66C890215DF7}" dt="2024-04-26T12:21:43.539" v="600" actId="478"/>
          <ac:cxnSpMkLst>
            <pc:docMk/>
            <pc:sldMk cId="3180000020" sldId="329"/>
            <ac:cxnSpMk id="6" creationId="{B6993731-1FC6-4069-5895-93FBD2E113DE}"/>
          </ac:cxnSpMkLst>
        </pc:cxnChg>
        <pc:cxnChg chg="del">
          <ac:chgData name="Agita Kandavniece" userId="f9614e4a-d2e0-42d0-b98b-2be627a652d2" providerId="ADAL" clId="{ED8E5BCF-2988-42FC-AFC3-66C890215DF7}" dt="2024-04-26T12:21:45.388" v="602" actId="478"/>
          <ac:cxnSpMkLst>
            <pc:docMk/>
            <pc:sldMk cId="3180000020" sldId="329"/>
            <ac:cxnSpMk id="8" creationId="{D24B746A-6B7A-41B7-9148-C4B50A6E2954}"/>
          </ac:cxnSpMkLst>
        </pc:cxnChg>
      </pc:sldChg>
      <pc:sldChg chg="delSp modSp add mod">
        <pc:chgData name="Agita Kandavniece" userId="f9614e4a-d2e0-42d0-b98b-2be627a652d2" providerId="ADAL" clId="{ED8E5BCF-2988-42FC-AFC3-66C890215DF7}" dt="2024-04-26T13:22:01.224" v="1145" actId="113"/>
        <pc:sldMkLst>
          <pc:docMk/>
          <pc:sldMk cId="1122239414" sldId="330"/>
        </pc:sldMkLst>
        <pc:spChg chg="mod">
          <ac:chgData name="Agita Kandavniece" userId="f9614e4a-d2e0-42d0-b98b-2be627a652d2" providerId="ADAL" clId="{ED8E5BCF-2988-42FC-AFC3-66C890215DF7}" dt="2024-04-26T13:22:01.224" v="1145" actId="113"/>
          <ac:spMkLst>
            <pc:docMk/>
            <pc:sldMk cId="1122239414" sldId="330"/>
            <ac:spMk id="4" creationId="{7D36E48C-A9E7-8B97-7877-E6554FB862CE}"/>
          </ac:spMkLst>
        </pc:spChg>
        <pc:picChg chg="del">
          <ac:chgData name="Agita Kandavniece" userId="f9614e4a-d2e0-42d0-b98b-2be627a652d2" providerId="ADAL" clId="{ED8E5BCF-2988-42FC-AFC3-66C890215DF7}" dt="2024-04-26T13:21:06.309" v="1137" actId="478"/>
          <ac:picMkLst>
            <pc:docMk/>
            <pc:sldMk cId="1122239414" sldId="330"/>
            <ac:picMk id="2" creationId="{E87DDCFE-E348-087A-3B2F-44C1F37312CC}"/>
          </ac:picMkLst>
        </pc:picChg>
        <pc:picChg chg="del">
          <ac:chgData name="Agita Kandavniece" userId="f9614e4a-d2e0-42d0-b98b-2be627a652d2" providerId="ADAL" clId="{ED8E5BCF-2988-42FC-AFC3-66C890215DF7}" dt="2024-04-26T13:21:07.142" v="1138" actId="478"/>
          <ac:picMkLst>
            <pc:docMk/>
            <pc:sldMk cId="1122239414" sldId="330"/>
            <ac:picMk id="5" creationId="{2EEB576C-8B27-D3F2-A088-8E393C658113}"/>
          </ac:picMkLst>
        </pc:picChg>
        <pc:picChg chg="mod">
          <ac:chgData name="Agita Kandavniece" userId="f9614e4a-d2e0-42d0-b98b-2be627a652d2" providerId="ADAL" clId="{ED8E5BCF-2988-42FC-AFC3-66C890215DF7}" dt="2024-04-26T13:21:14.305" v="1141" actId="1076"/>
          <ac:picMkLst>
            <pc:docMk/>
            <pc:sldMk cId="1122239414" sldId="330"/>
            <ac:picMk id="6" creationId="{1FE458AB-3CAA-5D1F-6939-3FA9D90C054B}"/>
          </ac:picMkLst>
        </pc:picChg>
      </pc:sldChg>
    </pc:docChg>
  </pc:docChgLst>
  <pc:docChgLst>
    <pc:chgData name="Linda Reinvalde" userId="23d51bda-638e-4e16-970a-442e23695f7e" providerId="ADAL" clId="{5281B20A-E094-431F-A85F-07E57CB73455}"/>
    <pc:docChg chg="custSel modSld">
      <pc:chgData name="Linda Reinvalde" userId="23d51bda-638e-4e16-970a-442e23695f7e" providerId="ADAL" clId="{5281B20A-E094-431F-A85F-07E57CB73455}" dt="2024-04-29T05:56:21.772" v="97" actId="6549"/>
      <pc:docMkLst>
        <pc:docMk/>
      </pc:docMkLst>
      <pc:sldChg chg="modSp mod">
        <pc:chgData name="Linda Reinvalde" userId="23d51bda-638e-4e16-970a-442e23695f7e" providerId="ADAL" clId="{5281B20A-E094-431F-A85F-07E57CB73455}" dt="2024-04-29T05:56:21.772" v="97" actId="6549"/>
        <pc:sldMkLst>
          <pc:docMk/>
          <pc:sldMk cId="0" sldId="267"/>
        </pc:sldMkLst>
        <pc:spChg chg="mod">
          <ac:chgData name="Linda Reinvalde" userId="23d51bda-638e-4e16-970a-442e23695f7e" providerId="ADAL" clId="{5281B20A-E094-431F-A85F-07E57CB73455}" dt="2024-04-29T05:56:21.772" v="97" actId="6549"/>
          <ac:spMkLst>
            <pc:docMk/>
            <pc:sldMk cId="0" sldId="267"/>
            <ac:spMk id="6" creationId="{813BE7F2-6BD5-4AF5-BD59-57E7CE573514}"/>
          </ac:spMkLst>
        </pc:spChg>
      </pc:sldChg>
      <pc:sldChg chg="addSp delSp modSp mod">
        <pc:chgData name="Linda Reinvalde" userId="23d51bda-638e-4e16-970a-442e23695f7e" providerId="ADAL" clId="{5281B20A-E094-431F-A85F-07E57CB73455}" dt="2024-04-25T08:29:51.508" v="21" actId="1076"/>
        <pc:sldMkLst>
          <pc:docMk/>
          <pc:sldMk cId="0" sldId="273"/>
        </pc:sldMkLst>
        <pc:picChg chg="add mod">
          <ac:chgData name="Linda Reinvalde" userId="23d51bda-638e-4e16-970a-442e23695f7e" providerId="ADAL" clId="{5281B20A-E094-431F-A85F-07E57CB73455}" dt="2024-04-25T08:29:45.663" v="19" actId="1076"/>
          <ac:picMkLst>
            <pc:docMk/>
            <pc:sldMk cId="0" sldId="273"/>
            <ac:picMk id="4" creationId="{A03BB9D5-8298-8C43-5A37-0C7F30AE4390}"/>
          </ac:picMkLst>
        </pc:picChg>
        <pc:picChg chg="del">
          <ac:chgData name="Linda Reinvalde" userId="23d51bda-638e-4e16-970a-442e23695f7e" providerId="ADAL" clId="{5281B20A-E094-431F-A85F-07E57CB73455}" dt="2024-04-25T08:28:18.984" v="4" actId="478"/>
          <ac:picMkLst>
            <pc:docMk/>
            <pc:sldMk cId="0" sldId="273"/>
            <ac:picMk id="5" creationId="{DDCAD268-A51F-E0A0-27BB-FB8E81155E80}"/>
          </ac:picMkLst>
        </pc:picChg>
        <pc:cxnChg chg="mod">
          <ac:chgData name="Linda Reinvalde" userId="23d51bda-638e-4e16-970a-442e23695f7e" providerId="ADAL" clId="{5281B20A-E094-431F-A85F-07E57CB73455}" dt="2024-04-25T08:29:51.508" v="21" actId="1076"/>
          <ac:cxnSpMkLst>
            <pc:docMk/>
            <pc:sldMk cId="0" sldId="273"/>
            <ac:cxnSpMk id="2" creationId="{FABAA367-D093-D623-2CE9-652CD878C958}"/>
          </ac:cxnSpMkLst>
        </pc:cxnChg>
      </pc:sldChg>
      <pc:sldChg chg="addSp delSp modSp mod">
        <pc:chgData name="Linda Reinvalde" userId="23d51bda-638e-4e16-970a-442e23695f7e" providerId="ADAL" clId="{5281B20A-E094-431F-A85F-07E57CB73455}" dt="2024-04-29T05:53:50.101" v="91" actId="1076"/>
        <pc:sldMkLst>
          <pc:docMk/>
          <pc:sldMk cId="2512654082" sldId="305"/>
        </pc:sldMkLst>
        <pc:picChg chg="del">
          <ac:chgData name="Linda Reinvalde" userId="23d51bda-638e-4e16-970a-442e23695f7e" providerId="ADAL" clId="{5281B20A-E094-431F-A85F-07E57CB73455}" dt="2024-04-29T05:53:20.819" v="85" actId="478"/>
          <ac:picMkLst>
            <pc:docMk/>
            <pc:sldMk cId="2512654082" sldId="305"/>
            <ac:picMk id="4" creationId="{F7FF1BB6-D6F5-DA86-67D7-CFC97BBDAB39}"/>
          </ac:picMkLst>
        </pc:picChg>
        <pc:picChg chg="add mod">
          <ac:chgData name="Linda Reinvalde" userId="23d51bda-638e-4e16-970a-442e23695f7e" providerId="ADAL" clId="{5281B20A-E094-431F-A85F-07E57CB73455}" dt="2024-04-29T05:53:50.101" v="91" actId="1076"/>
          <ac:picMkLst>
            <pc:docMk/>
            <pc:sldMk cId="2512654082" sldId="305"/>
            <ac:picMk id="5" creationId="{C2FB56E7-B3B6-4124-6AA6-276E3724080D}"/>
          </ac:picMkLst>
        </pc:picChg>
      </pc:sldChg>
      <pc:sldChg chg="addSp delSp modSp mod">
        <pc:chgData name="Linda Reinvalde" userId="23d51bda-638e-4e16-970a-442e23695f7e" providerId="ADAL" clId="{5281B20A-E094-431F-A85F-07E57CB73455}" dt="2024-04-25T08:39:18.268" v="73" actId="1076"/>
        <pc:sldMkLst>
          <pc:docMk/>
          <pc:sldMk cId="2176511853" sldId="311"/>
        </pc:sldMkLst>
        <pc:picChg chg="del">
          <ac:chgData name="Linda Reinvalde" userId="23d51bda-638e-4e16-970a-442e23695f7e" providerId="ADAL" clId="{5281B20A-E094-431F-A85F-07E57CB73455}" dt="2024-04-25T08:38:52.713" v="63" actId="478"/>
          <ac:picMkLst>
            <pc:docMk/>
            <pc:sldMk cId="2176511853" sldId="311"/>
            <ac:picMk id="3" creationId="{11D779DE-52BF-1340-50D9-D4636D661D5F}"/>
          </ac:picMkLst>
        </pc:picChg>
        <pc:picChg chg="add mod">
          <ac:chgData name="Linda Reinvalde" userId="23d51bda-638e-4e16-970a-442e23695f7e" providerId="ADAL" clId="{5281B20A-E094-431F-A85F-07E57CB73455}" dt="2024-04-25T08:39:11.566" v="71" actId="1076"/>
          <ac:picMkLst>
            <pc:docMk/>
            <pc:sldMk cId="2176511853" sldId="311"/>
            <ac:picMk id="4" creationId="{615DC0F4-77BA-0E1F-74D9-4133CDEBA76B}"/>
          </ac:picMkLst>
        </pc:picChg>
        <pc:picChg chg="add mod">
          <ac:chgData name="Linda Reinvalde" userId="23d51bda-638e-4e16-970a-442e23695f7e" providerId="ADAL" clId="{5281B20A-E094-431F-A85F-07E57CB73455}" dt="2024-04-25T08:39:18.268" v="73" actId="1076"/>
          <ac:picMkLst>
            <pc:docMk/>
            <pc:sldMk cId="2176511853" sldId="311"/>
            <ac:picMk id="5" creationId="{F6A046CE-8E07-C9D3-2B99-813091BF29E4}"/>
          </ac:picMkLst>
        </pc:picChg>
        <pc:picChg chg="del">
          <ac:chgData name="Linda Reinvalde" userId="23d51bda-638e-4e16-970a-442e23695f7e" providerId="ADAL" clId="{5281B20A-E094-431F-A85F-07E57CB73455}" dt="2024-04-25T08:39:06.828" v="69" actId="21"/>
          <ac:picMkLst>
            <pc:docMk/>
            <pc:sldMk cId="2176511853" sldId="311"/>
            <ac:picMk id="7" creationId="{B882B0F0-D59F-09AB-9CFC-B155839BFCE3}"/>
          </ac:picMkLst>
        </pc:picChg>
      </pc:sldChg>
      <pc:sldChg chg="addSp delSp modSp mod addCm delCm">
        <pc:chgData name="Linda Reinvalde" userId="23d51bda-638e-4e16-970a-442e23695f7e" providerId="ADAL" clId="{5281B20A-E094-431F-A85F-07E57CB73455}" dt="2024-04-25T10:39:49.083" v="84" actId="14100"/>
        <pc:sldMkLst>
          <pc:docMk/>
          <pc:sldMk cId="18327053" sldId="312"/>
        </pc:sldMkLst>
        <pc:spChg chg="add del mod">
          <ac:chgData name="Linda Reinvalde" userId="23d51bda-638e-4e16-970a-442e23695f7e" providerId="ADAL" clId="{5281B20A-E094-431F-A85F-07E57CB73455}" dt="2024-04-25T08:36:02.664" v="54" actId="478"/>
          <ac:spMkLst>
            <pc:docMk/>
            <pc:sldMk cId="18327053" sldId="312"/>
            <ac:spMk id="2" creationId="{E3A5E376-1B8C-6079-442F-65D003B2D023}"/>
          </ac:spMkLst>
        </pc:spChg>
        <pc:spChg chg="mod">
          <ac:chgData name="Linda Reinvalde" userId="23d51bda-638e-4e16-970a-442e23695f7e" providerId="ADAL" clId="{5281B20A-E094-431F-A85F-07E57CB73455}" dt="2024-04-25T10:39:42.980" v="81" actId="1076"/>
          <ac:spMkLst>
            <pc:docMk/>
            <pc:sldMk cId="18327053" sldId="312"/>
            <ac:spMk id="9" creationId="{971E1B54-6C40-42E4-BDE1-4DC7443AC66A}"/>
          </ac:spMkLst>
        </pc:spChg>
        <pc:spChg chg="del">
          <ac:chgData name="Linda Reinvalde" userId="23d51bda-638e-4e16-970a-442e23695f7e" providerId="ADAL" clId="{5281B20A-E094-431F-A85F-07E57CB73455}" dt="2024-04-25T08:36:00.031" v="53" actId="478"/>
          <ac:spMkLst>
            <pc:docMk/>
            <pc:sldMk cId="18327053" sldId="312"/>
            <ac:spMk id="18434" creationId="{401C5F80-2435-4D2E-B465-915C76607E98}"/>
          </ac:spMkLst>
        </pc:spChg>
        <pc:picChg chg="del">
          <ac:chgData name="Linda Reinvalde" userId="23d51bda-638e-4e16-970a-442e23695f7e" providerId="ADAL" clId="{5281B20A-E094-431F-A85F-07E57CB73455}" dt="2024-04-25T08:35:52.776" v="52" actId="478"/>
          <ac:picMkLst>
            <pc:docMk/>
            <pc:sldMk cId="18327053" sldId="312"/>
            <ac:picMk id="3" creationId="{5D3D6DD1-5FD5-849A-D166-F76FA7E6C7C1}"/>
          </ac:picMkLst>
        </pc:picChg>
        <pc:picChg chg="add mod">
          <ac:chgData name="Linda Reinvalde" userId="23d51bda-638e-4e16-970a-442e23695f7e" providerId="ADAL" clId="{5281B20A-E094-431F-A85F-07E57CB73455}" dt="2024-04-25T10:39:49.083" v="84" actId="14100"/>
          <ac:picMkLst>
            <pc:docMk/>
            <pc:sldMk cId="18327053" sldId="312"/>
            <ac:picMk id="3" creationId="{83E26E8E-5225-708E-CE6C-98B151F96037}"/>
          </ac:picMkLst>
        </pc:picChg>
        <pc:picChg chg="add del mod">
          <ac:chgData name="Linda Reinvalde" userId="23d51bda-638e-4e16-970a-442e23695f7e" providerId="ADAL" clId="{5281B20A-E094-431F-A85F-07E57CB73455}" dt="2024-04-25T10:39:28.945" v="77" actId="478"/>
          <ac:picMkLst>
            <pc:docMk/>
            <pc:sldMk cId="18327053" sldId="312"/>
            <ac:picMk id="5" creationId="{3BE5D5DB-C530-6B97-E7C1-0DB918E43EB0}"/>
          </ac:picMkLst>
        </pc:picChg>
        <pc:extLst>
          <p:ext xmlns:p="http://schemas.openxmlformats.org/presentationml/2006/main" uri="{D6D511B9-2390-475A-947B-AFAB55BFBCF1}">
            <pc226:cmChg xmlns:pc226="http://schemas.microsoft.com/office/powerpoint/2022/06/main/command" chg="add del">
              <pc226:chgData name="Linda Reinvalde" userId="23d51bda-638e-4e16-970a-442e23695f7e" providerId="ADAL" clId="{5281B20A-E094-431F-A85F-07E57CB73455}" dt="2024-04-25T10:39:26.671" v="76"/>
              <pc2:cmMkLst xmlns:pc2="http://schemas.microsoft.com/office/powerpoint/2019/9/main/command">
                <pc:docMk/>
                <pc:sldMk cId="18327053" sldId="312"/>
                <pc2:cmMk id="{3C4094C5-00EA-44F5-A7B5-E6032BE74839}"/>
              </pc2:cmMkLst>
            </pc226:cmChg>
          </p:ext>
        </pc:extLst>
      </pc:sldChg>
      <pc:sldChg chg="addSp delSp modSp mod">
        <pc:chgData name="Linda Reinvalde" userId="23d51bda-638e-4e16-970a-442e23695f7e" providerId="ADAL" clId="{5281B20A-E094-431F-A85F-07E57CB73455}" dt="2024-04-25T08:26:28.813" v="3" actId="14100"/>
        <pc:sldMkLst>
          <pc:docMk/>
          <pc:sldMk cId="1039349710" sldId="314"/>
        </pc:sldMkLst>
        <pc:picChg chg="add mod">
          <ac:chgData name="Linda Reinvalde" userId="23d51bda-638e-4e16-970a-442e23695f7e" providerId="ADAL" clId="{5281B20A-E094-431F-A85F-07E57CB73455}" dt="2024-04-25T08:26:28.813" v="3" actId="14100"/>
          <ac:picMkLst>
            <pc:docMk/>
            <pc:sldMk cId="1039349710" sldId="314"/>
            <ac:picMk id="3" creationId="{0B6947B7-D7AD-A972-86EE-F69F65E2DAEA}"/>
          </ac:picMkLst>
        </pc:picChg>
        <pc:picChg chg="del">
          <ac:chgData name="Linda Reinvalde" userId="23d51bda-638e-4e16-970a-442e23695f7e" providerId="ADAL" clId="{5281B20A-E094-431F-A85F-07E57CB73455}" dt="2024-04-25T08:26:16.576" v="0" actId="478"/>
          <ac:picMkLst>
            <pc:docMk/>
            <pc:sldMk cId="1039349710" sldId="314"/>
            <ac:picMk id="4" creationId="{D766C28A-0F50-E2E3-CED3-3274C3A50BD0}"/>
          </ac:picMkLst>
        </pc:picChg>
      </pc:sldChg>
      <pc:sldChg chg="addSp delSp modSp mod">
        <pc:chgData name="Linda Reinvalde" userId="23d51bda-638e-4e16-970a-442e23695f7e" providerId="ADAL" clId="{5281B20A-E094-431F-A85F-07E57CB73455}" dt="2024-04-25T08:34:42.515" v="51" actId="1076"/>
        <pc:sldMkLst>
          <pc:docMk/>
          <pc:sldMk cId="3383925636" sldId="316"/>
        </pc:sldMkLst>
        <pc:picChg chg="del">
          <ac:chgData name="Linda Reinvalde" userId="23d51bda-638e-4e16-970a-442e23695f7e" providerId="ADAL" clId="{5281B20A-E094-431F-A85F-07E57CB73455}" dt="2024-04-25T08:33:37.704" v="35" actId="478"/>
          <ac:picMkLst>
            <pc:docMk/>
            <pc:sldMk cId="3383925636" sldId="316"/>
            <ac:picMk id="3" creationId="{9F52397C-5D4C-BACA-42BF-898C36A3C503}"/>
          </ac:picMkLst>
        </pc:picChg>
        <pc:picChg chg="add mod">
          <ac:chgData name="Linda Reinvalde" userId="23d51bda-638e-4e16-970a-442e23695f7e" providerId="ADAL" clId="{5281B20A-E094-431F-A85F-07E57CB73455}" dt="2024-04-25T08:34:08.406" v="45" actId="1076"/>
          <ac:picMkLst>
            <pc:docMk/>
            <pc:sldMk cId="3383925636" sldId="316"/>
            <ac:picMk id="9" creationId="{DBEC8CDB-F620-F817-EC59-264BEF4CA075}"/>
          </ac:picMkLst>
        </pc:picChg>
        <pc:cxnChg chg="del">
          <ac:chgData name="Linda Reinvalde" userId="23d51bda-638e-4e16-970a-442e23695f7e" providerId="ADAL" clId="{5281B20A-E094-431F-A85F-07E57CB73455}" dt="2024-04-25T08:34:05.506" v="44" actId="21"/>
          <ac:cxnSpMkLst>
            <pc:docMk/>
            <pc:sldMk cId="3383925636" sldId="316"/>
            <ac:cxnSpMk id="5" creationId="{29F9D99F-AA93-39E4-2493-B6A74D0D38C0}"/>
          </ac:cxnSpMkLst>
        </pc:cxnChg>
        <pc:cxnChg chg="del mod">
          <ac:chgData name="Linda Reinvalde" userId="23d51bda-638e-4e16-970a-442e23695f7e" providerId="ADAL" clId="{5281B20A-E094-431F-A85F-07E57CB73455}" dt="2024-04-25T08:34:26.886" v="49" actId="21"/>
          <ac:cxnSpMkLst>
            <pc:docMk/>
            <pc:sldMk cId="3383925636" sldId="316"/>
            <ac:cxnSpMk id="7" creationId="{4E4F3E5D-EFC7-AA4C-F01F-88C8E993D099}"/>
          </ac:cxnSpMkLst>
        </pc:cxnChg>
        <pc:cxnChg chg="add mod">
          <ac:chgData name="Linda Reinvalde" userId="23d51bda-638e-4e16-970a-442e23695f7e" providerId="ADAL" clId="{5281B20A-E094-431F-A85F-07E57CB73455}" dt="2024-04-25T08:34:23.294" v="48" actId="14100"/>
          <ac:cxnSpMkLst>
            <pc:docMk/>
            <pc:sldMk cId="3383925636" sldId="316"/>
            <ac:cxnSpMk id="10" creationId="{A5115499-3B67-616A-87B2-D0F9D882EACB}"/>
          </ac:cxnSpMkLst>
        </pc:cxnChg>
        <pc:cxnChg chg="add mod">
          <ac:chgData name="Linda Reinvalde" userId="23d51bda-638e-4e16-970a-442e23695f7e" providerId="ADAL" clId="{5281B20A-E094-431F-A85F-07E57CB73455}" dt="2024-04-25T08:34:42.515" v="51" actId="1076"/>
          <ac:cxnSpMkLst>
            <pc:docMk/>
            <pc:sldMk cId="3383925636" sldId="316"/>
            <ac:cxnSpMk id="13" creationId="{4E4F3E5D-EFC7-AA4C-F01F-88C8E993D099}"/>
          </ac:cxnSpMkLst>
        </pc:cxnChg>
      </pc:sldChg>
      <pc:sldChg chg="addSp delSp modSp mod addCm">
        <pc:chgData name="Linda Reinvalde" userId="23d51bda-638e-4e16-970a-442e23695f7e" providerId="ADAL" clId="{5281B20A-E094-431F-A85F-07E57CB73455}" dt="2024-04-25T08:42:04.161" v="74"/>
        <pc:sldMkLst>
          <pc:docMk/>
          <pc:sldMk cId="4209803614" sldId="319"/>
        </pc:sldMkLst>
        <pc:picChg chg="add mod">
          <ac:chgData name="Linda Reinvalde" userId="23d51bda-638e-4e16-970a-442e23695f7e" providerId="ADAL" clId="{5281B20A-E094-431F-A85F-07E57CB73455}" dt="2024-04-25T08:31:49.566" v="27" actId="1076"/>
          <ac:picMkLst>
            <pc:docMk/>
            <pc:sldMk cId="4209803614" sldId="319"/>
            <ac:picMk id="3" creationId="{5D94E440-7107-39FB-A8C9-A774937B505D}"/>
          </ac:picMkLst>
        </pc:picChg>
        <pc:picChg chg="del">
          <ac:chgData name="Linda Reinvalde" userId="23d51bda-638e-4e16-970a-442e23695f7e" providerId="ADAL" clId="{5281B20A-E094-431F-A85F-07E57CB73455}" dt="2024-04-25T08:31:37.977" v="22" actId="478"/>
          <ac:picMkLst>
            <pc:docMk/>
            <pc:sldMk cId="4209803614" sldId="319"/>
            <ac:picMk id="4" creationId="{326A90CB-41AA-4832-B465-9006605B7DED}"/>
          </ac:picMkLst>
        </pc:picChg>
        <pc:cxnChg chg="del mod">
          <ac:chgData name="Linda Reinvalde" userId="23d51bda-638e-4e16-970a-442e23695f7e" providerId="ADAL" clId="{5281B20A-E094-431F-A85F-07E57CB73455}" dt="2024-04-25T08:32:14.350" v="32" actId="21"/>
          <ac:cxnSpMkLst>
            <pc:docMk/>
            <pc:sldMk cId="4209803614" sldId="319"/>
            <ac:cxnSpMk id="6" creationId="{4CD0AC8D-F8CF-D060-84E4-889E88A61C29}"/>
          </ac:cxnSpMkLst>
        </pc:cxnChg>
        <pc:cxnChg chg="add mod">
          <ac:chgData name="Linda Reinvalde" userId="23d51bda-638e-4e16-970a-442e23695f7e" providerId="ADAL" clId="{5281B20A-E094-431F-A85F-07E57CB73455}" dt="2024-04-25T08:32:26.424" v="34" actId="1076"/>
          <ac:cxnSpMkLst>
            <pc:docMk/>
            <pc:sldMk cId="4209803614" sldId="319"/>
            <ac:cxnSpMk id="8" creationId="{CF0660BF-7F5A-0765-C253-9EE2911E870E}"/>
          </ac:cxnSpMkLst>
        </pc:cxnChg>
        <pc:extLst>
          <p:ext xmlns:p="http://schemas.openxmlformats.org/presentationml/2006/main" uri="{D6D511B9-2390-475A-947B-AFAB55BFBCF1}">
            <pc226:cmChg xmlns:pc226="http://schemas.microsoft.com/office/powerpoint/2022/06/main/command" chg="add">
              <pc226:chgData name="Linda Reinvalde" userId="23d51bda-638e-4e16-970a-442e23695f7e" providerId="ADAL" clId="{5281B20A-E094-431F-A85F-07E57CB73455}" dt="2024-04-25T08:42:04.161" v="74"/>
              <pc2:cmMkLst xmlns:pc2="http://schemas.microsoft.com/office/powerpoint/2019/9/main/command">
                <pc:docMk/>
                <pc:sldMk cId="4209803614" sldId="319"/>
                <pc2:cmMk id="{C499621F-4304-4BFC-AB43-9A0C81BE24C2}"/>
              </pc2:cmMkLst>
            </pc226:cmChg>
          </p:ext>
        </pc:extLst>
      </pc:sldChg>
    </pc:docChg>
  </pc:docChgLst>
</pc:chgInfo>
</file>

<file path=ppt/comments/modernComment_13F_FAEC815E.xml><?xml version="1.0" encoding="utf-8"?>
<p188:cmLst xmlns:a="http://schemas.openxmlformats.org/drawingml/2006/main" xmlns:r="http://schemas.openxmlformats.org/officeDocument/2006/relationships" xmlns:p188="http://schemas.microsoft.com/office/powerpoint/2018/8/main">
  <p188:cm id="{C499621F-4304-4BFC-AB43-9A0C81BE24C2}" authorId="{0A593752-3674-BC88-39AC-37A4724DEB86}" created="2024-04-25T08:42:04.086">
    <ac:txMkLst xmlns:ac="http://schemas.microsoft.com/office/drawing/2013/main/command">
      <pc:docMk xmlns:pc="http://schemas.microsoft.com/office/powerpoint/2013/main/command"/>
      <pc:sldMk xmlns:pc="http://schemas.microsoft.com/office/powerpoint/2013/main/command" cId="4209803614" sldId="319"/>
      <ac:spMk id="9" creationId="{F188D402-6706-ECE3-0376-6574D83E75FC}"/>
      <ac:txMk cp="0" len="318">
        <ac:context len="319" hash="2580026213"/>
      </ac:txMk>
    </ac:txMkLst>
    <p188:txBody>
      <a:bodyPr/>
      <a:lstStyle/>
      <a:p>
        <a:r>
          <a:rPr lang="en-US"/>
          <a:t>Agita, šis paliek vai Liksi citu tekstu?</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20EA82-44D4-4638-9300-4A5DCC71DD6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5CD0913-31B0-464B-8B01-EC8AD6C9A7B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58D1BB4A-2FFD-45B0-B274-2CA4B40F4068}" type="datetimeFigureOut">
              <a:rPr lang="lv-LV"/>
              <a:pPr>
                <a:defRPr/>
              </a:pPr>
              <a:t>29.04.2024</a:t>
            </a:fld>
            <a:endParaRPr lang="lv-LV"/>
          </a:p>
        </p:txBody>
      </p:sp>
      <p:sp>
        <p:nvSpPr>
          <p:cNvPr id="4" name="Slide Image Placeholder 3">
            <a:extLst>
              <a:ext uri="{FF2B5EF4-FFF2-40B4-BE49-F238E27FC236}">
                <a16:creationId xmlns:a16="http://schemas.microsoft.com/office/drawing/2014/main" id="{E0FAA1AD-6698-4083-ABA4-D13DC09CF86D}"/>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F4367E1-D68E-4B79-A3B6-756D2DCE899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0BB83F56-C055-48F9-A8CC-36CAE0CBBD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C4436D6-DCE2-4F8B-8E50-8A5A2800569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EE70DB-1086-4920-9F0F-79BFAEEC0CFE}"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4</a:t>
            </a:fld>
            <a:endParaRPr lang="lv-LV" altLang="lv-LV"/>
          </a:p>
        </p:txBody>
      </p:sp>
    </p:spTree>
    <p:extLst>
      <p:ext uri="{BB962C8B-B14F-4D97-AF65-F5344CB8AC3E}">
        <p14:creationId xmlns:p14="http://schemas.microsoft.com/office/powerpoint/2010/main" val="3462379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17</a:t>
            </a:fld>
            <a:endParaRPr lang="lv-LV" altLang="lv-LV"/>
          </a:p>
        </p:txBody>
      </p:sp>
    </p:spTree>
    <p:extLst>
      <p:ext uri="{BB962C8B-B14F-4D97-AF65-F5344CB8AC3E}">
        <p14:creationId xmlns:p14="http://schemas.microsoft.com/office/powerpoint/2010/main" val="1138305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18</a:t>
            </a:fld>
            <a:endParaRPr lang="lv-LV" altLang="lv-LV"/>
          </a:p>
        </p:txBody>
      </p:sp>
    </p:spTree>
    <p:extLst>
      <p:ext uri="{BB962C8B-B14F-4D97-AF65-F5344CB8AC3E}">
        <p14:creationId xmlns:p14="http://schemas.microsoft.com/office/powerpoint/2010/main" val="312928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155BE8BF-18E7-405F-A6E3-F816289EA1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DD6CA047-4CDB-4EF2-A381-D3CA8345891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0484" name="Slide Number Placeholder 3">
            <a:extLst>
              <a:ext uri="{FF2B5EF4-FFF2-40B4-BE49-F238E27FC236}">
                <a16:creationId xmlns:a16="http://schemas.microsoft.com/office/drawing/2014/main" id="{B29968BC-AD38-4C26-9DBD-260BDBBBDA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9A880E9-50B6-4BD4-8D26-54793016A504}" type="slidenum">
              <a:rPr lang="lv-LV" altLang="lv-LV" smtClean="0"/>
              <a:pPr/>
              <a:t>21</a:t>
            </a:fld>
            <a:endParaRPr lang="lv-LV" alt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22</a:t>
            </a:fld>
            <a:endParaRPr lang="lv-LV" altLang="lv-LV"/>
          </a:p>
        </p:txBody>
      </p:sp>
    </p:spTree>
    <p:extLst>
      <p:ext uri="{BB962C8B-B14F-4D97-AF65-F5344CB8AC3E}">
        <p14:creationId xmlns:p14="http://schemas.microsoft.com/office/powerpoint/2010/main" val="1983268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84EB5968-7B0F-486F-BF0C-7B8981193B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D5F1F4F3-646E-481C-93B7-0C76B09AAD9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3556" name="Slide Number Placeholder 3">
            <a:extLst>
              <a:ext uri="{FF2B5EF4-FFF2-40B4-BE49-F238E27FC236}">
                <a16:creationId xmlns:a16="http://schemas.microsoft.com/office/drawing/2014/main" id="{A078B03F-2B18-4936-9E50-6926F08064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2DABB62-25A4-4CFE-B4C5-7ABFEA9C3603}" type="slidenum">
              <a:rPr lang="lv-LV" altLang="lv-LV" smtClean="0"/>
              <a:pPr/>
              <a:t>26</a:t>
            </a:fld>
            <a:endParaRPr lang="lv-LV" altLang="lv-LV"/>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27</a:t>
            </a:fld>
            <a:endParaRPr lang="lv-LV" altLang="lv-LV"/>
          </a:p>
        </p:txBody>
      </p:sp>
    </p:spTree>
    <p:extLst>
      <p:ext uri="{BB962C8B-B14F-4D97-AF65-F5344CB8AC3E}">
        <p14:creationId xmlns:p14="http://schemas.microsoft.com/office/powerpoint/2010/main" val="3960584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28</a:t>
            </a:fld>
            <a:endParaRPr lang="lv-LV" altLang="lv-LV"/>
          </a:p>
        </p:txBody>
      </p:sp>
    </p:spTree>
    <p:extLst>
      <p:ext uri="{BB962C8B-B14F-4D97-AF65-F5344CB8AC3E}">
        <p14:creationId xmlns:p14="http://schemas.microsoft.com/office/powerpoint/2010/main" val="3765087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29</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30</a:t>
            </a:fld>
            <a:endParaRPr lang="lv-LV" altLang="lv-LV"/>
          </a:p>
        </p:txBody>
      </p:sp>
    </p:spTree>
    <p:extLst>
      <p:ext uri="{BB962C8B-B14F-4D97-AF65-F5344CB8AC3E}">
        <p14:creationId xmlns:p14="http://schemas.microsoft.com/office/powerpoint/2010/main" val="4057472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31</a:t>
            </a:fld>
            <a:endParaRPr lang="lv-LV" altLang="lv-LV"/>
          </a:p>
        </p:txBody>
      </p:sp>
    </p:spTree>
    <p:extLst>
      <p:ext uri="{BB962C8B-B14F-4D97-AF65-F5344CB8AC3E}">
        <p14:creationId xmlns:p14="http://schemas.microsoft.com/office/powerpoint/2010/main" val="654070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6</a:t>
            </a:fld>
            <a:endParaRPr lang="lv-LV" altLang="lv-LV"/>
          </a:p>
        </p:txBody>
      </p:sp>
    </p:spTree>
    <p:extLst>
      <p:ext uri="{BB962C8B-B14F-4D97-AF65-F5344CB8AC3E}">
        <p14:creationId xmlns:p14="http://schemas.microsoft.com/office/powerpoint/2010/main" val="2706579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8</a:t>
            </a:fld>
            <a:endParaRPr lang="lv-LV" altLang="lv-LV"/>
          </a:p>
        </p:txBody>
      </p:sp>
    </p:spTree>
    <p:extLst>
      <p:ext uri="{BB962C8B-B14F-4D97-AF65-F5344CB8AC3E}">
        <p14:creationId xmlns:p14="http://schemas.microsoft.com/office/powerpoint/2010/main" val="3161930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9</a:t>
            </a:fld>
            <a:endParaRPr lang="lv-LV" altLang="lv-LV"/>
          </a:p>
        </p:txBody>
      </p:sp>
    </p:spTree>
    <p:extLst>
      <p:ext uri="{BB962C8B-B14F-4D97-AF65-F5344CB8AC3E}">
        <p14:creationId xmlns:p14="http://schemas.microsoft.com/office/powerpoint/2010/main" val="2997185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10</a:t>
            </a:fld>
            <a:endParaRPr lang="lv-LV" altLang="lv-LV"/>
          </a:p>
        </p:txBody>
      </p:sp>
    </p:spTree>
    <p:extLst>
      <p:ext uri="{BB962C8B-B14F-4D97-AF65-F5344CB8AC3E}">
        <p14:creationId xmlns:p14="http://schemas.microsoft.com/office/powerpoint/2010/main" val="3124938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11</a:t>
            </a:fld>
            <a:endParaRPr lang="lv-LV" altLang="lv-LV"/>
          </a:p>
        </p:txBody>
      </p:sp>
    </p:spTree>
    <p:extLst>
      <p:ext uri="{BB962C8B-B14F-4D97-AF65-F5344CB8AC3E}">
        <p14:creationId xmlns:p14="http://schemas.microsoft.com/office/powerpoint/2010/main" val="1089151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12</a:t>
            </a:fld>
            <a:endParaRPr lang="lv-LV" altLang="lv-LV"/>
          </a:p>
        </p:txBody>
      </p:sp>
    </p:spTree>
    <p:extLst>
      <p:ext uri="{BB962C8B-B14F-4D97-AF65-F5344CB8AC3E}">
        <p14:creationId xmlns:p14="http://schemas.microsoft.com/office/powerpoint/2010/main" val="1532335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14</a:t>
            </a:fld>
            <a:endParaRPr lang="lv-LV" altLang="lv-LV"/>
          </a:p>
        </p:txBody>
      </p:sp>
    </p:spTree>
    <p:extLst>
      <p:ext uri="{BB962C8B-B14F-4D97-AF65-F5344CB8AC3E}">
        <p14:creationId xmlns:p14="http://schemas.microsoft.com/office/powerpoint/2010/main" val="388280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15</a:t>
            </a:fld>
            <a:endParaRPr lang="lv-LV" altLang="lv-LV"/>
          </a:p>
        </p:txBody>
      </p:sp>
    </p:spTree>
    <p:extLst>
      <p:ext uri="{BB962C8B-B14F-4D97-AF65-F5344CB8AC3E}">
        <p14:creationId xmlns:p14="http://schemas.microsoft.com/office/powerpoint/2010/main" val="25521957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E9B93F0D-EC5E-4B46-BCBD-B75CD10DAA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C0F2BCA7-EC55-455D-8FCE-3BD2ACA5EB4B}"/>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6" name="Picture 8">
            <a:extLst>
              <a:ext uri="{FF2B5EF4-FFF2-40B4-BE49-F238E27FC236}">
                <a16:creationId xmlns:a16="http://schemas.microsoft.com/office/drawing/2014/main" id="{80252A39-6A08-4005-A4EA-F72351DAC73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7FEB6919-79A2-40A3-AF63-43167F02C65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22532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5EDD89C9-8369-412E-803D-DF55857352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2EC3F60E-872D-45D6-8FE1-5435D03BF8DC}"/>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6" name="Picture 8">
            <a:extLst>
              <a:ext uri="{FF2B5EF4-FFF2-40B4-BE49-F238E27FC236}">
                <a16:creationId xmlns:a16="http://schemas.microsoft.com/office/drawing/2014/main" id="{0E9DEE13-462D-43DD-B88B-5E72A6DCC10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C00FF4BD-50C3-44C4-A4DE-7187D181402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00896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717CC5E-A340-47AC-BD35-5BFC857CCE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BAC4F32-175B-4415-954C-1A19608497D0}"/>
              </a:ext>
            </a:extLst>
          </p:cNvPr>
          <p:cNvSpPr>
            <a:spLocks noGrp="1"/>
          </p:cNvSpPr>
          <p:nvPr>
            <p:ph type="sldNum" sz="quarter" idx="13"/>
          </p:nvPr>
        </p:nvSpPr>
        <p:spPr>
          <a:xfrm>
            <a:off x="11379200" y="6324600"/>
            <a:ext cx="406400" cy="304800"/>
          </a:xfrm>
        </p:spPr>
        <p:txBody>
          <a:bodyPr/>
          <a:lstStyle>
            <a:lvl1pPr>
              <a:defRPr sz="1000"/>
            </a:lvl1pPr>
          </a:lstStyle>
          <a:p>
            <a:pPr>
              <a:defRPr/>
            </a:pPr>
            <a:fld id="{8645E9F2-40DF-44A0-BDE6-92AB2C9D5910}" type="slidenum">
              <a:rPr lang="en-US" altLang="lv-LV"/>
              <a:pPr>
                <a:defRPr/>
              </a:pPr>
              <a:t>‹#›</a:t>
            </a:fld>
            <a:endParaRPr lang="en-US" altLang="lv-LV"/>
          </a:p>
        </p:txBody>
      </p:sp>
    </p:spTree>
    <p:extLst>
      <p:ext uri="{BB962C8B-B14F-4D97-AF65-F5344CB8AC3E}">
        <p14:creationId xmlns:p14="http://schemas.microsoft.com/office/powerpoint/2010/main" val="3060523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A89044B-4351-4596-AC1B-FCB8AEAA36A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4CBC9A8B-D07A-4A1A-8349-07EB2F6E3043}"/>
              </a:ext>
            </a:extLst>
          </p:cNvPr>
          <p:cNvSpPr>
            <a:spLocks noGrp="1"/>
          </p:cNvSpPr>
          <p:nvPr>
            <p:ph type="sldNum" sz="quarter" idx="13"/>
          </p:nvPr>
        </p:nvSpPr>
        <p:spPr>
          <a:xfrm>
            <a:off x="11379200" y="6324600"/>
            <a:ext cx="406400" cy="304800"/>
          </a:xfrm>
        </p:spPr>
        <p:txBody>
          <a:bodyPr/>
          <a:lstStyle>
            <a:lvl1pPr>
              <a:defRPr sz="1000"/>
            </a:lvl1pPr>
          </a:lstStyle>
          <a:p>
            <a:pPr>
              <a:defRPr/>
            </a:pPr>
            <a:fld id="{599DA3D4-B63F-442B-8B5C-C50059B1092A}" type="slidenum">
              <a:rPr lang="en-US" altLang="lv-LV"/>
              <a:pPr>
                <a:defRPr/>
              </a:pPr>
              <a:t>‹#›</a:t>
            </a:fld>
            <a:endParaRPr lang="en-US" altLang="lv-LV"/>
          </a:p>
        </p:txBody>
      </p:sp>
    </p:spTree>
    <p:extLst>
      <p:ext uri="{BB962C8B-B14F-4D97-AF65-F5344CB8AC3E}">
        <p14:creationId xmlns:p14="http://schemas.microsoft.com/office/powerpoint/2010/main" val="3959363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4E7876-AEA3-4AE4-931B-447D08775B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6C44A47-ACB4-42A5-8173-AA2D1C3FE435}"/>
              </a:ext>
            </a:extLst>
          </p:cNvPr>
          <p:cNvSpPr>
            <a:spLocks noGrp="1"/>
          </p:cNvSpPr>
          <p:nvPr>
            <p:ph type="sldNum" sz="quarter" idx="13"/>
          </p:nvPr>
        </p:nvSpPr>
        <p:spPr>
          <a:xfrm>
            <a:off x="11379200" y="6324600"/>
            <a:ext cx="406400" cy="304800"/>
          </a:xfrm>
        </p:spPr>
        <p:txBody>
          <a:bodyPr/>
          <a:lstStyle>
            <a:lvl1pPr>
              <a:defRPr sz="1000"/>
            </a:lvl1pPr>
          </a:lstStyle>
          <a:p>
            <a:pPr>
              <a:defRPr/>
            </a:pPr>
            <a:fld id="{80801E7D-0D54-4EB8-8CE4-F0BAC0E4339E}" type="slidenum">
              <a:rPr lang="en-US" altLang="lv-LV"/>
              <a:pPr>
                <a:defRPr/>
              </a:pPr>
              <a:t>‹#›</a:t>
            </a:fld>
            <a:endParaRPr lang="en-US" altLang="lv-LV"/>
          </a:p>
        </p:txBody>
      </p:sp>
    </p:spTree>
    <p:extLst>
      <p:ext uri="{BB962C8B-B14F-4D97-AF65-F5344CB8AC3E}">
        <p14:creationId xmlns:p14="http://schemas.microsoft.com/office/powerpoint/2010/main" val="241825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84CB40DF-FEAC-4E10-8EC1-EFC8521A30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B7CC45C-EDBF-4A9E-9BBD-F55ECD053D0A}"/>
              </a:ext>
            </a:extLst>
          </p:cNvPr>
          <p:cNvSpPr>
            <a:spLocks noGrp="1"/>
          </p:cNvSpPr>
          <p:nvPr>
            <p:ph type="sldNum" sz="quarter" idx="18"/>
          </p:nvPr>
        </p:nvSpPr>
        <p:spPr>
          <a:xfrm>
            <a:off x="11379200" y="6324600"/>
            <a:ext cx="406400" cy="304800"/>
          </a:xfrm>
        </p:spPr>
        <p:txBody>
          <a:bodyPr/>
          <a:lstStyle>
            <a:lvl1pPr>
              <a:defRPr sz="1000"/>
            </a:lvl1pPr>
          </a:lstStyle>
          <a:p>
            <a:pPr>
              <a:defRPr/>
            </a:pPr>
            <a:fld id="{FB964E1A-D77D-4152-8ED5-CF589208690E}" type="slidenum">
              <a:rPr lang="en-US" altLang="lv-LV"/>
              <a:pPr>
                <a:defRPr/>
              </a:pPr>
              <a:t>‹#›</a:t>
            </a:fld>
            <a:endParaRPr lang="en-US" altLang="lv-LV"/>
          </a:p>
        </p:txBody>
      </p:sp>
    </p:spTree>
    <p:extLst>
      <p:ext uri="{BB962C8B-B14F-4D97-AF65-F5344CB8AC3E}">
        <p14:creationId xmlns:p14="http://schemas.microsoft.com/office/powerpoint/2010/main" val="346488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FE479C9-87BD-4B50-A183-A13BE9194E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378055A-6164-42DA-B8B2-4ABED4A0EFF6}"/>
              </a:ext>
            </a:extLst>
          </p:cNvPr>
          <p:cNvSpPr>
            <a:spLocks noGrp="1"/>
          </p:cNvSpPr>
          <p:nvPr>
            <p:ph type="sldNum" sz="quarter" idx="13"/>
          </p:nvPr>
        </p:nvSpPr>
        <p:spPr>
          <a:xfrm>
            <a:off x="11379200" y="6324600"/>
            <a:ext cx="406400" cy="304800"/>
          </a:xfrm>
        </p:spPr>
        <p:txBody>
          <a:bodyPr/>
          <a:lstStyle>
            <a:lvl1pPr>
              <a:defRPr sz="1000"/>
            </a:lvl1pPr>
          </a:lstStyle>
          <a:p>
            <a:pPr>
              <a:defRPr/>
            </a:pPr>
            <a:fld id="{7C88DF19-AAE7-4170-A9D6-67EDF368B653}" type="slidenum">
              <a:rPr lang="en-US" altLang="lv-LV"/>
              <a:pPr>
                <a:defRPr/>
              </a:pPr>
              <a:t>‹#›</a:t>
            </a:fld>
            <a:endParaRPr lang="en-US" altLang="lv-LV"/>
          </a:p>
        </p:txBody>
      </p:sp>
    </p:spTree>
    <p:extLst>
      <p:ext uri="{BB962C8B-B14F-4D97-AF65-F5344CB8AC3E}">
        <p14:creationId xmlns:p14="http://schemas.microsoft.com/office/powerpoint/2010/main" val="274313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19A1628-5B87-48E0-96D4-A69051200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CAFD43F-3861-4FE9-AB01-27952DF65C4A}"/>
              </a:ext>
            </a:extLst>
          </p:cNvPr>
          <p:cNvSpPr>
            <a:spLocks noGrp="1"/>
          </p:cNvSpPr>
          <p:nvPr>
            <p:ph type="sldNum" sz="quarter" idx="13"/>
          </p:nvPr>
        </p:nvSpPr>
        <p:spPr>
          <a:xfrm>
            <a:off x="11379200" y="6324600"/>
            <a:ext cx="406400" cy="304800"/>
          </a:xfrm>
        </p:spPr>
        <p:txBody>
          <a:bodyPr/>
          <a:lstStyle>
            <a:lvl1pPr>
              <a:defRPr sz="1000"/>
            </a:lvl1pPr>
          </a:lstStyle>
          <a:p>
            <a:pPr>
              <a:defRPr/>
            </a:pPr>
            <a:fld id="{C2C209C0-6A80-45FB-8644-488898571FFF}" type="slidenum">
              <a:rPr lang="en-US" altLang="lv-LV"/>
              <a:pPr>
                <a:defRPr/>
              </a:pPr>
              <a:t>‹#›</a:t>
            </a:fld>
            <a:endParaRPr lang="en-US" altLang="lv-LV"/>
          </a:p>
        </p:txBody>
      </p:sp>
    </p:spTree>
    <p:extLst>
      <p:ext uri="{BB962C8B-B14F-4D97-AF65-F5344CB8AC3E}">
        <p14:creationId xmlns:p14="http://schemas.microsoft.com/office/powerpoint/2010/main" val="2836313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8F05D8-EDDE-4754-AE6B-C5E38559B5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A7CF055-737A-4CB7-8980-7C1BC64ED4BC}"/>
              </a:ext>
            </a:extLst>
          </p:cNvPr>
          <p:cNvSpPr>
            <a:spLocks noGrp="1"/>
          </p:cNvSpPr>
          <p:nvPr>
            <p:ph type="sldNum" sz="quarter" idx="13"/>
          </p:nvPr>
        </p:nvSpPr>
        <p:spPr>
          <a:xfrm>
            <a:off x="11379200" y="6324600"/>
            <a:ext cx="406400" cy="304800"/>
          </a:xfrm>
        </p:spPr>
        <p:txBody>
          <a:bodyPr/>
          <a:lstStyle>
            <a:lvl1pPr>
              <a:defRPr sz="1000"/>
            </a:lvl1pPr>
          </a:lstStyle>
          <a:p>
            <a:pPr>
              <a:defRPr/>
            </a:pPr>
            <a:fld id="{DB16A8DB-7920-49E1-A178-9A46B6686233}" type="slidenum">
              <a:rPr lang="en-US" altLang="lv-LV"/>
              <a:pPr>
                <a:defRPr/>
              </a:pPr>
              <a:t>‹#›</a:t>
            </a:fld>
            <a:endParaRPr lang="en-US" altLang="lv-LV"/>
          </a:p>
        </p:txBody>
      </p:sp>
    </p:spTree>
    <p:extLst>
      <p:ext uri="{BB962C8B-B14F-4D97-AF65-F5344CB8AC3E}">
        <p14:creationId xmlns:p14="http://schemas.microsoft.com/office/powerpoint/2010/main" val="2977899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21D4EBB-CECB-4B90-BB78-146D4322A6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D3F3A7CF-FB4E-4156-8E35-EF84CB5D50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BC693BB1-53E1-4CF5-B677-4A7DF1E7F8E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36370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05DA0E-8D3D-4BFB-B29A-E5E9D67DF8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B64D8B08-7C59-4093-8E10-AD3A1DE5556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9B7FB99C-C989-4999-A05A-C172EA3ADB5E}"/>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76CE8632-9132-461A-A16D-5D7EF830136E}" type="datetime1">
              <a:rPr lang="en-US"/>
              <a:pPr>
                <a:defRPr/>
              </a:pPr>
              <a:t>4/29/2024</a:t>
            </a:fld>
            <a:endParaRPr lang="en-US"/>
          </a:p>
        </p:txBody>
      </p:sp>
      <p:sp>
        <p:nvSpPr>
          <p:cNvPr id="5" name="Footer Placeholder 4">
            <a:extLst>
              <a:ext uri="{FF2B5EF4-FFF2-40B4-BE49-F238E27FC236}">
                <a16:creationId xmlns:a16="http://schemas.microsoft.com/office/drawing/2014/main" id="{DA895D23-91DD-47CE-9232-71057B7B1030}"/>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C9C46821-2AE3-461F-9FFD-08F5BC7505F3}"/>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44F5675F-94B5-416C-B61F-17D8EEDB81E1}"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8E9122-BC5B-08D5-BCC2-7E8DC539A5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E6CA56F-EA98-F7EC-CFBE-FB20AC8F45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975CA01-2A82-63C5-10F4-71586E213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A1BED5-8563-4D9B-9EFF-6A3FA941B262}" type="datetimeFigureOut">
              <a:rPr lang="lv-LV" smtClean="0"/>
              <a:t>29.04.2024</a:t>
            </a:fld>
            <a:endParaRPr lang="lv-LV"/>
          </a:p>
        </p:txBody>
      </p:sp>
      <p:sp>
        <p:nvSpPr>
          <p:cNvPr id="5" name="Footer Placeholder 4">
            <a:extLst>
              <a:ext uri="{FF2B5EF4-FFF2-40B4-BE49-F238E27FC236}">
                <a16:creationId xmlns:a16="http://schemas.microsoft.com/office/drawing/2014/main" id="{5C092761-1222-6C23-55D7-7208FAC6E4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73FD2920-26E7-9149-080D-6D7D8A5BF7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4EE7ED-5D17-465C-AAC1-58112ED7FB2A}" type="slidenum">
              <a:rPr lang="lv-LV" smtClean="0"/>
              <a:t>‹#›</a:t>
            </a:fld>
            <a:endParaRPr lang="lv-LV"/>
          </a:p>
        </p:txBody>
      </p:sp>
    </p:spTree>
    <p:extLst>
      <p:ext uri="{BB962C8B-B14F-4D97-AF65-F5344CB8AC3E}">
        <p14:creationId xmlns:p14="http://schemas.microsoft.com/office/powerpoint/2010/main" val="385319462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hyperlink" Target="https://www.cfla.gov.lv/lv/media/13890/download?attach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fm.gov.lv/lv/pasvaldibu-finansu-raditaju-analize" TargetMode="External"/><Relationship Id="rId5" Type="http://schemas.openxmlformats.org/officeDocument/2006/relationships/image" Target="../media/image44.jpg"/><Relationship Id="rId4" Type="http://schemas.openxmlformats.org/officeDocument/2006/relationships/image" Target="../media/image43.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hyperlink" Target="mailto:agita.kandavniece@cfla.gov.lv"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55.jpe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hyperlink" Target="https://www.cfla.gov.lv/lv/par-e-vidi"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3F_FAEC815E.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A picture containing letter&#10;&#10;Description automatically generated">
            <a:extLst>
              <a:ext uri="{FF2B5EF4-FFF2-40B4-BE49-F238E27FC236}">
                <a16:creationId xmlns:a16="http://schemas.microsoft.com/office/drawing/2014/main" id="{7787C0AE-E729-447B-BF5A-23E6407F1E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itle 1">
            <a:extLst>
              <a:ext uri="{FF2B5EF4-FFF2-40B4-BE49-F238E27FC236}">
                <a16:creationId xmlns:a16="http://schemas.microsoft.com/office/drawing/2014/main" id="{7A93AF4A-05DB-4ADA-88BA-AE4328BA15CC}"/>
              </a:ext>
            </a:extLst>
          </p:cNvPr>
          <p:cNvSpPr>
            <a:spLocks noGrp="1"/>
          </p:cNvSpPr>
          <p:nvPr>
            <p:ph type="title"/>
          </p:nvPr>
        </p:nvSpPr>
        <p:spPr>
          <a:xfrm>
            <a:off x="618836" y="2810521"/>
            <a:ext cx="10954327" cy="1882706"/>
          </a:xfrm>
        </p:spPr>
        <p:txBody>
          <a:bodyPr>
            <a:normAutofit/>
          </a:bodyPr>
          <a:lstStyle/>
          <a:p>
            <a:pPr>
              <a:lnSpc>
                <a:spcPct val="150000"/>
              </a:lnSpc>
              <a:spcAft>
                <a:spcPts val="800"/>
              </a:spcAft>
            </a:pPr>
            <a:r>
              <a:rPr lang="lv-LV" sz="1800" dirty="0">
                <a:solidFill>
                  <a:srgbClr val="002060"/>
                </a:solidFill>
                <a:latin typeface="Verdana"/>
                <a:ea typeface="Verdana"/>
              </a:rPr>
              <a:t>4.2.1.3. pasākums “</a:t>
            </a:r>
            <a:r>
              <a:rPr lang="lv-LV" sz="1800" dirty="0">
                <a:solidFill>
                  <a:srgbClr val="002060"/>
                </a:solidFill>
                <a:effectLst/>
                <a:latin typeface="Verdana"/>
                <a:ea typeface="Verdana"/>
              </a:rPr>
              <a:t>Infrastruktūras un mācību vides pilnveide efektīvas, kvalitatīvas un mūsdienīgas izglītības īstenošanai speciālās izglītības iestādēs</a:t>
            </a:r>
            <a:r>
              <a:rPr lang="lv-LV" sz="1800" dirty="0">
                <a:solidFill>
                  <a:srgbClr val="002060"/>
                </a:solidFill>
                <a:latin typeface="Verdana"/>
                <a:ea typeface="Verdana"/>
              </a:rPr>
              <a:t>”</a:t>
            </a:r>
            <a:br>
              <a:rPr lang="en-US" sz="1800" dirty="0">
                <a:solidFill>
                  <a:srgbClr val="002060"/>
                </a:solidFill>
                <a:latin typeface="Verdana"/>
                <a:ea typeface="Verdana"/>
              </a:rPr>
            </a:br>
            <a:br>
              <a:rPr lang="lv-LV" sz="1800" dirty="0">
                <a:effectLst/>
                <a:latin typeface="Calibri" panose="020F0502020204030204" pitchFamily="34" charset="0"/>
                <a:ea typeface="Calibri" panose="020F0502020204030204" pitchFamily="34" charset="0"/>
                <a:cs typeface="Times New Roman" panose="02020603050405020304" pitchFamily="18" charset="0"/>
              </a:rPr>
            </a:br>
            <a:r>
              <a:rPr lang="lv-LV" sz="1800" dirty="0">
                <a:solidFill>
                  <a:srgbClr val="002060"/>
                </a:solidFill>
                <a:latin typeface="Verdana"/>
                <a:ea typeface="Verdana"/>
              </a:rPr>
              <a:t>Projekta iesnieguma sagatavošana un ieskats vērtēšanas kārtībā</a:t>
            </a:r>
            <a:endParaRPr lang="en-US" sz="1800" b="0" dirty="0">
              <a:latin typeface="Verdana"/>
              <a:ea typeface="Verdana"/>
            </a:endParaRPr>
          </a:p>
        </p:txBody>
      </p:sp>
      <p:pic>
        <p:nvPicPr>
          <p:cNvPr id="2" name="Picture 2" descr="A blue and black square with yellow stars and a black and white square with red numbers&#10;&#10;Description automatically generated">
            <a:extLst>
              <a:ext uri="{FF2B5EF4-FFF2-40B4-BE49-F238E27FC236}">
                <a16:creationId xmlns:a16="http://schemas.microsoft.com/office/drawing/2014/main" id="{EB3AA8D7-68E5-64E2-4509-25DB136B9573}"/>
              </a:ext>
            </a:extLst>
          </p:cNvPr>
          <p:cNvPicPr>
            <a:picLocks noChangeAspect="1"/>
          </p:cNvPicPr>
          <p:nvPr/>
        </p:nvPicPr>
        <p:blipFill>
          <a:blip r:embed="rId3"/>
          <a:stretch>
            <a:fillRect/>
          </a:stretch>
        </p:blipFill>
        <p:spPr>
          <a:xfrm>
            <a:off x="4874795" y="4905216"/>
            <a:ext cx="2743200" cy="1404822"/>
          </a:xfrm>
          <a:prstGeom prst="rect">
            <a:avLst/>
          </a:prstGeom>
        </p:spPr>
      </p:pic>
    </p:spTree>
    <p:extLst>
      <p:ext uri="{BB962C8B-B14F-4D97-AF65-F5344CB8AC3E}">
        <p14:creationId xmlns:p14="http://schemas.microsoft.com/office/powerpoint/2010/main" val="4012746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9</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10</a:t>
            </a:fld>
            <a:endParaRPr lang="en-US" altLang="lv-LV"/>
          </a:p>
        </p:txBody>
      </p:sp>
      <p:pic>
        <p:nvPicPr>
          <p:cNvPr id="15368" name="Picture 4">
            <a:extLst>
              <a:ext uri="{FF2B5EF4-FFF2-40B4-BE49-F238E27FC236}">
                <a16:creationId xmlns:a16="http://schemas.microsoft.com/office/drawing/2014/main" id="{B0BD65FF-B365-4664-B6E4-0659FE8F0C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654175"/>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A71C3528-F983-ED05-B593-DA7114DFCE68}"/>
              </a:ext>
            </a:extLst>
          </p:cNvPr>
          <p:cNvGraphicFramePr>
            <a:graphicFrameLocks noGrp="1"/>
          </p:cNvGraphicFramePr>
          <p:nvPr>
            <p:extLst>
              <p:ext uri="{D42A27DB-BD31-4B8C-83A1-F6EECF244321}">
                <p14:modId xmlns:p14="http://schemas.microsoft.com/office/powerpoint/2010/main" val="3591683090"/>
              </p:ext>
            </p:extLst>
          </p:nvPr>
        </p:nvGraphicFramePr>
        <p:xfrm>
          <a:off x="2078767" y="5184775"/>
          <a:ext cx="8361470" cy="982560"/>
        </p:xfrm>
        <a:graphic>
          <a:graphicData uri="http://schemas.openxmlformats.org/drawingml/2006/table">
            <a:tbl>
              <a:tblPr firstRow="1" bandRow="1">
                <a:effectLst/>
                <a:tableStyleId>{5C22544A-7EE6-4342-B048-85BDC9FD1C3A}</a:tableStyleId>
              </a:tblPr>
              <a:tblGrid>
                <a:gridCol w="8361470">
                  <a:extLst>
                    <a:ext uri="{9D8B030D-6E8A-4147-A177-3AD203B41FA5}">
                      <a16:colId xmlns:a16="http://schemas.microsoft.com/office/drawing/2014/main" val="55302314"/>
                    </a:ext>
                  </a:extLst>
                </a:gridCol>
              </a:tblGrid>
              <a:tr h="982560">
                <a:tc>
                  <a:txBody>
                    <a:bodyPr/>
                    <a:lstStyle/>
                    <a:p>
                      <a:endParaRPr lang="lv-LV" sz="1600" b="0" noProof="0" dirty="0">
                        <a:solidFill>
                          <a:srgbClr val="193764"/>
                        </a:solidFill>
                        <a:latin typeface="Verdana" panose="020B0604030504040204" pitchFamily="34" charset="0"/>
                        <a:ea typeface="Verdana" panose="020B0604030504040204" pitchFamily="34" charset="0"/>
                      </a:endParaRPr>
                    </a:p>
                  </a:txBody>
                  <a:tcPr>
                    <a:noFill/>
                  </a:tcPr>
                </a:tc>
                <a:extLst>
                  <a:ext uri="{0D108BD9-81ED-4DB2-BD59-A6C34878D82A}">
                    <a16:rowId xmlns:a16="http://schemas.microsoft.com/office/drawing/2014/main" val="1918961682"/>
                  </a:ext>
                </a:extLst>
              </a:tr>
            </a:tbl>
          </a:graphicData>
        </a:graphic>
      </p:graphicFrame>
      <p:pic>
        <p:nvPicPr>
          <p:cNvPr id="5" name="Picture 4" descr="A screenshot of a computer">
            <a:extLst>
              <a:ext uri="{FF2B5EF4-FFF2-40B4-BE49-F238E27FC236}">
                <a16:creationId xmlns:a16="http://schemas.microsoft.com/office/drawing/2014/main" id="{0739D35E-6911-135D-D31B-2718B745B9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9601" y="1343696"/>
            <a:ext cx="9557888" cy="5258230"/>
          </a:xfrm>
          <a:prstGeom prst="rect">
            <a:avLst/>
          </a:prstGeom>
        </p:spPr>
      </p:pic>
    </p:spTree>
    <p:extLst>
      <p:ext uri="{BB962C8B-B14F-4D97-AF65-F5344CB8AC3E}">
        <p14:creationId xmlns:p14="http://schemas.microsoft.com/office/powerpoint/2010/main" val="1853353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10</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11</a:t>
            </a:fld>
            <a:endParaRPr lang="en-US" altLang="lv-LV"/>
          </a:p>
        </p:txBody>
      </p:sp>
      <p:graphicFrame>
        <p:nvGraphicFramePr>
          <p:cNvPr id="4" name="Table 3">
            <a:extLst>
              <a:ext uri="{FF2B5EF4-FFF2-40B4-BE49-F238E27FC236}">
                <a16:creationId xmlns:a16="http://schemas.microsoft.com/office/drawing/2014/main" id="{A71C3528-F983-ED05-B593-DA7114DFCE68}"/>
              </a:ext>
            </a:extLst>
          </p:cNvPr>
          <p:cNvGraphicFramePr>
            <a:graphicFrameLocks noGrp="1"/>
          </p:cNvGraphicFramePr>
          <p:nvPr/>
        </p:nvGraphicFramePr>
        <p:xfrm>
          <a:off x="2078767" y="5184775"/>
          <a:ext cx="8361470" cy="982560"/>
        </p:xfrm>
        <a:graphic>
          <a:graphicData uri="http://schemas.openxmlformats.org/drawingml/2006/table">
            <a:tbl>
              <a:tblPr firstRow="1" bandRow="1">
                <a:effectLst/>
                <a:tableStyleId>{5C22544A-7EE6-4342-B048-85BDC9FD1C3A}</a:tableStyleId>
              </a:tblPr>
              <a:tblGrid>
                <a:gridCol w="8361470">
                  <a:extLst>
                    <a:ext uri="{9D8B030D-6E8A-4147-A177-3AD203B41FA5}">
                      <a16:colId xmlns:a16="http://schemas.microsoft.com/office/drawing/2014/main" val="55302314"/>
                    </a:ext>
                  </a:extLst>
                </a:gridCol>
              </a:tblGrid>
              <a:tr h="982560">
                <a:tc>
                  <a:txBody>
                    <a:bodyPr/>
                    <a:lstStyle/>
                    <a:p>
                      <a:endParaRPr lang="lv-LV" sz="1600" b="0" noProof="0" dirty="0">
                        <a:solidFill>
                          <a:srgbClr val="193764"/>
                        </a:solidFill>
                        <a:latin typeface="Verdana" panose="020B0604030504040204" pitchFamily="34" charset="0"/>
                        <a:ea typeface="Verdana" panose="020B0604030504040204" pitchFamily="34" charset="0"/>
                      </a:endParaRPr>
                    </a:p>
                  </a:txBody>
                  <a:tcPr>
                    <a:noFill/>
                  </a:tcPr>
                </a:tc>
                <a:extLst>
                  <a:ext uri="{0D108BD9-81ED-4DB2-BD59-A6C34878D82A}">
                    <a16:rowId xmlns:a16="http://schemas.microsoft.com/office/drawing/2014/main" val="1918961682"/>
                  </a:ext>
                </a:extLst>
              </a:tr>
            </a:tbl>
          </a:graphicData>
        </a:graphic>
      </p:graphicFrame>
      <p:pic>
        <p:nvPicPr>
          <p:cNvPr id="7" name="Picture 6" descr="A screenshot of a computer">
            <a:extLst>
              <a:ext uri="{FF2B5EF4-FFF2-40B4-BE49-F238E27FC236}">
                <a16:creationId xmlns:a16="http://schemas.microsoft.com/office/drawing/2014/main" id="{69236E93-4606-D1F8-87C9-42F3DEE9F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792" y="807075"/>
            <a:ext cx="6976750" cy="3407284"/>
          </a:xfrm>
          <a:prstGeom prst="rect">
            <a:avLst/>
          </a:prstGeom>
        </p:spPr>
      </p:pic>
      <p:cxnSp>
        <p:nvCxnSpPr>
          <p:cNvPr id="8" name="Straight Arrow Connector 7">
            <a:extLst>
              <a:ext uri="{FF2B5EF4-FFF2-40B4-BE49-F238E27FC236}">
                <a16:creationId xmlns:a16="http://schemas.microsoft.com/office/drawing/2014/main" id="{FA47F014-6AAF-EEC2-42AA-30303142A88E}"/>
              </a:ext>
            </a:extLst>
          </p:cNvPr>
          <p:cNvCxnSpPr>
            <a:cxnSpLocks/>
          </p:cNvCxnSpPr>
          <p:nvPr/>
        </p:nvCxnSpPr>
        <p:spPr bwMode="auto">
          <a:xfrm flipH="1" flipV="1">
            <a:off x="9444506" y="4177048"/>
            <a:ext cx="854299" cy="1213582"/>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EBA63F15-C499-7EA7-7C9F-5A363171B784}"/>
              </a:ext>
            </a:extLst>
          </p:cNvPr>
          <p:cNvCxnSpPr>
            <a:cxnSpLocks/>
          </p:cNvCxnSpPr>
          <p:nvPr/>
        </p:nvCxnSpPr>
        <p:spPr bwMode="auto">
          <a:xfrm flipV="1">
            <a:off x="10522039" y="3696237"/>
            <a:ext cx="1064654" cy="1694393"/>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3" name="TextBox 12">
            <a:extLst>
              <a:ext uri="{FF2B5EF4-FFF2-40B4-BE49-F238E27FC236}">
                <a16:creationId xmlns:a16="http://schemas.microsoft.com/office/drawing/2014/main" id="{9B16E76E-1DE2-2F1B-AD1D-2A08B3D2E1D5}"/>
              </a:ext>
            </a:extLst>
          </p:cNvPr>
          <p:cNvSpPr txBox="1"/>
          <p:nvPr/>
        </p:nvSpPr>
        <p:spPr>
          <a:xfrm>
            <a:off x="9408342" y="5412095"/>
            <a:ext cx="2035946" cy="523220"/>
          </a:xfrm>
          <a:prstGeom prst="rect">
            <a:avLst/>
          </a:prstGeom>
          <a:noFill/>
        </p:spPr>
        <p:txBody>
          <a:bodyPr wrap="square" rtlCol="0">
            <a:spAutoFit/>
          </a:bodyPr>
          <a:lstStyle/>
          <a:p>
            <a:pPr algn="ctr"/>
            <a:r>
              <a:rPr lang="en-US" sz="1400" dirty="0" err="1">
                <a:latin typeface="Verdana" panose="020B0604030504040204" pitchFamily="34" charset="0"/>
                <a:ea typeface="Verdana" panose="020B0604030504040204" pitchFamily="34" charset="0"/>
              </a:rPr>
              <a:t>Aktivizē</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iespēju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pārvaldīt</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rādītājus</a:t>
            </a:r>
            <a:endParaRPr lang="lv-LV" sz="1400" dirty="0">
              <a:latin typeface="Verdana" panose="020B0604030504040204" pitchFamily="34" charset="0"/>
              <a:ea typeface="Verdana" panose="020B0604030504040204" pitchFamily="34" charset="0"/>
            </a:endParaRPr>
          </a:p>
        </p:txBody>
      </p:sp>
      <p:pic>
        <p:nvPicPr>
          <p:cNvPr id="15" name="Picture 14" descr="A screenshot of a computer&#10;&#10;Description automatically generated">
            <a:extLst>
              <a:ext uri="{FF2B5EF4-FFF2-40B4-BE49-F238E27FC236}">
                <a16:creationId xmlns:a16="http://schemas.microsoft.com/office/drawing/2014/main" id="{E46ED2E0-E48C-F5AD-E30D-2F829D056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501" y="2178424"/>
            <a:ext cx="4922291" cy="4071869"/>
          </a:xfrm>
          <a:prstGeom prst="rect">
            <a:avLst/>
          </a:prstGeom>
        </p:spPr>
      </p:pic>
      <p:sp>
        <p:nvSpPr>
          <p:cNvPr id="16" name="Oval 15">
            <a:extLst>
              <a:ext uri="{FF2B5EF4-FFF2-40B4-BE49-F238E27FC236}">
                <a16:creationId xmlns:a16="http://schemas.microsoft.com/office/drawing/2014/main" id="{F064C947-CE80-9E09-B796-6AD5E6025847}"/>
              </a:ext>
            </a:extLst>
          </p:cNvPr>
          <p:cNvSpPr/>
          <p:nvPr/>
        </p:nvSpPr>
        <p:spPr>
          <a:xfrm>
            <a:off x="6835580" y="3017949"/>
            <a:ext cx="402347" cy="218941"/>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6436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11</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12</a:t>
            </a:fld>
            <a:endParaRPr lang="en-US" altLang="lv-LV"/>
          </a:p>
        </p:txBody>
      </p:sp>
      <p:graphicFrame>
        <p:nvGraphicFramePr>
          <p:cNvPr id="4" name="Table 3">
            <a:extLst>
              <a:ext uri="{FF2B5EF4-FFF2-40B4-BE49-F238E27FC236}">
                <a16:creationId xmlns:a16="http://schemas.microsoft.com/office/drawing/2014/main" id="{A71C3528-F983-ED05-B593-DA7114DFCE68}"/>
              </a:ext>
            </a:extLst>
          </p:cNvPr>
          <p:cNvGraphicFramePr>
            <a:graphicFrameLocks noGrp="1"/>
          </p:cNvGraphicFramePr>
          <p:nvPr/>
        </p:nvGraphicFramePr>
        <p:xfrm>
          <a:off x="2078767" y="5184775"/>
          <a:ext cx="8361470" cy="982560"/>
        </p:xfrm>
        <a:graphic>
          <a:graphicData uri="http://schemas.openxmlformats.org/drawingml/2006/table">
            <a:tbl>
              <a:tblPr firstRow="1" bandRow="1">
                <a:effectLst/>
                <a:tableStyleId>{5C22544A-7EE6-4342-B048-85BDC9FD1C3A}</a:tableStyleId>
              </a:tblPr>
              <a:tblGrid>
                <a:gridCol w="8361470">
                  <a:extLst>
                    <a:ext uri="{9D8B030D-6E8A-4147-A177-3AD203B41FA5}">
                      <a16:colId xmlns:a16="http://schemas.microsoft.com/office/drawing/2014/main" val="55302314"/>
                    </a:ext>
                  </a:extLst>
                </a:gridCol>
              </a:tblGrid>
              <a:tr h="982560">
                <a:tc>
                  <a:txBody>
                    <a:bodyPr/>
                    <a:lstStyle/>
                    <a:p>
                      <a:endParaRPr lang="lv-LV" sz="1600" b="0" noProof="0" dirty="0">
                        <a:solidFill>
                          <a:srgbClr val="193764"/>
                        </a:solidFill>
                        <a:latin typeface="Verdana" panose="020B0604030504040204" pitchFamily="34" charset="0"/>
                        <a:ea typeface="Verdana" panose="020B0604030504040204" pitchFamily="34" charset="0"/>
                      </a:endParaRPr>
                    </a:p>
                  </a:txBody>
                  <a:tcPr>
                    <a:noFill/>
                  </a:tcPr>
                </a:tc>
                <a:extLst>
                  <a:ext uri="{0D108BD9-81ED-4DB2-BD59-A6C34878D82A}">
                    <a16:rowId xmlns:a16="http://schemas.microsoft.com/office/drawing/2014/main" val="1918961682"/>
                  </a:ext>
                </a:extLst>
              </a:tr>
            </a:tbl>
          </a:graphicData>
        </a:graphic>
      </p:graphicFrame>
      <p:pic>
        <p:nvPicPr>
          <p:cNvPr id="11" name="Picture 10" descr="A screenshot of a computer">
            <a:extLst>
              <a:ext uri="{FF2B5EF4-FFF2-40B4-BE49-F238E27FC236}">
                <a16:creationId xmlns:a16="http://schemas.microsoft.com/office/drawing/2014/main" id="{940F4FED-4B00-AE73-E9BA-7252E66C84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828" y="3826636"/>
            <a:ext cx="8361470" cy="2799366"/>
          </a:xfrm>
          <a:prstGeom prst="rect">
            <a:avLst/>
          </a:prstGeom>
        </p:spPr>
      </p:pic>
      <p:pic>
        <p:nvPicPr>
          <p:cNvPr id="13" name="Picture 12" descr="A screenshot of a survey">
            <a:extLst>
              <a:ext uri="{FF2B5EF4-FFF2-40B4-BE49-F238E27FC236}">
                <a16:creationId xmlns:a16="http://schemas.microsoft.com/office/drawing/2014/main" id="{98FBCD13-D3D8-F45D-7807-179088752E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0659" y="763645"/>
            <a:ext cx="4091188" cy="3514491"/>
          </a:xfrm>
          <a:prstGeom prst="rect">
            <a:avLst/>
          </a:prstGeom>
        </p:spPr>
      </p:pic>
      <p:cxnSp>
        <p:nvCxnSpPr>
          <p:cNvPr id="14" name="Straight Arrow Connector 13">
            <a:extLst>
              <a:ext uri="{FF2B5EF4-FFF2-40B4-BE49-F238E27FC236}">
                <a16:creationId xmlns:a16="http://schemas.microsoft.com/office/drawing/2014/main" id="{60E882C4-4EA4-4082-9434-7A83D8111E99}"/>
              </a:ext>
            </a:extLst>
          </p:cNvPr>
          <p:cNvCxnSpPr>
            <a:cxnSpLocks/>
          </p:cNvCxnSpPr>
          <p:nvPr/>
        </p:nvCxnSpPr>
        <p:spPr bwMode="auto">
          <a:xfrm>
            <a:off x="3496650" y="3326352"/>
            <a:ext cx="188961" cy="523381"/>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7" name="Straight Arrow Connector 16">
            <a:extLst>
              <a:ext uri="{FF2B5EF4-FFF2-40B4-BE49-F238E27FC236}">
                <a16:creationId xmlns:a16="http://schemas.microsoft.com/office/drawing/2014/main" id="{EFA91210-FC80-248E-F4E4-65BD06B9D721}"/>
              </a:ext>
            </a:extLst>
          </p:cNvPr>
          <p:cNvCxnSpPr>
            <a:cxnSpLocks/>
          </p:cNvCxnSpPr>
          <p:nvPr/>
        </p:nvCxnSpPr>
        <p:spPr bwMode="auto">
          <a:xfrm>
            <a:off x="3966693" y="2266682"/>
            <a:ext cx="808685" cy="1622378"/>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9" name="Oval 18">
            <a:extLst>
              <a:ext uri="{FF2B5EF4-FFF2-40B4-BE49-F238E27FC236}">
                <a16:creationId xmlns:a16="http://schemas.microsoft.com/office/drawing/2014/main" id="{04692F19-8E72-6DAE-87FD-8C3D6DC79E0B}"/>
              </a:ext>
            </a:extLst>
          </p:cNvPr>
          <p:cNvSpPr/>
          <p:nvPr/>
        </p:nvSpPr>
        <p:spPr>
          <a:xfrm>
            <a:off x="2266707" y="3985654"/>
            <a:ext cx="966891" cy="309093"/>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2" name="Straight Arrow Connector 21">
            <a:extLst>
              <a:ext uri="{FF2B5EF4-FFF2-40B4-BE49-F238E27FC236}">
                <a16:creationId xmlns:a16="http://schemas.microsoft.com/office/drawing/2014/main" id="{08789712-2E0A-8820-4EEF-E1B7E129C927}"/>
              </a:ext>
            </a:extLst>
          </p:cNvPr>
          <p:cNvCxnSpPr>
            <a:cxnSpLocks/>
          </p:cNvCxnSpPr>
          <p:nvPr/>
        </p:nvCxnSpPr>
        <p:spPr bwMode="auto">
          <a:xfrm flipH="1">
            <a:off x="3262884" y="4294747"/>
            <a:ext cx="2249274" cy="931572"/>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32" name="TextBox 31">
            <a:extLst>
              <a:ext uri="{FF2B5EF4-FFF2-40B4-BE49-F238E27FC236}">
                <a16:creationId xmlns:a16="http://schemas.microsoft.com/office/drawing/2014/main" id="{52C1F626-CC79-CC8D-36D0-9CAA99E1B38D}"/>
              </a:ext>
            </a:extLst>
          </p:cNvPr>
          <p:cNvSpPr txBox="1"/>
          <p:nvPr/>
        </p:nvSpPr>
        <p:spPr>
          <a:xfrm>
            <a:off x="1914659" y="2485623"/>
            <a:ext cx="1934586" cy="954107"/>
          </a:xfrm>
          <a:prstGeom prst="rect">
            <a:avLst/>
          </a:prstGeom>
          <a:noFill/>
        </p:spPr>
        <p:txBody>
          <a:bodyPr wrap="square" rtlCol="0">
            <a:spAutoFit/>
          </a:bodyPr>
          <a:lstStyle/>
          <a:p>
            <a:pPr algn="ctr"/>
            <a:r>
              <a:rPr lang="en-US" sz="1400" dirty="0" err="1">
                <a:latin typeface="Verdana" panose="020B0604030504040204" pitchFamily="34" charset="0"/>
                <a:ea typeface="Verdana" panose="020B0604030504040204" pitchFamily="34" charset="0"/>
              </a:rPr>
              <a:t>Budžeta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pozīciju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sasaista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ar</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darbību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sadaļā</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Budžeta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kopsavilkums</a:t>
            </a:r>
            <a:r>
              <a:rPr lang="en-US" sz="1400" dirty="0">
                <a:latin typeface="Verdana" panose="020B0604030504040204" pitchFamily="34" charset="0"/>
                <a:ea typeface="Verdana" panose="020B0604030504040204" pitchFamily="34" charset="0"/>
              </a:rPr>
              <a:t>”</a:t>
            </a:r>
            <a:endParaRPr lang="lv-LV" sz="1400" dirty="0">
              <a:latin typeface="Verdana" panose="020B0604030504040204" pitchFamily="34" charset="0"/>
              <a:ea typeface="Verdana" panose="020B0604030504040204" pitchFamily="34" charset="0"/>
            </a:endParaRPr>
          </a:p>
        </p:txBody>
      </p:sp>
      <p:sp>
        <p:nvSpPr>
          <p:cNvPr id="35" name="TextBox 34">
            <a:extLst>
              <a:ext uri="{FF2B5EF4-FFF2-40B4-BE49-F238E27FC236}">
                <a16:creationId xmlns:a16="http://schemas.microsoft.com/office/drawing/2014/main" id="{8F6552AF-D4CE-3609-96D1-D533C35B82D5}"/>
              </a:ext>
            </a:extLst>
          </p:cNvPr>
          <p:cNvSpPr txBox="1"/>
          <p:nvPr/>
        </p:nvSpPr>
        <p:spPr>
          <a:xfrm>
            <a:off x="2657340" y="1663953"/>
            <a:ext cx="1554051" cy="523220"/>
          </a:xfrm>
          <a:prstGeom prst="rect">
            <a:avLst/>
          </a:prstGeom>
          <a:noFill/>
        </p:spPr>
        <p:txBody>
          <a:bodyPr wrap="square" rtlCol="0">
            <a:spAutoFit/>
          </a:bodyPr>
          <a:lstStyle/>
          <a:p>
            <a:pPr algn="ctr"/>
            <a:r>
              <a:rPr lang="en-US" sz="1400" dirty="0">
                <a:latin typeface="Verdana" panose="020B0604030504040204" pitchFamily="34" charset="0"/>
                <a:ea typeface="Verdana" panose="020B0604030504040204" pitchFamily="34" charset="0"/>
              </a:rPr>
              <a:t>HP </a:t>
            </a:r>
            <a:r>
              <a:rPr lang="en-US" sz="1400" dirty="0" err="1">
                <a:latin typeface="Verdana" panose="020B0604030504040204" pitchFamily="34" charset="0"/>
                <a:ea typeface="Verdana" panose="020B0604030504040204" pitchFamily="34" charset="0"/>
              </a:rPr>
              <a:t>darbību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pārvaldīšana</a:t>
            </a:r>
            <a:endParaRPr lang="lv-LV"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10876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E2E9CFD-C036-B617-AF07-2CF7FBB39B47}"/>
              </a:ext>
            </a:extLst>
          </p:cNvPr>
          <p:cNvSpPr>
            <a:spLocks noGrp="1"/>
          </p:cNvSpPr>
          <p:nvPr>
            <p:ph type="sldNum" sz="quarter" idx="13"/>
          </p:nvPr>
        </p:nvSpPr>
        <p:spPr/>
        <p:txBody>
          <a:bodyPr/>
          <a:lstStyle/>
          <a:p>
            <a:pPr>
              <a:defRPr/>
            </a:pPr>
            <a:fld id="{8645E9F2-40DF-44A0-BDE6-92AB2C9D5910}" type="slidenum">
              <a:rPr lang="en-US" altLang="lv-LV" smtClean="0"/>
              <a:pPr>
                <a:defRPr/>
              </a:pPr>
              <a:t>13</a:t>
            </a:fld>
            <a:endParaRPr lang="en-US" altLang="lv-LV"/>
          </a:p>
        </p:txBody>
      </p:sp>
      <p:pic>
        <p:nvPicPr>
          <p:cNvPr id="8" name="Picture 7">
            <a:extLst>
              <a:ext uri="{FF2B5EF4-FFF2-40B4-BE49-F238E27FC236}">
                <a16:creationId xmlns:a16="http://schemas.microsoft.com/office/drawing/2014/main" id="{43972FFB-63E1-4FC2-141C-63D83771995B}"/>
              </a:ext>
            </a:extLst>
          </p:cNvPr>
          <p:cNvPicPr>
            <a:picLocks noChangeAspect="1"/>
          </p:cNvPicPr>
          <p:nvPr/>
        </p:nvPicPr>
        <p:blipFill>
          <a:blip r:embed="rId2"/>
          <a:stretch>
            <a:fillRect/>
          </a:stretch>
        </p:blipFill>
        <p:spPr>
          <a:xfrm>
            <a:off x="2811610" y="1123879"/>
            <a:ext cx="8123329" cy="3915561"/>
          </a:xfrm>
          <a:prstGeom prst="rect">
            <a:avLst/>
          </a:prstGeom>
        </p:spPr>
      </p:pic>
      <p:sp>
        <p:nvSpPr>
          <p:cNvPr id="9" name="Oval 8">
            <a:extLst>
              <a:ext uri="{FF2B5EF4-FFF2-40B4-BE49-F238E27FC236}">
                <a16:creationId xmlns:a16="http://schemas.microsoft.com/office/drawing/2014/main" id="{E6D1F808-2B82-A29D-F118-A8A5EE31615E}"/>
              </a:ext>
            </a:extLst>
          </p:cNvPr>
          <p:cNvSpPr/>
          <p:nvPr/>
        </p:nvSpPr>
        <p:spPr>
          <a:xfrm>
            <a:off x="2918823" y="3243811"/>
            <a:ext cx="823965" cy="40193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extBox 9">
            <a:extLst>
              <a:ext uri="{FF2B5EF4-FFF2-40B4-BE49-F238E27FC236}">
                <a16:creationId xmlns:a16="http://schemas.microsoft.com/office/drawing/2014/main" id="{179ACFBF-713A-76C8-908B-68815A45A2E1}"/>
              </a:ext>
            </a:extLst>
          </p:cNvPr>
          <p:cNvSpPr txBox="1"/>
          <p:nvPr/>
        </p:nvSpPr>
        <p:spPr>
          <a:xfrm>
            <a:off x="188222" y="2296829"/>
            <a:ext cx="268595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dirty="0">
                <a:solidFill>
                  <a:srgbClr val="193764"/>
                </a:solidFill>
                <a:latin typeface="Verdana"/>
                <a:ea typeface="Verdana"/>
              </a:rPr>
              <a:t>Atzīmē rādītājus, kuri attiecas un konkrēto darbību / </a:t>
            </a:r>
            <a:r>
              <a:rPr lang="lv-LV" sz="1600" dirty="0" err="1">
                <a:solidFill>
                  <a:srgbClr val="193764"/>
                </a:solidFill>
                <a:latin typeface="Verdana"/>
                <a:ea typeface="Verdana"/>
              </a:rPr>
              <a:t>apakšdarbību</a:t>
            </a:r>
            <a:r>
              <a:rPr lang="lv-LV" sz="1600" dirty="0">
                <a:solidFill>
                  <a:srgbClr val="193764"/>
                </a:solidFill>
                <a:latin typeface="Verdana"/>
                <a:ea typeface="Verdana"/>
              </a:rPr>
              <a:t>, t.sk., HP rādītājus VINPI_18, VINPI_12 un/vai VINPI_17</a:t>
            </a:r>
          </a:p>
        </p:txBody>
      </p:sp>
      <p:sp>
        <p:nvSpPr>
          <p:cNvPr id="11" name="Title 1">
            <a:extLst>
              <a:ext uri="{FF2B5EF4-FFF2-40B4-BE49-F238E27FC236}">
                <a16:creationId xmlns:a16="http://schemas.microsoft.com/office/drawing/2014/main" id="{0CD3DDCD-9FDD-A143-8FFA-0D3DFF52449B}"/>
              </a:ext>
            </a:extLst>
          </p:cNvPr>
          <p:cNvSpPr>
            <a:spLocks noGrp="1"/>
          </p:cNvSpPr>
          <p:nvPr>
            <p:ph type="title"/>
          </p:nvPr>
        </p:nvSpPr>
        <p:spPr>
          <a:xfrm>
            <a:off x="2343150" y="381000"/>
            <a:ext cx="9239250" cy="1036638"/>
          </a:xfrm>
        </p:spPr>
        <p:txBody>
          <a:bodyPr/>
          <a:lstStyle/>
          <a:p>
            <a:r>
              <a:rPr lang="lv-LV" altLang="lv-LV" dirty="0">
                <a:solidFill>
                  <a:srgbClr val="002060"/>
                </a:solidFill>
              </a:rPr>
              <a:t>Projekta iesnieguma sagatavošana (</a:t>
            </a:r>
            <a:r>
              <a:rPr lang="en-US" altLang="lv-LV" dirty="0">
                <a:solidFill>
                  <a:srgbClr val="002060"/>
                </a:solidFill>
              </a:rPr>
              <a:t>12</a:t>
            </a:r>
            <a:r>
              <a:rPr lang="lv-LV" altLang="lv-LV" dirty="0">
                <a:solidFill>
                  <a:srgbClr val="002060"/>
                </a:solidFill>
              </a:rPr>
              <a:t>)</a:t>
            </a:r>
            <a:endParaRPr lang="lv-LV" altLang="lv-LV" dirty="0"/>
          </a:p>
        </p:txBody>
      </p:sp>
      <p:sp>
        <p:nvSpPr>
          <p:cNvPr id="12" name="Oval 11">
            <a:extLst>
              <a:ext uri="{FF2B5EF4-FFF2-40B4-BE49-F238E27FC236}">
                <a16:creationId xmlns:a16="http://schemas.microsoft.com/office/drawing/2014/main" id="{4D1BC83E-123B-FFBA-32CF-6DA34135FA24}"/>
              </a:ext>
            </a:extLst>
          </p:cNvPr>
          <p:cNvSpPr/>
          <p:nvPr/>
        </p:nvSpPr>
        <p:spPr>
          <a:xfrm>
            <a:off x="6068244" y="3223552"/>
            <a:ext cx="823965" cy="40193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Picture 14">
            <a:extLst>
              <a:ext uri="{FF2B5EF4-FFF2-40B4-BE49-F238E27FC236}">
                <a16:creationId xmlns:a16="http://schemas.microsoft.com/office/drawing/2014/main" id="{A47A0E37-3470-A861-3A63-33E4A4D52616}"/>
              </a:ext>
            </a:extLst>
          </p:cNvPr>
          <p:cNvPicPr>
            <a:picLocks noChangeAspect="1"/>
          </p:cNvPicPr>
          <p:nvPr/>
        </p:nvPicPr>
        <p:blipFill>
          <a:blip r:embed="rId3"/>
          <a:stretch>
            <a:fillRect/>
          </a:stretch>
        </p:blipFill>
        <p:spPr>
          <a:xfrm>
            <a:off x="7203249" y="1300436"/>
            <a:ext cx="4702881" cy="3562446"/>
          </a:xfrm>
          <a:prstGeom prst="rect">
            <a:avLst/>
          </a:prstGeom>
        </p:spPr>
      </p:pic>
      <p:sp>
        <p:nvSpPr>
          <p:cNvPr id="16" name="Oval 15">
            <a:extLst>
              <a:ext uri="{FF2B5EF4-FFF2-40B4-BE49-F238E27FC236}">
                <a16:creationId xmlns:a16="http://schemas.microsoft.com/office/drawing/2014/main" id="{56EACEAF-4C18-0747-C2F0-7C1353EFF6BF}"/>
              </a:ext>
            </a:extLst>
          </p:cNvPr>
          <p:cNvSpPr/>
          <p:nvPr/>
        </p:nvSpPr>
        <p:spPr>
          <a:xfrm>
            <a:off x="9588731" y="1191946"/>
            <a:ext cx="2317400" cy="96857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1400">
                <a:latin typeface="Verdana" panose="020B0604030504040204" pitchFamily="34" charset="0"/>
                <a:ea typeface="Verdana" panose="020B0604030504040204" pitchFamily="34" charset="0"/>
              </a:rPr>
              <a:t>Norādīt</a:t>
            </a:r>
            <a:r>
              <a:rPr lang="en-US" sz="1400">
                <a:latin typeface="Verdana" panose="020B0604030504040204" pitchFamily="34" charset="0"/>
                <a:ea typeface="Verdana" panose="020B0604030504040204" pitchFamily="34" charset="0"/>
              </a:rPr>
              <a:t> HP </a:t>
            </a:r>
            <a:r>
              <a:rPr lang="lv-LV" sz="1400">
                <a:latin typeface="Verdana" panose="020B0604030504040204" pitchFamily="34" charset="0"/>
                <a:ea typeface="Verdana" panose="020B0604030504040204" pitchFamily="34" charset="0"/>
              </a:rPr>
              <a:t>darbības</a:t>
            </a:r>
            <a:r>
              <a:rPr lang="en-US" sz="1400">
                <a:latin typeface="Verdana" panose="020B0604030504040204" pitchFamily="34" charset="0"/>
                <a:ea typeface="Verdana" panose="020B0604030504040204" pitchFamily="34" charset="0"/>
              </a:rPr>
              <a:t>, </a:t>
            </a:r>
            <a:r>
              <a:rPr lang="lv-LV" sz="1400" u="sng">
                <a:latin typeface="Verdana" panose="020B0604030504040204" pitchFamily="34" charset="0"/>
                <a:ea typeface="Verdana" panose="020B0604030504040204" pitchFamily="34" charset="0"/>
              </a:rPr>
              <a:t>kuras</a:t>
            </a:r>
            <a:r>
              <a:rPr lang="en-US" sz="1400" u="sng">
                <a:latin typeface="Verdana" panose="020B0604030504040204" pitchFamily="34" charset="0"/>
                <a:ea typeface="Verdana" panose="020B0604030504040204" pitchFamily="34" charset="0"/>
              </a:rPr>
              <a:t> </a:t>
            </a:r>
            <a:r>
              <a:rPr lang="lv-LV" sz="1400" u="sng">
                <a:latin typeface="Verdana" panose="020B0604030504040204" pitchFamily="34" charset="0"/>
                <a:ea typeface="Verdana" panose="020B0604030504040204" pitchFamily="34" charset="0"/>
              </a:rPr>
              <a:t>tiks</a:t>
            </a:r>
            <a:r>
              <a:rPr lang="en-US" sz="1400" u="sng">
                <a:latin typeface="Verdana" panose="020B0604030504040204" pitchFamily="34" charset="0"/>
                <a:ea typeface="Verdana" panose="020B0604030504040204" pitchFamily="34" charset="0"/>
              </a:rPr>
              <a:t> </a:t>
            </a:r>
            <a:r>
              <a:rPr lang="lv-LV" sz="1400" u="sng">
                <a:latin typeface="Verdana" panose="020B0604030504040204" pitchFamily="34" charset="0"/>
                <a:ea typeface="Verdana" panose="020B0604030504040204" pitchFamily="34" charset="0"/>
              </a:rPr>
              <a:t>īstenotas</a:t>
            </a:r>
            <a:r>
              <a:rPr lang="en-US" sz="1400" u="sng">
                <a:latin typeface="Verdana" panose="020B0604030504040204" pitchFamily="34" charset="0"/>
                <a:ea typeface="Verdana" panose="020B0604030504040204" pitchFamily="34" charset="0"/>
              </a:rPr>
              <a:t>!!! </a:t>
            </a:r>
            <a:endParaRPr lang="lv-LV" sz="1400" u="sng">
              <a:latin typeface="Verdana" panose="020B0604030504040204" pitchFamily="34" charset="0"/>
              <a:ea typeface="Verdana" panose="020B0604030504040204" pitchFamily="34" charset="0"/>
            </a:endParaRPr>
          </a:p>
        </p:txBody>
      </p:sp>
      <p:sp>
        <p:nvSpPr>
          <p:cNvPr id="18" name="Oval 17">
            <a:extLst>
              <a:ext uri="{FF2B5EF4-FFF2-40B4-BE49-F238E27FC236}">
                <a16:creationId xmlns:a16="http://schemas.microsoft.com/office/drawing/2014/main" id="{29A89288-2395-2A05-EA19-3AA771013B77}"/>
              </a:ext>
            </a:extLst>
          </p:cNvPr>
          <p:cNvSpPr/>
          <p:nvPr/>
        </p:nvSpPr>
        <p:spPr>
          <a:xfrm>
            <a:off x="8080705" y="5331264"/>
            <a:ext cx="2497895" cy="115559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1400">
                <a:latin typeface="Verdana" panose="020B0604030504040204" pitchFamily="34" charset="0"/>
                <a:ea typeface="Verdana" panose="020B0604030504040204" pitchFamily="34" charset="0"/>
              </a:rPr>
              <a:t>Izvēlētām</a:t>
            </a:r>
            <a:r>
              <a:rPr lang="en-US" sz="1400">
                <a:latin typeface="Verdana" panose="020B0604030504040204" pitchFamily="34" charset="0"/>
                <a:ea typeface="Verdana" panose="020B0604030504040204" pitchFamily="34" charset="0"/>
              </a:rPr>
              <a:t> HP </a:t>
            </a:r>
            <a:r>
              <a:rPr lang="lv-LV" sz="1400">
                <a:latin typeface="Verdana" panose="020B0604030504040204" pitchFamily="34" charset="0"/>
                <a:ea typeface="Verdana" panose="020B0604030504040204" pitchFamily="34" charset="0"/>
              </a:rPr>
              <a:t>darbībām</a:t>
            </a:r>
            <a:r>
              <a:rPr lang="en-US" sz="1400">
                <a:latin typeface="Verdana" panose="020B0604030504040204" pitchFamily="34" charset="0"/>
                <a:ea typeface="Verdana" panose="020B0604030504040204" pitchFamily="34" charset="0"/>
              </a:rPr>
              <a:t> </a:t>
            </a:r>
            <a:r>
              <a:rPr lang="lv-LV" sz="1400">
                <a:latin typeface="Verdana" panose="020B0604030504040204" pitchFamily="34" charset="0"/>
                <a:ea typeface="Verdana" panose="020B0604030504040204" pitchFamily="34" charset="0"/>
              </a:rPr>
              <a:t>jānorāda</a:t>
            </a:r>
            <a:r>
              <a:rPr lang="en-US" sz="1400">
                <a:latin typeface="Verdana" panose="020B0604030504040204" pitchFamily="34" charset="0"/>
                <a:ea typeface="Verdana" panose="020B0604030504040204" pitchFamily="34" charset="0"/>
              </a:rPr>
              <a:t> </a:t>
            </a:r>
            <a:r>
              <a:rPr lang="en-US" sz="1400" u="sng">
                <a:latin typeface="Verdana" panose="020B0604030504040204" pitchFamily="34" charset="0"/>
                <a:ea typeface="Verdana" panose="020B0604030504040204" pitchFamily="34" charset="0"/>
              </a:rPr>
              <a:t>pamatojums</a:t>
            </a:r>
            <a:r>
              <a:rPr lang="en-US">
                <a:latin typeface="Verdana" panose="020B0604030504040204" pitchFamily="34" charset="0"/>
                <a:ea typeface="Verdana" panose="020B0604030504040204" pitchFamily="34" charset="0"/>
              </a:rPr>
              <a:t>!</a:t>
            </a:r>
            <a:endParaRPr lang="lv-LV">
              <a:latin typeface="Verdana" panose="020B0604030504040204" pitchFamily="34" charset="0"/>
              <a:ea typeface="Verdana" panose="020B0604030504040204" pitchFamily="34" charset="0"/>
            </a:endParaRPr>
          </a:p>
        </p:txBody>
      </p:sp>
      <p:pic>
        <p:nvPicPr>
          <p:cNvPr id="24" name="Picture 23">
            <a:extLst>
              <a:ext uri="{FF2B5EF4-FFF2-40B4-BE49-F238E27FC236}">
                <a16:creationId xmlns:a16="http://schemas.microsoft.com/office/drawing/2014/main" id="{9F3B8F1D-7C3C-2F66-B981-2B2055C76CC0}"/>
              </a:ext>
            </a:extLst>
          </p:cNvPr>
          <p:cNvPicPr>
            <a:picLocks noChangeAspect="1"/>
          </p:cNvPicPr>
          <p:nvPr/>
        </p:nvPicPr>
        <p:blipFill>
          <a:blip r:embed="rId4"/>
          <a:stretch>
            <a:fillRect/>
          </a:stretch>
        </p:blipFill>
        <p:spPr>
          <a:xfrm>
            <a:off x="1609292" y="4378981"/>
            <a:ext cx="5504674" cy="2354221"/>
          </a:xfrm>
          <a:prstGeom prst="rect">
            <a:avLst/>
          </a:prstGeom>
        </p:spPr>
      </p:pic>
      <p:cxnSp>
        <p:nvCxnSpPr>
          <p:cNvPr id="19" name="Straight Arrow Connector 18">
            <a:extLst>
              <a:ext uri="{FF2B5EF4-FFF2-40B4-BE49-F238E27FC236}">
                <a16:creationId xmlns:a16="http://schemas.microsoft.com/office/drawing/2014/main" id="{4DE70AA8-5E6F-8913-80A4-3159EDFD8AFD}"/>
              </a:ext>
            </a:extLst>
          </p:cNvPr>
          <p:cNvCxnSpPr>
            <a:cxnSpLocks/>
          </p:cNvCxnSpPr>
          <p:nvPr/>
        </p:nvCxnSpPr>
        <p:spPr bwMode="auto">
          <a:xfrm flipH="1">
            <a:off x="6280220" y="5909062"/>
            <a:ext cx="1959169" cy="567938"/>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42901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13</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14</a:t>
            </a:fld>
            <a:endParaRPr lang="en-US" altLang="lv-LV"/>
          </a:p>
        </p:txBody>
      </p:sp>
      <p:pic>
        <p:nvPicPr>
          <p:cNvPr id="3" name="Picture 2" descr="A screenshot of a computer&#10;&#10;Description automatically generated">
            <a:extLst>
              <a:ext uri="{FF2B5EF4-FFF2-40B4-BE49-F238E27FC236}">
                <a16:creationId xmlns:a16="http://schemas.microsoft.com/office/drawing/2014/main" id="{C67E02A0-4A02-3A76-FD85-7B370A5820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852" y="899319"/>
            <a:ext cx="8781636" cy="4351409"/>
          </a:xfrm>
          <a:prstGeom prst="rect">
            <a:avLst/>
          </a:prstGeom>
        </p:spPr>
      </p:pic>
      <p:cxnSp>
        <p:nvCxnSpPr>
          <p:cNvPr id="6" name="Straight Arrow Connector 5">
            <a:extLst>
              <a:ext uri="{FF2B5EF4-FFF2-40B4-BE49-F238E27FC236}">
                <a16:creationId xmlns:a16="http://schemas.microsoft.com/office/drawing/2014/main" id="{B6993731-1FC6-4069-5895-93FBD2E113DE}"/>
              </a:ext>
            </a:extLst>
          </p:cNvPr>
          <p:cNvCxnSpPr>
            <a:cxnSpLocks/>
          </p:cNvCxnSpPr>
          <p:nvPr/>
        </p:nvCxnSpPr>
        <p:spPr bwMode="auto">
          <a:xfrm>
            <a:off x="2469356" y="3613524"/>
            <a:ext cx="579548"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2" name="Straight Arrow Connector 1">
            <a:extLst>
              <a:ext uri="{FF2B5EF4-FFF2-40B4-BE49-F238E27FC236}">
                <a16:creationId xmlns:a16="http://schemas.microsoft.com/office/drawing/2014/main" id="{0B1F3589-F1C9-9E61-8B90-AF8EE79B3441}"/>
              </a:ext>
            </a:extLst>
          </p:cNvPr>
          <p:cNvCxnSpPr>
            <a:cxnSpLocks/>
          </p:cNvCxnSpPr>
          <p:nvPr/>
        </p:nvCxnSpPr>
        <p:spPr bwMode="auto">
          <a:xfrm flipH="1" flipV="1">
            <a:off x="7748833" y="5043338"/>
            <a:ext cx="760202" cy="72570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8" name="Straight Arrow Connector 7">
            <a:extLst>
              <a:ext uri="{FF2B5EF4-FFF2-40B4-BE49-F238E27FC236}">
                <a16:creationId xmlns:a16="http://schemas.microsoft.com/office/drawing/2014/main" id="{D24B746A-6B7A-41B7-9148-C4B50A6E2954}"/>
              </a:ext>
            </a:extLst>
          </p:cNvPr>
          <p:cNvCxnSpPr>
            <a:cxnSpLocks/>
          </p:cNvCxnSpPr>
          <p:nvPr/>
        </p:nvCxnSpPr>
        <p:spPr bwMode="auto">
          <a:xfrm flipV="1">
            <a:off x="9615819" y="4175837"/>
            <a:ext cx="1034933" cy="163555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1" name="TextBox 10">
            <a:extLst>
              <a:ext uri="{FF2B5EF4-FFF2-40B4-BE49-F238E27FC236}">
                <a16:creationId xmlns:a16="http://schemas.microsoft.com/office/drawing/2014/main" id="{B815B7B3-D464-E2F5-38A4-8C1486EECE75}"/>
              </a:ext>
            </a:extLst>
          </p:cNvPr>
          <p:cNvSpPr txBox="1"/>
          <p:nvPr/>
        </p:nvSpPr>
        <p:spPr>
          <a:xfrm>
            <a:off x="7277493" y="5731497"/>
            <a:ext cx="3817855" cy="353943"/>
          </a:xfrm>
          <a:prstGeom prst="rect">
            <a:avLst/>
          </a:prstGeom>
          <a:noFill/>
        </p:spPr>
        <p:txBody>
          <a:bodyPr wrap="square" rtlCol="0">
            <a:spAutoFit/>
          </a:bodyPr>
          <a:lstStyle/>
          <a:p>
            <a:pPr algn="ctr"/>
            <a:r>
              <a:rPr lang="en-US" dirty="0" err="1"/>
              <a:t>Apakšdarbību</a:t>
            </a:r>
            <a:r>
              <a:rPr lang="en-US" dirty="0"/>
              <a:t> un to </a:t>
            </a:r>
            <a:r>
              <a:rPr lang="en-US" dirty="0" err="1"/>
              <a:t>aprakstu</a:t>
            </a:r>
            <a:r>
              <a:rPr lang="en-US" dirty="0"/>
              <a:t> </a:t>
            </a:r>
            <a:r>
              <a:rPr lang="en-US" dirty="0" err="1"/>
              <a:t>norādīšana</a:t>
            </a:r>
            <a:endParaRPr lang="lv-LV" dirty="0"/>
          </a:p>
        </p:txBody>
      </p:sp>
      <p:sp>
        <p:nvSpPr>
          <p:cNvPr id="12" name="TextBox 11">
            <a:extLst>
              <a:ext uri="{FF2B5EF4-FFF2-40B4-BE49-F238E27FC236}">
                <a16:creationId xmlns:a16="http://schemas.microsoft.com/office/drawing/2014/main" id="{C75A6E4E-EE03-8752-9901-934753C47715}"/>
              </a:ext>
            </a:extLst>
          </p:cNvPr>
          <p:cNvSpPr txBox="1"/>
          <p:nvPr/>
        </p:nvSpPr>
        <p:spPr>
          <a:xfrm>
            <a:off x="615884" y="2950590"/>
            <a:ext cx="1960776" cy="1138773"/>
          </a:xfrm>
          <a:prstGeom prst="rect">
            <a:avLst/>
          </a:prstGeom>
          <a:noFill/>
        </p:spPr>
        <p:txBody>
          <a:bodyPr wrap="square" rtlCol="0">
            <a:spAutoFit/>
          </a:bodyPr>
          <a:lstStyle/>
          <a:p>
            <a:pPr algn="ctr"/>
            <a:r>
              <a:rPr lang="en-US" dirty="0" err="1"/>
              <a:t>Aktivizēta</a:t>
            </a:r>
            <a:r>
              <a:rPr lang="en-US" dirty="0"/>
              <a:t> </a:t>
            </a:r>
            <a:r>
              <a:rPr lang="en-US" dirty="0" err="1"/>
              <a:t>iespēja</a:t>
            </a:r>
            <a:r>
              <a:rPr lang="en-US" dirty="0"/>
              <a:t> </a:t>
            </a:r>
            <a:r>
              <a:rPr lang="en-US" dirty="0" err="1"/>
              <a:t>projekta</a:t>
            </a:r>
            <a:r>
              <a:rPr lang="en-US" dirty="0"/>
              <a:t> </a:t>
            </a:r>
            <a:r>
              <a:rPr lang="en-US" dirty="0" err="1"/>
              <a:t>darbībai</a:t>
            </a:r>
            <a:r>
              <a:rPr lang="en-US" dirty="0"/>
              <a:t> </a:t>
            </a:r>
            <a:r>
              <a:rPr lang="en-US" dirty="0" err="1"/>
              <a:t>pievienot</a:t>
            </a:r>
            <a:r>
              <a:rPr lang="en-US" dirty="0"/>
              <a:t> </a:t>
            </a:r>
            <a:r>
              <a:rPr lang="en-US" dirty="0" err="1"/>
              <a:t>apakšdarbību</a:t>
            </a:r>
            <a:endParaRPr lang="lv-LV" dirty="0"/>
          </a:p>
        </p:txBody>
      </p:sp>
    </p:spTree>
    <p:extLst>
      <p:ext uri="{BB962C8B-B14F-4D97-AF65-F5344CB8AC3E}">
        <p14:creationId xmlns:p14="http://schemas.microsoft.com/office/powerpoint/2010/main" val="4212687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14</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15</a:t>
            </a:fld>
            <a:endParaRPr lang="en-US" altLang="lv-LV"/>
          </a:p>
        </p:txBody>
      </p:sp>
      <p:pic>
        <p:nvPicPr>
          <p:cNvPr id="5" name="Picture 4" descr="A screenshot of a computer">
            <a:extLst>
              <a:ext uri="{FF2B5EF4-FFF2-40B4-BE49-F238E27FC236}">
                <a16:creationId xmlns:a16="http://schemas.microsoft.com/office/drawing/2014/main" id="{F1944997-794C-9DF4-C772-32A10FB15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249" y="1190634"/>
            <a:ext cx="10895239" cy="5202016"/>
          </a:xfrm>
          <a:prstGeom prst="rect">
            <a:avLst/>
          </a:prstGeom>
        </p:spPr>
      </p:pic>
    </p:spTree>
    <p:extLst>
      <p:ext uri="{BB962C8B-B14F-4D97-AF65-F5344CB8AC3E}">
        <p14:creationId xmlns:p14="http://schemas.microsoft.com/office/powerpoint/2010/main" val="3180000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FEEA-402A-824E-4364-6B127580F652}"/>
              </a:ext>
            </a:extLst>
          </p:cNvPr>
          <p:cNvSpPr>
            <a:spLocks noGrp="1"/>
          </p:cNvSpPr>
          <p:nvPr>
            <p:ph type="title"/>
          </p:nvPr>
        </p:nvSpPr>
        <p:spPr/>
        <p:txBody>
          <a:bodyPr/>
          <a:lstStyle/>
          <a:p>
            <a:r>
              <a:rPr lang="lv-LV" altLang="lv-LV" dirty="0">
                <a:solidFill>
                  <a:srgbClr val="002060"/>
                </a:solidFill>
              </a:rPr>
              <a:t>Projekta iesnieguma sagatavošana (</a:t>
            </a:r>
            <a:r>
              <a:rPr lang="en-US" altLang="lv-LV" dirty="0">
                <a:solidFill>
                  <a:srgbClr val="002060"/>
                </a:solidFill>
              </a:rPr>
              <a:t>15</a:t>
            </a:r>
            <a:r>
              <a:rPr lang="lv-LV" altLang="lv-LV" dirty="0">
                <a:solidFill>
                  <a:srgbClr val="002060"/>
                </a:solidFill>
              </a:rPr>
              <a:t>)</a:t>
            </a:r>
            <a:endParaRPr lang="lv-LV" dirty="0"/>
          </a:p>
        </p:txBody>
      </p:sp>
      <p:sp>
        <p:nvSpPr>
          <p:cNvPr id="6" name="Slide Number Placeholder 5">
            <a:extLst>
              <a:ext uri="{FF2B5EF4-FFF2-40B4-BE49-F238E27FC236}">
                <a16:creationId xmlns:a16="http://schemas.microsoft.com/office/drawing/2014/main" id="{F42A8759-E5AA-2FCE-CDFC-4369FB94041C}"/>
              </a:ext>
            </a:extLst>
          </p:cNvPr>
          <p:cNvSpPr>
            <a:spLocks noGrp="1"/>
          </p:cNvSpPr>
          <p:nvPr>
            <p:ph type="sldNum" sz="quarter" idx="13"/>
          </p:nvPr>
        </p:nvSpPr>
        <p:spPr/>
        <p:txBody>
          <a:bodyPr/>
          <a:lstStyle/>
          <a:p>
            <a:pPr>
              <a:defRPr/>
            </a:pPr>
            <a:fld id="{8645E9F2-40DF-44A0-BDE6-92AB2C9D5910}" type="slidenum">
              <a:rPr lang="en-US" altLang="lv-LV" smtClean="0"/>
              <a:pPr>
                <a:defRPr/>
              </a:pPr>
              <a:t>16</a:t>
            </a:fld>
            <a:endParaRPr lang="en-US" altLang="lv-LV"/>
          </a:p>
        </p:txBody>
      </p:sp>
      <p:sp>
        <p:nvSpPr>
          <p:cNvPr id="20" name="TextBox 19">
            <a:extLst>
              <a:ext uri="{FF2B5EF4-FFF2-40B4-BE49-F238E27FC236}">
                <a16:creationId xmlns:a16="http://schemas.microsoft.com/office/drawing/2014/main" id="{DA662F1C-CCD1-5ABC-3430-D40B7ACDBF63}"/>
              </a:ext>
            </a:extLst>
          </p:cNvPr>
          <p:cNvSpPr txBox="1"/>
          <p:nvPr/>
        </p:nvSpPr>
        <p:spPr>
          <a:xfrm>
            <a:off x="286494" y="5282732"/>
            <a:ext cx="2872043" cy="738664"/>
          </a:xfrm>
          <a:prstGeom prst="rect">
            <a:avLst/>
          </a:prstGeom>
          <a:noFill/>
        </p:spPr>
        <p:txBody>
          <a:bodyPr wrap="square" lIns="91440" tIns="45720" rIns="91440" bIns="45720" rtlCol="0" anchor="t">
            <a:spAutoFit/>
          </a:bodyPr>
          <a:lstStyle/>
          <a:p>
            <a:endParaRPr lang="lv-LV" sz="1400" dirty="0">
              <a:solidFill>
                <a:srgbClr val="193764"/>
              </a:solidFill>
              <a:latin typeface="Verdana"/>
              <a:ea typeface="Verdana"/>
              <a:cs typeface="Arial"/>
            </a:endParaRPr>
          </a:p>
          <a:p>
            <a:r>
              <a:rPr lang="lv-LV" sz="1400" dirty="0">
                <a:solidFill>
                  <a:srgbClr val="193764"/>
                </a:solidFill>
                <a:latin typeface="Verdana"/>
                <a:ea typeface="Verdana"/>
                <a:cs typeface="Arial"/>
              </a:rPr>
              <a:t>Pievieno pielikumus, ja attiecināms. </a:t>
            </a:r>
            <a:endParaRPr lang="lv-LV" sz="1400" dirty="0"/>
          </a:p>
        </p:txBody>
      </p:sp>
      <p:sp>
        <p:nvSpPr>
          <p:cNvPr id="4" name="TextBox 3">
            <a:extLst>
              <a:ext uri="{FF2B5EF4-FFF2-40B4-BE49-F238E27FC236}">
                <a16:creationId xmlns:a16="http://schemas.microsoft.com/office/drawing/2014/main" id="{29EC7B00-E40D-D414-A7B5-CDB47CEEB959}"/>
              </a:ext>
            </a:extLst>
          </p:cNvPr>
          <p:cNvSpPr txBox="1"/>
          <p:nvPr/>
        </p:nvSpPr>
        <p:spPr>
          <a:xfrm>
            <a:off x="120202" y="2493517"/>
            <a:ext cx="245986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400" dirty="0">
                <a:solidFill>
                  <a:srgbClr val="193764"/>
                </a:solidFill>
                <a:latin typeface="Verdana"/>
                <a:ea typeface="Verdana"/>
              </a:rPr>
              <a:t>Nepievienojot pielikumus šajā sadaļā, nevarēs iesniegt projekta iesniegumu! </a:t>
            </a:r>
            <a:r>
              <a:rPr lang="en-US" sz="1400" dirty="0">
                <a:solidFill>
                  <a:srgbClr val="193764"/>
                </a:solidFill>
                <a:latin typeface="Verdana"/>
                <a:ea typeface="Verdana"/>
              </a:rPr>
              <a:t>​</a:t>
            </a:r>
            <a:endParaRPr lang="en-US" sz="1400" dirty="0"/>
          </a:p>
        </p:txBody>
      </p:sp>
      <p:pic>
        <p:nvPicPr>
          <p:cNvPr id="5" name="Picture 4" descr="A screenshot of a computer&#10;&#10;Description automatically generated">
            <a:extLst>
              <a:ext uri="{FF2B5EF4-FFF2-40B4-BE49-F238E27FC236}">
                <a16:creationId xmlns:a16="http://schemas.microsoft.com/office/drawing/2014/main" id="{4CE17664-DFF4-9635-E747-585C5EFA4A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8856" y="850224"/>
            <a:ext cx="8542986" cy="4472248"/>
          </a:xfrm>
          <a:prstGeom prst="rect">
            <a:avLst/>
          </a:prstGeom>
        </p:spPr>
      </p:pic>
      <p:cxnSp>
        <p:nvCxnSpPr>
          <p:cNvPr id="11" name="Straight Arrow Connector 10">
            <a:extLst>
              <a:ext uri="{FF2B5EF4-FFF2-40B4-BE49-F238E27FC236}">
                <a16:creationId xmlns:a16="http://schemas.microsoft.com/office/drawing/2014/main" id="{8097FFA2-B604-0D1B-3FA3-1CE920E35BEB}"/>
              </a:ext>
            </a:extLst>
          </p:cNvPr>
          <p:cNvCxnSpPr>
            <a:cxnSpLocks/>
          </p:cNvCxnSpPr>
          <p:nvPr/>
        </p:nvCxnSpPr>
        <p:spPr bwMode="auto">
          <a:xfrm flipV="1">
            <a:off x="2515673" y="1747234"/>
            <a:ext cx="2159358" cy="910107"/>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a:extLst>
              <a:ext uri="{FF2B5EF4-FFF2-40B4-BE49-F238E27FC236}">
                <a16:creationId xmlns:a16="http://schemas.microsoft.com/office/drawing/2014/main" id="{915474F0-958D-30EB-0F7E-D82E847EB8D3}"/>
              </a:ext>
            </a:extLst>
          </p:cNvPr>
          <p:cNvCxnSpPr>
            <a:cxnSpLocks/>
          </p:cNvCxnSpPr>
          <p:nvPr/>
        </p:nvCxnSpPr>
        <p:spPr bwMode="auto">
          <a:xfrm flipV="1">
            <a:off x="1931831" y="3158533"/>
            <a:ext cx="2803302" cy="216393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22" name="Oval 21">
            <a:extLst>
              <a:ext uri="{FF2B5EF4-FFF2-40B4-BE49-F238E27FC236}">
                <a16:creationId xmlns:a16="http://schemas.microsoft.com/office/drawing/2014/main" id="{FD185A11-73E1-FD55-CDB5-F07C47A099CF}"/>
              </a:ext>
            </a:extLst>
          </p:cNvPr>
          <p:cNvSpPr/>
          <p:nvPr/>
        </p:nvSpPr>
        <p:spPr>
          <a:xfrm>
            <a:off x="2756647" y="3447624"/>
            <a:ext cx="966891" cy="222855"/>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83925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FEEA-402A-824E-4364-6B127580F652}"/>
              </a:ext>
            </a:extLst>
          </p:cNvPr>
          <p:cNvSpPr>
            <a:spLocks noGrp="1"/>
          </p:cNvSpPr>
          <p:nvPr>
            <p:ph type="title"/>
          </p:nvPr>
        </p:nvSpPr>
        <p:spPr/>
        <p:txBody>
          <a:bodyPr/>
          <a:lstStyle/>
          <a:p>
            <a:r>
              <a:rPr lang="lv-LV" altLang="lv-LV" dirty="0">
                <a:solidFill>
                  <a:srgbClr val="002060"/>
                </a:solidFill>
              </a:rPr>
              <a:t>Projekta iesnieguma sagatavošana (</a:t>
            </a:r>
            <a:r>
              <a:rPr lang="en-US" altLang="lv-LV" dirty="0">
                <a:solidFill>
                  <a:srgbClr val="002060"/>
                </a:solidFill>
              </a:rPr>
              <a:t>16</a:t>
            </a:r>
            <a:r>
              <a:rPr lang="lv-LV" altLang="lv-LV" dirty="0">
                <a:solidFill>
                  <a:srgbClr val="002060"/>
                </a:solidFill>
              </a:rPr>
              <a:t>)</a:t>
            </a:r>
            <a:endParaRPr lang="lv-LV" dirty="0"/>
          </a:p>
        </p:txBody>
      </p:sp>
      <p:sp>
        <p:nvSpPr>
          <p:cNvPr id="6" name="Slide Number Placeholder 5">
            <a:extLst>
              <a:ext uri="{FF2B5EF4-FFF2-40B4-BE49-F238E27FC236}">
                <a16:creationId xmlns:a16="http://schemas.microsoft.com/office/drawing/2014/main" id="{F42A8759-E5AA-2FCE-CDFC-4369FB94041C}"/>
              </a:ext>
            </a:extLst>
          </p:cNvPr>
          <p:cNvSpPr>
            <a:spLocks noGrp="1"/>
          </p:cNvSpPr>
          <p:nvPr>
            <p:ph type="sldNum" sz="quarter" idx="13"/>
          </p:nvPr>
        </p:nvSpPr>
        <p:spPr/>
        <p:txBody>
          <a:bodyPr/>
          <a:lstStyle/>
          <a:p>
            <a:pPr>
              <a:defRPr/>
            </a:pPr>
            <a:fld id="{8645E9F2-40DF-44A0-BDE6-92AB2C9D5910}" type="slidenum">
              <a:rPr lang="en-US" altLang="lv-LV" smtClean="0"/>
              <a:pPr>
                <a:defRPr/>
              </a:pPr>
              <a:t>17</a:t>
            </a:fld>
            <a:endParaRPr lang="en-US" altLang="lv-LV"/>
          </a:p>
        </p:txBody>
      </p:sp>
      <p:pic>
        <p:nvPicPr>
          <p:cNvPr id="5" name="Picture 4" descr="A screenshot of a computer&#10;&#10;Description automatically generated">
            <a:extLst>
              <a:ext uri="{FF2B5EF4-FFF2-40B4-BE49-F238E27FC236}">
                <a16:creationId xmlns:a16="http://schemas.microsoft.com/office/drawing/2014/main" id="{1871E846-C219-02EC-745C-8951C9BA5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9485"/>
            <a:ext cx="12192000" cy="2168620"/>
          </a:xfrm>
          <a:prstGeom prst="rect">
            <a:avLst/>
          </a:prstGeom>
        </p:spPr>
      </p:pic>
      <p:sp>
        <p:nvSpPr>
          <p:cNvPr id="8" name="Oval 7">
            <a:extLst>
              <a:ext uri="{FF2B5EF4-FFF2-40B4-BE49-F238E27FC236}">
                <a16:creationId xmlns:a16="http://schemas.microsoft.com/office/drawing/2014/main" id="{A5EAE50A-0E1E-E275-014B-A437353D3F2F}"/>
              </a:ext>
            </a:extLst>
          </p:cNvPr>
          <p:cNvSpPr/>
          <p:nvPr/>
        </p:nvSpPr>
        <p:spPr>
          <a:xfrm>
            <a:off x="172286" y="3745250"/>
            <a:ext cx="1102722" cy="222855"/>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2" name="Straight Arrow Connector 11">
            <a:extLst>
              <a:ext uri="{FF2B5EF4-FFF2-40B4-BE49-F238E27FC236}">
                <a16:creationId xmlns:a16="http://schemas.microsoft.com/office/drawing/2014/main" id="{FF44FB45-750A-F32D-4515-3EF1326F9ABE}"/>
              </a:ext>
            </a:extLst>
          </p:cNvPr>
          <p:cNvCxnSpPr>
            <a:cxnSpLocks/>
          </p:cNvCxnSpPr>
          <p:nvPr/>
        </p:nvCxnSpPr>
        <p:spPr bwMode="auto">
          <a:xfrm flipV="1">
            <a:off x="2412642" y="2889161"/>
            <a:ext cx="631065" cy="1369453"/>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5" name="TextBox 14">
            <a:extLst>
              <a:ext uri="{FF2B5EF4-FFF2-40B4-BE49-F238E27FC236}">
                <a16:creationId xmlns:a16="http://schemas.microsoft.com/office/drawing/2014/main" id="{21E075F4-AD13-1A15-6F4A-805043277E34}"/>
              </a:ext>
            </a:extLst>
          </p:cNvPr>
          <p:cNvSpPr txBox="1"/>
          <p:nvPr/>
        </p:nvSpPr>
        <p:spPr>
          <a:xfrm>
            <a:off x="1275008" y="4481848"/>
            <a:ext cx="3309871" cy="1661993"/>
          </a:xfrm>
          <a:prstGeom prst="rect">
            <a:avLst/>
          </a:prstGeom>
          <a:noFill/>
        </p:spPr>
        <p:txBody>
          <a:bodyPr wrap="square" rtlCol="0">
            <a:spAutoFit/>
          </a:bodyPr>
          <a:lstStyle/>
          <a:p>
            <a:r>
              <a:rPr lang="en-US" dirty="0" err="1"/>
              <a:t>Apliecinājums</a:t>
            </a:r>
            <a:r>
              <a:rPr lang="en-US" dirty="0"/>
              <a:t> par SD, PSD </a:t>
            </a:r>
            <a:r>
              <a:rPr lang="en-US" dirty="0" err="1"/>
              <a:t>veikšanu</a:t>
            </a:r>
            <a:r>
              <a:rPr lang="en-US" dirty="0"/>
              <a:t> </a:t>
            </a:r>
            <a:r>
              <a:rPr lang="en-US" dirty="0" err="1"/>
              <a:t>infrastruktūrā</a:t>
            </a:r>
            <a:r>
              <a:rPr lang="en-US" dirty="0"/>
              <a:t> </a:t>
            </a:r>
            <a:r>
              <a:rPr lang="en-US" dirty="0" err="1"/>
              <a:t>aizpildāms</a:t>
            </a:r>
            <a:r>
              <a:rPr lang="en-US" dirty="0"/>
              <a:t> </a:t>
            </a:r>
            <a:r>
              <a:rPr lang="en-US" dirty="0" err="1"/>
              <a:t>atbilstoši</a:t>
            </a:r>
            <a:r>
              <a:rPr lang="en-US" dirty="0"/>
              <a:t> atlases </a:t>
            </a:r>
            <a:r>
              <a:rPr lang="en-US" dirty="0" err="1"/>
              <a:t>nolikuma</a:t>
            </a:r>
            <a:r>
              <a:rPr lang="en-US" dirty="0"/>
              <a:t> 5.pielikumā </a:t>
            </a:r>
            <a:r>
              <a:rPr lang="en-US" dirty="0" err="1"/>
              <a:t>iekļautajam</a:t>
            </a:r>
            <a:r>
              <a:rPr lang="en-US" dirty="0"/>
              <a:t> </a:t>
            </a:r>
            <a:r>
              <a:rPr lang="en-US" dirty="0" err="1"/>
              <a:t>paraugam</a:t>
            </a:r>
            <a:r>
              <a:rPr lang="en-US" dirty="0"/>
              <a:t>.</a:t>
            </a:r>
          </a:p>
          <a:p>
            <a:r>
              <a:rPr lang="en-US" dirty="0" err="1"/>
              <a:t>Pievienojams</a:t>
            </a:r>
            <a:r>
              <a:rPr lang="en-US" dirty="0"/>
              <a:t> </a:t>
            </a:r>
            <a:r>
              <a:rPr lang="en-US" dirty="0" err="1"/>
              <a:t>sadaļā</a:t>
            </a:r>
            <a:r>
              <a:rPr lang="en-US" dirty="0"/>
              <a:t> “</a:t>
            </a:r>
            <a:r>
              <a:rPr lang="en-US" dirty="0" err="1"/>
              <a:t>Obligātie</a:t>
            </a:r>
            <a:r>
              <a:rPr lang="en-US" dirty="0"/>
              <a:t> </a:t>
            </a:r>
            <a:r>
              <a:rPr lang="en-US" dirty="0" err="1"/>
              <a:t>pielikumi</a:t>
            </a:r>
            <a:r>
              <a:rPr lang="en-US" dirty="0"/>
              <a:t>”</a:t>
            </a:r>
            <a:endParaRPr lang="lv-LV" dirty="0"/>
          </a:p>
        </p:txBody>
      </p:sp>
      <p:sp>
        <p:nvSpPr>
          <p:cNvPr id="21" name="TextBox 20">
            <a:extLst>
              <a:ext uri="{FF2B5EF4-FFF2-40B4-BE49-F238E27FC236}">
                <a16:creationId xmlns:a16="http://schemas.microsoft.com/office/drawing/2014/main" id="{F7CF8420-8BE6-CC1C-927A-5EA42771214F}"/>
              </a:ext>
            </a:extLst>
          </p:cNvPr>
          <p:cNvSpPr txBox="1"/>
          <p:nvPr/>
        </p:nvSpPr>
        <p:spPr>
          <a:xfrm>
            <a:off x="6096000" y="5312844"/>
            <a:ext cx="4719574" cy="615553"/>
          </a:xfrm>
          <a:prstGeom prst="rect">
            <a:avLst/>
          </a:prstGeom>
          <a:noFill/>
        </p:spPr>
        <p:txBody>
          <a:bodyPr wrap="square" rtlCol="0">
            <a:spAutoFit/>
          </a:bodyPr>
          <a:lstStyle/>
          <a:p>
            <a:r>
              <a:rPr lang="lv-LV" dirty="0">
                <a:hlinkClick r:id="rId4"/>
              </a:rPr>
              <a:t>Metodika papildinošas saimnieciskās darbības ieņēmumu uzraudzības nodrošināšanai </a:t>
            </a:r>
            <a:endParaRPr lang="lv-LV" dirty="0"/>
          </a:p>
        </p:txBody>
      </p:sp>
      <p:pic>
        <p:nvPicPr>
          <p:cNvPr id="23" name="Graphic 22" descr="Open book outline">
            <a:extLst>
              <a:ext uri="{FF2B5EF4-FFF2-40B4-BE49-F238E27FC236}">
                <a16:creationId xmlns:a16="http://schemas.microsoft.com/office/drawing/2014/main" id="{2BF8B5E0-636F-F2F2-9510-41CCD18ABF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39584" y="4439412"/>
            <a:ext cx="914400" cy="914400"/>
          </a:xfrm>
          <a:prstGeom prst="rect">
            <a:avLst/>
          </a:prstGeom>
        </p:spPr>
      </p:pic>
    </p:spTree>
    <p:extLst>
      <p:ext uri="{BB962C8B-B14F-4D97-AF65-F5344CB8AC3E}">
        <p14:creationId xmlns:p14="http://schemas.microsoft.com/office/powerpoint/2010/main" val="3946103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5">
            <a:extLst>
              <a:ext uri="{FF2B5EF4-FFF2-40B4-BE49-F238E27FC236}">
                <a16:creationId xmlns:a16="http://schemas.microsoft.com/office/drawing/2014/main" id="{07B5800F-694E-4798-B3B3-99A4E1361E0B}"/>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570C80C-5601-470F-8D94-0E9AAB8D84FE}" type="slidenum">
              <a:rPr lang="en-US" altLang="lv-LV" smtClean="0"/>
              <a:pPr/>
              <a:t>18</a:t>
            </a:fld>
            <a:endParaRPr lang="en-US" altLang="lv-LV"/>
          </a:p>
        </p:txBody>
      </p:sp>
      <p:sp>
        <p:nvSpPr>
          <p:cNvPr id="9" name="Content Placeholder 2">
            <a:extLst>
              <a:ext uri="{FF2B5EF4-FFF2-40B4-BE49-F238E27FC236}">
                <a16:creationId xmlns:a16="http://schemas.microsoft.com/office/drawing/2014/main" id="{971E1B54-6C40-42E4-BDE1-4DC7443AC66A}"/>
              </a:ext>
            </a:extLst>
          </p:cNvPr>
          <p:cNvSpPr txBox="1">
            <a:spLocks/>
          </p:cNvSpPr>
          <p:nvPr/>
        </p:nvSpPr>
        <p:spPr bwMode="auto">
          <a:xfrm>
            <a:off x="1553728" y="5030745"/>
            <a:ext cx="9451759" cy="88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1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lgn="l" defTabSz="938213" rtl="0" eaLnBrk="0" fontAlgn="base" hangingPunct="0">
              <a:spcBef>
                <a:spcPct val="20000"/>
              </a:spcBef>
              <a:spcAft>
                <a:spcPct val="0"/>
              </a:spcAft>
              <a:buFont typeface="Arial" panose="020B0604020202020204" pitchFamily="34" charset="0"/>
              <a:buNone/>
              <a:defRPr sz="17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39575" indent="0" algn="l" defTabSz="938213"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409365" indent="0" algn="l" defTabSz="938213"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79152" indent="0" algn="l" defTabSz="938213" rtl="0" eaLnBrk="0" fontAlgn="base" hangingPunct="0">
              <a:spcBef>
                <a:spcPct val="20000"/>
              </a:spcBef>
              <a:spcAft>
                <a:spcPct val="0"/>
              </a:spcAft>
              <a:buFont typeface="Arial" panose="020B0604020202020204"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348940"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818729"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8851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758305" indent="0" algn="l" defTabSz="939575"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eaLnBrk="1" hangingPunct="1"/>
            <a:r>
              <a:rPr lang="lv-LV" altLang="lv-LV" dirty="0">
                <a:solidFill>
                  <a:srgbClr val="193764"/>
                </a:solidFill>
              </a:rPr>
              <a:t>Ja kāds no papildus pievienojamiem pielikumiem pieejams pašvaldības vai citā tīmekļvietnē, </a:t>
            </a:r>
            <a:r>
              <a:rPr lang="lv-LV" altLang="lv-LV" b="1" dirty="0">
                <a:solidFill>
                  <a:srgbClr val="193764"/>
                </a:solidFill>
              </a:rPr>
              <a:t>norādīt tīmekļvietnes adresi attiecīgajā projekta iesnieguma sadaļā</a:t>
            </a:r>
            <a:r>
              <a:rPr lang="lv-LV" altLang="lv-LV" dirty="0">
                <a:solidFill>
                  <a:srgbClr val="193764"/>
                </a:solidFill>
              </a:rPr>
              <a:t>.</a:t>
            </a:r>
            <a:endParaRPr lang="lv-LV" altLang="lv-LV" b="1" dirty="0">
              <a:solidFill>
                <a:srgbClr val="193764"/>
              </a:solidFill>
            </a:endParaRPr>
          </a:p>
          <a:p>
            <a:endParaRPr lang="lv-LV" altLang="lv-LV" b="1" dirty="0"/>
          </a:p>
        </p:txBody>
      </p:sp>
      <p:sp>
        <p:nvSpPr>
          <p:cNvPr id="10" name="Title 1">
            <a:extLst>
              <a:ext uri="{FF2B5EF4-FFF2-40B4-BE49-F238E27FC236}">
                <a16:creationId xmlns:a16="http://schemas.microsoft.com/office/drawing/2014/main" id="{AC11B031-E1B0-4D6F-919B-4FD00E3B9D25}"/>
              </a:ext>
            </a:extLst>
          </p:cNvPr>
          <p:cNvSpPr txBox="1">
            <a:spLocks/>
          </p:cNvSpPr>
          <p:nvPr/>
        </p:nvSpPr>
        <p:spPr bwMode="auto">
          <a:xfrm>
            <a:off x="2362200" y="381000"/>
            <a:ext cx="92202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cap="none">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dirty="0">
                <a:solidFill>
                  <a:srgbClr val="002060"/>
                </a:solidFill>
              </a:rPr>
              <a:t>Projekta iesnieguma sagatavošana (</a:t>
            </a:r>
            <a:r>
              <a:rPr lang="en-US" altLang="lv-LV" dirty="0">
                <a:solidFill>
                  <a:srgbClr val="002060"/>
                </a:solidFill>
              </a:rPr>
              <a:t>17</a:t>
            </a:r>
            <a:r>
              <a:rPr lang="lv-LV" altLang="lv-LV" dirty="0">
                <a:solidFill>
                  <a:srgbClr val="002060"/>
                </a:solidFill>
              </a:rPr>
              <a:t>)</a:t>
            </a:r>
            <a:endParaRPr lang="lv-LV" altLang="lv-LV" dirty="0"/>
          </a:p>
        </p:txBody>
      </p:sp>
      <p:pic>
        <p:nvPicPr>
          <p:cNvPr id="3" name="Attēls 2">
            <a:extLst>
              <a:ext uri="{FF2B5EF4-FFF2-40B4-BE49-F238E27FC236}">
                <a16:creationId xmlns:a16="http://schemas.microsoft.com/office/drawing/2014/main" id="{83E26E8E-5225-708E-CE6C-98B151F96037}"/>
              </a:ext>
            </a:extLst>
          </p:cNvPr>
          <p:cNvPicPr>
            <a:picLocks noChangeAspect="1"/>
          </p:cNvPicPr>
          <p:nvPr/>
        </p:nvPicPr>
        <p:blipFill>
          <a:blip r:embed="rId3"/>
          <a:stretch>
            <a:fillRect/>
          </a:stretch>
        </p:blipFill>
        <p:spPr>
          <a:xfrm>
            <a:off x="1439567" y="1538469"/>
            <a:ext cx="10428819" cy="3234253"/>
          </a:xfrm>
          <a:prstGeom prst="rect">
            <a:avLst/>
          </a:prstGeom>
        </p:spPr>
      </p:pic>
    </p:spTree>
    <p:extLst>
      <p:ext uri="{BB962C8B-B14F-4D97-AF65-F5344CB8AC3E}">
        <p14:creationId xmlns:p14="http://schemas.microsoft.com/office/powerpoint/2010/main" val="18327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6416A64-F558-4E2E-BD60-01B6A435C650}"/>
              </a:ext>
            </a:extLst>
          </p:cNvPr>
          <p:cNvSpPr>
            <a:spLocks noGrp="1"/>
          </p:cNvSpPr>
          <p:nvPr>
            <p:ph type="title"/>
          </p:nvPr>
        </p:nvSpPr>
        <p:spPr>
          <a:xfrm>
            <a:off x="2343150" y="381000"/>
            <a:ext cx="9239250" cy="1036638"/>
          </a:xfrm>
        </p:spPr>
        <p:txBody>
          <a:bodyPr/>
          <a:lstStyle/>
          <a:p>
            <a:r>
              <a:rPr lang="lv-LV" altLang="lv-LV" dirty="0">
                <a:solidFill>
                  <a:srgbClr val="002060"/>
                </a:solidFill>
              </a:rPr>
              <a:t>Projekta iesnieguma sagatavošana (</a:t>
            </a:r>
            <a:r>
              <a:rPr lang="en-US" altLang="lv-LV" dirty="0">
                <a:solidFill>
                  <a:srgbClr val="002060"/>
                </a:solidFill>
              </a:rPr>
              <a:t>18</a:t>
            </a:r>
            <a:r>
              <a:rPr lang="lv-LV" altLang="lv-LV" dirty="0">
                <a:solidFill>
                  <a:srgbClr val="002060"/>
                </a:solidFill>
              </a:rPr>
              <a:t>)</a:t>
            </a:r>
            <a:endParaRPr lang="lv-LV" altLang="lv-LV" dirty="0"/>
          </a:p>
        </p:txBody>
      </p:sp>
      <p:sp>
        <p:nvSpPr>
          <p:cNvPr id="17412" name="Slide Number Placeholder 5">
            <a:extLst>
              <a:ext uri="{FF2B5EF4-FFF2-40B4-BE49-F238E27FC236}">
                <a16:creationId xmlns:a16="http://schemas.microsoft.com/office/drawing/2014/main" id="{04BB5346-6806-4466-A779-9BB84FF39B4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3BA83B9-846B-4C85-9C62-8C3D48784B2F}" type="slidenum">
              <a:rPr lang="en-US" altLang="lv-LV" smtClean="0"/>
              <a:pPr/>
              <a:t>19</a:t>
            </a:fld>
            <a:endParaRPr lang="en-US" altLang="lv-LV"/>
          </a:p>
        </p:txBody>
      </p:sp>
      <p:pic>
        <p:nvPicPr>
          <p:cNvPr id="4" name="Attēls 3">
            <a:extLst>
              <a:ext uri="{FF2B5EF4-FFF2-40B4-BE49-F238E27FC236}">
                <a16:creationId xmlns:a16="http://schemas.microsoft.com/office/drawing/2014/main" id="{615DC0F4-77BA-0E1F-74D9-4133CDEBA76B}"/>
              </a:ext>
            </a:extLst>
          </p:cNvPr>
          <p:cNvPicPr>
            <a:picLocks noChangeAspect="1"/>
          </p:cNvPicPr>
          <p:nvPr/>
        </p:nvPicPr>
        <p:blipFill>
          <a:blip r:embed="rId2"/>
          <a:stretch>
            <a:fillRect/>
          </a:stretch>
        </p:blipFill>
        <p:spPr>
          <a:xfrm>
            <a:off x="2182479" y="1282050"/>
            <a:ext cx="9692281" cy="4293899"/>
          </a:xfrm>
          <a:prstGeom prst="rect">
            <a:avLst/>
          </a:prstGeom>
        </p:spPr>
      </p:pic>
      <p:pic>
        <p:nvPicPr>
          <p:cNvPr id="5" name="Picture 13">
            <a:extLst>
              <a:ext uri="{FF2B5EF4-FFF2-40B4-BE49-F238E27FC236}">
                <a16:creationId xmlns:a16="http://schemas.microsoft.com/office/drawing/2014/main" id="{F6A046CE-8E07-C9D3-2B99-813091BF2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354" y="4876800"/>
            <a:ext cx="2830286" cy="653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51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5DFD55C-C387-493A-B933-985EEE1C39A7}"/>
              </a:ext>
            </a:extLst>
          </p:cNvPr>
          <p:cNvSpPr>
            <a:spLocks noGrp="1"/>
          </p:cNvSpPr>
          <p:nvPr>
            <p:ph type="title"/>
          </p:nvPr>
        </p:nvSpPr>
        <p:spPr>
          <a:xfrm>
            <a:off x="2343150" y="337561"/>
            <a:ext cx="9239250" cy="1036638"/>
          </a:xfrm>
        </p:spPr>
        <p:txBody>
          <a:bodyPr/>
          <a:lstStyle/>
          <a:p>
            <a:r>
              <a:rPr lang="lv-LV" altLang="lv-LV">
                <a:solidFill>
                  <a:srgbClr val="002060"/>
                </a:solidFill>
              </a:rPr>
              <a:t>Projekta iesnieguma sagatavošana (1)</a:t>
            </a:r>
          </a:p>
        </p:txBody>
      </p:sp>
      <p:sp>
        <p:nvSpPr>
          <p:cNvPr id="13315" name="Content Placeholder 2">
            <a:extLst>
              <a:ext uri="{FF2B5EF4-FFF2-40B4-BE49-F238E27FC236}">
                <a16:creationId xmlns:a16="http://schemas.microsoft.com/office/drawing/2014/main" id="{CE46C23A-3D82-4F6B-B6E5-5E8C6FCB6FA2}"/>
              </a:ext>
            </a:extLst>
          </p:cNvPr>
          <p:cNvSpPr>
            <a:spLocks noGrp="1"/>
          </p:cNvSpPr>
          <p:nvPr>
            <p:ph idx="1"/>
          </p:nvPr>
        </p:nvSpPr>
        <p:spPr>
          <a:xfrm>
            <a:off x="2343150" y="1752600"/>
            <a:ext cx="9239250" cy="1284288"/>
          </a:xfrm>
        </p:spPr>
        <p:txBody>
          <a:bodyPr/>
          <a:lstStyle/>
          <a:p>
            <a:pPr>
              <a:lnSpc>
                <a:spcPct val="90000"/>
              </a:lnSpc>
            </a:pPr>
            <a:r>
              <a:rPr lang="lv-LV" altLang="lv-LV" b="1"/>
              <a:t>Projekta iesniegumu sagatavo un iesniedz Kohēzijas politikas fondu vadības informācijas sistēmas (KP VIS </a:t>
            </a:r>
            <a:r>
              <a:rPr lang="en-US" altLang="lv-LV" b="1"/>
              <a:t>21-27</a:t>
            </a:r>
            <a:r>
              <a:rPr lang="lv-LV" altLang="lv-LV" b="1"/>
              <a:t>) e-vidē, aizpildot norādītos datu laukus un pievienojot visus nepieciešamos pielikumus</a:t>
            </a:r>
          </a:p>
          <a:p>
            <a:pPr>
              <a:lnSpc>
                <a:spcPct val="90000"/>
              </a:lnSpc>
              <a:buFont typeface="Wingdings" panose="05000000000000000000" pitchFamily="2" charset="2"/>
              <a:buChar char="Ø"/>
            </a:pPr>
            <a:endParaRPr lang="lv-LV" altLang="lv-LV" b="1"/>
          </a:p>
        </p:txBody>
      </p:sp>
      <p:sp>
        <p:nvSpPr>
          <p:cNvPr id="13316" name="Slide Number Placeholder 5">
            <a:extLst>
              <a:ext uri="{FF2B5EF4-FFF2-40B4-BE49-F238E27FC236}">
                <a16:creationId xmlns:a16="http://schemas.microsoft.com/office/drawing/2014/main" id="{1E53C4F6-AB58-48CC-815E-DA4FDA9F0FC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A3B148-D5D6-4652-A127-541A5C0CEB4F}" type="slidenum">
              <a:rPr lang="en-US" altLang="lv-LV" smtClean="0"/>
              <a:pPr/>
              <a:t>2</a:t>
            </a:fld>
            <a:endParaRPr lang="en-US" altLang="lv-LV"/>
          </a:p>
        </p:txBody>
      </p:sp>
      <p:grpSp>
        <p:nvGrpSpPr>
          <p:cNvPr id="13317" name="Group 7">
            <a:extLst>
              <a:ext uri="{FF2B5EF4-FFF2-40B4-BE49-F238E27FC236}">
                <a16:creationId xmlns:a16="http://schemas.microsoft.com/office/drawing/2014/main" id="{FF78EAB0-8635-46C1-A6F0-3681D2F6C3B8}"/>
              </a:ext>
            </a:extLst>
          </p:cNvPr>
          <p:cNvGrpSpPr>
            <a:grpSpLocks/>
          </p:cNvGrpSpPr>
          <p:nvPr/>
        </p:nvGrpSpPr>
        <p:grpSpPr bwMode="auto">
          <a:xfrm>
            <a:off x="2900363" y="3429000"/>
            <a:ext cx="7310437" cy="1625600"/>
            <a:chOff x="2901019" y="3061792"/>
            <a:chExt cx="7309782" cy="1625600"/>
          </a:xfrm>
        </p:grpSpPr>
        <p:sp>
          <p:nvSpPr>
            <p:cNvPr id="13318" name="Satura vietturis 1">
              <a:extLst>
                <a:ext uri="{FF2B5EF4-FFF2-40B4-BE49-F238E27FC236}">
                  <a16:creationId xmlns:a16="http://schemas.microsoft.com/office/drawing/2014/main" id="{B99FA94C-F8A4-4E81-9226-499BA6B7A034}"/>
                </a:ext>
              </a:extLst>
            </p:cNvPr>
            <p:cNvSpPr txBox="1">
              <a:spLocks/>
            </p:cNvSpPr>
            <p:nvPr/>
          </p:nvSpPr>
          <p:spPr bwMode="auto">
            <a:xfrm>
              <a:off x="4773614" y="3290509"/>
              <a:ext cx="5437187" cy="116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spcBef>
                  <a:spcPct val="20000"/>
                </a:spcBef>
                <a:buFont typeface="Arial" panose="020B0604020202020204" pitchFamily="34" charset="0"/>
                <a:buChar char="–"/>
                <a:defRPr sz="29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spcBef>
                  <a:spcPct val="20000"/>
                </a:spcBef>
                <a:buFont typeface="Arial" panose="020B0604020202020204" pitchFamily="34" charset="0"/>
                <a:buChar char="•"/>
                <a:defRPr sz="2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spcBef>
                  <a:spcPct val="20000"/>
                </a:spcBef>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rgbClr val="404040"/>
                  </a:solidFill>
                  <a:latin typeface="Verdana" panose="020B0604030504040204" pitchFamily="34" charset="0"/>
                  <a:ea typeface="Verdana" panose="020B0604030504040204" pitchFamily="34" charset="0"/>
                  <a:cs typeface="Verdana" panose="020B0604030504040204" pitchFamily="34" charset="0"/>
                </a:defRPr>
              </a:lvl9pPr>
            </a:lstStyle>
            <a:p>
              <a:pPr algn="ctr" eaLnBrk="1" hangingPunct="1">
                <a:spcBef>
                  <a:spcPct val="0"/>
                </a:spcBef>
                <a:buFont typeface="Arial" panose="020B0604020202020204" pitchFamily="34" charset="0"/>
                <a:buNone/>
              </a:pPr>
              <a:r>
                <a:rPr lang="lv-LV" altLang="lv-LV" sz="1700" dirty="0">
                  <a:solidFill>
                    <a:schemeClr val="tx1"/>
                  </a:solidFill>
                </a:rPr>
                <a:t>Projekta iesniegumu iesniegšana: </a:t>
              </a:r>
              <a:endParaRPr lang="en-US" altLang="lv-LV" sz="1700" dirty="0">
                <a:solidFill>
                  <a:schemeClr val="tx1"/>
                </a:solidFill>
              </a:endParaRPr>
            </a:p>
            <a:p>
              <a:pPr algn="ctr" eaLnBrk="1" hangingPunct="1">
                <a:spcBef>
                  <a:spcPct val="0"/>
                </a:spcBef>
                <a:buFont typeface="Arial" panose="020B0604020202020204" pitchFamily="34" charset="0"/>
                <a:buNone/>
              </a:pPr>
              <a:endParaRPr lang="en-US" altLang="lv-LV" sz="1700" b="1" dirty="0">
                <a:solidFill>
                  <a:schemeClr val="tx1"/>
                </a:solidFill>
              </a:endParaRPr>
            </a:p>
            <a:p>
              <a:pPr algn="ctr" eaLnBrk="1" hangingPunct="1">
                <a:spcBef>
                  <a:spcPct val="0"/>
                </a:spcBef>
                <a:buFont typeface="Arial" panose="020B0604020202020204" pitchFamily="34" charset="0"/>
                <a:buNone/>
              </a:pPr>
              <a:r>
                <a:rPr lang="en-US" altLang="lv-LV" sz="2400" b="1" dirty="0">
                  <a:solidFill>
                    <a:schemeClr val="tx2"/>
                  </a:solidFill>
                </a:rPr>
                <a:t>08</a:t>
              </a:r>
              <a:r>
                <a:rPr lang="lv-LV" altLang="lv-LV" sz="2400" b="1" dirty="0">
                  <a:solidFill>
                    <a:schemeClr val="tx2"/>
                  </a:solidFill>
                </a:rPr>
                <a:t>.</a:t>
              </a:r>
              <a:r>
                <a:rPr lang="en-US" altLang="lv-LV" sz="2400" b="1" dirty="0">
                  <a:solidFill>
                    <a:schemeClr val="tx2"/>
                  </a:solidFill>
                </a:rPr>
                <a:t>03</a:t>
              </a:r>
              <a:r>
                <a:rPr lang="lv-LV" altLang="lv-LV" sz="2400" b="1" dirty="0">
                  <a:solidFill>
                    <a:schemeClr val="tx2"/>
                  </a:solidFill>
                </a:rPr>
                <a:t>.202</a:t>
              </a:r>
              <a:r>
                <a:rPr lang="en-US" altLang="lv-LV" sz="2400" b="1" dirty="0">
                  <a:solidFill>
                    <a:schemeClr val="tx2"/>
                  </a:solidFill>
                </a:rPr>
                <a:t>4</a:t>
              </a:r>
              <a:r>
                <a:rPr lang="lv-LV" altLang="lv-LV" sz="2400" b="1" dirty="0">
                  <a:solidFill>
                    <a:schemeClr val="tx2"/>
                  </a:solidFill>
                </a:rPr>
                <a:t>.</a:t>
              </a:r>
              <a:r>
                <a:rPr lang="lv-LV" altLang="lv-LV" sz="2400" dirty="0">
                  <a:solidFill>
                    <a:schemeClr val="tx2"/>
                  </a:solidFill>
                </a:rPr>
                <a:t> </a:t>
              </a:r>
              <a:r>
                <a:rPr lang="en-US" altLang="lv-LV" sz="2400" dirty="0">
                  <a:solidFill>
                    <a:schemeClr val="tx1"/>
                  </a:solidFill>
                </a:rPr>
                <a:t>-</a:t>
              </a:r>
              <a:r>
                <a:rPr lang="lv-LV" altLang="lv-LV" sz="2400" dirty="0">
                  <a:solidFill>
                    <a:schemeClr val="tx1"/>
                  </a:solidFill>
                </a:rPr>
                <a:t> </a:t>
              </a:r>
              <a:r>
                <a:rPr lang="en-US" altLang="lv-LV" sz="2400" b="1" dirty="0">
                  <a:solidFill>
                    <a:schemeClr val="tx2"/>
                  </a:solidFill>
                </a:rPr>
                <a:t>30</a:t>
              </a:r>
              <a:r>
                <a:rPr lang="lv-LV" altLang="lv-LV" sz="2400" b="1" dirty="0">
                  <a:solidFill>
                    <a:schemeClr val="tx2"/>
                  </a:solidFill>
                </a:rPr>
                <a:t>.</a:t>
              </a:r>
              <a:r>
                <a:rPr lang="en-US" altLang="lv-LV" sz="2400" b="1" dirty="0">
                  <a:solidFill>
                    <a:schemeClr val="tx2"/>
                  </a:solidFill>
                </a:rPr>
                <a:t>08</a:t>
              </a:r>
              <a:r>
                <a:rPr lang="lv-LV" altLang="lv-LV" sz="2400" b="1" dirty="0">
                  <a:solidFill>
                    <a:schemeClr val="tx2"/>
                  </a:solidFill>
                </a:rPr>
                <a:t>.20</a:t>
              </a:r>
              <a:r>
                <a:rPr lang="en-US" altLang="lv-LV" sz="2400" b="1" dirty="0">
                  <a:solidFill>
                    <a:schemeClr val="tx2"/>
                  </a:solidFill>
                </a:rPr>
                <a:t>24</a:t>
              </a:r>
              <a:r>
                <a:rPr lang="lv-LV" altLang="lv-LV" sz="2400" b="1" dirty="0">
                  <a:solidFill>
                    <a:schemeClr val="tx2"/>
                  </a:solidFill>
                </a:rPr>
                <a:t>. </a:t>
              </a:r>
            </a:p>
          </p:txBody>
        </p:sp>
        <p:pic>
          <p:nvPicPr>
            <p:cNvPr id="13319" name="Picture 2">
              <a:extLst>
                <a:ext uri="{FF2B5EF4-FFF2-40B4-BE49-F238E27FC236}">
                  <a16:creationId xmlns:a16="http://schemas.microsoft.com/office/drawing/2014/main" id="{89462FF7-79F4-46AC-83FF-6B58F399E91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01019" y="3061792"/>
              <a:ext cx="1611313"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6416A64-F558-4E2E-BD60-01B6A435C650}"/>
              </a:ext>
            </a:extLst>
          </p:cNvPr>
          <p:cNvSpPr>
            <a:spLocks noGrp="1"/>
          </p:cNvSpPr>
          <p:nvPr>
            <p:ph type="title"/>
          </p:nvPr>
        </p:nvSpPr>
        <p:spPr>
          <a:xfrm>
            <a:off x="2343150" y="381000"/>
            <a:ext cx="9239250" cy="1036638"/>
          </a:xfrm>
        </p:spPr>
        <p:txBody>
          <a:bodyPr/>
          <a:lstStyle/>
          <a:p>
            <a:r>
              <a:rPr lang="lv-LV" altLang="lv-LV" dirty="0">
                <a:solidFill>
                  <a:srgbClr val="002060"/>
                </a:solidFill>
              </a:rPr>
              <a:t>Projekta iesnieguma sagatavošana (</a:t>
            </a:r>
            <a:r>
              <a:rPr lang="en-US" altLang="lv-LV">
                <a:solidFill>
                  <a:srgbClr val="002060"/>
                </a:solidFill>
              </a:rPr>
              <a:t>1</a:t>
            </a:r>
            <a:r>
              <a:rPr lang="en-US" altLang="lv-LV" dirty="0">
                <a:solidFill>
                  <a:srgbClr val="002060"/>
                </a:solidFill>
              </a:rPr>
              <a:t>9</a:t>
            </a:r>
            <a:r>
              <a:rPr lang="lv-LV" altLang="lv-LV">
                <a:solidFill>
                  <a:srgbClr val="002060"/>
                </a:solidFill>
              </a:rPr>
              <a:t>)</a:t>
            </a:r>
            <a:endParaRPr lang="lv-LV" altLang="lv-LV" dirty="0"/>
          </a:p>
        </p:txBody>
      </p:sp>
      <p:sp>
        <p:nvSpPr>
          <p:cNvPr id="17412" name="Slide Number Placeholder 5">
            <a:extLst>
              <a:ext uri="{FF2B5EF4-FFF2-40B4-BE49-F238E27FC236}">
                <a16:creationId xmlns:a16="http://schemas.microsoft.com/office/drawing/2014/main" id="{04BB5346-6806-4466-A779-9BB84FF39B4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3BA83B9-846B-4C85-9C62-8C3D48784B2F}" type="slidenum">
              <a:rPr lang="en-US" altLang="lv-LV" smtClean="0"/>
              <a:pPr/>
              <a:t>20</a:t>
            </a:fld>
            <a:endParaRPr lang="en-US" altLang="lv-LV"/>
          </a:p>
        </p:txBody>
      </p:sp>
      <p:pic>
        <p:nvPicPr>
          <p:cNvPr id="10" name="Picture 9">
            <a:extLst>
              <a:ext uri="{FF2B5EF4-FFF2-40B4-BE49-F238E27FC236}">
                <a16:creationId xmlns:a16="http://schemas.microsoft.com/office/drawing/2014/main" id="{F55A958D-E012-488D-8887-226317B0AA16}"/>
              </a:ext>
            </a:extLst>
          </p:cNvPr>
          <p:cNvPicPr>
            <a:picLocks noChangeAspect="1"/>
          </p:cNvPicPr>
          <p:nvPr/>
        </p:nvPicPr>
        <p:blipFill>
          <a:blip r:embed="rId2"/>
          <a:stretch>
            <a:fillRect/>
          </a:stretch>
        </p:blipFill>
        <p:spPr>
          <a:xfrm>
            <a:off x="4438040" y="1783161"/>
            <a:ext cx="3030170" cy="1036637"/>
          </a:xfrm>
          <a:prstGeom prst="rect">
            <a:avLst/>
          </a:prstGeom>
        </p:spPr>
      </p:pic>
      <p:pic>
        <p:nvPicPr>
          <p:cNvPr id="12" name="Picture 11">
            <a:extLst>
              <a:ext uri="{FF2B5EF4-FFF2-40B4-BE49-F238E27FC236}">
                <a16:creationId xmlns:a16="http://schemas.microsoft.com/office/drawing/2014/main" id="{B0DB4D3D-F695-4006-BBE3-DFD7118A33EB}"/>
              </a:ext>
            </a:extLst>
          </p:cNvPr>
          <p:cNvPicPr>
            <a:picLocks noChangeAspect="1"/>
          </p:cNvPicPr>
          <p:nvPr/>
        </p:nvPicPr>
        <p:blipFill>
          <a:blip r:embed="rId3"/>
          <a:stretch>
            <a:fillRect/>
          </a:stretch>
        </p:blipFill>
        <p:spPr>
          <a:xfrm>
            <a:off x="1014412" y="1783162"/>
            <a:ext cx="3043460" cy="1036637"/>
          </a:xfrm>
          <a:prstGeom prst="rect">
            <a:avLst/>
          </a:prstGeom>
        </p:spPr>
      </p:pic>
      <p:pic>
        <p:nvPicPr>
          <p:cNvPr id="14" name="Picture 13">
            <a:extLst>
              <a:ext uri="{FF2B5EF4-FFF2-40B4-BE49-F238E27FC236}">
                <a16:creationId xmlns:a16="http://schemas.microsoft.com/office/drawing/2014/main" id="{A78E8A2B-322E-4D96-84D8-961ABB06E068}"/>
              </a:ext>
            </a:extLst>
          </p:cNvPr>
          <p:cNvPicPr>
            <a:picLocks noChangeAspect="1"/>
          </p:cNvPicPr>
          <p:nvPr/>
        </p:nvPicPr>
        <p:blipFill>
          <a:blip r:embed="rId4"/>
          <a:stretch>
            <a:fillRect/>
          </a:stretch>
        </p:blipFill>
        <p:spPr>
          <a:xfrm>
            <a:off x="4057872" y="2923782"/>
            <a:ext cx="6857778" cy="3626365"/>
          </a:xfrm>
          <a:prstGeom prst="rect">
            <a:avLst/>
          </a:prstGeom>
        </p:spPr>
      </p:pic>
    </p:spTree>
    <p:extLst>
      <p:ext uri="{BB962C8B-B14F-4D97-AF65-F5344CB8AC3E}">
        <p14:creationId xmlns:p14="http://schemas.microsoft.com/office/powerpoint/2010/main" val="2424753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DF39C03-AAC8-41C2-A44C-6E0BF771AA96}"/>
              </a:ext>
            </a:extLst>
          </p:cNvPr>
          <p:cNvSpPr>
            <a:spLocks noGrp="1"/>
          </p:cNvSpPr>
          <p:nvPr>
            <p:ph type="title"/>
          </p:nvPr>
        </p:nvSpPr>
        <p:spPr>
          <a:xfrm>
            <a:off x="2294257" y="309711"/>
            <a:ext cx="8986837" cy="1066800"/>
          </a:xfrm>
        </p:spPr>
        <p:txBody>
          <a:bodyPr/>
          <a:lstStyle/>
          <a:p>
            <a:r>
              <a:rPr lang="lv-LV" altLang="lv-LV">
                <a:solidFill>
                  <a:srgbClr val="002060"/>
                </a:solidFill>
              </a:rPr>
              <a:t>Vērtēšanas kārtība</a:t>
            </a:r>
            <a:r>
              <a:rPr lang="en-US" altLang="lv-LV">
                <a:solidFill>
                  <a:srgbClr val="002060"/>
                </a:solidFill>
              </a:rPr>
              <a:t> (1)</a:t>
            </a:r>
            <a:endParaRPr lang="lv-LV" altLang="lv-LV"/>
          </a:p>
        </p:txBody>
      </p:sp>
      <p:sp>
        <p:nvSpPr>
          <p:cNvPr id="19459" name="Content Placeholder 2">
            <a:extLst>
              <a:ext uri="{FF2B5EF4-FFF2-40B4-BE49-F238E27FC236}">
                <a16:creationId xmlns:a16="http://schemas.microsoft.com/office/drawing/2014/main" id="{7DA40B56-55B1-4F73-B1D5-7CFAC698CE6B}"/>
              </a:ext>
            </a:extLst>
          </p:cNvPr>
          <p:cNvSpPr>
            <a:spLocks noGrp="1"/>
          </p:cNvSpPr>
          <p:nvPr>
            <p:ph sz="half" idx="1"/>
          </p:nvPr>
        </p:nvSpPr>
        <p:spPr>
          <a:xfrm>
            <a:off x="2068038" y="2459039"/>
            <a:ext cx="4719638" cy="2426998"/>
          </a:xfrm>
        </p:spPr>
        <p:txBody>
          <a:bodyPr>
            <a:normAutofit/>
          </a:bodyPr>
          <a:lstStyle/>
          <a:p>
            <a:pPr marL="0" indent="0" eaLnBrk="1" hangingPunct="1">
              <a:buFont typeface="Arial" panose="020B0604020202020204" pitchFamily="34" charset="0"/>
              <a:buNone/>
            </a:pPr>
            <a:r>
              <a:rPr lang="lv-LV" altLang="lv-LV" dirty="0">
                <a:solidFill>
                  <a:schemeClr val="tx2"/>
                </a:solidFill>
              </a:rPr>
              <a:t>CFLA lēmumu par projekta iesnieguma apstiprināšanu, apstiprināšanu ar nosacījumu vai noraidīšanu pieņem </a:t>
            </a:r>
            <a:r>
              <a:rPr lang="lv-LV" altLang="lv-LV" b="1" dirty="0">
                <a:solidFill>
                  <a:schemeClr val="tx2"/>
                </a:solidFill>
              </a:rPr>
              <a:t>trīs mēnešu laikā no projektu iesniegumu iesniegšanas.</a:t>
            </a:r>
          </a:p>
          <a:p>
            <a:pPr marL="0" indent="0" eaLnBrk="1" hangingPunct="1"/>
            <a:endParaRPr lang="lv-LV" altLang="lv-LV" b="1" dirty="0">
              <a:solidFill>
                <a:srgbClr val="595959"/>
              </a:solidFill>
            </a:endParaRPr>
          </a:p>
          <a:p>
            <a:pPr marL="0" indent="0"/>
            <a:endParaRPr lang="lv-LV" altLang="lv-LV" b="1" dirty="0"/>
          </a:p>
        </p:txBody>
      </p:sp>
      <p:sp>
        <p:nvSpPr>
          <p:cNvPr id="19460" name="Slide Number Placeholder 5">
            <a:extLst>
              <a:ext uri="{FF2B5EF4-FFF2-40B4-BE49-F238E27FC236}">
                <a16:creationId xmlns:a16="http://schemas.microsoft.com/office/drawing/2014/main" id="{7B86A009-57CA-49EC-98D9-7B1603EBC15D}"/>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B0D6601-7434-4F2A-9566-0E1039E96D4B}" type="slidenum">
              <a:rPr lang="en-US" altLang="lv-LV" smtClean="0"/>
              <a:pPr/>
              <a:t>21</a:t>
            </a:fld>
            <a:endParaRPr lang="en-US" altLang="lv-LV"/>
          </a:p>
        </p:txBody>
      </p:sp>
      <p:pic>
        <p:nvPicPr>
          <p:cNvPr id="19461" name="Content Placeholder 8">
            <a:extLst>
              <a:ext uri="{FF2B5EF4-FFF2-40B4-BE49-F238E27FC236}">
                <a16:creationId xmlns:a16="http://schemas.microsoft.com/office/drawing/2014/main" id="{A5A584CE-2DDB-4217-87C4-5529AF707E5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6438" y="2459038"/>
            <a:ext cx="1255712" cy="148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8F890E56-DF88-4AA9-A9E7-92B826F9AE3D}"/>
              </a:ext>
            </a:extLst>
          </p:cNvPr>
          <p:cNvGrpSpPr/>
          <p:nvPr/>
        </p:nvGrpSpPr>
        <p:grpSpPr>
          <a:xfrm>
            <a:off x="7204364" y="1897189"/>
            <a:ext cx="3590128" cy="2853119"/>
            <a:chOff x="7204364" y="1897189"/>
            <a:chExt cx="3713573" cy="2655975"/>
          </a:xfrm>
        </p:grpSpPr>
        <p:grpSp>
          <p:nvGrpSpPr>
            <p:cNvPr id="80" name="Google Shape;125;p16">
              <a:extLst>
                <a:ext uri="{FF2B5EF4-FFF2-40B4-BE49-F238E27FC236}">
                  <a16:creationId xmlns:a16="http://schemas.microsoft.com/office/drawing/2014/main" id="{748268DA-1FF8-46D0-83CC-25D549CDE444}"/>
                </a:ext>
              </a:extLst>
            </p:cNvPr>
            <p:cNvGrpSpPr/>
            <p:nvPr/>
          </p:nvGrpSpPr>
          <p:grpSpPr>
            <a:xfrm>
              <a:off x="7204364" y="1897189"/>
              <a:ext cx="1884600" cy="2655975"/>
              <a:chOff x="3639200" y="680375"/>
              <a:chExt cx="1884600" cy="2655975"/>
            </a:xfrm>
          </p:grpSpPr>
          <p:sp>
            <p:nvSpPr>
              <p:cNvPr id="81" name="Google Shape;126;p16">
                <a:extLst>
                  <a:ext uri="{FF2B5EF4-FFF2-40B4-BE49-F238E27FC236}">
                    <a16:creationId xmlns:a16="http://schemas.microsoft.com/office/drawing/2014/main" id="{84E73D39-2297-459D-AB5F-4805E8BF7BBA}"/>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30.08.2024.</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82" name="Google Shape;127;p16">
                <a:extLst>
                  <a:ext uri="{FF2B5EF4-FFF2-40B4-BE49-F238E27FC236}">
                    <a16:creationId xmlns:a16="http://schemas.microsoft.com/office/drawing/2014/main" id="{0E41E067-88CC-4150-83E4-018EDB4C9D1D}"/>
                  </a:ext>
                </a:extLst>
              </p:cNvPr>
              <p:cNvGrpSpPr/>
              <p:nvPr/>
            </p:nvGrpSpPr>
            <p:grpSpPr>
              <a:xfrm>
                <a:off x="4570155" y="1523888"/>
                <a:ext cx="22690" cy="608648"/>
                <a:chOff x="4547520" y="1523888"/>
                <a:chExt cx="22690" cy="608648"/>
              </a:xfrm>
            </p:grpSpPr>
            <p:sp>
              <p:nvSpPr>
                <p:cNvPr id="98" name="Google Shape;128;p16">
                  <a:extLst>
                    <a:ext uri="{FF2B5EF4-FFF2-40B4-BE49-F238E27FC236}">
                      <a16:creationId xmlns:a16="http://schemas.microsoft.com/office/drawing/2014/main" id="{C48343C2-404D-4B8A-ABEC-8DB039F1C575}"/>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9" name="Google Shape;129;p16">
                  <a:extLst>
                    <a:ext uri="{FF2B5EF4-FFF2-40B4-BE49-F238E27FC236}">
                      <a16:creationId xmlns:a16="http://schemas.microsoft.com/office/drawing/2014/main" id="{D9EC69A1-C0B5-4E27-8015-14AF8ADC0AD5}"/>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0" name="Google Shape;130;p16">
                  <a:extLst>
                    <a:ext uri="{FF2B5EF4-FFF2-40B4-BE49-F238E27FC236}">
                      <a16:creationId xmlns:a16="http://schemas.microsoft.com/office/drawing/2014/main" id="{864C86F2-E595-41EE-9922-F44BE176E5A3}"/>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1" name="Google Shape;131;p16">
                  <a:extLst>
                    <a:ext uri="{FF2B5EF4-FFF2-40B4-BE49-F238E27FC236}">
                      <a16:creationId xmlns:a16="http://schemas.microsoft.com/office/drawing/2014/main" id="{0F6D0F4B-954D-4FBE-8564-454859A27FAB}"/>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2" name="Google Shape;132;p16">
                  <a:extLst>
                    <a:ext uri="{FF2B5EF4-FFF2-40B4-BE49-F238E27FC236}">
                      <a16:creationId xmlns:a16="http://schemas.microsoft.com/office/drawing/2014/main" id="{87642286-5F78-4E16-9E8B-509C756FE038}"/>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3" name="Google Shape;133;p16">
                  <a:extLst>
                    <a:ext uri="{FF2B5EF4-FFF2-40B4-BE49-F238E27FC236}">
                      <a16:creationId xmlns:a16="http://schemas.microsoft.com/office/drawing/2014/main" id="{84083EA2-0161-4854-90F2-D66A1A5B3F5C}"/>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4" name="Google Shape;134;p16">
                  <a:extLst>
                    <a:ext uri="{FF2B5EF4-FFF2-40B4-BE49-F238E27FC236}">
                      <a16:creationId xmlns:a16="http://schemas.microsoft.com/office/drawing/2014/main" id="{6EB0E9F7-40D7-4ED0-9413-23A385FE7CB9}"/>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5" name="Google Shape;135;p16">
                  <a:extLst>
                    <a:ext uri="{FF2B5EF4-FFF2-40B4-BE49-F238E27FC236}">
                      <a16:creationId xmlns:a16="http://schemas.microsoft.com/office/drawing/2014/main" id="{BBA37E07-13E2-49D3-AC90-28714C656E57}"/>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83" name="Google Shape;136;p16">
                <a:extLst>
                  <a:ext uri="{FF2B5EF4-FFF2-40B4-BE49-F238E27FC236}">
                    <a16:creationId xmlns:a16="http://schemas.microsoft.com/office/drawing/2014/main" id="{0E1E42EE-3CCD-4459-A549-17958006F3C4}"/>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84" name="Google Shape;137;p16">
                <a:extLst>
                  <a:ext uri="{FF2B5EF4-FFF2-40B4-BE49-F238E27FC236}">
                    <a16:creationId xmlns:a16="http://schemas.microsoft.com/office/drawing/2014/main" id="{71658E99-C2DB-4637-A245-5400143929EC}"/>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85" name="Google Shape;138;p16">
                <a:extLst>
                  <a:ext uri="{FF2B5EF4-FFF2-40B4-BE49-F238E27FC236}">
                    <a16:creationId xmlns:a16="http://schemas.microsoft.com/office/drawing/2014/main" id="{DA092474-52F6-4E24-9F3D-19009BB5632C}"/>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86" name="Google Shape;139;p16">
                <a:extLst>
                  <a:ext uri="{FF2B5EF4-FFF2-40B4-BE49-F238E27FC236}">
                    <a16:creationId xmlns:a16="http://schemas.microsoft.com/office/drawing/2014/main" id="{564DB531-D7E7-4DC2-BB47-2F2334DB4F57}"/>
                  </a:ext>
                </a:extLst>
              </p:cNvPr>
              <p:cNvGrpSpPr/>
              <p:nvPr/>
            </p:nvGrpSpPr>
            <p:grpSpPr>
              <a:xfrm>
                <a:off x="4444610" y="882159"/>
                <a:ext cx="273780" cy="327013"/>
                <a:chOff x="4421985" y="882159"/>
                <a:chExt cx="273780" cy="327013"/>
              </a:xfrm>
            </p:grpSpPr>
            <p:sp>
              <p:nvSpPr>
                <p:cNvPr id="89" name="Google Shape;140;p16">
                  <a:extLst>
                    <a:ext uri="{FF2B5EF4-FFF2-40B4-BE49-F238E27FC236}">
                      <a16:creationId xmlns:a16="http://schemas.microsoft.com/office/drawing/2014/main" id="{970A5144-05B4-4EDF-9008-0E77BEA586E8}"/>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0" name="Google Shape;141;p16">
                  <a:extLst>
                    <a:ext uri="{FF2B5EF4-FFF2-40B4-BE49-F238E27FC236}">
                      <a16:creationId xmlns:a16="http://schemas.microsoft.com/office/drawing/2014/main" id="{8BB8695F-CA57-4EBA-B1FE-BBC71AC61076}"/>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1" name="Google Shape;142;p16">
                  <a:extLst>
                    <a:ext uri="{FF2B5EF4-FFF2-40B4-BE49-F238E27FC236}">
                      <a16:creationId xmlns:a16="http://schemas.microsoft.com/office/drawing/2014/main" id="{15565D92-DAD4-4703-B308-3F94D98510FC}"/>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92" name="Google Shape;143;p16">
                  <a:extLst>
                    <a:ext uri="{FF2B5EF4-FFF2-40B4-BE49-F238E27FC236}">
                      <a16:creationId xmlns:a16="http://schemas.microsoft.com/office/drawing/2014/main" id="{8D897CAA-74EE-4129-8AD7-23104CFCCB7F}"/>
                    </a:ext>
                  </a:extLst>
                </p:cNvPr>
                <p:cNvGrpSpPr/>
                <p:nvPr/>
              </p:nvGrpSpPr>
              <p:grpSpPr>
                <a:xfrm>
                  <a:off x="4421985" y="882159"/>
                  <a:ext cx="273780" cy="105078"/>
                  <a:chOff x="4498160" y="882159"/>
                  <a:chExt cx="273780" cy="105078"/>
                </a:xfrm>
              </p:grpSpPr>
              <p:sp>
                <p:nvSpPr>
                  <p:cNvPr id="93" name="Google Shape;144;p16">
                    <a:extLst>
                      <a:ext uri="{FF2B5EF4-FFF2-40B4-BE49-F238E27FC236}">
                        <a16:creationId xmlns:a16="http://schemas.microsoft.com/office/drawing/2014/main" id="{0D744E06-C826-4E37-97AA-8B57F99DD226}"/>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4" name="Google Shape;145;p16">
                    <a:extLst>
                      <a:ext uri="{FF2B5EF4-FFF2-40B4-BE49-F238E27FC236}">
                        <a16:creationId xmlns:a16="http://schemas.microsoft.com/office/drawing/2014/main" id="{468D9066-8E41-4090-BD2A-9702E11DDEC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5" name="Google Shape;146;p16">
                    <a:extLst>
                      <a:ext uri="{FF2B5EF4-FFF2-40B4-BE49-F238E27FC236}">
                        <a16:creationId xmlns:a16="http://schemas.microsoft.com/office/drawing/2014/main" id="{E9026A13-5141-4DA1-84B7-0EEF3AC31DE0}"/>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6" name="Google Shape;147;p16">
                    <a:extLst>
                      <a:ext uri="{FF2B5EF4-FFF2-40B4-BE49-F238E27FC236}">
                        <a16:creationId xmlns:a16="http://schemas.microsoft.com/office/drawing/2014/main" id="{DC00AC93-2618-4687-B820-3380B0B1542B}"/>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7" name="Google Shape;148;p16">
                    <a:extLst>
                      <a:ext uri="{FF2B5EF4-FFF2-40B4-BE49-F238E27FC236}">
                        <a16:creationId xmlns:a16="http://schemas.microsoft.com/office/drawing/2014/main" id="{4777A318-8796-4236-8ABD-DCE96D2ED1C7}"/>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grpSp>
          <p:sp>
            <p:nvSpPr>
              <p:cNvPr id="87" name="Google Shape;149;p16">
                <a:extLst>
                  <a:ext uri="{FF2B5EF4-FFF2-40B4-BE49-F238E27FC236}">
                    <a16:creationId xmlns:a16="http://schemas.microsoft.com/office/drawing/2014/main" id="{8ADF0214-CB4B-4F50-AA0F-40F92119D748}"/>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iesniegšanas termiņš</a:t>
                </a:r>
                <a:endParaRPr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06" name="Google Shape;106;p16">
              <a:extLst>
                <a:ext uri="{FF2B5EF4-FFF2-40B4-BE49-F238E27FC236}">
                  <a16:creationId xmlns:a16="http://schemas.microsoft.com/office/drawing/2014/main" id="{CFC07B0A-4A00-4057-A886-2CF8FD3975DC}"/>
                </a:ext>
              </a:extLst>
            </p:cNvPr>
            <p:cNvGrpSpPr/>
            <p:nvPr/>
          </p:nvGrpSpPr>
          <p:grpSpPr>
            <a:xfrm>
              <a:off x="8935057" y="1905237"/>
              <a:ext cx="1982880" cy="2590158"/>
              <a:chOff x="6169833" y="682883"/>
              <a:chExt cx="1982880" cy="2590158"/>
            </a:xfrm>
          </p:grpSpPr>
          <p:sp>
            <p:nvSpPr>
              <p:cNvPr id="107" name="Google Shape;107;p16">
                <a:extLst>
                  <a:ext uri="{FF2B5EF4-FFF2-40B4-BE49-F238E27FC236}">
                    <a16:creationId xmlns:a16="http://schemas.microsoft.com/office/drawing/2014/main" id="{EDBB9346-49FD-4479-8639-F8198B94059E}"/>
                  </a:ext>
                </a:extLst>
              </p:cNvPr>
              <p:cNvSpPr/>
              <p:nvPr/>
            </p:nvSpPr>
            <p:spPr>
              <a:xfrm>
                <a:off x="6337079" y="2352494"/>
                <a:ext cx="1573162" cy="450730"/>
              </a:xfrm>
              <a:custGeom>
                <a:avLst/>
                <a:gdLst/>
                <a:ahLst/>
                <a:cxnLst/>
                <a:rect l="l" t="t" r="r" b="b"/>
                <a:pathLst>
                  <a:path w="39244" h="12717" extrusionOk="0">
                    <a:moveTo>
                      <a:pt x="1417" y="1"/>
                    </a:move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lnTo>
                      <a:pt x="37934" y="5037"/>
                    </a:lnTo>
                    <a:lnTo>
                      <a:pt x="37934" y="1406"/>
                    </a:lnTo>
                    <a:cubicBezTo>
                      <a:pt x="37934" y="632"/>
                      <a:pt x="37302" y="1"/>
                      <a:pt x="36517"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02.12.2024.</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108" name="Google Shape;108;p16">
                <a:extLst>
                  <a:ext uri="{FF2B5EF4-FFF2-40B4-BE49-F238E27FC236}">
                    <a16:creationId xmlns:a16="http://schemas.microsoft.com/office/drawing/2014/main" id="{5EC803B3-DD1E-47BE-8A1E-376A467D226F}"/>
                  </a:ext>
                </a:extLst>
              </p:cNvPr>
              <p:cNvGrpSpPr/>
              <p:nvPr/>
            </p:nvGrpSpPr>
            <p:grpSpPr>
              <a:xfrm>
                <a:off x="7100970" y="1523888"/>
                <a:ext cx="22690" cy="608648"/>
                <a:chOff x="7100970" y="1523888"/>
                <a:chExt cx="22690" cy="608648"/>
              </a:xfrm>
            </p:grpSpPr>
            <p:sp>
              <p:nvSpPr>
                <p:cNvPr id="115" name="Google Shape;109;p16">
                  <a:extLst>
                    <a:ext uri="{FF2B5EF4-FFF2-40B4-BE49-F238E27FC236}">
                      <a16:creationId xmlns:a16="http://schemas.microsoft.com/office/drawing/2014/main" id="{1DA6BA5D-DA3B-4714-8554-A271D06428D7}"/>
                    </a:ext>
                  </a:extLst>
                </p:cNvPr>
                <p:cNvSpPr/>
                <p:nvPr/>
              </p:nvSpPr>
              <p:spPr>
                <a:xfrm>
                  <a:off x="7100970" y="1523888"/>
                  <a:ext cx="22690" cy="59368"/>
                </a:xfrm>
                <a:custGeom>
                  <a:avLst/>
                  <a:gdLst/>
                  <a:ahLst/>
                  <a:cxnLst/>
                  <a:rect l="l" t="t" r="r" b="b"/>
                  <a:pathLst>
                    <a:path w="751" h="1965" extrusionOk="0">
                      <a:moveTo>
                        <a:pt x="60" y="0"/>
                      </a:moveTo>
                      <a:lnTo>
                        <a:pt x="0" y="60"/>
                      </a:lnTo>
                      <a:lnTo>
                        <a:pt x="0" y="572"/>
                      </a:lnTo>
                      <a:lnTo>
                        <a:pt x="0" y="1096"/>
                      </a:lnTo>
                      <a:lnTo>
                        <a:pt x="0" y="1608"/>
                      </a:lnTo>
                      <a:lnTo>
                        <a:pt x="0" y="1941"/>
                      </a:lnTo>
                      <a:lnTo>
                        <a:pt x="96" y="1941"/>
                      </a:lnTo>
                      <a:lnTo>
                        <a:pt x="131" y="1846"/>
                      </a:lnTo>
                      <a:lnTo>
                        <a:pt x="107" y="1941"/>
                      </a:lnTo>
                      <a:lnTo>
                        <a:pt x="238" y="1941"/>
                      </a:lnTo>
                      <a:cubicBezTo>
                        <a:pt x="286" y="1953"/>
                        <a:pt x="334" y="1965"/>
                        <a:pt x="381" y="1965"/>
                      </a:cubicBezTo>
                      <a:cubicBezTo>
                        <a:pt x="429" y="1965"/>
                        <a:pt x="477" y="1953"/>
                        <a:pt x="524" y="1941"/>
                      </a:cubicBezTo>
                      <a:lnTo>
                        <a:pt x="750" y="1941"/>
                      </a:lnTo>
                      <a:lnTo>
                        <a:pt x="750" y="1572"/>
                      </a:lnTo>
                      <a:lnTo>
                        <a:pt x="750" y="1048"/>
                      </a:lnTo>
                      <a:lnTo>
                        <a:pt x="750" y="536"/>
                      </a:lnTo>
                      <a:lnTo>
                        <a:pt x="750" y="12"/>
                      </a:lnTo>
                      <a:lnTo>
                        <a:pt x="727" y="0"/>
                      </a:lnTo>
                      <a:lnTo>
                        <a:pt x="667" y="191"/>
                      </a:lnTo>
                      <a:cubicBezTo>
                        <a:pt x="667" y="179"/>
                        <a:pt x="655" y="167"/>
                        <a:pt x="655" y="167"/>
                      </a:cubicBezTo>
                      <a:lnTo>
                        <a:pt x="703" y="0"/>
                      </a:ln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6" name="Google Shape;110;p16">
                  <a:extLst>
                    <a:ext uri="{FF2B5EF4-FFF2-40B4-BE49-F238E27FC236}">
                      <a16:creationId xmlns:a16="http://schemas.microsoft.com/office/drawing/2014/main" id="{90F9DE1F-D433-41C4-9D57-5655EFDAF26E}"/>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7" name="Google Shape;111;p16">
                  <a:extLst>
                    <a:ext uri="{FF2B5EF4-FFF2-40B4-BE49-F238E27FC236}">
                      <a16:creationId xmlns:a16="http://schemas.microsoft.com/office/drawing/2014/main" id="{F576468F-19A9-41F1-906B-025419AE6414}"/>
                    </a:ext>
                  </a:extLst>
                </p:cNvPr>
                <p:cNvSpPr/>
                <p:nvPr/>
              </p:nvSpPr>
              <p:spPr>
                <a:xfrm>
                  <a:off x="7100970" y="1602650"/>
                  <a:ext cx="22327" cy="60848"/>
                </a:xfrm>
                <a:custGeom>
                  <a:avLst/>
                  <a:gdLst/>
                  <a:ahLst/>
                  <a:cxnLst/>
                  <a:rect l="l" t="t" r="r" b="b"/>
                  <a:pathLst>
                    <a:path w="739" h="2014" extrusionOk="0">
                      <a:moveTo>
                        <a:pt x="381" y="1"/>
                      </a:moveTo>
                      <a:cubicBezTo>
                        <a:pt x="298" y="1"/>
                        <a:pt x="238" y="25"/>
                        <a:pt x="179" y="72"/>
                      </a:cubicBezTo>
                      <a:lnTo>
                        <a:pt x="60" y="72"/>
                      </a:lnTo>
                      <a:lnTo>
                        <a:pt x="0" y="37"/>
                      </a:lnTo>
                      <a:lnTo>
                        <a:pt x="0" y="561"/>
                      </a:lnTo>
                      <a:lnTo>
                        <a:pt x="0" y="1072"/>
                      </a:lnTo>
                      <a:lnTo>
                        <a:pt x="0" y="1596"/>
                      </a:lnTo>
                      <a:lnTo>
                        <a:pt x="0" y="2013"/>
                      </a:lnTo>
                      <a:lnTo>
                        <a:pt x="738" y="2013"/>
                      </a:lnTo>
                      <a:lnTo>
                        <a:pt x="738" y="1549"/>
                      </a:lnTo>
                      <a:lnTo>
                        <a:pt x="738" y="1025"/>
                      </a:lnTo>
                      <a:lnTo>
                        <a:pt x="738" y="513"/>
                      </a:lnTo>
                      <a:lnTo>
                        <a:pt x="738" y="72"/>
                      </a:lnTo>
                      <a:lnTo>
                        <a:pt x="572" y="72"/>
                      </a:lnTo>
                      <a:cubicBezTo>
                        <a:pt x="524" y="25"/>
                        <a:pt x="453" y="1"/>
                        <a:pt x="381"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8" name="Google Shape;112;p16">
                  <a:extLst>
                    <a:ext uri="{FF2B5EF4-FFF2-40B4-BE49-F238E27FC236}">
                      <a16:creationId xmlns:a16="http://schemas.microsoft.com/office/drawing/2014/main" id="{503D57A8-0B84-4F8A-B11D-2892CE0218DB}"/>
                    </a:ext>
                  </a:extLst>
                </p:cNvPr>
                <p:cNvSpPr/>
                <p:nvPr/>
              </p:nvSpPr>
              <p:spPr>
                <a:xfrm>
                  <a:off x="7100970" y="1681079"/>
                  <a:ext cx="22327" cy="59035"/>
                </a:xfrm>
                <a:custGeom>
                  <a:avLst/>
                  <a:gdLst/>
                  <a:ahLst/>
                  <a:cxnLst/>
                  <a:rect l="l" t="t" r="r" b="b"/>
                  <a:pathLst>
                    <a:path w="739" h="1954" extrusionOk="0">
                      <a:moveTo>
                        <a:pt x="381" y="0"/>
                      </a:moveTo>
                      <a:cubicBezTo>
                        <a:pt x="369" y="0"/>
                        <a:pt x="369" y="0"/>
                        <a:pt x="357" y="12"/>
                      </a:cubicBezTo>
                      <a:lnTo>
                        <a:pt x="0" y="12"/>
                      </a:lnTo>
                      <a:lnTo>
                        <a:pt x="0" y="36"/>
                      </a:lnTo>
                      <a:lnTo>
                        <a:pt x="0" y="548"/>
                      </a:lnTo>
                      <a:lnTo>
                        <a:pt x="0" y="1072"/>
                      </a:lnTo>
                      <a:lnTo>
                        <a:pt x="0" y="1584"/>
                      </a:lnTo>
                      <a:lnTo>
                        <a:pt x="0" y="1941"/>
                      </a:lnTo>
                      <a:lnTo>
                        <a:pt x="274" y="1941"/>
                      </a:lnTo>
                      <a:cubicBezTo>
                        <a:pt x="310" y="1953"/>
                        <a:pt x="346" y="1953"/>
                        <a:pt x="381" y="1953"/>
                      </a:cubicBezTo>
                      <a:cubicBezTo>
                        <a:pt x="417" y="1953"/>
                        <a:pt x="453" y="1953"/>
                        <a:pt x="477" y="1941"/>
                      </a:cubicBezTo>
                      <a:lnTo>
                        <a:pt x="738" y="1941"/>
                      </a:lnTo>
                      <a:lnTo>
                        <a:pt x="738" y="1536"/>
                      </a:lnTo>
                      <a:lnTo>
                        <a:pt x="738" y="1024"/>
                      </a:lnTo>
                      <a:lnTo>
                        <a:pt x="738" y="501"/>
                      </a:lnTo>
                      <a:lnTo>
                        <a:pt x="738" y="12"/>
                      </a:lnTo>
                      <a:lnTo>
                        <a:pt x="405" y="12"/>
                      </a:lnTo>
                      <a:cubicBezTo>
                        <a:pt x="393" y="0"/>
                        <a:pt x="381" y="0"/>
                        <a:pt x="381" y="0"/>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9" name="Google Shape;113;p16">
                  <a:extLst>
                    <a:ext uri="{FF2B5EF4-FFF2-40B4-BE49-F238E27FC236}">
                      <a16:creationId xmlns:a16="http://schemas.microsoft.com/office/drawing/2014/main" id="{28A67AA8-1A29-4D29-A406-12EA49C7F7E9}"/>
                    </a:ext>
                  </a:extLst>
                </p:cNvPr>
                <p:cNvSpPr/>
                <p:nvPr/>
              </p:nvSpPr>
              <p:spPr>
                <a:xfrm>
                  <a:off x="7100970" y="1757696"/>
                  <a:ext cx="22327" cy="62993"/>
                </a:xfrm>
                <a:custGeom>
                  <a:avLst/>
                  <a:gdLst/>
                  <a:ahLst/>
                  <a:cxnLst/>
                  <a:rect l="l" t="t" r="r" b="b"/>
                  <a:pathLst>
                    <a:path w="739" h="2085" extrusionOk="0">
                      <a:moveTo>
                        <a:pt x="60" y="1"/>
                      </a:moveTo>
                      <a:lnTo>
                        <a:pt x="0" y="84"/>
                      </a:lnTo>
                      <a:lnTo>
                        <a:pt x="0" y="596"/>
                      </a:lnTo>
                      <a:lnTo>
                        <a:pt x="0" y="1120"/>
                      </a:lnTo>
                      <a:lnTo>
                        <a:pt x="0" y="1632"/>
                      </a:lnTo>
                      <a:lnTo>
                        <a:pt x="0" y="2084"/>
                      </a:lnTo>
                      <a:lnTo>
                        <a:pt x="738" y="2084"/>
                      </a:lnTo>
                      <a:lnTo>
                        <a:pt x="738" y="1596"/>
                      </a:lnTo>
                      <a:lnTo>
                        <a:pt x="738" y="1072"/>
                      </a:lnTo>
                      <a:lnTo>
                        <a:pt x="738" y="560"/>
                      </a:lnTo>
                      <a:lnTo>
                        <a:pt x="738" y="1"/>
                      </a:ln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0" name="Google Shape;114;p16">
                  <a:extLst>
                    <a:ext uri="{FF2B5EF4-FFF2-40B4-BE49-F238E27FC236}">
                      <a16:creationId xmlns:a16="http://schemas.microsoft.com/office/drawing/2014/main" id="{6FF9A397-9D63-42B3-AF7F-4CBDC9AFFBB4}"/>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1" name="Google Shape;115;p16">
                  <a:extLst>
                    <a:ext uri="{FF2B5EF4-FFF2-40B4-BE49-F238E27FC236}">
                      <a16:creationId xmlns:a16="http://schemas.microsoft.com/office/drawing/2014/main" id="{6040E8BB-B097-4B9B-890D-EFC4B85765C7}"/>
                    </a:ext>
                  </a:extLst>
                </p:cNvPr>
                <p:cNvSpPr/>
                <p:nvPr/>
              </p:nvSpPr>
              <p:spPr>
                <a:xfrm>
                  <a:off x="7100970" y="1838271"/>
                  <a:ext cx="22327" cy="59035"/>
                </a:xfrm>
                <a:custGeom>
                  <a:avLst/>
                  <a:gdLst/>
                  <a:ahLst/>
                  <a:cxnLst/>
                  <a:rect l="l" t="t" r="r" b="b"/>
                  <a:pathLst>
                    <a:path w="739" h="1954" extrusionOk="0">
                      <a:moveTo>
                        <a:pt x="0" y="0"/>
                      </a:moveTo>
                      <a:lnTo>
                        <a:pt x="0" y="524"/>
                      </a:lnTo>
                      <a:lnTo>
                        <a:pt x="0" y="1036"/>
                      </a:lnTo>
                      <a:lnTo>
                        <a:pt x="0" y="1560"/>
                      </a:lnTo>
                      <a:lnTo>
                        <a:pt x="0" y="1953"/>
                      </a:lnTo>
                      <a:lnTo>
                        <a:pt x="738" y="1953"/>
                      </a:lnTo>
                      <a:lnTo>
                        <a:pt x="738" y="1513"/>
                      </a:lnTo>
                      <a:lnTo>
                        <a:pt x="738" y="989"/>
                      </a:lnTo>
                      <a:lnTo>
                        <a:pt x="738" y="477"/>
                      </a:lnTo>
                      <a:lnTo>
                        <a:pt x="738" y="12"/>
                      </a:lnTo>
                      <a:lnTo>
                        <a:pt x="477" y="12"/>
                      </a:lnTo>
                      <a:cubicBezTo>
                        <a:pt x="453" y="0"/>
                        <a:pt x="417" y="0"/>
                        <a:pt x="381" y="0"/>
                      </a:cubicBezTo>
                      <a:cubicBezTo>
                        <a:pt x="346" y="0"/>
                        <a:pt x="310" y="0"/>
                        <a:pt x="274" y="12"/>
                      </a:cubicBezTo>
                      <a:lnTo>
                        <a:pt x="60" y="12"/>
                      </a:lnTo>
                      <a:lnTo>
                        <a:pt x="0" y="0"/>
                      </a:ln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2" name="Google Shape;116;p16">
                  <a:extLst>
                    <a:ext uri="{FF2B5EF4-FFF2-40B4-BE49-F238E27FC236}">
                      <a16:creationId xmlns:a16="http://schemas.microsoft.com/office/drawing/2014/main" id="{850A385D-6502-4613-8262-CD98C830B807}"/>
                    </a:ext>
                  </a:extLst>
                </p:cNvPr>
                <p:cNvSpPr/>
                <p:nvPr/>
              </p:nvSpPr>
              <p:spPr>
                <a:xfrm>
                  <a:off x="7100970" y="1915251"/>
                  <a:ext cx="22690" cy="60455"/>
                </a:xfrm>
                <a:custGeom>
                  <a:avLst/>
                  <a:gdLst/>
                  <a:ahLst/>
                  <a:cxnLst/>
                  <a:rect l="l" t="t" r="r" b="b"/>
                  <a:pathLst>
                    <a:path w="751" h="2001" extrusionOk="0">
                      <a:moveTo>
                        <a:pt x="48" y="0"/>
                      </a:moveTo>
                      <a:lnTo>
                        <a:pt x="0" y="48"/>
                      </a:lnTo>
                      <a:lnTo>
                        <a:pt x="0" y="560"/>
                      </a:lnTo>
                      <a:lnTo>
                        <a:pt x="0" y="1084"/>
                      </a:lnTo>
                      <a:lnTo>
                        <a:pt x="0" y="1596"/>
                      </a:lnTo>
                      <a:lnTo>
                        <a:pt x="0" y="1929"/>
                      </a:lnTo>
                      <a:lnTo>
                        <a:pt x="179" y="1929"/>
                      </a:lnTo>
                      <a:cubicBezTo>
                        <a:pt x="238" y="1977"/>
                        <a:pt x="310" y="2001"/>
                        <a:pt x="381" y="2001"/>
                      </a:cubicBezTo>
                      <a:cubicBezTo>
                        <a:pt x="453" y="2001"/>
                        <a:pt x="524" y="1977"/>
                        <a:pt x="572" y="1929"/>
                      </a:cubicBezTo>
                      <a:lnTo>
                        <a:pt x="750" y="1929"/>
                      </a:lnTo>
                      <a:lnTo>
                        <a:pt x="750" y="1548"/>
                      </a:lnTo>
                      <a:lnTo>
                        <a:pt x="750" y="1036"/>
                      </a:lnTo>
                      <a:lnTo>
                        <a:pt x="750" y="512"/>
                      </a:lnTo>
                      <a:lnTo>
                        <a:pt x="750" y="0"/>
                      </a:ln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3" name="Google Shape;117;p16">
                  <a:extLst>
                    <a:ext uri="{FF2B5EF4-FFF2-40B4-BE49-F238E27FC236}">
                      <a16:creationId xmlns:a16="http://schemas.microsoft.com/office/drawing/2014/main" id="{B2241D72-C768-40BF-B5A7-0B487C08CABF}"/>
                    </a:ext>
                  </a:extLst>
                </p:cNvPr>
                <p:cNvSpPr/>
                <p:nvPr/>
              </p:nvSpPr>
              <p:spPr>
                <a:xfrm>
                  <a:off x="7100970" y="1995101"/>
                  <a:ext cx="22327" cy="59398"/>
                </a:xfrm>
                <a:custGeom>
                  <a:avLst/>
                  <a:gdLst/>
                  <a:ahLst/>
                  <a:cxnLst/>
                  <a:rect l="l" t="t" r="r" b="b"/>
                  <a:pathLst>
                    <a:path w="739" h="1966" extrusionOk="0">
                      <a:moveTo>
                        <a:pt x="381" y="1"/>
                      </a:moveTo>
                      <a:cubicBezTo>
                        <a:pt x="334" y="1"/>
                        <a:pt x="286" y="13"/>
                        <a:pt x="238" y="36"/>
                      </a:cubicBezTo>
                      <a:lnTo>
                        <a:pt x="0" y="36"/>
                      </a:lnTo>
                      <a:lnTo>
                        <a:pt x="0" y="501"/>
                      </a:lnTo>
                      <a:lnTo>
                        <a:pt x="0" y="1025"/>
                      </a:lnTo>
                      <a:lnTo>
                        <a:pt x="0" y="1537"/>
                      </a:lnTo>
                      <a:lnTo>
                        <a:pt x="0" y="1965"/>
                      </a:lnTo>
                      <a:lnTo>
                        <a:pt x="738" y="1965"/>
                      </a:lnTo>
                      <a:lnTo>
                        <a:pt x="738" y="1501"/>
                      </a:lnTo>
                      <a:lnTo>
                        <a:pt x="738" y="977"/>
                      </a:lnTo>
                      <a:lnTo>
                        <a:pt x="738" y="465"/>
                      </a:lnTo>
                      <a:lnTo>
                        <a:pt x="738" y="36"/>
                      </a:lnTo>
                      <a:lnTo>
                        <a:pt x="524" y="36"/>
                      </a:lnTo>
                      <a:cubicBezTo>
                        <a:pt x="477" y="13"/>
                        <a:pt x="429" y="1"/>
                        <a:pt x="381"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4" name="Google Shape;118;p16">
                  <a:extLst>
                    <a:ext uri="{FF2B5EF4-FFF2-40B4-BE49-F238E27FC236}">
                      <a16:creationId xmlns:a16="http://schemas.microsoft.com/office/drawing/2014/main" id="{1D33222F-22D1-47B0-8349-B867C0CC798C}"/>
                    </a:ext>
                  </a:extLst>
                </p:cNvPr>
                <p:cNvSpPr/>
                <p:nvPr/>
              </p:nvSpPr>
              <p:spPr>
                <a:xfrm>
                  <a:off x="7100970" y="2072443"/>
                  <a:ext cx="22327" cy="60093"/>
                </a:xfrm>
                <a:custGeom>
                  <a:avLst/>
                  <a:gdLst/>
                  <a:ahLst/>
                  <a:cxnLst/>
                  <a:rect l="l" t="t" r="r" b="b"/>
                  <a:pathLst>
                    <a:path w="739" h="1989" extrusionOk="0">
                      <a:moveTo>
                        <a:pt x="0" y="0"/>
                      </a:moveTo>
                      <a:lnTo>
                        <a:pt x="0" y="536"/>
                      </a:lnTo>
                      <a:lnTo>
                        <a:pt x="0" y="1048"/>
                      </a:lnTo>
                      <a:lnTo>
                        <a:pt x="0" y="1572"/>
                      </a:lnTo>
                      <a:lnTo>
                        <a:pt x="0" y="1941"/>
                      </a:lnTo>
                      <a:lnTo>
                        <a:pt x="203" y="1941"/>
                      </a:lnTo>
                      <a:cubicBezTo>
                        <a:pt x="250" y="1965"/>
                        <a:pt x="310" y="1989"/>
                        <a:pt x="381" y="1989"/>
                      </a:cubicBezTo>
                      <a:cubicBezTo>
                        <a:pt x="441" y="1989"/>
                        <a:pt x="500" y="1965"/>
                        <a:pt x="560" y="1941"/>
                      </a:cubicBezTo>
                      <a:lnTo>
                        <a:pt x="738" y="1941"/>
                      </a:lnTo>
                      <a:lnTo>
                        <a:pt x="738" y="1524"/>
                      </a:lnTo>
                      <a:lnTo>
                        <a:pt x="738" y="1001"/>
                      </a:lnTo>
                      <a:lnTo>
                        <a:pt x="738" y="489"/>
                      </a:lnTo>
                      <a:lnTo>
                        <a:pt x="738" y="0"/>
                      </a:ln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109" name="Google Shape;119;p16">
                <a:extLst>
                  <a:ext uri="{FF2B5EF4-FFF2-40B4-BE49-F238E27FC236}">
                    <a16:creationId xmlns:a16="http://schemas.microsoft.com/office/drawing/2014/main" id="{E8443008-1E7D-464C-A92B-70B63D82F9B0}"/>
                  </a:ext>
                </a:extLst>
              </p:cNvPr>
              <p:cNvSpPr/>
              <p:nvPr/>
            </p:nvSpPr>
            <p:spPr>
              <a:xfrm>
                <a:off x="7064625" y="2163441"/>
                <a:ext cx="95713" cy="95713"/>
              </a:xfrm>
              <a:custGeom>
                <a:avLst/>
                <a:gdLst/>
                <a:ahLst/>
                <a:cxnLst/>
                <a:rect l="l" t="t" r="r" b="b"/>
                <a:pathLst>
                  <a:path w="3168" h="3168" extrusionOk="0">
                    <a:moveTo>
                      <a:pt x="1584" y="1"/>
                    </a:moveTo>
                    <a:cubicBezTo>
                      <a:pt x="703" y="1"/>
                      <a:pt x="1" y="715"/>
                      <a:pt x="1" y="1584"/>
                    </a:cubicBezTo>
                    <a:cubicBezTo>
                      <a:pt x="1" y="2465"/>
                      <a:pt x="703" y="3168"/>
                      <a:pt x="1584" y="3168"/>
                    </a:cubicBezTo>
                    <a:cubicBezTo>
                      <a:pt x="2453" y="3168"/>
                      <a:pt x="3168" y="2465"/>
                      <a:pt x="3168" y="1584"/>
                    </a:cubicBezTo>
                    <a:cubicBezTo>
                      <a:pt x="3168" y="715"/>
                      <a:pt x="2453" y="1"/>
                      <a:pt x="1584"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0" name="Google Shape;120;p16">
                <a:extLst>
                  <a:ext uri="{FF2B5EF4-FFF2-40B4-BE49-F238E27FC236}">
                    <a16:creationId xmlns:a16="http://schemas.microsoft.com/office/drawing/2014/main" id="{88037FC4-DB18-4149-AC15-B9CD156F8FD6}"/>
                  </a:ext>
                </a:extLst>
              </p:cNvPr>
              <p:cNvSpPr/>
              <p:nvPr/>
            </p:nvSpPr>
            <p:spPr>
              <a:xfrm>
                <a:off x="6783354" y="682883"/>
                <a:ext cx="658300" cy="742502"/>
              </a:xfrm>
              <a:custGeom>
                <a:avLst/>
                <a:gdLst/>
                <a:ahLst/>
                <a:cxnLst/>
                <a:rect l="l" t="t" r="r" b="b"/>
                <a:pathLst>
                  <a:path w="21789" h="24576" extrusionOk="0">
                    <a:moveTo>
                      <a:pt x="10894" y="1"/>
                    </a:moveTo>
                    <a:cubicBezTo>
                      <a:pt x="10570" y="1"/>
                      <a:pt x="10245" y="84"/>
                      <a:pt x="9954" y="251"/>
                    </a:cubicBezTo>
                    <a:lnTo>
                      <a:pt x="941" y="5454"/>
                    </a:lnTo>
                    <a:cubicBezTo>
                      <a:pt x="357" y="5799"/>
                      <a:pt x="0" y="6418"/>
                      <a:pt x="0" y="7085"/>
                    </a:cubicBezTo>
                    <a:lnTo>
                      <a:pt x="0" y="17491"/>
                    </a:lnTo>
                    <a:cubicBezTo>
                      <a:pt x="0" y="18170"/>
                      <a:pt x="357" y="18789"/>
                      <a:pt x="941" y="19122"/>
                    </a:cubicBezTo>
                    <a:lnTo>
                      <a:pt x="9954" y="24325"/>
                    </a:lnTo>
                    <a:cubicBezTo>
                      <a:pt x="10245" y="24492"/>
                      <a:pt x="10570" y="24575"/>
                      <a:pt x="10894" y="24575"/>
                    </a:cubicBezTo>
                    <a:cubicBezTo>
                      <a:pt x="11219" y="24575"/>
                      <a:pt x="11543" y="24492"/>
                      <a:pt x="11835" y="24325"/>
                    </a:cubicBezTo>
                    <a:lnTo>
                      <a:pt x="20836" y="19122"/>
                    </a:lnTo>
                    <a:cubicBezTo>
                      <a:pt x="21419" y="18789"/>
                      <a:pt x="21789" y="18170"/>
                      <a:pt x="21789" y="17491"/>
                    </a:cubicBezTo>
                    <a:lnTo>
                      <a:pt x="21789" y="7085"/>
                    </a:lnTo>
                    <a:cubicBezTo>
                      <a:pt x="21789" y="6418"/>
                      <a:pt x="21419" y="5799"/>
                      <a:pt x="20836" y="5454"/>
                    </a:cubicBezTo>
                    <a:lnTo>
                      <a:pt x="11835" y="251"/>
                    </a:lnTo>
                    <a:cubicBezTo>
                      <a:pt x="11543" y="84"/>
                      <a:pt x="11219" y="1"/>
                      <a:pt x="10894" y="1"/>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1" name="Google Shape;121;p16">
                <a:extLst>
                  <a:ext uri="{FF2B5EF4-FFF2-40B4-BE49-F238E27FC236}">
                    <a16:creationId xmlns:a16="http://schemas.microsoft.com/office/drawing/2014/main" id="{4D451BCE-F4E5-454F-887D-4A63AB00836A}"/>
                  </a:ext>
                </a:extLst>
              </p:cNvPr>
              <p:cNvSpPr/>
              <p:nvPr/>
            </p:nvSpPr>
            <p:spPr>
              <a:xfrm>
                <a:off x="6851330" y="759862"/>
                <a:ext cx="522344" cy="588630"/>
              </a:xfrm>
              <a:custGeom>
                <a:avLst/>
                <a:gdLst/>
                <a:ahLst/>
                <a:cxnLst/>
                <a:rect l="l" t="t" r="r" b="b"/>
                <a:pathLst>
                  <a:path w="17289" h="19483" extrusionOk="0">
                    <a:moveTo>
                      <a:pt x="8640" y="1"/>
                    </a:moveTo>
                    <a:cubicBezTo>
                      <a:pt x="8373" y="1"/>
                      <a:pt x="8109" y="72"/>
                      <a:pt x="7870" y="215"/>
                    </a:cubicBezTo>
                    <a:lnTo>
                      <a:pt x="774" y="4311"/>
                    </a:lnTo>
                    <a:cubicBezTo>
                      <a:pt x="298" y="4585"/>
                      <a:pt x="0" y="5096"/>
                      <a:pt x="0" y="5644"/>
                    </a:cubicBezTo>
                    <a:lnTo>
                      <a:pt x="0" y="13836"/>
                    </a:lnTo>
                    <a:cubicBezTo>
                      <a:pt x="0" y="14395"/>
                      <a:pt x="298" y="14895"/>
                      <a:pt x="774" y="15181"/>
                    </a:cubicBezTo>
                    <a:lnTo>
                      <a:pt x="7870" y="19277"/>
                    </a:lnTo>
                    <a:cubicBezTo>
                      <a:pt x="8109" y="19414"/>
                      <a:pt x="8373" y="19482"/>
                      <a:pt x="8640" y="19482"/>
                    </a:cubicBezTo>
                    <a:cubicBezTo>
                      <a:pt x="8906" y="19482"/>
                      <a:pt x="9174" y="19414"/>
                      <a:pt x="9418" y="19277"/>
                    </a:cubicBezTo>
                    <a:lnTo>
                      <a:pt x="16514" y="15181"/>
                    </a:lnTo>
                    <a:cubicBezTo>
                      <a:pt x="16991" y="14895"/>
                      <a:pt x="17288" y="14395"/>
                      <a:pt x="17288" y="13836"/>
                    </a:cubicBezTo>
                    <a:lnTo>
                      <a:pt x="17288" y="5644"/>
                    </a:lnTo>
                    <a:cubicBezTo>
                      <a:pt x="17288" y="5096"/>
                      <a:pt x="16991" y="4585"/>
                      <a:pt x="16514" y="4311"/>
                    </a:cubicBezTo>
                    <a:lnTo>
                      <a:pt x="9418" y="215"/>
                    </a:lnTo>
                    <a:cubicBezTo>
                      <a:pt x="9174" y="72"/>
                      <a:pt x="8906" y="1"/>
                      <a:pt x="8640"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2" name="Google Shape;122;p16">
                <a:extLst>
                  <a:ext uri="{FF2B5EF4-FFF2-40B4-BE49-F238E27FC236}">
                    <a16:creationId xmlns:a16="http://schemas.microsoft.com/office/drawing/2014/main" id="{7C374683-3642-4855-BCD2-42EF135180C4}"/>
                  </a:ext>
                </a:extLst>
              </p:cNvPr>
              <p:cNvSpPr/>
              <p:nvPr/>
            </p:nvSpPr>
            <p:spPr>
              <a:xfrm>
                <a:off x="7000606" y="957719"/>
                <a:ext cx="223421" cy="208648"/>
              </a:xfrm>
              <a:custGeom>
                <a:avLst/>
                <a:gdLst/>
                <a:ahLst/>
                <a:cxnLst/>
                <a:rect l="l" t="t" r="r" b="b"/>
                <a:pathLst>
                  <a:path w="7395" h="6906" extrusionOk="0">
                    <a:moveTo>
                      <a:pt x="1584" y="2036"/>
                    </a:moveTo>
                    <a:cubicBezTo>
                      <a:pt x="1977" y="2036"/>
                      <a:pt x="2286" y="2357"/>
                      <a:pt x="2286" y="2750"/>
                    </a:cubicBezTo>
                    <a:cubicBezTo>
                      <a:pt x="2286" y="3143"/>
                      <a:pt x="1977" y="3453"/>
                      <a:pt x="1584" y="3453"/>
                    </a:cubicBezTo>
                    <a:cubicBezTo>
                      <a:pt x="1191" y="3453"/>
                      <a:pt x="870" y="3143"/>
                      <a:pt x="870" y="2750"/>
                    </a:cubicBezTo>
                    <a:cubicBezTo>
                      <a:pt x="870" y="2357"/>
                      <a:pt x="1191" y="2036"/>
                      <a:pt x="1584" y="2036"/>
                    </a:cubicBezTo>
                    <a:close/>
                    <a:moveTo>
                      <a:pt x="3703" y="2036"/>
                    </a:moveTo>
                    <a:cubicBezTo>
                      <a:pt x="4096" y="2036"/>
                      <a:pt x="4406" y="2357"/>
                      <a:pt x="4406" y="2750"/>
                    </a:cubicBezTo>
                    <a:cubicBezTo>
                      <a:pt x="4406" y="3143"/>
                      <a:pt x="4096" y="3453"/>
                      <a:pt x="3703" y="3453"/>
                    </a:cubicBezTo>
                    <a:cubicBezTo>
                      <a:pt x="3310" y="3453"/>
                      <a:pt x="2989" y="3143"/>
                      <a:pt x="2989" y="2750"/>
                    </a:cubicBezTo>
                    <a:cubicBezTo>
                      <a:pt x="2989" y="2357"/>
                      <a:pt x="3310" y="2036"/>
                      <a:pt x="3703" y="2036"/>
                    </a:cubicBezTo>
                    <a:close/>
                    <a:moveTo>
                      <a:pt x="5811" y="2036"/>
                    </a:moveTo>
                    <a:cubicBezTo>
                      <a:pt x="6204" y="2036"/>
                      <a:pt x="6525" y="2357"/>
                      <a:pt x="6525" y="2750"/>
                    </a:cubicBezTo>
                    <a:cubicBezTo>
                      <a:pt x="6525" y="3143"/>
                      <a:pt x="6204" y="3453"/>
                      <a:pt x="5811" y="3453"/>
                    </a:cubicBezTo>
                    <a:cubicBezTo>
                      <a:pt x="5418" y="3453"/>
                      <a:pt x="5096" y="3143"/>
                      <a:pt x="5096" y="2750"/>
                    </a:cubicBezTo>
                    <a:cubicBezTo>
                      <a:pt x="5096" y="2357"/>
                      <a:pt x="5418" y="2036"/>
                      <a:pt x="5811" y="2036"/>
                    </a:cubicBezTo>
                    <a:close/>
                    <a:moveTo>
                      <a:pt x="1143" y="0"/>
                    </a:moveTo>
                    <a:cubicBezTo>
                      <a:pt x="524" y="0"/>
                      <a:pt x="0" y="512"/>
                      <a:pt x="0" y="1143"/>
                    </a:cubicBezTo>
                    <a:lnTo>
                      <a:pt x="0" y="4286"/>
                    </a:lnTo>
                    <a:cubicBezTo>
                      <a:pt x="0" y="4917"/>
                      <a:pt x="524" y="5429"/>
                      <a:pt x="1143" y="5429"/>
                    </a:cubicBezTo>
                    <a:lnTo>
                      <a:pt x="1143" y="6906"/>
                    </a:lnTo>
                    <a:lnTo>
                      <a:pt x="2953" y="5429"/>
                    </a:lnTo>
                    <a:lnTo>
                      <a:pt x="6251" y="5429"/>
                    </a:lnTo>
                    <a:cubicBezTo>
                      <a:pt x="6882" y="5429"/>
                      <a:pt x="7394" y="4917"/>
                      <a:pt x="7394" y="4286"/>
                    </a:cubicBezTo>
                    <a:lnTo>
                      <a:pt x="7394" y="1143"/>
                    </a:lnTo>
                    <a:cubicBezTo>
                      <a:pt x="7394" y="512"/>
                      <a:pt x="6882" y="0"/>
                      <a:pt x="6251" y="0"/>
                    </a:cubicBezTo>
                    <a:close/>
                  </a:path>
                </a:pathLst>
              </a:custGeom>
              <a:solidFill>
                <a:schemeClr val="tx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13" name="Google Shape;123;p16">
                <a:extLst>
                  <a:ext uri="{FF2B5EF4-FFF2-40B4-BE49-F238E27FC236}">
                    <a16:creationId xmlns:a16="http://schemas.microsoft.com/office/drawing/2014/main" id="{AF297DD3-8419-4786-9E66-ED88DC8A38F3}"/>
                  </a:ext>
                </a:extLst>
              </p:cNvPr>
              <p:cNvSpPr txBox="1"/>
              <p:nvPr/>
            </p:nvSpPr>
            <p:spPr>
              <a:xfrm>
                <a:off x="6169833" y="2896564"/>
                <a:ext cx="1982880" cy="3764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Lēmumu pieņemšana</a:t>
                </a:r>
              </a:p>
              <a:p>
                <a:pPr marL="0" lvl="0" indent="0" algn="ctr" rtl="0">
                  <a:spcBef>
                    <a:spcPts val="0"/>
                  </a:spcBef>
                  <a:spcAft>
                    <a:spcPts val="0"/>
                  </a:spcAft>
                  <a:buNone/>
                </a:pPr>
                <a:r>
                  <a:rPr lang="en"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termiņš</a:t>
                </a:r>
                <a:endParaRPr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a:extLst>
              <a:ext uri="{FF2B5EF4-FFF2-40B4-BE49-F238E27FC236}">
                <a16:creationId xmlns:a16="http://schemas.microsoft.com/office/drawing/2014/main" id="{87C413A8-E2EE-4469-9672-017C9DF40593}"/>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7287346-4B0E-4E03-917A-80CBE79D2429}" type="slidenum">
              <a:rPr lang="en-US" altLang="lv-LV" smtClean="0"/>
              <a:pPr/>
              <a:t>22</a:t>
            </a:fld>
            <a:endParaRPr lang="en-US" altLang="lv-LV"/>
          </a:p>
        </p:txBody>
      </p:sp>
      <p:sp>
        <p:nvSpPr>
          <p:cNvPr id="8" name="Rectangle: Rounded Corners 7">
            <a:extLst>
              <a:ext uri="{FF2B5EF4-FFF2-40B4-BE49-F238E27FC236}">
                <a16:creationId xmlns:a16="http://schemas.microsoft.com/office/drawing/2014/main" id="{35F729E8-0936-4455-8979-BDFA8F1E2AE0}"/>
              </a:ext>
            </a:extLst>
          </p:cNvPr>
          <p:cNvSpPr/>
          <p:nvPr/>
        </p:nvSpPr>
        <p:spPr>
          <a:xfrm>
            <a:off x="404950" y="2933700"/>
            <a:ext cx="3356882" cy="9144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r>
              <a:rPr lang="lv-LV" altLang="lv-LV" sz="2000">
                <a:solidFill>
                  <a:srgbClr val="414142"/>
                </a:solidFill>
                <a:latin typeface="Verdana" panose="020B0604030504040204" pitchFamily="34" charset="0"/>
                <a:cs typeface="Arial" panose="020B0604020202020204" pitchFamily="34" charset="0"/>
              </a:rPr>
              <a:t>Projektu iesniegumu vērtēšanas komisija</a:t>
            </a:r>
            <a:endParaRPr lang="lv-LV" altLang="lv-LV" sz="2000">
              <a:solidFill>
                <a:srgbClr val="FFFFFF"/>
              </a:solidFill>
              <a:cs typeface="Arial" panose="020B0604020202020204" pitchFamily="34" charset="0"/>
            </a:endParaRPr>
          </a:p>
        </p:txBody>
      </p:sp>
      <p:sp>
        <p:nvSpPr>
          <p:cNvPr id="9" name="Rectangle: Rounded Corners 8">
            <a:extLst>
              <a:ext uri="{FF2B5EF4-FFF2-40B4-BE49-F238E27FC236}">
                <a16:creationId xmlns:a16="http://schemas.microsoft.com/office/drawing/2014/main" id="{FE192419-743E-4DD4-B73E-F7F3B9742235}"/>
              </a:ext>
            </a:extLst>
          </p:cNvPr>
          <p:cNvSpPr/>
          <p:nvPr/>
        </p:nvSpPr>
        <p:spPr>
          <a:xfrm>
            <a:off x="3866606" y="1371600"/>
            <a:ext cx="5720878" cy="3803904"/>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lv-LV" altLang="lv-LV" sz="2000" dirty="0">
                <a:latin typeface="Verdana" panose="020B0604030504040204" pitchFamily="34" charset="0"/>
                <a:ea typeface="Verdana" panose="020B0604030504040204" pitchFamily="34" charset="0"/>
                <a:cs typeface="Arial"/>
              </a:rPr>
              <a:t>vērtē projekta iesnieguma </a:t>
            </a:r>
            <a:r>
              <a:rPr lang="lv-LV" altLang="lv-LV" sz="2000" dirty="0">
                <a:solidFill>
                  <a:srgbClr val="1F497D"/>
                </a:solidFill>
                <a:latin typeface="Verdana" panose="020B0604030504040204" pitchFamily="34" charset="0"/>
                <a:ea typeface="Verdana" panose="020B0604030504040204" pitchFamily="34" charset="0"/>
                <a:cs typeface="Arial"/>
              </a:rPr>
              <a:t>atbilstību projektu iesniegumu vērtēšanas kritērijiem</a:t>
            </a:r>
            <a:endParaRPr lang="en-US" altLang="lv-LV" sz="2000" dirty="0">
              <a:solidFill>
                <a:srgbClr val="1F497D"/>
              </a:solidFill>
              <a:latin typeface="Verdana" panose="020B0604030504040204" pitchFamily="34" charset="0"/>
              <a:ea typeface="Verdana" panose="020B0604030504040204" pitchFamily="34" charset="0"/>
              <a:cs typeface="Arial"/>
            </a:endParaRPr>
          </a:p>
          <a:p>
            <a:pPr marL="0" indent="0">
              <a:defRPr/>
            </a:pPr>
            <a:endParaRPr lang="en-US" altLang="lv-LV" sz="2000" dirty="0">
              <a:solidFill>
                <a:srgbClr val="1F497D"/>
              </a:solidFill>
              <a:latin typeface="Verdana" panose="020B0604030504040204" pitchFamily="34" charset="0"/>
              <a:ea typeface="Verdana" panose="020B0604030504040204" pitchFamily="34" charset="0"/>
            </a:endParaRPr>
          </a:p>
          <a:p>
            <a:pPr>
              <a:spcBef>
                <a:spcPct val="20000"/>
              </a:spcBef>
              <a:buFont typeface="Wingdings" panose="05000000000000000000" pitchFamily="2" charset="2"/>
              <a:buChar char="Ø"/>
              <a:defRPr/>
            </a:pPr>
            <a:r>
              <a:rPr lang="lv-LV" altLang="lv-LV" sz="2000" dirty="0">
                <a:solidFill>
                  <a:srgbClr val="1F497D"/>
                </a:solidFill>
                <a:latin typeface="Verdana" panose="020B0604030504040204" pitchFamily="34" charset="0"/>
                <a:ea typeface="Verdana" panose="020B0604030504040204" pitchFamily="34" charset="0"/>
                <a:cs typeface="Arial"/>
              </a:rPr>
              <a:t>pieņem lēmumu </a:t>
            </a:r>
            <a:r>
              <a:rPr lang="lv-LV" altLang="lv-LV" sz="2000" dirty="0">
                <a:latin typeface="Verdana" panose="020B0604030504040204" pitchFamily="34" charset="0"/>
                <a:ea typeface="Verdana" panose="020B0604030504040204" pitchFamily="34" charset="0"/>
                <a:cs typeface="Arial"/>
              </a:rPr>
              <a:t>par projekta iesnieguma apstiprināšanu, apstiprināšanu ar nosacījumu vai noraidīšanu</a:t>
            </a:r>
          </a:p>
        </p:txBody>
      </p:sp>
      <p:sp>
        <p:nvSpPr>
          <p:cNvPr id="21509" name="Title 1">
            <a:extLst>
              <a:ext uri="{FF2B5EF4-FFF2-40B4-BE49-F238E27FC236}">
                <a16:creationId xmlns:a16="http://schemas.microsoft.com/office/drawing/2014/main" id="{81969095-79D4-491E-8378-3C608F244405}"/>
              </a:ext>
            </a:extLst>
          </p:cNvPr>
          <p:cNvSpPr>
            <a:spLocks noGrp="1"/>
          </p:cNvSpPr>
          <p:nvPr>
            <p:ph type="title"/>
          </p:nvPr>
        </p:nvSpPr>
        <p:spPr>
          <a:xfrm>
            <a:off x="2387600" y="304800"/>
            <a:ext cx="9096375" cy="1066800"/>
          </a:xfrm>
        </p:spPr>
        <p:txBody>
          <a:bodyPr/>
          <a:lstStyle/>
          <a:p>
            <a:r>
              <a:rPr lang="lv-LV" altLang="lv-LV">
                <a:solidFill>
                  <a:srgbClr val="002060"/>
                </a:solidFill>
              </a:rPr>
              <a:t>Vērtēšanas kārtība</a:t>
            </a:r>
            <a:r>
              <a:rPr lang="en-US" altLang="lv-LV">
                <a:solidFill>
                  <a:srgbClr val="002060"/>
                </a:solidFill>
              </a:rPr>
              <a:t> (2)</a:t>
            </a:r>
            <a:endParaRPr lang="lv-LV" altLang="lv-LV"/>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a:extLst>
              <a:ext uri="{FF2B5EF4-FFF2-40B4-BE49-F238E27FC236}">
                <a16:creationId xmlns:a16="http://schemas.microsoft.com/office/drawing/2014/main" id="{B43F18CF-568A-4477-8996-DF18F063852B}"/>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5BFAFA8-BB1D-46D3-B687-DCF150F0BE00}" type="slidenum">
              <a:rPr lang="en-US" altLang="lv-LV" smtClean="0"/>
              <a:pPr/>
              <a:t>23</a:t>
            </a:fld>
            <a:endParaRPr lang="en-US" altLang="lv-LV"/>
          </a:p>
        </p:txBody>
      </p:sp>
      <p:sp>
        <p:nvSpPr>
          <p:cNvPr id="25603" name="Title 1">
            <a:extLst>
              <a:ext uri="{FF2B5EF4-FFF2-40B4-BE49-F238E27FC236}">
                <a16:creationId xmlns:a16="http://schemas.microsoft.com/office/drawing/2014/main" id="{2A70074C-C064-4B8A-BA3B-47ADA43F3FE6}"/>
              </a:ext>
            </a:extLst>
          </p:cNvPr>
          <p:cNvSpPr>
            <a:spLocks noGrp="1"/>
          </p:cNvSpPr>
          <p:nvPr>
            <p:ph type="title"/>
          </p:nvPr>
        </p:nvSpPr>
        <p:spPr>
          <a:xfrm>
            <a:off x="2343150" y="381000"/>
            <a:ext cx="9239250" cy="1036638"/>
          </a:xfrm>
        </p:spPr>
        <p:txBody>
          <a:bodyPr/>
          <a:lstStyle/>
          <a:p>
            <a:r>
              <a:rPr lang="lv-LV" altLang="lv-LV">
                <a:solidFill>
                  <a:srgbClr val="002060"/>
                </a:solidFill>
              </a:rPr>
              <a:t>Vērtēšanas kārtība</a:t>
            </a:r>
            <a:r>
              <a:rPr lang="en-US" altLang="lv-LV">
                <a:solidFill>
                  <a:srgbClr val="002060"/>
                </a:solidFill>
              </a:rPr>
              <a:t> (3)</a:t>
            </a:r>
            <a:endParaRPr lang="lv-LV" altLang="lv-LV"/>
          </a:p>
        </p:txBody>
      </p:sp>
      <p:pic>
        <p:nvPicPr>
          <p:cNvPr id="25604" name="Picture 8">
            <a:extLst>
              <a:ext uri="{FF2B5EF4-FFF2-40B4-BE49-F238E27FC236}">
                <a16:creationId xmlns:a16="http://schemas.microsoft.com/office/drawing/2014/main" id="{828C6340-F1B5-4E3B-B275-A3395BD65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554" y="1709738"/>
            <a:ext cx="95726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Content Placeholder 2">
            <a:extLst>
              <a:ext uri="{FF2B5EF4-FFF2-40B4-BE49-F238E27FC236}">
                <a16:creationId xmlns:a16="http://schemas.microsoft.com/office/drawing/2014/main" id="{1D14B53F-2643-4C0C-B7DB-8A7982F12284}"/>
              </a:ext>
            </a:extLst>
          </p:cNvPr>
          <p:cNvSpPr>
            <a:spLocks noGrp="1"/>
          </p:cNvSpPr>
          <p:nvPr>
            <p:ph idx="1"/>
          </p:nvPr>
        </p:nvSpPr>
        <p:spPr>
          <a:xfrm>
            <a:off x="2310829" y="1807465"/>
            <a:ext cx="9170987" cy="880872"/>
          </a:xfrm>
        </p:spPr>
        <p:txBody>
          <a:bodyPr>
            <a:normAutofit lnSpcReduction="10000"/>
          </a:bodyPr>
          <a:lstStyle/>
          <a:p>
            <a:pPr algn="just">
              <a:lnSpc>
                <a:spcPct val="90000"/>
              </a:lnSpc>
              <a:spcBef>
                <a:spcPts val="400"/>
              </a:spcBef>
              <a:spcAft>
                <a:spcPts val="400"/>
              </a:spcAft>
            </a:pPr>
            <a:r>
              <a:rPr lang="lv-LV" sz="1800" dirty="0">
                <a:solidFill>
                  <a:schemeClr val="tx2"/>
                </a:solidFill>
                <a:effectLst/>
                <a:cs typeface="Arial" panose="020B0604020202020204" pitchFamily="34" charset="0"/>
              </a:rPr>
              <a:t>Lēmumu par projekta iesnieguma </a:t>
            </a:r>
            <a:r>
              <a:rPr lang="lv-LV" sz="1800" b="1" dirty="0">
                <a:solidFill>
                  <a:schemeClr val="tx2"/>
                </a:solidFill>
                <a:effectLst/>
                <a:cs typeface="Arial" panose="020B0604020202020204" pitchFamily="34" charset="0"/>
              </a:rPr>
              <a:t>apstiprināšanu</a:t>
            </a:r>
            <a:r>
              <a:rPr lang="lv-LV" sz="1800" dirty="0">
                <a:solidFill>
                  <a:schemeClr val="tx2"/>
                </a:solidFill>
                <a:effectLst/>
                <a:cs typeface="Arial" panose="020B0604020202020204" pitchFamily="34" charset="0"/>
              </a:rPr>
              <a:t> sadarbības iestāde pieņem, ja </a:t>
            </a:r>
            <a:r>
              <a:rPr lang="lv-LV" sz="1800" dirty="0">
                <a:solidFill>
                  <a:schemeClr val="tx2"/>
                </a:solidFill>
                <a:effectLst/>
                <a:cs typeface="Times New Roman" panose="02020603050405020304" pitchFamily="18" charset="0"/>
              </a:rPr>
              <a:t>projekta iesniegums atbilst projektu iesniegumu vērtēšanas kritērijiem.</a:t>
            </a:r>
            <a:endParaRPr lang="lv-LV" sz="1800" dirty="0">
              <a:solidFill>
                <a:schemeClr val="tx2"/>
              </a:solidFill>
              <a:effectLst/>
              <a:cs typeface="Arial" panose="020B0604020202020204" pitchFamily="34" charset="0"/>
            </a:endParaRPr>
          </a:p>
          <a:p>
            <a:pPr algn="just">
              <a:lnSpc>
                <a:spcPct val="90000"/>
              </a:lnSpc>
              <a:spcBef>
                <a:spcPts val="400"/>
              </a:spcBef>
              <a:spcAft>
                <a:spcPts val="400"/>
              </a:spcAft>
            </a:pPr>
            <a:endParaRPr lang="lv-LV" altLang="lv-LV" dirty="0">
              <a:solidFill>
                <a:schemeClr val="tx2"/>
              </a:solidFill>
            </a:endParaRPr>
          </a:p>
        </p:txBody>
      </p:sp>
      <p:pic>
        <p:nvPicPr>
          <p:cNvPr id="2" name="Picture 7">
            <a:extLst>
              <a:ext uri="{FF2B5EF4-FFF2-40B4-BE49-F238E27FC236}">
                <a16:creationId xmlns:a16="http://schemas.microsoft.com/office/drawing/2014/main" id="{8364C44B-8F4B-8791-5589-183B135AE5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6119" y="3671029"/>
            <a:ext cx="700088"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913CD425-1717-1CAF-938F-A8F3E54E9DF4}"/>
              </a:ext>
            </a:extLst>
          </p:cNvPr>
          <p:cNvSpPr txBox="1">
            <a:spLocks/>
          </p:cNvSpPr>
          <p:nvPr/>
        </p:nvSpPr>
        <p:spPr bwMode="auto">
          <a:xfrm>
            <a:off x="2310829" y="3466083"/>
            <a:ext cx="9474771" cy="1454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spcBef>
                <a:spcPts val="400"/>
              </a:spcBef>
              <a:spcAft>
                <a:spcPts val="400"/>
              </a:spcAft>
            </a:pPr>
            <a:r>
              <a:rPr lang="lv-LV" altLang="lv-LV" sz="1800" dirty="0">
                <a:solidFill>
                  <a:schemeClr val="tx2"/>
                </a:solidFill>
              </a:rPr>
              <a:t>Lēmumu par projekta iesnieguma </a:t>
            </a:r>
            <a:r>
              <a:rPr lang="lv-LV" altLang="lv-LV" sz="1800" b="1" dirty="0">
                <a:solidFill>
                  <a:schemeClr val="tx2"/>
                </a:solidFill>
              </a:rPr>
              <a:t>apstiprināšanu ar nosacījumu </a:t>
            </a:r>
            <a:r>
              <a:rPr lang="lv-LV" altLang="lv-LV" sz="1800" dirty="0">
                <a:solidFill>
                  <a:schemeClr val="tx2"/>
                </a:solidFill>
              </a:rPr>
              <a:t>pieņem, ja projekta iesniedzējam nepieciešams veikt sadarbības iestādes noteiktās darbības, lai projekta iesniegums pilnībā atbilstu projektu iesniegumu vērtēšanas kritērijiem un projektu varētu atbilstoši īstenot. Ja projekta iesniegums ir apstiprināts ar nosacījumu, projekta iesniedzējs veic tikai darbības, kuras ir noteiktas lēmumā par projekta iesnieguma apstiprināšanu ar nosacījumu, nemainot projekta iesniegumu pēc būtības.</a:t>
            </a:r>
          </a:p>
        </p:txBody>
      </p:sp>
    </p:spTree>
    <p:extLst>
      <p:ext uri="{BB962C8B-B14F-4D97-AF65-F5344CB8AC3E}">
        <p14:creationId xmlns:p14="http://schemas.microsoft.com/office/powerpoint/2010/main" val="2585768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Number Placeholder 5">
            <a:extLst>
              <a:ext uri="{FF2B5EF4-FFF2-40B4-BE49-F238E27FC236}">
                <a16:creationId xmlns:a16="http://schemas.microsoft.com/office/drawing/2014/main" id="{6464D9F3-8FCF-48BC-8642-5AFB2E1F5B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8ED2962-AFED-47F6-BDC9-4BD35E044E0D}" type="slidenum">
              <a:rPr lang="en-US" altLang="lv-LV" smtClean="0"/>
              <a:pPr/>
              <a:t>24</a:t>
            </a:fld>
            <a:endParaRPr lang="en-US" altLang="lv-LV"/>
          </a:p>
        </p:txBody>
      </p:sp>
      <p:sp>
        <p:nvSpPr>
          <p:cNvPr id="27652" name="Title 1">
            <a:extLst>
              <a:ext uri="{FF2B5EF4-FFF2-40B4-BE49-F238E27FC236}">
                <a16:creationId xmlns:a16="http://schemas.microsoft.com/office/drawing/2014/main" id="{90C02F5B-D2AC-4678-AEA3-BA2DCED59B8A}"/>
              </a:ext>
            </a:extLst>
          </p:cNvPr>
          <p:cNvSpPr>
            <a:spLocks noGrp="1"/>
          </p:cNvSpPr>
          <p:nvPr>
            <p:ph type="title"/>
          </p:nvPr>
        </p:nvSpPr>
        <p:spPr>
          <a:xfrm>
            <a:off x="2300288" y="381000"/>
            <a:ext cx="9282112" cy="1036638"/>
          </a:xfrm>
        </p:spPr>
        <p:txBody>
          <a:bodyPr/>
          <a:lstStyle/>
          <a:p>
            <a:r>
              <a:rPr lang="lv-LV" altLang="lv-LV" dirty="0">
                <a:solidFill>
                  <a:srgbClr val="002060"/>
                </a:solidFill>
              </a:rPr>
              <a:t>Vērtēšanas kārtība</a:t>
            </a:r>
            <a:r>
              <a:rPr lang="en-US" altLang="lv-LV" dirty="0">
                <a:solidFill>
                  <a:srgbClr val="002060"/>
                </a:solidFill>
              </a:rPr>
              <a:t> (</a:t>
            </a:r>
            <a:r>
              <a:rPr lang="lv-LV" altLang="lv-LV" dirty="0">
                <a:solidFill>
                  <a:srgbClr val="002060"/>
                </a:solidFill>
              </a:rPr>
              <a:t>4</a:t>
            </a:r>
            <a:r>
              <a:rPr lang="en-US" altLang="lv-LV" dirty="0">
                <a:solidFill>
                  <a:srgbClr val="002060"/>
                </a:solidFill>
              </a:rPr>
              <a:t>)</a:t>
            </a:r>
            <a:endParaRPr lang="lv-LV" altLang="lv-LV" dirty="0"/>
          </a:p>
        </p:txBody>
      </p:sp>
      <p:pic>
        <p:nvPicPr>
          <p:cNvPr id="2" name="Picture 7">
            <a:extLst>
              <a:ext uri="{FF2B5EF4-FFF2-40B4-BE49-F238E27FC236}">
                <a16:creationId xmlns:a16="http://schemas.microsoft.com/office/drawing/2014/main" id="{E87DDCFE-E348-087A-3B2F-44C1F37312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6474" y="1901665"/>
            <a:ext cx="700088"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7D36E48C-A9E7-8B97-7877-E6554FB862CE}"/>
              </a:ext>
            </a:extLst>
          </p:cNvPr>
          <p:cNvSpPr>
            <a:spLocks noGrp="1"/>
          </p:cNvSpPr>
          <p:nvPr>
            <p:ph idx="1"/>
          </p:nvPr>
        </p:nvSpPr>
        <p:spPr/>
        <p:txBody>
          <a:bodyPr/>
          <a:lstStyle/>
          <a:p>
            <a:pPr lvl="0" algn="just">
              <a:spcAft>
                <a:spcPts val="600"/>
              </a:spcAft>
            </a:pPr>
            <a:r>
              <a:rPr lang="lv-LV" sz="1800" b="1" dirty="0">
                <a:effectLst/>
              </a:rPr>
              <a:t>Ja projekta iesniegums ir apstiprināts ar nosacījumu</a:t>
            </a:r>
            <a:r>
              <a:rPr lang="lv-LV" sz="1800" dirty="0">
                <a:effectLst/>
              </a:rPr>
              <a:t>, </a:t>
            </a:r>
            <a:r>
              <a:rPr lang="lv-LV" sz="1800" b="1" dirty="0">
                <a:effectLst/>
              </a:rPr>
              <a:t>pēc precizētā projekta iesnieguma iesniegšanas</a:t>
            </a:r>
            <a:r>
              <a:rPr lang="lv-LV" sz="1800" dirty="0">
                <a:effectLst/>
              </a:rPr>
              <a:t>, pamatojoties uz vērtēšanas komisijas atzinumu par nosacījumu izpildi vai neizpildi, sadarbības iestāde </a:t>
            </a:r>
            <a:r>
              <a:rPr lang="lv-LV" sz="1800" b="1" dirty="0">
                <a:effectLst/>
              </a:rPr>
              <a:t>izdod atzinumu par</a:t>
            </a:r>
            <a:r>
              <a:rPr lang="lv-LV" sz="1800" dirty="0">
                <a:effectLst/>
              </a:rPr>
              <a:t>:</a:t>
            </a:r>
            <a:endParaRPr lang="en-US" sz="1800" dirty="0">
              <a:effectLst/>
            </a:endParaRPr>
          </a:p>
          <a:p>
            <a:pPr lvl="0" algn="just">
              <a:spcAft>
                <a:spcPts val="600"/>
              </a:spcAft>
            </a:pPr>
            <a:endParaRPr lang="lv-LV" sz="1800" dirty="0">
              <a:effectLst/>
            </a:endParaRPr>
          </a:p>
          <a:p>
            <a:pPr marL="457200" lvl="1" indent="0" algn="just">
              <a:spcAft>
                <a:spcPts val="600"/>
              </a:spcAft>
              <a:buNone/>
            </a:pPr>
            <a:r>
              <a:rPr lang="lv-LV" sz="1800" b="1" dirty="0">
                <a:effectLst/>
                <a:latin typeface="Verdana" panose="020B0604030504040204" pitchFamily="34" charset="0"/>
              </a:rPr>
              <a:t>lēmumā noteikto nosacījumu izpildi</a:t>
            </a:r>
            <a:r>
              <a:rPr lang="lv-LV" sz="1800" dirty="0">
                <a:effectLst/>
                <a:latin typeface="Verdana" panose="020B0604030504040204" pitchFamily="34" charset="0"/>
              </a:rPr>
              <a:t>, ja precizētais projekta iesniegums iesniegts lēmumā noteiktajā termiņā un ar precizējumiem projekta iesniegumā ir izpildīti visi lēmumā izvirzītie nosacījumi;</a:t>
            </a:r>
          </a:p>
          <a:p>
            <a:pPr marL="457200" lvl="1" indent="0" algn="just">
              <a:spcAft>
                <a:spcPts val="600"/>
              </a:spcAft>
              <a:buNone/>
            </a:pPr>
            <a:r>
              <a:rPr lang="lv-LV" sz="1800" b="1" dirty="0">
                <a:effectLst/>
                <a:latin typeface="Verdana" panose="020B0604030504040204" pitchFamily="34" charset="0"/>
              </a:rPr>
              <a:t>lēmumā noteikto nosacījumu neizpildi</a:t>
            </a:r>
            <a:r>
              <a:rPr lang="lv-LV" sz="1800" dirty="0">
                <a:effectLst/>
                <a:latin typeface="Verdana" panose="020B0604030504040204" pitchFamily="34" charset="0"/>
              </a:rPr>
              <a:t>, atzīstot projekta iesniegumu par noraidāmu, ja kāds no lēmumā noteiktajiem nosacījumiem netiek izpildīts vai netiek izpildīts lēmumā noteiktajā termiņā vai ja projekta iesniedzēja iesniegtās informācijas dēļ projekta iesniegums neatbilst projektu iesniegumu vērtēšanas kritērijiem.</a:t>
            </a:r>
          </a:p>
          <a:p>
            <a:endParaRPr lang="lv-LV" dirty="0"/>
          </a:p>
        </p:txBody>
      </p:sp>
      <p:pic>
        <p:nvPicPr>
          <p:cNvPr id="5" name="Picture 8">
            <a:extLst>
              <a:ext uri="{FF2B5EF4-FFF2-40B4-BE49-F238E27FC236}">
                <a16:creationId xmlns:a16="http://schemas.microsoft.com/office/drawing/2014/main" id="{2EEB576C-8B27-D3F2-A088-8E393C658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889" y="3493008"/>
            <a:ext cx="69319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1FE458AB-3CAA-5D1F-6939-3FA9D90C05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8889" y="4786761"/>
            <a:ext cx="624128" cy="60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Number Placeholder 5">
            <a:extLst>
              <a:ext uri="{FF2B5EF4-FFF2-40B4-BE49-F238E27FC236}">
                <a16:creationId xmlns:a16="http://schemas.microsoft.com/office/drawing/2014/main" id="{6464D9F3-8FCF-48BC-8642-5AFB2E1F5B56}"/>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8ED2962-AFED-47F6-BDC9-4BD35E044E0D}" type="slidenum">
              <a:rPr lang="en-US" altLang="lv-LV" smtClean="0"/>
              <a:pPr/>
              <a:t>25</a:t>
            </a:fld>
            <a:endParaRPr lang="en-US" altLang="lv-LV"/>
          </a:p>
        </p:txBody>
      </p:sp>
      <p:sp>
        <p:nvSpPr>
          <p:cNvPr id="27652" name="Title 1">
            <a:extLst>
              <a:ext uri="{FF2B5EF4-FFF2-40B4-BE49-F238E27FC236}">
                <a16:creationId xmlns:a16="http://schemas.microsoft.com/office/drawing/2014/main" id="{90C02F5B-D2AC-4678-AEA3-BA2DCED59B8A}"/>
              </a:ext>
            </a:extLst>
          </p:cNvPr>
          <p:cNvSpPr>
            <a:spLocks noGrp="1"/>
          </p:cNvSpPr>
          <p:nvPr>
            <p:ph type="title"/>
          </p:nvPr>
        </p:nvSpPr>
        <p:spPr>
          <a:xfrm>
            <a:off x="2300288" y="381000"/>
            <a:ext cx="9282112" cy="1036638"/>
          </a:xfrm>
        </p:spPr>
        <p:txBody>
          <a:bodyPr/>
          <a:lstStyle/>
          <a:p>
            <a:r>
              <a:rPr lang="lv-LV" altLang="lv-LV">
                <a:solidFill>
                  <a:srgbClr val="002060"/>
                </a:solidFill>
              </a:rPr>
              <a:t>Vērtēšanas kārtība</a:t>
            </a:r>
            <a:r>
              <a:rPr lang="en-US" altLang="lv-LV">
                <a:solidFill>
                  <a:srgbClr val="002060"/>
                </a:solidFill>
              </a:rPr>
              <a:t> (5)</a:t>
            </a:r>
            <a:endParaRPr lang="lv-LV" altLang="lv-LV"/>
          </a:p>
        </p:txBody>
      </p:sp>
      <p:sp>
        <p:nvSpPr>
          <p:cNvPr id="4" name="Content Placeholder 3">
            <a:extLst>
              <a:ext uri="{FF2B5EF4-FFF2-40B4-BE49-F238E27FC236}">
                <a16:creationId xmlns:a16="http://schemas.microsoft.com/office/drawing/2014/main" id="{7D36E48C-A9E7-8B97-7877-E6554FB862CE}"/>
              </a:ext>
            </a:extLst>
          </p:cNvPr>
          <p:cNvSpPr>
            <a:spLocks noGrp="1"/>
          </p:cNvSpPr>
          <p:nvPr>
            <p:ph idx="1"/>
          </p:nvPr>
        </p:nvSpPr>
        <p:spPr>
          <a:xfrm>
            <a:off x="2756647" y="1752601"/>
            <a:ext cx="8825753" cy="976883"/>
          </a:xfrm>
        </p:spPr>
        <p:txBody>
          <a:bodyPr/>
          <a:lstStyle/>
          <a:p>
            <a:r>
              <a:rPr lang="lv-LV" sz="1800" dirty="0">
                <a:effectLst/>
              </a:rPr>
              <a:t>Lēmumu par projekta iesnieguma </a:t>
            </a:r>
            <a:r>
              <a:rPr lang="lv-LV" sz="1800" b="1" dirty="0">
                <a:effectLst/>
              </a:rPr>
              <a:t>noraidīšanu</a:t>
            </a:r>
            <a:r>
              <a:rPr lang="lv-LV" sz="1800" dirty="0">
                <a:effectLst/>
              </a:rPr>
              <a:t> sadarbības iestāde pieņem, ja projekta iesniedzējs nav uzaicināts iesniegt projekta iesniegumu.</a:t>
            </a:r>
          </a:p>
          <a:p>
            <a:endParaRPr lang="lv-LV" dirty="0"/>
          </a:p>
        </p:txBody>
      </p:sp>
      <p:pic>
        <p:nvPicPr>
          <p:cNvPr id="6" name="Picture 7">
            <a:extLst>
              <a:ext uri="{FF2B5EF4-FFF2-40B4-BE49-F238E27FC236}">
                <a16:creationId xmlns:a16="http://schemas.microsoft.com/office/drawing/2014/main" id="{1FE458AB-3CAA-5D1F-6939-3FA9D90C0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144" y="1851536"/>
            <a:ext cx="846563" cy="813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239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6">
            <a:extLst>
              <a:ext uri="{FF2B5EF4-FFF2-40B4-BE49-F238E27FC236}">
                <a16:creationId xmlns:a16="http://schemas.microsoft.com/office/drawing/2014/main" id="{F95FD376-2B24-4207-A4C5-FDD37288E548}"/>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535D71D-9592-4F4B-A1EC-350510F04ABF}" type="slidenum">
              <a:rPr lang="en-US" altLang="lv-LV" smtClean="0"/>
              <a:pPr/>
              <a:t>26</a:t>
            </a:fld>
            <a:endParaRPr lang="en-US" altLang="lv-LV"/>
          </a:p>
        </p:txBody>
      </p:sp>
      <p:sp>
        <p:nvSpPr>
          <p:cNvPr id="22531" name="Title 1">
            <a:extLst>
              <a:ext uri="{FF2B5EF4-FFF2-40B4-BE49-F238E27FC236}">
                <a16:creationId xmlns:a16="http://schemas.microsoft.com/office/drawing/2014/main" id="{63DCB649-508B-4CD0-9508-3F2840158953}"/>
              </a:ext>
            </a:extLst>
          </p:cNvPr>
          <p:cNvSpPr>
            <a:spLocks noGrp="1"/>
          </p:cNvSpPr>
          <p:nvPr>
            <p:ph type="title"/>
          </p:nvPr>
        </p:nvSpPr>
        <p:spPr>
          <a:xfrm>
            <a:off x="2355850" y="396876"/>
            <a:ext cx="9096375" cy="1066800"/>
          </a:xfrm>
        </p:spPr>
        <p:txBody>
          <a:bodyPr/>
          <a:lstStyle/>
          <a:p>
            <a:r>
              <a:rPr lang="lv-LV" altLang="lv-LV">
                <a:solidFill>
                  <a:srgbClr val="002060"/>
                </a:solidFill>
              </a:rPr>
              <a:t>Vērtēšanas kārtība</a:t>
            </a:r>
            <a:r>
              <a:rPr lang="en-US" altLang="lv-LV">
                <a:solidFill>
                  <a:srgbClr val="002060"/>
                </a:solidFill>
              </a:rPr>
              <a:t> (6)</a:t>
            </a:r>
            <a:endParaRPr lang="lv-LV" altLang="lv-LV"/>
          </a:p>
        </p:txBody>
      </p:sp>
      <p:pic>
        <p:nvPicPr>
          <p:cNvPr id="3" name="Picture 2">
            <a:extLst>
              <a:ext uri="{FF2B5EF4-FFF2-40B4-BE49-F238E27FC236}">
                <a16:creationId xmlns:a16="http://schemas.microsoft.com/office/drawing/2014/main" id="{39AE3EB1-8545-4870-93C5-E7E004B16998}"/>
              </a:ext>
            </a:extLst>
          </p:cNvPr>
          <p:cNvPicPr>
            <a:picLocks noChangeAspect="1"/>
          </p:cNvPicPr>
          <p:nvPr/>
        </p:nvPicPr>
        <p:blipFill>
          <a:blip r:embed="rId3"/>
          <a:stretch>
            <a:fillRect/>
          </a:stretch>
        </p:blipFill>
        <p:spPr>
          <a:xfrm>
            <a:off x="8907678" y="737893"/>
            <a:ext cx="1914310" cy="1316850"/>
          </a:xfrm>
          <a:prstGeom prst="rect">
            <a:avLst/>
          </a:prstGeom>
        </p:spPr>
      </p:pic>
      <p:sp>
        <p:nvSpPr>
          <p:cNvPr id="8" name="Rectangle: Rounded Corners 7">
            <a:extLst>
              <a:ext uri="{FF2B5EF4-FFF2-40B4-BE49-F238E27FC236}">
                <a16:creationId xmlns:a16="http://schemas.microsoft.com/office/drawing/2014/main" id="{0E75CC1D-64BF-440D-AB6E-6955188312F9}"/>
              </a:ext>
            </a:extLst>
          </p:cNvPr>
          <p:cNvSpPr/>
          <p:nvPr/>
        </p:nvSpPr>
        <p:spPr bwMode="auto">
          <a:xfrm>
            <a:off x="939470" y="3298520"/>
            <a:ext cx="3149600" cy="937151"/>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r>
              <a:rPr lang="lv-LV" altLang="lv-LV" sz="2000" dirty="0">
                <a:solidFill>
                  <a:srgbClr val="414142"/>
                </a:solidFill>
                <a:latin typeface="Verdana" panose="020B0604030504040204" pitchFamily="34" charset="0"/>
                <a:cs typeface="Arial" panose="020B0604020202020204" pitchFamily="34" charset="0"/>
              </a:rPr>
              <a:t>Projektu iesniegumu vērtēšanas kritēriji</a:t>
            </a:r>
            <a:endParaRPr lang="lv-LV" altLang="lv-LV" sz="2000" dirty="0">
              <a:solidFill>
                <a:srgbClr val="FFFFFF"/>
              </a:solidFill>
              <a:cs typeface="Arial" panose="020B0604020202020204" pitchFamily="34" charset="0"/>
            </a:endParaRPr>
          </a:p>
        </p:txBody>
      </p:sp>
      <p:sp>
        <p:nvSpPr>
          <p:cNvPr id="9" name="Rectangle: Rounded Corners 8">
            <a:extLst>
              <a:ext uri="{FF2B5EF4-FFF2-40B4-BE49-F238E27FC236}">
                <a16:creationId xmlns:a16="http://schemas.microsoft.com/office/drawing/2014/main" id="{27C810AC-5970-4F80-92EF-BEECAEF3816A}"/>
              </a:ext>
            </a:extLst>
          </p:cNvPr>
          <p:cNvSpPr/>
          <p:nvPr/>
        </p:nvSpPr>
        <p:spPr bwMode="auto">
          <a:xfrm>
            <a:off x="4198552" y="2054743"/>
            <a:ext cx="2511425" cy="1114494"/>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lv-LV" altLang="lv-LV" sz="1800" dirty="0">
                <a:solidFill>
                  <a:srgbClr val="414142"/>
                </a:solidFill>
                <a:latin typeface="Verdana" panose="020B0604030504040204" pitchFamily="34" charset="0"/>
              </a:rPr>
              <a:t>vienotie kritēriji</a:t>
            </a:r>
            <a:endParaRPr lang="lv-LV" altLang="lv-LV" sz="1800" dirty="0">
              <a:solidFill>
                <a:srgbClr val="1F497D"/>
              </a:solidFill>
              <a:latin typeface="Verdana" panose="020B0604030504040204" pitchFamily="34" charset="0"/>
            </a:endParaRPr>
          </a:p>
        </p:txBody>
      </p:sp>
      <p:sp>
        <p:nvSpPr>
          <p:cNvPr id="11" name="Rectangle: Rounded Corners 10">
            <a:extLst>
              <a:ext uri="{FF2B5EF4-FFF2-40B4-BE49-F238E27FC236}">
                <a16:creationId xmlns:a16="http://schemas.microsoft.com/office/drawing/2014/main" id="{241C954F-F119-4F50-ABD9-2D2E9CDE4300}"/>
              </a:ext>
            </a:extLst>
          </p:cNvPr>
          <p:cNvSpPr/>
          <p:nvPr/>
        </p:nvSpPr>
        <p:spPr bwMode="auto">
          <a:xfrm>
            <a:off x="4198552" y="4381355"/>
            <a:ext cx="4423462" cy="1080327"/>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lv-LV" altLang="lv-LV" sz="1800">
                <a:solidFill>
                  <a:srgbClr val="414142"/>
                </a:solidFill>
                <a:latin typeface="Verdana" panose="020B0604030504040204" pitchFamily="34" charset="0"/>
              </a:rPr>
              <a:t>specifiskie atbilstības kritēriji</a:t>
            </a:r>
            <a:endParaRPr lang="lv-LV" altLang="lv-LV" sz="1800">
              <a:solidFill>
                <a:srgbClr val="1F497D"/>
              </a:solidFill>
              <a:latin typeface="Verdana" panose="020B0604030504040204" pitchFamily="34" charset="0"/>
            </a:endParaRPr>
          </a:p>
        </p:txBody>
      </p:sp>
      <p:sp>
        <p:nvSpPr>
          <p:cNvPr id="16" name="Rectangle: Rounded Corners 15">
            <a:extLst>
              <a:ext uri="{FF2B5EF4-FFF2-40B4-BE49-F238E27FC236}">
                <a16:creationId xmlns:a16="http://schemas.microsoft.com/office/drawing/2014/main" id="{00B8168B-55E0-4F04-A486-78357EB6514A}"/>
              </a:ext>
            </a:extLst>
          </p:cNvPr>
          <p:cNvSpPr/>
          <p:nvPr/>
        </p:nvSpPr>
        <p:spPr bwMode="auto">
          <a:xfrm>
            <a:off x="4198552" y="3202001"/>
            <a:ext cx="3288002" cy="113018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lv-LV" altLang="lv-LV" sz="1800">
                <a:solidFill>
                  <a:srgbClr val="414142"/>
                </a:solidFill>
                <a:latin typeface="Verdana" panose="020B0604030504040204" pitchFamily="34" charset="0"/>
              </a:rPr>
              <a:t>vienotie izvēles kritēriji</a:t>
            </a:r>
            <a:endParaRPr lang="lv-LV" altLang="lv-LV" sz="1800">
              <a:solidFill>
                <a:srgbClr val="1F497D"/>
              </a:solidFill>
              <a:latin typeface="Verdan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AED74DA-165D-43EA-86A5-BE96BBEC7D58}"/>
              </a:ext>
            </a:extLst>
          </p:cNvPr>
          <p:cNvSpPr>
            <a:spLocks noGrp="1"/>
          </p:cNvSpPr>
          <p:nvPr>
            <p:ph type="sldNum" sz="quarter" idx="13"/>
          </p:nvPr>
        </p:nvSpPr>
        <p:spPr/>
        <p:txBody>
          <a:bodyPr/>
          <a:lstStyle/>
          <a:p>
            <a:pPr>
              <a:defRPr/>
            </a:pPr>
            <a:fld id="{80801E7D-0D54-4EB8-8CE4-F0BAC0E4339E}" type="slidenum">
              <a:rPr lang="en-US" altLang="lv-LV" smtClean="0"/>
              <a:pPr>
                <a:defRPr/>
              </a:pPr>
              <a:t>27</a:t>
            </a:fld>
            <a:endParaRPr lang="en-US" altLang="lv-LV"/>
          </a:p>
        </p:txBody>
      </p:sp>
      <p:sp>
        <p:nvSpPr>
          <p:cNvPr id="8" name="Title 1">
            <a:extLst>
              <a:ext uri="{FF2B5EF4-FFF2-40B4-BE49-F238E27FC236}">
                <a16:creationId xmlns:a16="http://schemas.microsoft.com/office/drawing/2014/main" id="{A5A629F9-B3AB-44A1-9995-A39C3B025D71}"/>
              </a:ext>
            </a:extLst>
          </p:cNvPr>
          <p:cNvSpPr>
            <a:spLocks noGrp="1"/>
          </p:cNvSpPr>
          <p:nvPr>
            <p:ph type="title"/>
          </p:nvPr>
        </p:nvSpPr>
        <p:spPr>
          <a:xfrm>
            <a:off x="2328421" y="304800"/>
            <a:ext cx="9253979" cy="1066800"/>
          </a:xfrm>
        </p:spPr>
        <p:txBody>
          <a:bodyPr/>
          <a:lstStyle/>
          <a:p>
            <a:r>
              <a:rPr lang="lv-LV" altLang="lv-LV" dirty="0">
                <a:solidFill>
                  <a:srgbClr val="002060"/>
                </a:solidFill>
                <a:latin typeface="Verdana"/>
                <a:ea typeface="Verdana"/>
              </a:rPr>
              <a:t>Vērtēšanas kārtība</a:t>
            </a:r>
            <a:r>
              <a:rPr lang="en-US" altLang="lv-LV" dirty="0">
                <a:solidFill>
                  <a:srgbClr val="002060"/>
                </a:solidFill>
                <a:latin typeface="Verdana"/>
                <a:ea typeface="Verdana"/>
              </a:rPr>
              <a:t> (</a:t>
            </a:r>
            <a:r>
              <a:rPr lang="lv-LV" altLang="lv-LV" dirty="0">
                <a:solidFill>
                  <a:srgbClr val="002060"/>
                </a:solidFill>
                <a:latin typeface="Verdana"/>
                <a:ea typeface="Verdana"/>
              </a:rPr>
              <a:t>7</a:t>
            </a:r>
            <a:r>
              <a:rPr lang="en-US" altLang="lv-LV" dirty="0">
                <a:solidFill>
                  <a:srgbClr val="002060"/>
                </a:solidFill>
                <a:latin typeface="Verdana"/>
                <a:ea typeface="Verdana"/>
              </a:rPr>
              <a:t>)</a:t>
            </a:r>
            <a:endParaRPr lang="lv-LV" altLang="lv-LV" dirty="0">
              <a:latin typeface="Verdana"/>
              <a:ea typeface="Verdana"/>
            </a:endParaRPr>
          </a:p>
        </p:txBody>
      </p:sp>
      <p:graphicFrame>
        <p:nvGraphicFramePr>
          <p:cNvPr id="9" name="Table 16">
            <a:extLst>
              <a:ext uri="{FF2B5EF4-FFF2-40B4-BE49-F238E27FC236}">
                <a16:creationId xmlns:a16="http://schemas.microsoft.com/office/drawing/2014/main" id="{D73BBA34-661E-409A-80C4-542247C69350}"/>
              </a:ext>
            </a:extLst>
          </p:cNvPr>
          <p:cNvGraphicFramePr>
            <a:graphicFrameLocks noGrp="1"/>
          </p:cNvGraphicFramePr>
          <p:nvPr>
            <p:extLst>
              <p:ext uri="{D42A27DB-BD31-4B8C-83A1-F6EECF244321}">
                <p14:modId xmlns:p14="http://schemas.microsoft.com/office/powerpoint/2010/main" val="1674833463"/>
              </p:ext>
            </p:extLst>
          </p:nvPr>
        </p:nvGraphicFramePr>
        <p:xfrm>
          <a:off x="786384" y="1681480"/>
          <a:ext cx="10563488" cy="3871327"/>
        </p:xfrm>
        <a:graphic>
          <a:graphicData uri="http://schemas.openxmlformats.org/drawingml/2006/table">
            <a:tbl>
              <a:tblPr firstRow="1" bandRow="1">
                <a:tableStyleId>{5C22544A-7EE6-4342-B048-85BDC9FD1C3A}</a:tableStyleId>
              </a:tblPr>
              <a:tblGrid>
                <a:gridCol w="8046720">
                  <a:extLst>
                    <a:ext uri="{9D8B030D-6E8A-4147-A177-3AD203B41FA5}">
                      <a16:colId xmlns:a16="http://schemas.microsoft.com/office/drawing/2014/main" val="3725079411"/>
                    </a:ext>
                  </a:extLst>
                </a:gridCol>
                <a:gridCol w="2516768">
                  <a:extLst>
                    <a:ext uri="{9D8B030D-6E8A-4147-A177-3AD203B41FA5}">
                      <a16:colId xmlns:a16="http://schemas.microsoft.com/office/drawing/2014/main" val="895076177"/>
                    </a:ext>
                  </a:extLst>
                </a:gridCol>
              </a:tblGrid>
              <a:tr h="370840">
                <a:tc>
                  <a:txBody>
                    <a:bodyPr/>
                    <a:lstStyle/>
                    <a:p>
                      <a:pPr algn="ctr"/>
                      <a:r>
                        <a:rPr lang="en-US" sz="1800" noProof="0">
                          <a:latin typeface="Verdana"/>
                          <a:ea typeface="Verdana"/>
                        </a:rPr>
                        <a:t>3. </a:t>
                      </a:r>
                      <a:r>
                        <a:rPr lang="lv-LV" sz="1800" cap="all" baseline="0" noProof="0">
                          <a:latin typeface="Verdana"/>
                          <a:ea typeface="Verdana"/>
                        </a:rPr>
                        <a:t>specifiskie atbilstības kritēriji</a:t>
                      </a:r>
                    </a:p>
                  </a:txBody>
                  <a:tcPr/>
                </a:tc>
                <a:tc>
                  <a:txBody>
                    <a:bodyPr/>
                    <a:lstStyle/>
                    <a:p>
                      <a:pPr algn="ctr"/>
                      <a:r>
                        <a:rPr lang="lv-LV" sz="1800" b="1" i="0" kern="1200" noProof="0">
                          <a:solidFill>
                            <a:schemeClr val="lt1"/>
                          </a:solidFill>
                          <a:effectLst/>
                          <a:latin typeface="Verdana"/>
                          <a:ea typeface="Verdana"/>
                          <a:cs typeface="+mn-cs"/>
                        </a:rPr>
                        <a:t>Kritērija ietekme uz lēmuma pieņemšanu</a:t>
                      </a:r>
                      <a:endParaRPr lang="lv-LV" sz="1800" noProof="0">
                        <a:latin typeface="Verdana"/>
                        <a:ea typeface="Verdana"/>
                      </a:endParaRPr>
                    </a:p>
                  </a:txBody>
                  <a:tcPr/>
                </a:tc>
                <a:extLst>
                  <a:ext uri="{0D108BD9-81ED-4DB2-BD59-A6C34878D82A}">
                    <a16:rowId xmlns:a16="http://schemas.microsoft.com/office/drawing/2014/main" val="2692483492"/>
                  </a:ext>
                </a:extLst>
              </a:tr>
              <a:tr h="586232">
                <a:tc>
                  <a:txBody>
                    <a:bodyPr/>
                    <a:lstStyle/>
                    <a:p>
                      <a:r>
                        <a:rPr lang="en-US" sz="1400" noProof="0" dirty="0">
                          <a:solidFill>
                            <a:schemeClr val="tx2"/>
                          </a:solidFill>
                          <a:latin typeface="Verdana"/>
                          <a:ea typeface="Verdana"/>
                        </a:rPr>
                        <a:t>3.1. </a:t>
                      </a:r>
                      <a:r>
                        <a:rPr lang="lv-LV" sz="1400" b="0" noProof="0" dirty="0">
                          <a:solidFill>
                            <a:schemeClr val="tx2"/>
                          </a:solidFill>
                          <a:latin typeface="Verdana"/>
                          <a:ea typeface="Verdana"/>
                        </a:rPr>
                        <a:t>Projekta iesniegumā paredzētas </a:t>
                      </a:r>
                      <a:r>
                        <a:rPr lang="lv-LV" sz="1400" b="1" noProof="0" dirty="0">
                          <a:solidFill>
                            <a:schemeClr val="tx2"/>
                          </a:solidFill>
                          <a:latin typeface="Verdana"/>
                          <a:ea typeface="Verdana"/>
                        </a:rPr>
                        <a:t>investīcijas</a:t>
                      </a:r>
                      <a:r>
                        <a:rPr lang="lv-LV" sz="1400" b="0" noProof="0" dirty="0">
                          <a:solidFill>
                            <a:schemeClr val="tx2"/>
                          </a:solidFill>
                          <a:latin typeface="Verdana"/>
                          <a:ea typeface="Verdana"/>
                        </a:rPr>
                        <a:t> speciālās izglītības </a:t>
                      </a:r>
                      <a:r>
                        <a:rPr lang="lv-LV" sz="1400" b="1" noProof="0" dirty="0">
                          <a:solidFill>
                            <a:schemeClr val="tx2"/>
                          </a:solidFill>
                          <a:latin typeface="Verdana"/>
                          <a:ea typeface="Verdana"/>
                        </a:rPr>
                        <a:t>iestādē</a:t>
                      </a:r>
                      <a:r>
                        <a:rPr lang="lv-LV" sz="1400" b="0" noProof="0" dirty="0">
                          <a:solidFill>
                            <a:schemeClr val="tx2"/>
                          </a:solidFill>
                          <a:latin typeface="Verdana"/>
                          <a:ea typeface="Verdana"/>
                        </a:rPr>
                        <a:t>, kura </a:t>
                      </a:r>
                      <a:r>
                        <a:rPr lang="lv-LV" sz="1400" b="1" noProof="0" dirty="0">
                          <a:solidFill>
                            <a:schemeClr val="tx2"/>
                          </a:solidFill>
                          <a:latin typeface="Verdana"/>
                          <a:ea typeface="Verdana"/>
                        </a:rPr>
                        <a:t>atbilst MK noteikumos </a:t>
                      </a:r>
                      <a:r>
                        <a:rPr lang="lv-LV" sz="1400" b="0" noProof="0" dirty="0">
                          <a:solidFill>
                            <a:schemeClr val="tx2"/>
                          </a:solidFill>
                          <a:latin typeface="Verdana"/>
                          <a:ea typeface="Verdana"/>
                        </a:rPr>
                        <a:t>par pasākuma īstenošanu </a:t>
                      </a:r>
                      <a:r>
                        <a:rPr lang="lv-LV" sz="1400" b="1" noProof="0" dirty="0">
                          <a:solidFill>
                            <a:schemeClr val="tx2"/>
                          </a:solidFill>
                          <a:latin typeface="Verdana"/>
                          <a:ea typeface="Verdana"/>
                        </a:rPr>
                        <a:t>noteiktajām prasībām</a:t>
                      </a:r>
                      <a:r>
                        <a:rPr lang="lv-LV" sz="1400" b="0" noProof="0" dirty="0">
                          <a:solidFill>
                            <a:schemeClr val="tx2"/>
                          </a:solidFill>
                          <a:latin typeface="Verdana"/>
                          <a:ea typeface="Verdana"/>
                        </a:rPr>
                        <a:t>.</a:t>
                      </a:r>
                      <a:endParaRPr lang="en-US" sz="1400" b="0" noProof="0" dirty="0">
                        <a:solidFill>
                          <a:schemeClr val="tx2"/>
                        </a:solidFill>
                        <a:latin typeface="Verdana" panose="020B0604030504040204" pitchFamily="34" charset="0"/>
                        <a:ea typeface="Verdana" panose="020B0604030504040204" pitchFamily="34" charset="0"/>
                      </a:endParaRPr>
                    </a:p>
                  </a:txBody>
                  <a:tcPr/>
                </a:tc>
                <a:tc>
                  <a:txBody>
                    <a:bodyPr/>
                    <a:lstStyle/>
                    <a:p>
                      <a:pPr algn="ctr"/>
                      <a:r>
                        <a:rPr lang="en-US" sz="1400" b="1" noProof="0">
                          <a:solidFill>
                            <a:schemeClr val="tx2"/>
                          </a:solidFill>
                          <a:latin typeface="Verdana"/>
                          <a:ea typeface="Verdana"/>
                        </a:rPr>
                        <a:t>P</a:t>
                      </a:r>
                      <a:endParaRPr lang="lv-LV" sz="1400" b="1" noProof="0">
                        <a:solidFill>
                          <a:schemeClr val="tx2"/>
                        </a:solidFill>
                        <a:latin typeface="Verdana"/>
                        <a:ea typeface="Verdana"/>
                      </a:endParaRPr>
                    </a:p>
                  </a:txBody>
                  <a:tcPr anchor="ctr"/>
                </a:tc>
                <a:extLst>
                  <a:ext uri="{0D108BD9-81ED-4DB2-BD59-A6C34878D82A}">
                    <a16:rowId xmlns:a16="http://schemas.microsoft.com/office/drawing/2014/main" val="1645088153"/>
                  </a:ext>
                </a:extLst>
              </a:tr>
              <a:tr h="521208">
                <a:tc>
                  <a:txBody>
                    <a:bodyPr/>
                    <a:lstStyle/>
                    <a:p>
                      <a:r>
                        <a:rPr lang="en-US" sz="1400" i="0" noProof="0" dirty="0">
                          <a:solidFill>
                            <a:schemeClr val="tx2"/>
                          </a:solidFill>
                          <a:latin typeface="Verdana"/>
                          <a:ea typeface="Verdana"/>
                        </a:rPr>
                        <a:t>3.2.</a:t>
                      </a:r>
                      <a:r>
                        <a:rPr lang="lv-LV" sz="1400" i="0" noProof="0" dirty="0">
                          <a:solidFill>
                            <a:schemeClr val="tx2"/>
                          </a:solidFill>
                          <a:latin typeface="Verdana"/>
                          <a:ea typeface="Verdana"/>
                        </a:rPr>
                        <a:t> </a:t>
                      </a:r>
                      <a:r>
                        <a:rPr lang="lv-LV" sz="1400" b="1" i="0" noProof="0" dirty="0">
                          <a:solidFill>
                            <a:schemeClr val="tx2"/>
                          </a:solidFill>
                          <a:latin typeface="Verdana"/>
                          <a:ea typeface="Verdana"/>
                        </a:rPr>
                        <a:t>Projekts ir paredzēts </a:t>
                      </a:r>
                      <a:r>
                        <a:rPr lang="lv-LV" sz="1400" i="0" noProof="0" dirty="0">
                          <a:solidFill>
                            <a:schemeClr val="tx2"/>
                          </a:solidFill>
                          <a:latin typeface="Verdana"/>
                          <a:ea typeface="Verdana"/>
                        </a:rPr>
                        <a:t>pašvaldības attīstības programmā un tās </a:t>
                      </a:r>
                      <a:r>
                        <a:rPr lang="lv-LV" sz="1400" b="1" i="0" noProof="0" dirty="0">
                          <a:solidFill>
                            <a:schemeClr val="tx2"/>
                          </a:solidFill>
                          <a:latin typeface="Verdana"/>
                          <a:ea typeface="Verdana"/>
                        </a:rPr>
                        <a:t>investīciju plānā</a:t>
                      </a:r>
                      <a:r>
                        <a:rPr lang="lv-LV" sz="1400" i="0" noProof="0" dirty="0">
                          <a:solidFill>
                            <a:schemeClr val="tx2"/>
                          </a:solidFill>
                          <a:latin typeface="Verdana"/>
                          <a:ea typeface="Verdana"/>
                        </a:rPr>
                        <a:t>.</a:t>
                      </a:r>
                      <a:endParaRPr lang="lv-LV" sz="1400" i="0" noProof="0" dirty="0">
                        <a:solidFill>
                          <a:schemeClr val="tx2"/>
                        </a:solidFill>
                        <a:latin typeface="Verdana" panose="020B0604030504040204" pitchFamily="34" charset="0"/>
                        <a:ea typeface="Verdana" panose="020B0604030504040204" pitchFamily="34" charset="0"/>
                      </a:endParaRPr>
                    </a:p>
                  </a:txBody>
                  <a:tcPr/>
                </a:tc>
                <a:tc>
                  <a:txBody>
                    <a:bodyPr/>
                    <a:lstStyle/>
                    <a:p>
                      <a:pPr algn="ctr"/>
                      <a:r>
                        <a:rPr lang="en-US" sz="1400" b="1" noProof="0">
                          <a:solidFill>
                            <a:schemeClr val="tx2"/>
                          </a:solidFill>
                          <a:latin typeface="Verdana"/>
                          <a:ea typeface="Verdana"/>
                        </a:rPr>
                        <a:t>P </a:t>
                      </a:r>
                      <a:endParaRPr lang="lv-LV" sz="1400" b="1" noProof="0">
                        <a:solidFill>
                          <a:schemeClr val="tx2"/>
                        </a:solidFill>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3757173860"/>
                  </a:ext>
                </a:extLst>
              </a:tr>
              <a:tr h="391474">
                <a:tc>
                  <a:txBody>
                    <a:bodyPr/>
                    <a:lstStyle/>
                    <a:p>
                      <a:r>
                        <a:rPr lang="en-US" sz="1400" i="0" noProof="0" dirty="0">
                          <a:solidFill>
                            <a:schemeClr val="tx2"/>
                          </a:solidFill>
                          <a:latin typeface="Verdana"/>
                          <a:ea typeface="Verdana"/>
                        </a:rPr>
                        <a:t>3.3. </a:t>
                      </a:r>
                      <a:r>
                        <a:rPr lang="en-US" sz="1400" i="0" noProof="0" dirty="0" err="1">
                          <a:solidFill>
                            <a:schemeClr val="tx2"/>
                          </a:solidFill>
                          <a:latin typeface="Verdana"/>
                          <a:ea typeface="Verdana"/>
                        </a:rPr>
                        <a:t>Projekta</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īstenošana</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prioritāri</a:t>
                      </a:r>
                      <a:r>
                        <a:rPr lang="en-US" sz="1400" i="0" noProof="0" dirty="0">
                          <a:solidFill>
                            <a:schemeClr val="tx2"/>
                          </a:solidFill>
                          <a:latin typeface="Verdana"/>
                          <a:ea typeface="Verdana"/>
                        </a:rPr>
                        <a:t> </a:t>
                      </a:r>
                      <a:r>
                        <a:rPr lang="en-US" sz="1400" b="1" i="0" noProof="0" dirty="0" err="1">
                          <a:solidFill>
                            <a:schemeClr val="tx2"/>
                          </a:solidFill>
                          <a:latin typeface="Verdana"/>
                          <a:ea typeface="Verdana"/>
                        </a:rPr>
                        <a:t>risina</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vai</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pilnveido</a:t>
                      </a:r>
                      <a:r>
                        <a:rPr lang="en-US" sz="1400" b="1" i="0" noProof="0" dirty="0">
                          <a:solidFill>
                            <a:schemeClr val="tx2"/>
                          </a:solidFill>
                          <a:latin typeface="Verdana"/>
                          <a:ea typeface="Verdana"/>
                        </a:rPr>
                        <a:t> </a:t>
                      </a:r>
                      <a:r>
                        <a:rPr lang="en-US" sz="1400" i="0" noProof="0" dirty="0" err="1">
                          <a:solidFill>
                            <a:schemeClr val="tx2"/>
                          </a:solidFill>
                          <a:latin typeface="Verdana"/>
                          <a:ea typeface="Verdana"/>
                        </a:rPr>
                        <a:t>attiecīgās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speciālās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izglītības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iestādes</a:t>
                      </a:r>
                      <a:r>
                        <a:rPr lang="en-US" sz="1400" i="0" noProof="0" dirty="0">
                          <a:solidFill>
                            <a:schemeClr val="tx2"/>
                          </a:solidFill>
                          <a:latin typeface="Verdana"/>
                          <a:ea typeface="Verdana"/>
                        </a:rPr>
                        <a:t> </a:t>
                      </a:r>
                      <a:r>
                        <a:rPr lang="en-US" sz="1400" b="1" i="0" noProof="0" dirty="0" err="1">
                          <a:solidFill>
                            <a:schemeClr val="tx2"/>
                          </a:solidFill>
                          <a:latin typeface="Verdana"/>
                          <a:ea typeface="Verdana"/>
                        </a:rPr>
                        <a:t>akreditācijā</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konstatētās</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neatbilstības</a:t>
                      </a:r>
                      <a:r>
                        <a:rPr lang="en-US" sz="1400" b="1" i="0" noProof="0" dirty="0">
                          <a:solidFill>
                            <a:schemeClr val="tx2"/>
                          </a:solidFill>
                          <a:latin typeface="Verdana"/>
                          <a:ea typeface="Verdana"/>
                        </a:rPr>
                        <a:t> </a:t>
                      </a:r>
                      <a:r>
                        <a:rPr lang="en-US" sz="1400" i="0" noProof="0" dirty="0">
                          <a:solidFill>
                            <a:schemeClr val="tx2"/>
                          </a:solidFill>
                          <a:latin typeface="Verdana"/>
                          <a:ea typeface="Verdana"/>
                        </a:rPr>
                        <a:t>(ja </a:t>
                      </a:r>
                      <a:r>
                        <a:rPr lang="en-US" sz="1400" i="0" noProof="0" dirty="0" err="1">
                          <a:solidFill>
                            <a:schemeClr val="tx2"/>
                          </a:solidFill>
                          <a:latin typeface="Verdana"/>
                          <a:ea typeface="Verdana"/>
                        </a:rPr>
                        <a:t>attiecināms</a:t>
                      </a:r>
                      <a:r>
                        <a:rPr lang="en-US" sz="1400" i="0" noProof="0" dirty="0">
                          <a:solidFill>
                            <a:schemeClr val="tx2"/>
                          </a:solidFill>
                          <a:latin typeface="Verdana"/>
                          <a:ea typeface="Verdana"/>
                        </a:rPr>
                        <a:t>).</a:t>
                      </a:r>
                      <a:endParaRPr lang="lv-LV" sz="1200" b="0" i="0" noProof="0" dirty="0">
                        <a:solidFill>
                          <a:schemeClr val="tx2"/>
                        </a:solidFill>
                        <a:latin typeface="Verdana"/>
                        <a:ea typeface="Verdana"/>
                      </a:endParaRPr>
                    </a:p>
                  </a:txBody>
                  <a:tcPr/>
                </a:tc>
                <a:tc>
                  <a:txBody>
                    <a:bodyPr/>
                    <a:lstStyle/>
                    <a:p>
                      <a:pPr algn="ctr"/>
                      <a:r>
                        <a:rPr lang="en-US" sz="1400" b="1" noProof="0" dirty="0">
                          <a:solidFill>
                            <a:schemeClr val="tx2"/>
                          </a:solidFill>
                          <a:latin typeface="Verdana"/>
                          <a:ea typeface="Verdana"/>
                        </a:rPr>
                        <a:t>P; N/A</a:t>
                      </a:r>
                      <a:endParaRPr lang="lv-LV" sz="1400" b="1" noProof="0" dirty="0">
                        <a:solidFill>
                          <a:schemeClr val="tx2"/>
                        </a:solidFill>
                        <a:latin typeface="Verdana"/>
                        <a:ea typeface="Verdana"/>
                      </a:endParaRPr>
                    </a:p>
                  </a:txBody>
                  <a:tcPr anchor="ctr"/>
                </a:tc>
                <a:extLst>
                  <a:ext uri="{0D108BD9-81ED-4DB2-BD59-A6C34878D82A}">
                    <a16:rowId xmlns:a16="http://schemas.microsoft.com/office/drawing/2014/main" val="796986298"/>
                  </a:ext>
                </a:extLst>
              </a:tr>
              <a:tr h="599807">
                <a:tc>
                  <a:txBody>
                    <a:bodyPr/>
                    <a:lstStyle/>
                    <a:p>
                      <a:r>
                        <a:rPr lang="en-US" sz="1400" i="0" noProof="0" dirty="0">
                          <a:solidFill>
                            <a:srgbClr val="193764"/>
                          </a:solidFill>
                          <a:latin typeface="Verdana"/>
                          <a:ea typeface="Verdana"/>
                        </a:rPr>
                        <a:t>3.4. </a:t>
                      </a:r>
                      <a:r>
                        <a:rPr lang="lv-LV" sz="1400" b="1" i="0" noProof="0" dirty="0">
                          <a:solidFill>
                            <a:srgbClr val="193764"/>
                          </a:solidFill>
                          <a:latin typeface="Verdana"/>
                          <a:ea typeface="Verdana"/>
                        </a:rPr>
                        <a:t>Projekta iesniegumā </a:t>
                      </a:r>
                      <a:r>
                        <a:rPr lang="lv-LV" sz="1400" i="0" noProof="0" dirty="0">
                          <a:solidFill>
                            <a:srgbClr val="193764"/>
                          </a:solidFill>
                          <a:latin typeface="Verdana"/>
                          <a:ea typeface="Verdana"/>
                        </a:rPr>
                        <a:t>ir </a:t>
                      </a:r>
                      <a:r>
                        <a:rPr lang="lv-LV" sz="1400" b="1" i="0" noProof="0" dirty="0">
                          <a:solidFill>
                            <a:srgbClr val="193764"/>
                          </a:solidFill>
                          <a:latin typeface="Verdana"/>
                          <a:ea typeface="Verdana"/>
                        </a:rPr>
                        <a:t>sniegts </a:t>
                      </a:r>
                      <a:r>
                        <a:rPr lang="lv-LV" sz="1400" i="0" noProof="0" dirty="0">
                          <a:solidFill>
                            <a:srgbClr val="193764"/>
                          </a:solidFill>
                          <a:latin typeface="Verdana"/>
                          <a:ea typeface="Verdana"/>
                        </a:rPr>
                        <a:t>speciālās izglītības iestādes pedagoģiskā un atbalsta </a:t>
                      </a:r>
                      <a:r>
                        <a:rPr lang="lv-LV" sz="1400" b="1" i="0" noProof="0" dirty="0">
                          <a:solidFill>
                            <a:srgbClr val="193764"/>
                          </a:solidFill>
                          <a:latin typeface="Verdana"/>
                          <a:ea typeface="Verdana"/>
                        </a:rPr>
                        <a:t>personāla</a:t>
                      </a:r>
                      <a:r>
                        <a:rPr lang="lv-LV" sz="1400" i="0" noProof="0" dirty="0">
                          <a:solidFill>
                            <a:srgbClr val="193764"/>
                          </a:solidFill>
                          <a:latin typeface="Verdana"/>
                          <a:ea typeface="Verdana"/>
                        </a:rPr>
                        <a:t> </a:t>
                      </a:r>
                      <a:r>
                        <a:rPr lang="lv-LV" sz="1400" b="1" i="0" noProof="0" dirty="0">
                          <a:solidFill>
                            <a:srgbClr val="193764"/>
                          </a:solidFill>
                          <a:latin typeface="Verdana"/>
                          <a:ea typeface="Verdana"/>
                        </a:rPr>
                        <a:t>nodrošinājuma un pieejamības </a:t>
                      </a:r>
                      <a:r>
                        <a:rPr lang="lv-LV" sz="1400" b="1" i="0" noProof="0" dirty="0" err="1">
                          <a:solidFill>
                            <a:srgbClr val="193764"/>
                          </a:solidFill>
                          <a:latin typeface="Verdana"/>
                          <a:ea typeface="Verdana"/>
                        </a:rPr>
                        <a:t>izvērtējums</a:t>
                      </a:r>
                      <a:r>
                        <a:rPr lang="lv-LV" sz="1400" i="0" noProof="0" dirty="0">
                          <a:solidFill>
                            <a:srgbClr val="193764"/>
                          </a:solidFill>
                          <a:latin typeface="Verdana"/>
                          <a:ea typeface="Verdana"/>
                        </a:rPr>
                        <a:t>, tai skaitā vakanču gadījumā sniegts pedagogu un atbalsta </a:t>
                      </a:r>
                      <a:r>
                        <a:rPr lang="lv-LV" sz="1400" b="1" i="0" noProof="0" dirty="0">
                          <a:solidFill>
                            <a:srgbClr val="193764"/>
                          </a:solidFill>
                          <a:latin typeface="Verdana"/>
                          <a:ea typeface="Verdana"/>
                        </a:rPr>
                        <a:t>personāla piesaistes plāns</a:t>
                      </a:r>
                      <a:r>
                        <a:rPr lang="lv-LV" sz="1400" i="0" noProof="0" dirty="0">
                          <a:solidFill>
                            <a:srgbClr val="193764"/>
                          </a:solidFill>
                          <a:latin typeface="Verdana"/>
                          <a:ea typeface="Verdana"/>
                        </a:rPr>
                        <a:t>.</a:t>
                      </a:r>
                    </a:p>
                  </a:txBody>
                  <a:tcPr/>
                </a:tc>
                <a:tc>
                  <a:txBody>
                    <a:bodyPr/>
                    <a:lstStyle/>
                    <a:p>
                      <a:pPr algn="ctr"/>
                      <a:r>
                        <a:rPr lang="en-US" sz="1400" b="1" noProof="0" dirty="0">
                          <a:solidFill>
                            <a:schemeClr val="tx2"/>
                          </a:solidFill>
                          <a:latin typeface="Verdana"/>
                          <a:ea typeface="Verdana"/>
                        </a:rPr>
                        <a:t>P</a:t>
                      </a:r>
                    </a:p>
                    <a:p>
                      <a:pPr algn="ctr"/>
                      <a:endParaRPr lang="lv-LV" sz="1400" b="1" noProof="0" dirty="0">
                        <a:solidFill>
                          <a:schemeClr val="tx2"/>
                        </a:solidFill>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4258501739"/>
                  </a:ext>
                </a:extLst>
              </a:tr>
              <a:tr h="599807">
                <a:tc>
                  <a:txBody>
                    <a:bodyPr/>
                    <a:lstStyle/>
                    <a:p>
                      <a:r>
                        <a:rPr lang="lv-LV" sz="1400" i="0" noProof="0" dirty="0">
                          <a:solidFill>
                            <a:srgbClr val="193764"/>
                          </a:solidFill>
                          <a:latin typeface="Verdana"/>
                          <a:ea typeface="Verdana"/>
                        </a:rPr>
                        <a:t>3.5. Projekta iesniegumā ir </a:t>
                      </a:r>
                      <a:r>
                        <a:rPr lang="lv-LV" sz="1400" b="1" i="0" noProof="0" dirty="0">
                          <a:solidFill>
                            <a:srgbClr val="193764"/>
                          </a:solidFill>
                          <a:latin typeface="Verdana"/>
                          <a:ea typeface="Verdana"/>
                        </a:rPr>
                        <a:t>sniegts iekļaujošas izglītības attīstības apraksts </a:t>
                      </a:r>
                      <a:r>
                        <a:rPr lang="lv-LV" sz="1400" i="0" noProof="0" dirty="0">
                          <a:solidFill>
                            <a:srgbClr val="193764"/>
                          </a:solidFill>
                          <a:latin typeface="Verdana"/>
                          <a:ea typeface="Verdana"/>
                        </a:rPr>
                        <a:t>pašvaldībā.</a:t>
                      </a:r>
                    </a:p>
                  </a:txBody>
                  <a:tcPr/>
                </a:tc>
                <a:tc>
                  <a:txBody>
                    <a:bodyPr/>
                    <a:lstStyle/>
                    <a:p>
                      <a:pPr algn="ctr"/>
                      <a:r>
                        <a:rPr lang="lv-LV" sz="1400" b="1" noProof="0" dirty="0">
                          <a:solidFill>
                            <a:schemeClr val="tx2"/>
                          </a:solidFill>
                          <a:latin typeface="Verdana" panose="020B0604030504040204" pitchFamily="34" charset="0"/>
                          <a:ea typeface="Verdana" panose="020B0604030504040204" pitchFamily="34" charset="0"/>
                        </a:rPr>
                        <a:t>P</a:t>
                      </a:r>
                    </a:p>
                  </a:txBody>
                  <a:tcPr anchor="ctr"/>
                </a:tc>
                <a:extLst>
                  <a:ext uri="{0D108BD9-81ED-4DB2-BD59-A6C34878D82A}">
                    <a16:rowId xmlns:a16="http://schemas.microsoft.com/office/drawing/2014/main" val="3825799306"/>
                  </a:ext>
                </a:extLst>
              </a:tr>
            </a:tbl>
          </a:graphicData>
        </a:graphic>
      </p:graphicFrame>
    </p:spTree>
    <p:extLst>
      <p:ext uri="{BB962C8B-B14F-4D97-AF65-F5344CB8AC3E}">
        <p14:creationId xmlns:p14="http://schemas.microsoft.com/office/powerpoint/2010/main" val="286892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AED74DA-165D-43EA-86A5-BE96BBEC7D58}"/>
              </a:ext>
            </a:extLst>
          </p:cNvPr>
          <p:cNvSpPr>
            <a:spLocks noGrp="1"/>
          </p:cNvSpPr>
          <p:nvPr>
            <p:ph type="sldNum" sz="quarter" idx="13"/>
          </p:nvPr>
        </p:nvSpPr>
        <p:spPr/>
        <p:txBody>
          <a:bodyPr/>
          <a:lstStyle/>
          <a:p>
            <a:pPr>
              <a:defRPr/>
            </a:pPr>
            <a:fld id="{80801E7D-0D54-4EB8-8CE4-F0BAC0E4339E}" type="slidenum">
              <a:rPr lang="en-US" altLang="lv-LV" smtClean="0"/>
              <a:pPr>
                <a:defRPr/>
              </a:pPr>
              <a:t>28</a:t>
            </a:fld>
            <a:endParaRPr lang="en-US" altLang="lv-LV"/>
          </a:p>
        </p:txBody>
      </p:sp>
      <p:sp>
        <p:nvSpPr>
          <p:cNvPr id="8" name="Title 1">
            <a:extLst>
              <a:ext uri="{FF2B5EF4-FFF2-40B4-BE49-F238E27FC236}">
                <a16:creationId xmlns:a16="http://schemas.microsoft.com/office/drawing/2014/main" id="{A5A629F9-B3AB-44A1-9995-A39C3B025D71}"/>
              </a:ext>
            </a:extLst>
          </p:cNvPr>
          <p:cNvSpPr>
            <a:spLocks noGrp="1"/>
          </p:cNvSpPr>
          <p:nvPr>
            <p:ph type="title"/>
          </p:nvPr>
        </p:nvSpPr>
        <p:spPr>
          <a:xfrm>
            <a:off x="2328421" y="304800"/>
            <a:ext cx="9253979" cy="1066800"/>
          </a:xfrm>
        </p:spPr>
        <p:txBody>
          <a:bodyPr/>
          <a:lstStyle/>
          <a:p>
            <a:r>
              <a:rPr lang="lv-LV" altLang="lv-LV" dirty="0">
                <a:solidFill>
                  <a:srgbClr val="002060"/>
                </a:solidFill>
                <a:latin typeface="Verdana"/>
                <a:ea typeface="Verdana"/>
              </a:rPr>
              <a:t>Vērtēšanas kārtība</a:t>
            </a:r>
            <a:r>
              <a:rPr lang="en-US" altLang="lv-LV" dirty="0">
                <a:solidFill>
                  <a:srgbClr val="002060"/>
                </a:solidFill>
                <a:latin typeface="Verdana"/>
                <a:ea typeface="Verdana"/>
              </a:rPr>
              <a:t> (</a:t>
            </a:r>
            <a:r>
              <a:rPr lang="lv-LV" altLang="lv-LV" dirty="0">
                <a:solidFill>
                  <a:srgbClr val="002060"/>
                </a:solidFill>
                <a:latin typeface="Verdana"/>
                <a:ea typeface="Verdana"/>
              </a:rPr>
              <a:t>8</a:t>
            </a:r>
            <a:r>
              <a:rPr lang="en-US" altLang="lv-LV" dirty="0">
                <a:solidFill>
                  <a:srgbClr val="002060"/>
                </a:solidFill>
                <a:latin typeface="Verdana"/>
                <a:ea typeface="Verdana"/>
              </a:rPr>
              <a:t>)</a:t>
            </a:r>
            <a:endParaRPr lang="lv-LV" altLang="lv-LV" dirty="0">
              <a:latin typeface="Verdana"/>
              <a:ea typeface="Verdana"/>
            </a:endParaRPr>
          </a:p>
        </p:txBody>
      </p:sp>
      <p:graphicFrame>
        <p:nvGraphicFramePr>
          <p:cNvPr id="4" name="Table 3">
            <a:extLst>
              <a:ext uri="{FF2B5EF4-FFF2-40B4-BE49-F238E27FC236}">
                <a16:creationId xmlns:a16="http://schemas.microsoft.com/office/drawing/2014/main" id="{0725E304-FF76-8619-F59B-504A6EF058BE}"/>
              </a:ext>
            </a:extLst>
          </p:cNvPr>
          <p:cNvGraphicFramePr>
            <a:graphicFrameLocks noGrp="1"/>
          </p:cNvGraphicFramePr>
          <p:nvPr>
            <p:extLst>
              <p:ext uri="{D42A27DB-BD31-4B8C-83A1-F6EECF244321}">
                <p14:modId xmlns:p14="http://schemas.microsoft.com/office/powerpoint/2010/main" val="539677557"/>
              </p:ext>
            </p:extLst>
          </p:nvPr>
        </p:nvGraphicFramePr>
        <p:xfrm>
          <a:off x="596138" y="1744980"/>
          <a:ext cx="10079482" cy="4206240"/>
        </p:xfrm>
        <a:graphic>
          <a:graphicData uri="http://schemas.openxmlformats.org/drawingml/2006/table">
            <a:tbl>
              <a:tblPr bandRow="1">
                <a:tableStyleId>{5C22544A-7EE6-4342-B048-85BDC9FD1C3A}</a:tableStyleId>
              </a:tblPr>
              <a:tblGrid>
                <a:gridCol w="8230023">
                  <a:extLst>
                    <a:ext uri="{9D8B030D-6E8A-4147-A177-3AD203B41FA5}">
                      <a16:colId xmlns:a16="http://schemas.microsoft.com/office/drawing/2014/main" val="4124539915"/>
                    </a:ext>
                  </a:extLst>
                </a:gridCol>
                <a:gridCol w="1849459">
                  <a:extLst>
                    <a:ext uri="{9D8B030D-6E8A-4147-A177-3AD203B41FA5}">
                      <a16:colId xmlns:a16="http://schemas.microsoft.com/office/drawing/2014/main" val="948918833"/>
                    </a:ext>
                  </a:extLst>
                </a:gridCol>
              </a:tblGrid>
              <a:tr h="688294">
                <a:tc>
                  <a:txBody>
                    <a:bodyPr/>
                    <a:lstStyle/>
                    <a:p>
                      <a:r>
                        <a:rPr lang="en-US" sz="1400" b="0" kern="1200" noProof="0" dirty="0">
                          <a:solidFill>
                            <a:schemeClr val="tx2"/>
                          </a:solidFill>
                          <a:effectLst/>
                          <a:latin typeface="Verdana"/>
                          <a:ea typeface="Verdana"/>
                          <a:cs typeface="+mn-cs"/>
                        </a:rPr>
                        <a:t>3.</a:t>
                      </a:r>
                      <a:r>
                        <a:rPr lang="lv-LV" sz="1400" b="0" kern="1200" noProof="0" dirty="0">
                          <a:solidFill>
                            <a:schemeClr val="tx2"/>
                          </a:solidFill>
                          <a:effectLst/>
                          <a:latin typeface="Verdana"/>
                          <a:ea typeface="Verdana"/>
                          <a:cs typeface="+mn-cs"/>
                        </a:rPr>
                        <a:t>6</a:t>
                      </a:r>
                      <a:r>
                        <a:rPr lang="en-US" sz="1400" b="0" kern="1200" noProof="0" dirty="0">
                          <a:solidFill>
                            <a:schemeClr val="tx2"/>
                          </a:solidFill>
                          <a:effectLst/>
                          <a:latin typeface="Verdana"/>
                          <a:ea typeface="Verdana"/>
                          <a:cs typeface="+mn-cs"/>
                        </a:rPr>
                        <a:t>.</a:t>
                      </a:r>
                      <a:r>
                        <a:rPr lang="lv-LV" sz="1400" b="0" kern="1200" noProof="0" dirty="0">
                          <a:solidFill>
                            <a:schemeClr val="tx2"/>
                          </a:solidFill>
                          <a:effectLst/>
                          <a:latin typeface="Verdana"/>
                          <a:ea typeface="Verdana"/>
                          <a:cs typeface="+mn-cs"/>
                        </a:rPr>
                        <a:t> Projekta iesniegumā ir sniegts speciālās izglītības </a:t>
                      </a:r>
                      <a:r>
                        <a:rPr lang="lv-LV" sz="1400" b="1" kern="1200" noProof="0" dirty="0">
                          <a:solidFill>
                            <a:schemeClr val="tx2"/>
                          </a:solidFill>
                          <a:effectLst/>
                          <a:latin typeface="Verdana"/>
                          <a:ea typeface="Verdana"/>
                          <a:cs typeface="+mn-cs"/>
                        </a:rPr>
                        <a:t>iestādes īpašumā vai lietošanā esošās ēkas (vai ēku) un tai pieguļošās teritorijas izmantošanas </a:t>
                      </a:r>
                      <a:r>
                        <a:rPr lang="lv-LV" sz="1400" b="1" kern="1200" noProof="0" dirty="0" err="1">
                          <a:solidFill>
                            <a:schemeClr val="tx2"/>
                          </a:solidFill>
                          <a:effectLst/>
                          <a:latin typeface="Verdana"/>
                          <a:ea typeface="Verdana"/>
                          <a:cs typeface="+mn-cs"/>
                        </a:rPr>
                        <a:t>izvērtējums</a:t>
                      </a:r>
                      <a:r>
                        <a:rPr lang="lv-LV" sz="1400" b="1" kern="1200" noProof="0" dirty="0">
                          <a:solidFill>
                            <a:schemeClr val="tx2"/>
                          </a:solidFill>
                          <a:effectLst/>
                          <a:latin typeface="Verdana"/>
                          <a:ea typeface="Verdana"/>
                          <a:cs typeface="+mn-cs"/>
                        </a:rPr>
                        <a:t> speciālās izglītības programmu īstenošanas nodrošināšanā</a:t>
                      </a:r>
                      <a:r>
                        <a:rPr lang="lv-LV" sz="1400" b="0" kern="1200" noProof="0" dirty="0">
                          <a:solidFill>
                            <a:schemeClr val="tx2"/>
                          </a:solidFill>
                          <a:effectLst/>
                          <a:latin typeface="Verdana"/>
                          <a:ea typeface="Verdana"/>
                          <a:cs typeface="+mn-cs"/>
                        </a:rPr>
                        <a:t>, tostarp ņemot vērā ēku un teritorijas platības, to  samērīgumu, ievērojot izglītības iestādē esošo izglītojamo skaitu. Ir sniegts ēkas (vai ēku) un tai pieguļošās teritorijas uzturēšanas izmaksu ekonomiskais pamatojums.</a:t>
                      </a:r>
                      <a:endParaRPr lang="lv-LV" sz="1400" dirty="0">
                        <a:latin typeface="Verdana"/>
                        <a:ea typeface="Verdana"/>
                      </a:endParaRPr>
                    </a:p>
                  </a:txBody>
                  <a:tcPr/>
                </a:tc>
                <a:tc>
                  <a:txBody>
                    <a:bodyPr/>
                    <a:lstStyle/>
                    <a:p>
                      <a:pPr algn="ctr"/>
                      <a:endParaRPr lang="en-US" sz="1400" b="1">
                        <a:solidFill>
                          <a:srgbClr val="193764"/>
                        </a:solidFill>
                        <a:latin typeface="Verdana" panose="020B0604030504040204" pitchFamily="34" charset="0"/>
                        <a:ea typeface="Verdana" panose="020B0604030504040204" pitchFamily="34" charset="0"/>
                      </a:endParaRPr>
                    </a:p>
                    <a:p>
                      <a:pPr algn="ctr"/>
                      <a:r>
                        <a:rPr lang="en-US" sz="1400" b="1">
                          <a:solidFill>
                            <a:srgbClr val="193764"/>
                          </a:solidFill>
                          <a:latin typeface="Verdana"/>
                          <a:ea typeface="Verdana"/>
                        </a:rPr>
                        <a:t>P</a:t>
                      </a:r>
                    </a:p>
                  </a:txBody>
                  <a:tcPr/>
                </a:tc>
                <a:extLst>
                  <a:ext uri="{0D108BD9-81ED-4DB2-BD59-A6C34878D82A}">
                    <a16:rowId xmlns:a16="http://schemas.microsoft.com/office/drawing/2014/main" val="3527138588"/>
                  </a:ext>
                </a:extLst>
              </a:tr>
              <a:tr h="1089799">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en-US" sz="1400" kern="1200" dirty="0">
                          <a:solidFill>
                            <a:srgbClr val="193764"/>
                          </a:solidFill>
                          <a:effectLst/>
                          <a:latin typeface="Verdana"/>
                          <a:ea typeface="Verdana"/>
                          <a:cs typeface="+mn-cs"/>
                        </a:rPr>
                        <a:t>3.</a:t>
                      </a:r>
                      <a:r>
                        <a:rPr lang="lv-LV" sz="1400" kern="1200" dirty="0">
                          <a:solidFill>
                            <a:srgbClr val="193764"/>
                          </a:solidFill>
                          <a:effectLst/>
                          <a:latin typeface="Verdana"/>
                          <a:ea typeface="Verdana"/>
                          <a:cs typeface="+mn-cs"/>
                        </a:rPr>
                        <a:t>7</a:t>
                      </a:r>
                      <a:r>
                        <a:rPr lang="en-US" sz="1400" kern="1200" dirty="0">
                          <a:solidFill>
                            <a:srgbClr val="193764"/>
                          </a:solidFill>
                          <a:effectLst/>
                          <a:latin typeface="Verdana"/>
                          <a:ea typeface="Verdana"/>
                          <a:cs typeface="+mn-cs"/>
                        </a:rPr>
                        <a:t>. </a:t>
                      </a:r>
                      <a:r>
                        <a:rPr lang="lv-LV" sz="1400" kern="1200" dirty="0">
                          <a:solidFill>
                            <a:srgbClr val="193764"/>
                          </a:solidFill>
                          <a:effectLst/>
                          <a:latin typeface="Verdana"/>
                          <a:ea typeface="Verdana"/>
                          <a:cs typeface="+mn-cs"/>
                        </a:rPr>
                        <a:t>Par vismaz vienas projekta būves būvdarbiem ir vismaz </a:t>
                      </a:r>
                      <a:r>
                        <a:rPr lang="lv-LV" sz="1400" b="1" kern="1200" dirty="0">
                          <a:solidFill>
                            <a:srgbClr val="193764"/>
                          </a:solidFill>
                          <a:effectLst/>
                          <a:latin typeface="Verdana"/>
                          <a:ea typeface="Verdana"/>
                          <a:cs typeface="+mn-cs"/>
                        </a:rPr>
                        <a:t>šāda gatavības stadija</a:t>
                      </a:r>
                      <a:r>
                        <a:rPr lang="lv-LV" sz="1400" kern="1200" dirty="0">
                          <a:solidFill>
                            <a:srgbClr val="193764"/>
                          </a:solidFill>
                          <a:effectLst/>
                          <a:latin typeface="Verdana"/>
                          <a:ea typeface="Verdana"/>
                          <a:cs typeface="+mn-cs"/>
                        </a:rPr>
                        <a:t>: </a:t>
                      </a:r>
                    </a:p>
                    <a:p>
                      <a:pPr marL="285750" marR="0" lvl="0" indent="-2857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kern="1200" dirty="0">
                          <a:solidFill>
                            <a:srgbClr val="193764"/>
                          </a:solidFill>
                          <a:effectLst/>
                          <a:latin typeface="Verdana"/>
                          <a:ea typeface="Verdana"/>
                          <a:cs typeface="+mn-cs"/>
                        </a:rPr>
                        <a:t>sagatavots </a:t>
                      </a:r>
                      <a:r>
                        <a:rPr lang="lv-LV" sz="1400" b="1" kern="1200" dirty="0">
                          <a:solidFill>
                            <a:srgbClr val="193764"/>
                          </a:solidFill>
                          <a:effectLst/>
                          <a:latin typeface="Verdana"/>
                          <a:ea typeface="Verdana"/>
                          <a:cs typeface="+mn-cs"/>
                        </a:rPr>
                        <a:t>projektēšanas uzdevums </a:t>
                      </a:r>
                      <a:r>
                        <a:rPr lang="lv-LV" sz="1400" kern="1200" dirty="0">
                          <a:solidFill>
                            <a:srgbClr val="193764"/>
                          </a:solidFill>
                          <a:effectLst/>
                          <a:latin typeface="Verdana"/>
                          <a:ea typeface="Verdana"/>
                          <a:cs typeface="+mn-cs"/>
                        </a:rPr>
                        <a:t>būvniecības ieceres dokumentu sagatavošanai vai iesniegta būvvaldes izziņa, kas apliecina, ka iepriekš minētie dokumenti nav nepieciešami; </a:t>
                      </a:r>
                    </a:p>
                    <a:p>
                      <a:pPr marL="285750" marR="0" lvl="0" indent="-2857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kern="1200" dirty="0">
                          <a:solidFill>
                            <a:srgbClr val="193764"/>
                          </a:solidFill>
                          <a:effectLst/>
                          <a:latin typeface="Verdana"/>
                          <a:ea typeface="Verdana"/>
                          <a:cs typeface="+mn-cs"/>
                        </a:rPr>
                        <a:t>iesniegta sertificēta tāmētāja sagatavota indikatīva </a:t>
                      </a:r>
                      <a:r>
                        <a:rPr lang="lv-LV" sz="1400" b="1" kern="1200" dirty="0">
                          <a:solidFill>
                            <a:srgbClr val="193764"/>
                          </a:solidFill>
                          <a:effectLst/>
                          <a:latin typeface="Verdana"/>
                          <a:ea typeface="Verdana"/>
                          <a:cs typeface="+mn-cs"/>
                        </a:rPr>
                        <a:t>būvdarbu izmaksu aplēse </a:t>
                      </a:r>
                      <a:r>
                        <a:rPr lang="lv-LV" sz="1400" kern="1200" dirty="0">
                          <a:solidFill>
                            <a:srgbClr val="193764"/>
                          </a:solidFill>
                          <a:effectLst/>
                          <a:latin typeface="Verdana"/>
                          <a:ea typeface="Verdana"/>
                          <a:cs typeface="+mn-cs"/>
                        </a:rPr>
                        <a:t>(tāme).</a:t>
                      </a:r>
                    </a:p>
                  </a:txBody>
                  <a:tcPr/>
                </a:tc>
                <a:tc>
                  <a:txBody>
                    <a:bodyPr/>
                    <a:lstStyle/>
                    <a:p>
                      <a:pPr algn="ctr"/>
                      <a:endParaRPr lang="en-US" sz="1400" b="1" dirty="0">
                        <a:solidFill>
                          <a:srgbClr val="193764"/>
                        </a:solidFill>
                        <a:latin typeface="Verdana" panose="020B0604030504040204" pitchFamily="34" charset="0"/>
                        <a:ea typeface="Verdana" panose="020B0604030504040204" pitchFamily="34" charset="0"/>
                      </a:endParaRPr>
                    </a:p>
                    <a:p>
                      <a:pPr algn="ctr"/>
                      <a:r>
                        <a:rPr lang="en-US" sz="1400" b="1" noProof="0" dirty="0">
                          <a:solidFill>
                            <a:schemeClr val="tx2"/>
                          </a:solidFill>
                          <a:latin typeface="Verdana"/>
                          <a:ea typeface="Verdana"/>
                        </a:rPr>
                        <a:t>P; N/A</a:t>
                      </a:r>
                      <a:endParaRPr lang="lv-LV" sz="1400" b="1" noProof="0" dirty="0">
                        <a:solidFill>
                          <a:schemeClr val="tx2"/>
                        </a:solidFill>
                        <a:latin typeface="Verdana"/>
                        <a:ea typeface="Verdana"/>
                      </a:endParaRPr>
                    </a:p>
                  </a:txBody>
                  <a:tcPr/>
                </a:tc>
                <a:extLst>
                  <a:ext uri="{0D108BD9-81ED-4DB2-BD59-A6C34878D82A}">
                    <a16:rowId xmlns:a16="http://schemas.microsoft.com/office/drawing/2014/main" val="856835280"/>
                  </a:ext>
                </a:extLst>
              </a:tr>
              <a:tr h="688294">
                <a:tc>
                  <a:txBody>
                    <a:bodyPr/>
                    <a:lstStyle/>
                    <a:p>
                      <a:r>
                        <a:rPr lang="en-US" sz="1400" i="0" noProof="0" dirty="0">
                          <a:solidFill>
                            <a:schemeClr val="tx2"/>
                          </a:solidFill>
                          <a:latin typeface="Verdana"/>
                          <a:ea typeface="Verdana"/>
                        </a:rPr>
                        <a:t>3.</a:t>
                      </a:r>
                      <a:r>
                        <a:rPr lang="lv-LV" sz="1400" i="0" noProof="0" dirty="0">
                          <a:solidFill>
                            <a:schemeClr val="tx2"/>
                          </a:solidFill>
                          <a:latin typeface="Verdana"/>
                          <a:ea typeface="Verdana"/>
                        </a:rPr>
                        <a:t>8</a:t>
                      </a:r>
                      <a:r>
                        <a:rPr lang="en-US" sz="1400" i="0" noProof="0" dirty="0">
                          <a:solidFill>
                            <a:schemeClr val="tx2"/>
                          </a:solidFill>
                          <a:latin typeface="Verdana"/>
                          <a:ea typeface="Verdana"/>
                        </a:rPr>
                        <a:t>. </a:t>
                      </a:r>
                      <a:r>
                        <a:rPr lang="en-US" sz="1400" b="1" i="0" noProof="0" dirty="0" err="1">
                          <a:solidFill>
                            <a:schemeClr val="tx2"/>
                          </a:solidFill>
                          <a:latin typeface="Verdana"/>
                          <a:ea typeface="Verdana"/>
                        </a:rPr>
                        <a:t>Infrastruktūras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kurā</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paredzēts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veikt</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ieguldījumus</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projekta</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ietvaros</a:t>
                      </a:r>
                      <a:r>
                        <a:rPr lang="en-US" sz="1400" i="0" noProof="0" dirty="0">
                          <a:solidFill>
                            <a:schemeClr val="tx2"/>
                          </a:solidFill>
                          <a:latin typeface="Verdana"/>
                          <a:ea typeface="Verdana"/>
                        </a:rPr>
                        <a:t>, </a:t>
                      </a:r>
                      <a:r>
                        <a:rPr lang="en-US" sz="1400" b="1" i="0" noProof="0" dirty="0" err="1">
                          <a:solidFill>
                            <a:schemeClr val="tx2"/>
                          </a:solidFill>
                          <a:latin typeface="Verdana"/>
                          <a:ea typeface="Verdana"/>
                        </a:rPr>
                        <a:t>īpašumtiesības</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atbilst</a:t>
                      </a:r>
                      <a:r>
                        <a:rPr lang="en-US" sz="1400" b="1" i="0" noProof="0" dirty="0">
                          <a:solidFill>
                            <a:schemeClr val="tx2"/>
                          </a:solidFill>
                          <a:latin typeface="Verdana"/>
                          <a:ea typeface="Verdana"/>
                        </a:rPr>
                        <a:t> MK </a:t>
                      </a:r>
                      <a:r>
                        <a:rPr lang="en-US" sz="1400" b="1" i="0" noProof="0" dirty="0" err="1">
                          <a:solidFill>
                            <a:schemeClr val="tx2"/>
                          </a:solidFill>
                          <a:latin typeface="Verdana"/>
                          <a:ea typeface="Verdana"/>
                        </a:rPr>
                        <a:t>noteikumos</a:t>
                      </a:r>
                      <a:r>
                        <a:rPr lang="en-US" sz="1400" b="1" i="0" noProof="0" dirty="0">
                          <a:solidFill>
                            <a:schemeClr val="tx2"/>
                          </a:solidFill>
                          <a:latin typeface="Verdana"/>
                          <a:ea typeface="Verdana"/>
                        </a:rPr>
                        <a:t> </a:t>
                      </a:r>
                      <a:r>
                        <a:rPr lang="en-US" sz="1400" i="0" noProof="0" dirty="0">
                          <a:solidFill>
                            <a:schemeClr val="tx2"/>
                          </a:solidFill>
                          <a:latin typeface="Verdana"/>
                          <a:ea typeface="Verdana"/>
                        </a:rPr>
                        <a:t>par </a:t>
                      </a:r>
                      <a:r>
                        <a:rPr lang="en-US" sz="1400" i="0" noProof="0" dirty="0" err="1">
                          <a:solidFill>
                            <a:schemeClr val="tx2"/>
                          </a:solidFill>
                          <a:latin typeface="Verdana"/>
                          <a:ea typeface="Verdana"/>
                        </a:rPr>
                        <a:t>pasākuma</a:t>
                      </a:r>
                      <a:r>
                        <a:rPr lang="en-US" sz="1400" i="0" noProof="0" dirty="0">
                          <a:solidFill>
                            <a:schemeClr val="tx2"/>
                          </a:solidFill>
                          <a:latin typeface="Verdana"/>
                          <a:ea typeface="Verdana"/>
                        </a:rPr>
                        <a:t> </a:t>
                      </a:r>
                      <a:r>
                        <a:rPr lang="en-US" sz="1400" i="0" noProof="0" dirty="0" err="1">
                          <a:solidFill>
                            <a:schemeClr val="tx2"/>
                          </a:solidFill>
                          <a:latin typeface="Verdana"/>
                          <a:ea typeface="Verdana"/>
                        </a:rPr>
                        <a:t>īstenošanu</a:t>
                      </a:r>
                      <a:r>
                        <a:rPr lang="en-US" sz="1400" b="1" i="0" noProof="0" dirty="0">
                          <a:solidFill>
                            <a:schemeClr val="tx2"/>
                          </a:solidFill>
                          <a:latin typeface="Verdana"/>
                          <a:ea typeface="Verdana"/>
                        </a:rPr>
                        <a:t> </a:t>
                      </a:r>
                      <a:r>
                        <a:rPr lang="en-US" sz="1400" b="1" i="0" noProof="0" dirty="0" err="1">
                          <a:solidFill>
                            <a:schemeClr val="tx2"/>
                          </a:solidFill>
                          <a:latin typeface="Verdana"/>
                          <a:ea typeface="Verdana"/>
                        </a:rPr>
                        <a:t>noteiktaj</a:t>
                      </a:r>
                      <a:r>
                        <a:rPr lang="lv-LV" sz="1400" b="1" i="0" noProof="0" dirty="0">
                          <a:solidFill>
                            <a:schemeClr val="tx2"/>
                          </a:solidFill>
                          <a:latin typeface="Verdana"/>
                          <a:ea typeface="Verdana"/>
                        </a:rPr>
                        <a:t>a</a:t>
                      </a:r>
                      <a:r>
                        <a:rPr lang="en-US" sz="1400" b="1" i="0" noProof="0" dirty="0">
                          <a:solidFill>
                            <a:schemeClr val="tx2"/>
                          </a:solidFill>
                          <a:latin typeface="Verdana"/>
                          <a:ea typeface="Verdana"/>
                        </a:rPr>
                        <a:t>m</a:t>
                      </a:r>
                      <a:r>
                        <a:rPr lang="en-US" sz="1400" i="0" noProof="0" dirty="0">
                          <a:solidFill>
                            <a:schemeClr val="tx2"/>
                          </a:solidFill>
                          <a:latin typeface="Verdana"/>
                          <a:ea typeface="Verdana"/>
                        </a:rPr>
                        <a:t>.</a:t>
                      </a:r>
                    </a:p>
                  </a:txBody>
                  <a:tcPr/>
                </a:tc>
                <a:tc>
                  <a:txBody>
                    <a:bodyPr/>
                    <a:lstStyle/>
                    <a:p>
                      <a:pPr algn="ctr"/>
                      <a:endParaRPr lang="en-US" sz="1400" b="1" dirty="0">
                        <a:solidFill>
                          <a:srgbClr val="193764"/>
                        </a:solidFill>
                        <a:latin typeface="Verdana" panose="020B0604030504040204" pitchFamily="34" charset="0"/>
                        <a:ea typeface="Verdana" panose="020B0604030504040204" pitchFamily="34" charset="0"/>
                      </a:endParaRPr>
                    </a:p>
                    <a:p>
                      <a:pPr algn="ctr"/>
                      <a:r>
                        <a:rPr lang="en-US" sz="1400" b="1" noProof="0" dirty="0">
                          <a:solidFill>
                            <a:schemeClr val="tx2"/>
                          </a:solidFill>
                          <a:latin typeface="Verdana"/>
                          <a:ea typeface="Verdana"/>
                        </a:rPr>
                        <a:t>P; N/A</a:t>
                      </a:r>
                      <a:endParaRPr lang="lv-LV" sz="1400" b="1" noProof="0" dirty="0">
                        <a:solidFill>
                          <a:schemeClr val="tx2"/>
                        </a:solidFill>
                        <a:latin typeface="Verdana"/>
                        <a:ea typeface="Verdana"/>
                      </a:endParaRPr>
                    </a:p>
                    <a:p>
                      <a:endParaRPr lang="lv-LV" sz="1400" b="1"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850459026"/>
                  </a:ext>
                </a:extLst>
              </a:tr>
              <a:tr h="688294">
                <a:tc>
                  <a:txBody>
                    <a:bodyPr/>
                    <a:lstStyle/>
                    <a:p>
                      <a:r>
                        <a:rPr lang="en-US" sz="1400" dirty="0">
                          <a:solidFill>
                            <a:schemeClr val="tx2"/>
                          </a:solidFill>
                          <a:latin typeface="Verdana"/>
                          <a:ea typeface="Verdana"/>
                        </a:rPr>
                        <a:t>3.</a:t>
                      </a:r>
                      <a:r>
                        <a:rPr lang="lv-LV" sz="1400" dirty="0">
                          <a:solidFill>
                            <a:schemeClr val="tx2"/>
                          </a:solidFill>
                          <a:latin typeface="Verdana"/>
                          <a:ea typeface="Verdana"/>
                        </a:rPr>
                        <a:t>9</a:t>
                      </a:r>
                      <a:r>
                        <a:rPr lang="en-US" sz="1400" dirty="0">
                          <a:solidFill>
                            <a:schemeClr val="tx2"/>
                          </a:solidFill>
                          <a:latin typeface="Verdana"/>
                          <a:ea typeface="Verdana"/>
                        </a:rPr>
                        <a:t>.</a:t>
                      </a:r>
                      <a:r>
                        <a:rPr lang="lv-LV" sz="1400" kern="1200" dirty="0">
                          <a:solidFill>
                            <a:schemeClr val="tx2"/>
                          </a:solidFill>
                          <a:effectLst/>
                          <a:latin typeface="Verdana"/>
                          <a:ea typeface="Verdana"/>
                          <a:cs typeface="+mn-cs"/>
                        </a:rPr>
                        <a:t> Projektā ir paredzētas darbības, kas veicina horizontālā principa </a:t>
                      </a:r>
                      <a:r>
                        <a:rPr lang="lv-LV" sz="1400" b="1" kern="1200" dirty="0">
                          <a:solidFill>
                            <a:schemeClr val="tx2"/>
                          </a:solidFill>
                          <a:effectLst/>
                          <a:latin typeface="Verdana"/>
                          <a:ea typeface="Verdana"/>
                          <a:cs typeface="+mn-cs"/>
                        </a:rPr>
                        <a:t>”Vienlīdzība, iekļaušana, </a:t>
                      </a:r>
                      <a:r>
                        <a:rPr lang="lv-LV" sz="1400" b="1" kern="1200" dirty="0" err="1">
                          <a:solidFill>
                            <a:schemeClr val="tx2"/>
                          </a:solidFill>
                          <a:effectLst/>
                          <a:latin typeface="Verdana"/>
                          <a:ea typeface="Verdana"/>
                          <a:cs typeface="+mn-cs"/>
                        </a:rPr>
                        <a:t>nediskriminācija</a:t>
                      </a:r>
                      <a:r>
                        <a:rPr lang="lv-LV" sz="1400" b="1" kern="1200" dirty="0">
                          <a:solidFill>
                            <a:schemeClr val="tx2"/>
                          </a:solidFill>
                          <a:effectLst/>
                          <a:latin typeface="Verdana"/>
                          <a:ea typeface="Verdana"/>
                          <a:cs typeface="+mn-cs"/>
                        </a:rPr>
                        <a:t> un </a:t>
                      </a:r>
                      <a:r>
                        <a:rPr lang="lv-LV" sz="1400" b="1" kern="1200" dirty="0" err="1">
                          <a:solidFill>
                            <a:schemeClr val="tx2"/>
                          </a:solidFill>
                          <a:effectLst/>
                          <a:latin typeface="Verdana"/>
                          <a:ea typeface="Verdana"/>
                          <a:cs typeface="+mn-cs"/>
                        </a:rPr>
                        <a:t>pamattiesību</a:t>
                      </a:r>
                      <a:r>
                        <a:rPr lang="lv-LV" sz="1400" b="1" kern="1200" dirty="0">
                          <a:solidFill>
                            <a:schemeClr val="tx2"/>
                          </a:solidFill>
                          <a:effectLst/>
                          <a:latin typeface="Verdana"/>
                          <a:ea typeface="Verdana"/>
                          <a:cs typeface="+mn-cs"/>
                        </a:rPr>
                        <a:t> ievērošana”</a:t>
                      </a:r>
                      <a:r>
                        <a:rPr lang="lv-LV" sz="1400" kern="1200" dirty="0">
                          <a:solidFill>
                            <a:schemeClr val="tx2"/>
                          </a:solidFill>
                          <a:effectLst/>
                          <a:latin typeface="Verdana"/>
                          <a:ea typeface="Verdana"/>
                          <a:cs typeface="+mn-cs"/>
                        </a:rPr>
                        <a:t> īstenošanu </a:t>
                      </a:r>
                    </a:p>
                    <a:p>
                      <a:r>
                        <a:rPr lang="lv-LV" sz="1400" kern="1200" dirty="0">
                          <a:solidFill>
                            <a:schemeClr val="tx2"/>
                          </a:solidFill>
                          <a:effectLst/>
                          <a:latin typeface="Verdana"/>
                          <a:ea typeface="Verdana"/>
                          <a:cs typeface="+mn-cs"/>
                        </a:rPr>
                        <a:t>(3 vispārīgās darbības; 3 specifiskās darbības; 3 rādītāji)</a:t>
                      </a:r>
                      <a:endParaRPr lang="en-US" sz="1400" kern="1200" dirty="0">
                        <a:solidFill>
                          <a:schemeClr val="tx2"/>
                        </a:solidFill>
                        <a:effectLst/>
                        <a:latin typeface="Verdana"/>
                        <a:ea typeface="Verdana"/>
                        <a:cs typeface="+mn-cs"/>
                      </a:endParaRPr>
                    </a:p>
                  </a:txBody>
                  <a:tcPr/>
                </a:tc>
                <a:tc>
                  <a:txBody>
                    <a:bodyPr/>
                    <a:lstStyle/>
                    <a:p>
                      <a:pPr algn="ctr"/>
                      <a:endParaRPr lang="en-US" sz="1400" b="1" dirty="0">
                        <a:solidFill>
                          <a:srgbClr val="193764"/>
                        </a:solidFill>
                        <a:latin typeface="Verdana" panose="020B0604030504040204" pitchFamily="34" charset="0"/>
                        <a:ea typeface="Verdana" panose="020B0604030504040204" pitchFamily="34" charset="0"/>
                      </a:endParaRPr>
                    </a:p>
                    <a:p>
                      <a:pPr algn="ctr"/>
                      <a:r>
                        <a:rPr lang="en-US" sz="1400" b="1" dirty="0">
                          <a:solidFill>
                            <a:srgbClr val="193764"/>
                          </a:solidFill>
                          <a:latin typeface="Verdana"/>
                          <a:ea typeface="Verdana"/>
                        </a:rPr>
                        <a:t>P</a:t>
                      </a:r>
                    </a:p>
                    <a:p>
                      <a:endParaRPr lang="lv-LV" sz="1400" b="1"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0265905"/>
                  </a:ext>
                </a:extLst>
              </a:tr>
            </a:tbl>
          </a:graphicData>
        </a:graphic>
      </p:graphicFrame>
    </p:spTree>
    <p:extLst>
      <p:ext uri="{BB962C8B-B14F-4D97-AF65-F5344CB8AC3E}">
        <p14:creationId xmlns:p14="http://schemas.microsoft.com/office/powerpoint/2010/main" val="3231682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lv-LV" altLang="lv-LV" dirty="0">
                <a:solidFill>
                  <a:srgbClr val="002060"/>
                </a:solidFill>
                <a:latin typeface="Verdana"/>
                <a:ea typeface="Verdana"/>
              </a:rPr>
              <a:t>Vērtēšanas kārtība</a:t>
            </a:r>
            <a:r>
              <a:rPr lang="en-US" altLang="lv-LV" dirty="0">
                <a:solidFill>
                  <a:srgbClr val="002060"/>
                </a:solidFill>
                <a:latin typeface="Verdana"/>
                <a:ea typeface="Verdana"/>
              </a:rPr>
              <a:t> (9)</a:t>
            </a:r>
            <a:endParaRPr lang="lv-LV" dirty="0">
              <a:latin typeface="Verdana"/>
              <a:ea typeface="Verdana"/>
            </a:endParaRPr>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29</a:t>
            </a:fld>
            <a:endParaRPr lang="en-US" altLang="lv-LV"/>
          </a:p>
        </p:txBody>
      </p:sp>
      <p:sp>
        <p:nvSpPr>
          <p:cNvPr id="8" name="TextBox 7">
            <a:extLst>
              <a:ext uri="{FF2B5EF4-FFF2-40B4-BE49-F238E27FC236}">
                <a16:creationId xmlns:a16="http://schemas.microsoft.com/office/drawing/2014/main" id="{BDF3108B-EDD3-5799-48D4-C38CCAFD10F7}"/>
              </a:ext>
            </a:extLst>
          </p:cNvPr>
          <p:cNvSpPr txBox="1"/>
          <p:nvPr/>
        </p:nvSpPr>
        <p:spPr>
          <a:xfrm>
            <a:off x="3428260" y="1017658"/>
            <a:ext cx="5335479" cy="353943"/>
          </a:xfrm>
          <a:prstGeom prst="rect">
            <a:avLst/>
          </a:prstGeom>
          <a:noFill/>
        </p:spPr>
        <p:txBody>
          <a:bodyPr wrap="square" rtlCol="0">
            <a:spAutoFit/>
          </a:bodyPr>
          <a:lstStyle/>
          <a:p>
            <a:r>
              <a:rPr lang="en-US" b="1" dirty="0" err="1">
                <a:solidFill>
                  <a:schemeClr val="tx2"/>
                </a:solidFill>
                <a:latin typeface="Verdana" panose="020B0604030504040204" pitchFamily="34" charset="0"/>
                <a:ea typeface="Verdana" panose="020B0604030504040204" pitchFamily="34" charset="0"/>
              </a:rPr>
              <a:t>Projekta</a:t>
            </a:r>
            <a:r>
              <a:rPr lang="en-US" b="1" dirty="0">
                <a:solidFill>
                  <a:schemeClr val="tx2"/>
                </a:solidFill>
                <a:latin typeface="Verdana" panose="020B0604030504040204" pitchFamily="34" charset="0"/>
                <a:ea typeface="Verdana" panose="020B0604030504040204" pitchFamily="34" charset="0"/>
              </a:rPr>
              <a:t> </a:t>
            </a:r>
            <a:r>
              <a:rPr lang="en-US" b="1" dirty="0" err="1">
                <a:solidFill>
                  <a:schemeClr val="tx2"/>
                </a:solidFill>
                <a:latin typeface="Verdana" panose="020B0604030504040204" pitchFamily="34" charset="0"/>
                <a:ea typeface="Verdana" panose="020B0604030504040204" pitchFamily="34" charset="0"/>
              </a:rPr>
              <a:t>iesniedzēja</a:t>
            </a:r>
            <a:r>
              <a:rPr lang="en-US" b="1" dirty="0">
                <a:solidFill>
                  <a:schemeClr val="tx2"/>
                </a:solidFill>
                <a:latin typeface="Verdana" panose="020B0604030504040204" pitchFamily="34" charset="0"/>
                <a:ea typeface="Verdana" panose="020B0604030504040204" pitchFamily="34" charset="0"/>
              </a:rPr>
              <a:t> finanšu </a:t>
            </a:r>
            <a:r>
              <a:rPr lang="en-US" b="1" dirty="0" err="1">
                <a:solidFill>
                  <a:schemeClr val="tx2"/>
                </a:solidFill>
                <a:latin typeface="Verdana" panose="020B0604030504040204" pitchFamily="34" charset="0"/>
                <a:ea typeface="Verdana" panose="020B0604030504040204" pitchFamily="34" charset="0"/>
              </a:rPr>
              <a:t>kapacitāte</a:t>
            </a:r>
            <a:endParaRPr lang="lv-LV" b="1" dirty="0">
              <a:solidFill>
                <a:schemeClr val="tx2"/>
              </a:solidFill>
              <a:latin typeface="Verdana" panose="020B0604030504040204" pitchFamily="34" charset="0"/>
              <a:ea typeface="Verdana" panose="020B0604030504040204" pitchFamily="34" charset="0"/>
            </a:endParaRPr>
          </a:p>
        </p:txBody>
      </p:sp>
      <p:pic>
        <p:nvPicPr>
          <p:cNvPr id="10" name="Graphic 9" descr="Tax outline">
            <a:extLst>
              <a:ext uri="{FF2B5EF4-FFF2-40B4-BE49-F238E27FC236}">
                <a16:creationId xmlns:a16="http://schemas.microsoft.com/office/drawing/2014/main" id="{F162E1BA-2BDF-9FCF-E33B-453D3B6E74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55894" y="2971800"/>
            <a:ext cx="914400" cy="914400"/>
          </a:xfrm>
          <a:prstGeom prst="rect">
            <a:avLst/>
          </a:prstGeom>
        </p:spPr>
      </p:pic>
      <p:sp>
        <p:nvSpPr>
          <p:cNvPr id="15" name="TextBox 14">
            <a:extLst>
              <a:ext uri="{FF2B5EF4-FFF2-40B4-BE49-F238E27FC236}">
                <a16:creationId xmlns:a16="http://schemas.microsoft.com/office/drawing/2014/main" id="{D4CB996E-BE0B-CDD1-FA35-352A0AB923E2}"/>
              </a:ext>
            </a:extLst>
          </p:cNvPr>
          <p:cNvSpPr txBox="1"/>
          <p:nvPr/>
        </p:nvSpPr>
        <p:spPr>
          <a:xfrm>
            <a:off x="544541" y="1890943"/>
            <a:ext cx="6087035" cy="877163"/>
          </a:xfrm>
          <a:prstGeom prst="rect">
            <a:avLst/>
          </a:prstGeom>
          <a:noFill/>
        </p:spPr>
        <p:txBody>
          <a:bodyPr wrap="square" rtlCol="0">
            <a:spAutoFit/>
          </a:bodyPr>
          <a:lstStyle/>
          <a:p>
            <a:r>
              <a:rPr lang="en-US" dirty="0" err="1">
                <a:solidFill>
                  <a:schemeClr val="tx2"/>
                </a:solidFill>
              </a:rPr>
              <a:t>Pašvaldības</a:t>
            </a:r>
            <a:r>
              <a:rPr lang="en-US" dirty="0">
                <a:solidFill>
                  <a:schemeClr val="tx2"/>
                </a:solidFill>
              </a:rPr>
              <a:t> finanšu </a:t>
            </a:r>
            <a:r>
              <a:rPr lang="en-US" dirty="0" err="1">
                <a:solidFill>
                  <a:schemeClr val="tx2"/>
                </a:solidFill>
              </a:rPr>
              <a:t>rādītāju</a:t>
            </a:r>
            <a:r>
              <a:rPr lang="en-US" dirty="0">
                <a:solidFill>
                  <a:schemeClr val="tx2"/>
                </a:solidFill>
              </a:rPr>
              <a:t> </a:t>
            </a:r>
            <a:r>
              <a:rPr lang="en-US" dirty="0" err="1">
                <a:solidFill>
                  <a:schemeClr val="tx2"/>
                </a:solidFill>
              </a:rPr>
              <a:t>analīze</a:t>
            </a:r>
            <a:endParaRPr lang="en-US" dirty="0">
              <a:solidFill>
                <a:schemeClr val="tx2"/>
              </a:solidFill>
            </a:endParaRPr>
          </a:p>
          <a:p>
            <a:r>
              <a:rPr lang="en-US" dirty="0">
                <a:solidFill>
                  <a:schemeClr val="tx2"/>
                </a:solidFill>
              </a:rPr>
              <a:t> (</a:t>
            </a:r>
            <a:r>
              <a:rPr lang="en-US" dirty="0" err="1">
                <a:solidFill>
                  <a:schemeClr val="tx2"/>
                </a:solidFill>
              </a:rPr>
              <a:t>aizņēmumi</a:t>
            </a:r>
            <a:r>
              <a:rPr lang="en-US" dirty="0">
                <a:solidFill>
                  <a:schemeClr val="tx2"/>
                </a:solidFill>
              </a:rPr>
              <a:t>, </a:t>
            </a:r>
            <a:r>
              <a:rPr lang="en-US" dirty="0" err="1">
                <a:solidFill>
                  <a:schemeClr val="tx2"/>
                </a:solidFill>
              </a:rPr>
              <a:t>galvojumi</a:t>
            </a:r>
            <a:r>
              <a:rPr lang="en-US" dirty="0">
                <a:solidFill>
                  <a:schemeClr val="tx2"/>
                </a:solidFill>
              </a:rPr>
              <a:t>, </a:t>
            </a:r>
          </a:p>
          <a:p>
            <a:r>
              <a:rPr lang="en-US" dirty="0" err="1">
                <a:solidFill>
                  <a:schemeClr val="tx2"/>
                </a:solidFill>
              </a:rPr>
              <a:t>ilgtermiņa</a:t>
            </a:r>
            <a:r>
              <a:rPr lang="en-US" dirty="0">
                <a:solidFill>
                  <a:schemeClr val="tx2"/>
                </a:solidFill>
              </a:rPr>
              <a:t> </a:t>
            </a:r>
            <a:r>
              <a:rPr lang="en-US" dirty="0" err="1">
                <a:solidFill>
                  <a:schemeClr val="tx2"/>
                </a:solidFill>
              </a:rPr>
              <a:t>saistības</a:t>
            </a:r>
            <a:r>
              <a:rPr lang="en-US" dirty="0">
                <a:solidFill>
                  <a:schemeClr val="tx2"/>
                </a:solidFill>
              </a:rPr>
              <a:t>) </a:t>
            </a:r>
            <a:r>
              <a:rPr lang="en-US" b="1" dirty="0" err="1">
                <a:solidFill>
                  <a:schemeClr val="tx2"/>
                </a:solidFill>
              </a:rPr>
              <a:t>slieksnis</a:t>
            </a:r>
            <a:r>
              <a:rPr lang="en-US" b="1" dirty="0">
                <a:solidFill>
                  <a:schemeClr val="tx2"/>
                </a:solidFill>
              </a:rPr>
              <a:t> 17%</a:t>
            </a:r>
            <a:endParaRPr lang="lv-LV" b="1" dirty="0">
              <a:solidFill>
                <a:schemeClr val="tx2"/>
              </a:solidFill>
            </a:endParaRPr>
          </a:p>
        </p:txBody>
      </p:sp>
      <p:pic>
        <p:nvPicPr>
          <p:cNvPr id="21" name="Picture 20" descr="A screenshot of a computer&#10;&#10;Description automatically generated">
            <a:extLst>
              <a:ext uri="{FF2B5EF4-FFF2-40B4-BE49-F238E27FC236}">
                <a16:creationId xmlns:a16="http://schemas.microsoft.com/office/drawing/2014/main" id="{D632B7A7-345B-074F-6CC4-B68D2F26DA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4698" y="1560462"/>
            <a:ext cx="5377342" cy="4898413"/>
          </a:xfrm>
          <a:prstGeom prst="rect">
            <a:avLst/>
          </a:prstGeom>
        </p:spPr>
      </p:pic>
      <p:pic>
        <p:nvPicPr>
          <p:cNvPr id="23" name="Graphic 22" descr="Arrow Right outline">
            <a:hlinkClick r:id="rId6"/>
            <a:extLst>
              <a:ext uri="{FF2B5EF4-FFF2-40B4-BE49-F238E27FC236}">
                <a16:creationId xmlns:a16="http://schemas.microsoft.com/office/drawing/2014/main" id="{A0A7C0CB-5C25-468A-DA66-D2489BF24E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31314" y="5844544"/>
            <a:ext cx="480056" cy="480056"/>
          </a:xfrm>
          <a:prstGeom prst="rect">
            <a:avLst/>
          </a:prstGeom>
        </p:spPr>
      </p:pic>
    </p:spTree>
    <p:extLst>
      <p:ext uri="{BB962C8B-B14F-4D97-AF65-F5344CB8AC3E}">
        <p14:creationId xmlns:p14="http://schemas.microsoft.com/office/powerpoint/2010/main" val="1852905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615F9-01CA-4085-AA4A-4D0FD118B1E1}"/>
              </a:ext>
            </a:extLst>
          </p:cNvPr>
          <p:cNvSpPr>
            <a:spLocks noGrp="1"/>
          </p:cNvSpPr>
          <p:nvPr>
            <p:ph type="title"/>
          </p:nvPr>
        </p:nvSpPr>
        <p:spPr>
          <a:xfrm>
            <a:off x="2379407" y="381000"/>
            <a:ext cx="9202994" cy="1036642"/>
          </a:xfrm>
        </p:spPr>
        <p:txBody>
          <a:bodyPr/>
          <a:lstStyle/>
          <a:p>
            <a:r>
              <a:rPr kumimoji="0" lang="lv-LV" altLang="lv-LV" sz="24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Projekta iesnieguma sagatavošana (</a:t>
            </a:r>
            <a:r>
              <a:rPr lang="en-US" altLang="lv-LV">
                <a:solidFill>
                  <a:srgbClr val="002060"/>
                </a:solidFill>
              </a:rPr>
              <a:t>2</a:t>
            </a:r>
            <a:r>
              <a:rPr kumimoji="0" lang="lv-LV" altLang="lv-LV" sz="2400" b="1" i="0" u="none" strike="noStrike" kern="1200" cap="none" spc="0" normalizeH="0" baseline="0" noProof="0">
                <a:ln>
                  <a:noFill/>
                </a:ln>
                <a:solidFill>
                  <a:srgbClr val="002060"/>
                </a:solidFill>
                <a:effectLst/>
                <a:uLnTx/>
                <a:uFillTx/>
                <a:latin typeface="Verdana" panose="020B0604030504040204" pitchFamily="34" charset="0"/>
                <a:ea typeface="Verdana" panose="020B0604030504040204" pitchFamily="34" charset="0"/>
              </a:rPr>
              <a:t>)</a:t>
            </a:r>
            <a:endParaRPr lang="lv-LV"/>
          </a:p>
        </p:txBody>
      </p:sp>
      <p:sp>
        <p:nvSpPr>
          <p:cNvPr id="6" name="Slide Number Placeholder 5">
            <a:extLst>
              <a:ext uri="{FF2B5EF4-FFF2-40B4-BE49-F238E27FC236}">
                <a16:creationId xmlns:a16="http://schemas.microsoft.com/office/drawing/2014/main" id="{6C54A4A2-D164-4C05-AADF-4DB2ECB158DA}"/>
              </a:ext>
            </a:extLst>
          </p:cNvPr>
          <p:cNvSpPr>
            <a:spLocks noGrp="1"/>
          </p:cNvSpPr>
          <p:nvPr>
            <p:ph type="sldNum" sz="quarter" idx="13"/>
          </p:nvPr>
        </p:nvSpPr>
        <p:spPr/>
        <p:txBody>
          <a:bodyPr/>
          <a:lstStyle/>
          <a:p>
            <a:pPr>
              <a:defRPr/>
            </a:pPr>
            <a:fld id="{8645E9F2-40DF-44A0-BDE6-92AB2C9D5910}" type="slidenum">
              <a:rPr lang="en-US" altLang="lv-LV" smtClean="0"/>
              <a:pPr>
                <a:defRPr/>
              </a:pPr>
              <a:t>3</a:t>
            </a:fld>
            <a:endParaRPr lang="en-US" altLang="lv-LV"/>
          </a:p>
        </p:txBody>
      </p:sp>
      <p:sp>
        <p:nvSpPr>
          <p:cNvPr id="8" name="Oval 7">
            <a:extLst>
              <a:ext uri="{FF2B5EF4-FFF2-40B4-BE49-F238E27FC236}">
                <a16:creationId xmlns:a16="http://schemas.microsoft.com/office/drawing/2014/main" id="{47917086-09D5-4DAB-A62E-EDF984BBC2CA}"/>
              </a:ext>
            </a:extLst>
          </p:cNvPr>
          <p:cNvSpPr/>
          <p:nvPr/>
        </p:nvSpPr>
        <p:spPr>
          <a:xfrm>
            <a:off x="2255119" y="1093444"/>
            <a:ext cx="2441168" cy="1232228"/>
          </a:xfrm>
          <a:prstGeom prst="ellipse">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E9EDF4"/>
                </a:solidFill>
                <a:latin typeface="Verdana" panose="020B0604030504040204" pitchFamily="34" charset="0"/>
                <a:ea typeface="Verdana" panose="020B0604030504040204" pitchFamily="34" charset="0"/>
              </a:rPr>
              <a:t>Ierobežota</a:t>
            </a:r>
            <a:r>
              <a:rPr lang="lv-LV" sz="1400" dirty="0">
                <a:solidFill>
                  <a:srgbClr val="E9EDF4"/>
                </a:solidFill>
                <a:latin typeface="Verdana" panose="020B0604030504040204" pitchFamily="34" charset="0"/>
                <a:ea typeface="Verdana" panose="020B0604030504040204" pitchFamily="34" charset="0"/>
              </a:rPr>
              <a:t> projektu iesniegumu atlase</a:t>
            </a:r>
          </a:p>
        </p:txBody>
      </p:sp>
      <p:pic>
        <p:nvPicPr>
          <p:cNvPr id="12" name="Picture 11">
            <a:extLst>
              <a:ext uri="{FF2B5EF4-FFF2-40B4-BE49-F238E27FC236}">
                <a16:creationId xmlns:a16="http://schemas.microsoft.com/office/drawing/2014/main" id="{91267D86-8EC0-7C68-1BC7-5F2CA78DDFAF}"/>
              </a:ext>
            </a:extLst>
          </p:cNvPr>
          <p:cNvPicPr>
            <a:picLocks noChangeAspect="1"/>
          </p:cNvPicPr>
          <p:nvPr/>
        </p:nvPicPr>
        <p:blipFill>
          <a:blip r:embed="rId2"/>
          <a:stretch>
            <a:fillRect/>
          </a:stretch>
        </p:blipFill>
        <p:spPr>
          <a:xfrm>
            <a:off x="396259" y="2405744"/>
            <a:ext cx="5442680" cy="3191072"/>
          </a:xfrm>
          <a:prstGeom prst="rect">
            <a:avLst/>
          </a:prstGeom>
        </p:spPr>
      </p:pic>
      <p:pic>
        <p:nvPicPr>
          <p:cNvPr id="5" name="Attēls 4">
            <a:extLst>
              <a:ext uri="{FF2B5EF4-FFF2-40B4-BE49-F238E27FC236}">
                <a16:creationId xmlns:a16="http://schemas.microsoft.com/office/drawing/2014/main" id="{C2FB56E7-B3B6-4124-6AA6-276E3724080D}"/>
              </a:ext>
            </a:extLst>
          </p:cNvPr>
          <p:cNvPicPr>
            <a:picLocks noChangeAspect="1"/>
          </p:cNvPicPr>
          <p:nvPr/>
        </p:nvPicPr>
        <p:blipFill>
          <a:blip r:embed="rId3"/>
          <a:stretch>
            <a:fillRect/>
          </a:stretch>
        </p:blipFill>
        <p:spPr>
          <a:xfrm>
            <a:off x="5638147" y="808043"/>
            <a:ext cx="5944253" cy="5821357"/>
          </a:xfrm>
          <a:prstGeom prst="rect">
            <a:avLst/>
          </a:prstGeom>
        </p:spPr>
      </p:pic>
    </p:spTree>
    <p:extLst>
      <p:ext uri="{BB962C8B-B14F-4D97-AF65-F5344CB8AC3E}">
        <p14:creationId xmlns:p14="http://schemas.microsoft.com/office/powerpoint/2010/main" val="2512654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lv-LV" altLang="lv-LV" dirty="0">
                <a:solidFill>
                  <a:srgbClr val="002060"/>
                </a:solidFill>
                <a:latin typeface="Verdana"/>
                <a:ea typeface="Verdana"/>
              </a:rPr>
              <a:t>Vērtēšanas kārtība</a:t>
            </a:r>
            <a:r>
              <a:rPr lang="en-US" altLang="lv-LV" dirty="0">
                <a:solidFill>
                  <a:srgbClr val="002060"/>
                </a:solidFill>
                <a:latin typeface="Verdana"/>
                <a:ea typeface="Verdana"/>
              </a:rPr>
              <a:t> (10)</a:t>
            </a:r>
            <a:endParaRPr lang="lv-LV" dirty="0">
              <a:latin typeface="Verdana"/>
              <a:ea typeface="Verdana"/>
            </a:endParaRPr>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30</a:t>
            </a:fld>
            <a:endParaRPr lang="en-US" altLang="lv-LV"/>
          </a:p>
        </p:txBody>
      </p:sp>
      <p:sp>
        <p:nvSpPr>
          <p:cNvPr id="8" name="TextBox 7">
            <a:extLst>
              <a:ext uri="{FF2B5EF4-FFF2-40B4-BE49-F238E27FC236}">
                <a16:creationId xmlns:a16="http://schemas.microsoft.com/office/drawing/2014/main" id="{BDF3108B-EDD3-5799-48D4-C38CCAFD10F7}"/>
              </a:ext>
            </a:extLst>
          </p:cNvPr>
          <p:cNvSpPr txBox="1"/>
          <p:nvPr/>
        </p:nvSpPr>
        <p:spPr>
          <a:xfrm>
            <a:off x="3428260" y="1017658"/>
            <a:ext cx="5335479" cy="353943"/>
          </a:xfrm>
          <a:prstGeom prst="rect">
            <a:avLst/>
          </a:prstGeom>
          <a:noFill/>
        </p:spPr>
        <p:txBody>
          <a:bodyPr wrap="square" rtlCol="0">
            <a:spAutoFit/>
          </a:bodyPr>
          <a:lstStyle/>
          <a:p>
            <a:r>
              <a:rPr lang="en-US" b="1" dirty="0" err="1">
                <a:solidFill>
                  <a:schemeClr val="tx2"/>
                </a:solidFill>
                <a:latin typeface="Verdana" panose="020B0604030504040204" pitchFamily="34" charset="0"/>
                <a:ea typeface="Verdana" panose="020B0604030504040204" pitchFamily="34" charset="0"/>
              </a:rPr>
              <a:t>Projekta</a:t>
            </a:r>
            <a:r>
              <a:rPr lang="en-US" b="1" dirty="0">
                <a:solidFill>
                  <a:schemeClr val="tx2"/>
                </a:solidFill>
                <a:latin typeface="Verdana" panose="020B0604030504040204" pitchFamily="34" charset="0"/>
                <a:ea typeface="Verdana" panose="020B0604030504040204" pitchFamily="34" charset="0"/>
              </a:rPr>
              <a:t> </a:t>
            </a:r>
            <a:r>
              <a:rPr lang="en-US" b="1" dirty="0" err="1">
                <a:solidFill>
                  <a:schemeClr val="tx2"/>
                </a:solidFill>
                <a:latin typeface="Verdana" panose="020B0604030504040204" pitchFamily="34" charset="0"/>
                <a:ea typeface="Verdana" panose="020B0604030504040204" pitchFamily="34" charset="0"/>
              </a:rPr>
              <a:t>iesniedzēja</a:t>
            </a:r>
            <a:r>
              <a:rPr lang="en-US" b="1" dirty="0">
                <a:solidFill>
                  <a:schemeClr val="tx2"/>
                </a:solidFill>
                <a:latin typeface="Verdana" panose="020B0604030504040204" pitchFamily="34" charset="0"/>
                <a:ea typeface="Verdana" panose="020B0604030504040204" pitchFamily="34" charset="0"/>
              </a:rPr>
              <a:t> finanšu </a:t>
            </a:r>
            <a:r>
              <a:rPr lang="en-US" b="1" dirty="0" err="1">
                <a:solidFill>
                  <a:schemeClr val="tx2"/>
                </a:solidFill>
                <a:latin typeface="Verdana" panose="020B0604030504040204" pitchFamily="34" charset="0"/>
                <a:ea typeface="Verdana" panose="020B0604030504040204" pitchFamily="34" charset="0"/>
              </a:rPr>
              <a:t>kapacitāte</a:t>
            </a:r>
            <a:endParaRPr lang="lv-LV" b="1" dirty="0">
              <a:solidFill>
                <a:schemeClr val="tx2"/>
              </a:solidFill>
              <a:latin typeface="Verdana" panose="020B0604030504040204" pitchFamily="34" charset="0"/>
              <a:ea typeface="Verdana" panose="020B0604030504040204" pitchFamily="34" charset="0"/>
            </a:endParaRPr>
          </a:p>
        </p:txBody>
      </p:sp>
      <p:sp>
        <p:nvSpPr>
          <p:cNvPr id="5" name="Rectangle: Rounded Corners 4">
            <a:extLst>
              <a:ext uri="{FF2B5EF4-FFF2-40B4-BE49-F238E27FC236}">
                <a16:creationId xmlns:a16="http://schemas.microsoft.com/office/drawing/2014/main" id="{213ABD2A-82DB-8976-DE9A-C1C33D9F41B7}"/>
              </a:ext>
            </a:extLst>
          </p:cNvPr>
          <p:cNvSpPr/>
          <p:nvPr/>
        </p:nvSpPr>
        <p:spPr bwMode="auto">
          <a:xfrm>
            <a:off x="371298" y="3058823"/>
            <a:ext cx="3149600" cy="937151"/>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r>
              <a:rPr lang="en-US" altLang="lv-LV" sz="2000" dirty="0" err="1">
                <a:solidFill>
                  <a:srgbClr val="FFFFFF"/>
                </a:solidFill>
                <a:cs typeface="Arial" panose="020B0604020202020204" pitchFamily="34" charset="0"/>
              </a:rPr>
              <a:t>Konstatēts</a:t>
            </a:r>
            <a:r>
              <a:rPr lang="en-US" altLang="lv-LV" sz="2000" dirty="0">
                <a:solidFill>
                  <a:srgbClr val="FFFFFF"/>
                </a:solidFill>
                <a:cs typeface="Arial" panose="020B0604020202020204" pitchFamily="34" charset="0"/>
              </a:rPr>
              <a:t> </a:t>
            </a:r>
            <a:r>
              <a:rPr lang="en-US" altLang="lv-LV" sz="2000" dirty="0" err="1">
                <a:solidFill>
                  <a:srgbClr val="FFFFFF"/>
                </a:solidFill>
                <a:cs typeface="Arial" panose="020B0604020202020204" pitchFamily="34" charset="0"/>
              </a:rPr>
              <a:t>saistību</a:t>
            </a:r>
            <a:r>
              <a:rPr lang="en-US" altLang="lv-LV" sz="2000" dirty="0">
                <a:solidFill>
                  <a:srgbClr val="FFFFFF"/>
                </a:solidFill>
                <a:cs typeface="Arial" panose="020B0604020202020204" pitchFamily="34" charset="0"/>
              </a:rPr>
              <a:t> </a:t>
            </a:r>
            <a:r>
              <a:rPr lang="en-US" altLang="lv-LV" sz="2000" dirty="0" err="1">
                <a:solidFill>
                  <a:srgbClr val="FFFFFF"/>
                </a:solidFill>
                <a:cs typeface="Arial" panose="020B0604020202020204" pitchFamily="34" charset="0"/>
              </a:rPr>
              <a:t>apmērs</a:t>
            </a:r>
            <a:r>
              <a:rPr lang="en-US" altLang="lv-LV" sz="2000" dirty="0">
                <a:solidFill>
                  <a:srgbClr val="FFFFFF"/>
                </a:solidFill>
                <a:cs typeface="Arial" panose="020B0604020202020204" pitchFamily="34" charset="0"/>
              </a:rPr>
              <a:t> 17%</a:t>
            </a:r>
            <a:endParaRPr lang="lv-LV" altLang="lv-LV" sz="2000" dirty="0">
              <a:solidFill>
                <a:srgbClr val="FFFFFF"/>
              </a:solidFill>
              <a:cs typeface="Arial" panose="020B0604020202020204" pitchFamily="34" charset="0"/>
            </a:endParaRPr>
          </a:p>
        </p:txBody>
      </p:sp>
      <p:sp>
        <p:nvSpPr>
          <p:cNvPr id="6" name="Rectangle: Rounded Corners 5">
            <a:extLst>
              <a:ext uri="{FF2B5EF4-FFF2-40B4-BE49-F238E27FC236}">
                <a16:creationId xmlns:a16="http://schemas.microsoft.com/office/drawing/2014/main" id="{509E78CA-C5A3-6390-8662-C9B6172645C2}"/>
              </a:ext>
            </a:extLst>
          </p:cNvPr>
          <p:cNvSpPr/>
          <p:nvPr/>
        </p:nvSpPr>
        <p:spPr bwMode="auto">
          <a:xfrm>
            <a:off x="4198551" y="1841680"/>
            <a:ext cx="5469231" cy="1505202"/>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en-US" altLang="lv-LV" sz="1800" dirty="0" err="1">
                <a:solidFill>
                  <a:srgbClr val="1F497D"/>
                </a:solidFill>
                <a:latin typeface="Verdana" panose="020B0604030504040204" pitchFamily="34" charset="0"/>
              </a:rPr>
              <a:t>Projekta</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iesniedzējs</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sniedz</a:t>
            </a:r>
            <a:r>
              <a:rPr lang="en-US" altLang="lv-LV" sz="1800"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informāciju</a:t>
            </a:r>
            <a:r>
              <a:rPr lang="en-US" altLang="lv-LV" sz="1800" dirty="0">
                <a:solidFill>
                  <a:srgbClr val="1F497D"/>
                </a:solidFill>
                <a:latin typeface="Verdana" panose="020B0604030504040204" pitchFamily="34" charset="0"/>
              </a:rPr>
              <a:t> </a:t>
            </a:r>
            <a:r>
              <a:rPr lang="en-US" altLang="lv-LV" sz="1800" b="1" dirty="0">
                <a:solidFill>
                  <a:srgbClr val="1F497D"/>
                </a:solidFill>
                <a:latin typeface="Verdana" panose="020B0604030504040204" pitchFamily="34" charset="0"/>
              </a:rPr>
              <a:t>par</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tekošā</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kalendārā</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gadā</a:t>
            </a:r>
            <a:r>
              <a:rPr lang="en-US" altLang="lv-LV" sz="1800"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plānotiem</a:t>
            </a:r>
            <a:r>
              <a:rPr lang="en-US" altLang="lv-LV" sz="1800" b="1"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projektiem</a:t>
            </a:r>
            <a:r>
              <a:rPr lang="en-US" altLang="lv-LV" sz="1800" dirty="0">
                <a:solidFill>
                  <a:srgbClr val="1F497D"/>
                </a:solidFill>
                <a:latin typeface="Verdana" panose="020B0604030504040204" pitchFamily="34" charset="0"/>
              </a:rPr>
              <a:t>, </a:t>
            </a:r>
            <a:r>
              <a:rPr lang="en-US" altLang="lv-LV" sz="1800" dirty="0" err="1">
                <a:solidFill>
                  <a:srgbClr val="1F497D"/>
                </a:solidFill>
                <a:latin typeface="Verdana" panose="020B0604030504040204" pitchFamily="34" charset="0"/>
              </a:rPr>
              <a:t>kuriem</a:t>
            </a:r>
            <a:r>
              <a:rPr lang="en-US" altLang="lv-LV" sz="1800"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plānots</a:t>
            </a:r>
            <a:r>
              <a:rPr lang="en-US" altLang="lv-LV" sz="1800" b="1"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ņemt</a:t>
            </a:r>
            <a:r>
              <a:rPr lang="en-US" altLang="lv-LV" sz="1800" b="1"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aizņēmumu</a:t>
            </a:r>
            <a:r>
              <a:rPr lang="en-US" altLang="lv-LV" sz="1800" b="1"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līdzfinansējuma</a:t>
            </a:r>
            <a:r>
              <a:rPr lang="en-US" altLang="lv-LV" sz="1800" b="1" dirty="0">
                <a:solidFill>
                  <a:srgbClr val="1F497D"/>
                </a:solidFill>
                <a:latin typeface="Verdana" panose="020B0604030504040204" pitchFamily="34" charset="0"/>
              </a:rPr>
              <a:t> </a:t>
            </a:r>
            <a:r>
              <a:rPr lang="en-US" altLang="lv-LV" sz="1800" b="1" dirty="0" err="1">
                <a:solidFill>
                  <a:srgbClr val="1F497D"/>
                </a:solidFill>
                <a:latin typeface="Verdana" panose="020B0604030504040204" pitchFamily="34" charset="0"/>
              </a:rPr>
              <a:t>nodrošināšanai</a:t>
            </a:r>
            <a:endParaRPr lang="lv-LV" altLang="lv-LV" sz="1800" dirty="0">
              <a:solidFill>
                <a:srgbClr val="1F497D"/>
              </a:solidFill>
              <a:latin typeface="Verdana" panose="020B0604030504040204" pitchFamily="34" charset="0"/>
            </a:endParaRPr>
          </a:p>
        </p:txBody>
      </p:sp>
      <p:sp>
        <p:nvSpPr>
          <p:cNvPr id="9" name="Rectangle: Rounded Corners 8">
            <a:extLst>
              <a:ext uri="{FF2B5EF4-FFF2-40B4-BE49-F238E27FC236}">
                <a16:creationId xmlns:a16="http://schemas.microsoft.com/office/drawing/2014/main" id="{43A54741-3792-F849-A367-9BE12570E2D3}"/>
              </a:ext>
            </a:extLst>
          </p:cNvPr>
          <p:cNvSpPr/>
          <p:nvPr/>
        </p:nvSpPr>
        <p:spPr bwMode="auto">
          <a:xfrm>
            <a:off x="4198551" y="4059733"/>
            <a:ext cx="5469230" cy="1130188"/>
          </a:xfrm>
          <a:prstGeom prst="round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285750" indent="-285750">
              <a:defRPr sz="1700">
                <a:solidFill>
                  <a:schemeClr val="tx1"/>
                </a:solidFill>
                <a:latin typeface="Times New Roman" panose="02020603050405020304" pitchFamily="18" charset="0"/>
                <a:cs typeface="Arial" panose="020B0604020202020204" pitchFamily="34" charset="0"/>
              </a:defRPr>
            </a:lvl1pPr>
            <a:lvl2pPr>
              <a:defRPr sz="1700">
                <a:solidFill>
                  <a:schemeClr val="tx1"/>
                </a:solidFill>
                <a:latin typeface="Times New Roman" panose="02020603050405020304" pitchFamily="18" charset="0"/>
                <a:cs typeface="Arial" panose="020B0604020202020204" pitchFamily="34" charset="0"/>
              </a:defRPr>
            </a:lvl2pPr>
            <a:lvl3pPr>
              <a:defRPr sz="1700">
                <a:solidFill>
                  <a:schemeClr val="tx1"/>
                </a:solidFill>
                <a:latin typeface="Times New Roman" panose="02020603050405020304" pitchFamily="18" charset="0"/>
                <a:cs typeface="Arial" panose="020B0604020202020204" pitchFamily="34" charset="0"/>
              </a:defRPr>
            </a:lvl3pPr>
            <a:lvl4pPr>
              <a:defRPr sz="1700">
                <a:solidFill>
                  <a:schemeClr val="tx1"/>
                </a:solidFill>
                <a:latin typeface="Times New Roman" panose="02020603050405020304" pitchFamily="18" charset="0"/>
                <a:cs typeface="Arial" panose="020B0604020202020204" pitchFamily="34" charset="0"/>
              </a:defRPr>
            </a:lvl4pPr>
            <a:lvl5pPr>
              <a:defRPr sz="1700">
                <a:solidFill>
                  <a:schemeClr val="tx1"/>
                </a:solidFill>
                <a:latin typeface="Times New Roman" panose="02020603050405020304" pitchFamily="18" charset="0"/>
                <a:cs typeface="Arial" panose="020B0604020202020204" pitchFamily="34" charset="0"/>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buFont typeface="Wingdings" panose="05000000000000000000" pitchFamily="2" charset="2"/>
              <a:buChar char="Ø"/>
              <a:defRPr/>
            </a:pPr>
            <a:r>
              <a:rPr lang="en-US" altLang="lv-LV" sz="1800" dirty="0" err="1">
                <a:solidFill>
                  <a:schemeClr val="tx2"/>
                </a:solidFill>
                <a:latin typeface="Verdana" panose="020B0604030504040204" pitchFamily="34" charset="0"/>
              </a:rPr>
              <a:t>Projekta</a:t>
            </a:r>
            <a:r>
              <a:rPr lang="en-US" altLang="lv-LV" sz="1800" dirty="0">
                <a:solidFill>
                  <a:schemeClr val="tx2"/>
                </a:solidFill>
                <a:latin typeface="Verdana" panose="020B0604030504040204" pitchFamily="34" charset="0"/>
              </a:rPr>
              <a:t> </a:t>
            </a:r>
            <a:r>
              <a:rPr lang="en-US" altLang="lv-LV" sz="1800" dirty="0" err="1">
                <a:solidFill>
                  <a:schemeClr val="tx2"/>
                </a:solidFill>
                <a:latin typeface="Verdana" panose="020B0604030504040204" pitchFamily="34" charset="0"/>
              </a:rPr>
              <a:t>iesniedzējs</a:t>
            </a:r>
            <a:r>
              <a:rPr lang="en-US" altLang="lv-LV" sz="1800" dirty="0">
                <a:solidFill>
                  <a:schemeClr val="tx2"/>
                </a:solidFill>
                <a:latin typeface="Verdana" panose="020B0604030504040204" pitchFamily="34" charset="0"/>
              </a:rPr>
              <a:t> </a:t>
            </a:r>
            <a:r>
              <a:rPr lang="en-US" altLang="lv-LV" sz="1800" dirty="0" err="1">
                <a:solidFill>
                  <a:schemeClr val="tx2"/>
                </a:solidFill>
                <a:latin typeface="Verdana" panose="020B0604030504040204" pitchFamily="34" charset="0"/>
              </a:rPr>
              <a:t>iesniedz</a:t>
            </a:r>
            <a:r>
              <a:rPr lang="en-US" altLang="lv-LV" sz="1800" dirty="0">
                <a:solidFill>
                  <a:schemeClr val="tx2"/>
                </a:solidFill>
                <a:latin typeface="Verdana" panose="020B0604030504040204" pitchFamily="34" charset="0"/>
              </a:rPr>
              <a:t> </a:t>
            </a:r>
            <a:r>
              <a:rPr lang="en-US" altLang="lv-LV" sz="1800" b="1" dirty="0" err="1">
                <a:solidFill>
                  <a:schemeClr val="tx2"/>
                </a:solidFill>
                <a:latin typeface="Verdana" panose="020B0604030504040204" pitchFamily="34" charset="0"/>
              </a:rPr>
              <a:t>apliecinājumu</a:t>
            </a:r>
            <a:r>
              <a:rPr lang="en-US" altLang="lv-LV" sz="1800" b="1" dirty="0">
                <a:solidFill>
                  <a:schemeClr val="tx2"/>
                </a:solidFill>
                <a:latin typeface="Verdana" panose="020B0604030504040204" pitchFamily="34" charset="0"/>
              </a:rPr>
              <a:t> par </a:t>
            </a:r>
            <a:r>
              <a:rPr lang="en-US" altLang="lv-LV" sz="1800" b="1" dirty="0" err="1">
                <a:solidFill>
                  <a:schemeClr val="tx2"/>
                </a:solidFill>
                <a:latin typeface="Verdana" panose="020B0604030504040204" pitchFamily="34" charset="0"/>
              </a:rPr>
              <a:t>spēju</a:t>
            </a:r>
            <a:r>
              <a:rPr lang="en-US" altLang="lv-LV" sz="1800" b="1" dirty="0">
                <a:solidFill>
                  <a:schemeClr val="tx2"/>
                </a:solidFill>
                <a:latin typeface="Verdana" panose="020B0604030504040204" pitchFamily="34" charset="0"/>
              </a:rPr>
              <a:t> </a:t>
            </a:r>
            <a:r>
              <a:rPr lang="en-US" altLang="lv-LV" sz="1800" b="1" dirty="0" err="1">
                <a:solidFill>
                  <a:schemeClr val="tx2"/>
                </a:solidFill>
                <a:latin typeface="Verdana" panose="020B0604030504040204" pitchFamily="34" charset="0"/>
              </a:rPr>
              <a:t>nodrošināt</a:t>
            </a:r>
            <a:r>
              <a:rPr lang="en-US" altLang="lv-LV" sz="1800" b="1" dirty="0">
                <a:solidFill>
                  <a:schemeClr val="tx2"/>
                </a:solidFill>
                <a:latin typeface="Verdana" panose="020B0604030504040204" pitchFamily="34" charset="0"/>
              </a:rPr>
              <a:t> </a:t>
            </a:r>
            <a:r>
              <a:rPr lang="en-US" altLang="lv-LV" sz="1800" b="1" dirty="0" err="1">
                <a:solidFill>
                  <a:schemeClr val="tx2"/>
                </a:solidFill>
                <a:latin typeface="Verdana" panose="020B0604030504040204" pitchFamily="34" charset="0"/>
              </a:rPr>
              <a:t>projekta</a:t>
            </a:r>
            <a:r>
              <a:rPr lang="en-US" altLang="lv-LV" sz="1800" b="1" dirty="0">
                <a:solidFill>
                  <a:schemeClr val="tx2"/>
                </a:solidFill>
                <a:latin typeface="Verdana" panose="020B0604030504040204" pitchFamily="34" charset="0"/>
              </a:rPr>
              <a:t> </a:t>
            </a:r>
            <a:r>
              <a:rPr lang="en-US" altLang="lv-LV" sz="1800" b="1" dirty="0" err="1">
                <a:solidFill>
                  <a:schemeClr val="tx2"/>
                </a:solidFill>
                <a:latin typeface="Verdana" panose="020B0604030504040204" pitchFamily="34" charset="0"/>
              </a:rPr>
              <a:t>līdzfinansējumu</a:t>
            </a:r>
            <a:endParaRPr lang="lv-LV" altLang="lv-LV" sz="1800" b="1" dirty="0">
              <a:solidFill>
                <a:schemeClr val="tx2"/>
              </a:solidFill>
              <a:latin typeface="Verdana" panose="020B0604030504040204" pitchFamily="34" charset="0"/>
            </a:endParaRPr>
          </a:p>
        </p:txBody>
      </p:sp>
      <p:pic>
        <p:nvPicPr>
          <p:cNvPr id="14" name="Graphic 13" descr="Clipboard Badge outline">
            <a:extLst>
              <a:ext uri="{FF2B5EF4-FFF2-40B4-BE49-F238E27FC236}">
                <a16:creationId xmlns:a16="http://schemas.microsoft.com/office/drawing/2014/main" id="{3C8BA139-8E36-D314-B0E1-ED9827DAEC0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47224" y="4059733"/>
            <a:ext cx="1019044" cy="1019044"/>
          </a:xfrm>
          <a:prstGeom prst="rect">
            <a:avLst/>
          </a:prstGeom>
        </p:spPr>
      </p:pic>
      <p:pic>
        <p:nvPicPr>
          <p:cNvPr id="17" name="Graphic 16" descr="Bar graph with upward trend with solid fill">
            <a:extLst>
              <a:ext uri="{FF2B5EF4-FFF2-40B4-BE49-F238E27FC236}">
                <a16:creationId xmlns:a16="http://schemas.microsoft.com/office/drawing/2014/main" id="{0724A810-7104-1381-241D-EED9295CD1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21907" y="1882552"/>
            <a:ext cx="914400" cy="914400"/>
          </a:xfrm>
          <a:prstGeom prst="rect">
            <a:avLst/>
          </a:prstGeom>
        </p:spPr>
      </p:pic>
    </p:spTree>
    <p:extLst>
      <p:ext uri="{BB962C8B-B14F-4D97-AF65-F5344CB8AC3E}">
        <p14:creationId xmlns:p14="http://schemas.microsoft.com/office/powerpoint/2010/main" val="1312667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p:txBody>
          <a:bodyPr/>
          <a:lstStyle/>
          <a:p>
            <a:r>
              <a:rPr lang="lv-LV" altLang="lv-LV" dirty="0">
                <a:solidFill>
                  <a:srgbClr val="002060"/>
                </a:solidFill>
                <a:latin typeface="Verdana"/>
                <a:ea typeface="Verdana"/>
              </a:rPr>
              <a:t>Vērtēšanas kārtība</a:t>
            </a:r>
            <a:r>
              <a:rPr lang="en-US" altLang="lv-LV" dirty="0">
                <a:solidFill>
                  <a:srgbClr val="002060"/>
                </a:solidFill>
                <a:latin typeface="Verdana"/>
                <a:ea typeface="Verdana"/>
              </a:rPr>
              <a:t> (11)</a:t>
            </a:r>
            <a:endParaRPr lang="lv-LV" dirty="0">
              <a:latin typeface="Verdana"/>
              <a:ea typeface="Verdana"/>
            </a:endParaRPr>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31</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1211388" y="2254301"/>
            <a:ext cx="9419404" cy="3664313"/>
            <a:chOff x="975395" y="2606525"/>
            <a:chExt cx="9419404" cy="3664313"/>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975395" y="2629976"/>
              <a:ext cx="2284368" cy="2200700"/>
              <a:chOff x="615565" y="1382375"/>
              <a:chExt cx="1713276" cy="1650525"/>
            </a:xfrm>
          </p:grpSpPr>
          <p:sp>
            <p:nvSpPr>
              <p:cNvPr id="5" name="Google Shape;57;p15">
                <a:extLst>
                  <a:ext uri="{FF2B5EF4-FFF2-40B4-BE49-F238E27FC236}">
                    <a16:creationId xmlns:a16="http://schemas.microsoft.com/office/drawing/2014/main" id="{EAA0225E-C3ED-4B84-A375-A79F6822672A}"/>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1194466"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tx2">
                  <a:lumMod val="20000"/>
                  <a:lumOff val="8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30.08</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615565" y="140010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2253346" y="4033960"/>
              <a:ext cx="2426123" cy="2236007"/>
              <a:chOff x="1634188" y="2436395"/>
              <a:chExt cx="1819592" cy="1677005"/>
            </a:xfrm>
          </p:grpSpPr>
          <p:sp>
            <p:nvSpPr>
              <p:cNvPr id="13" name="Google Shape;79;p15">
                <a:extLst>
                  <a:ext uri="{FF2B5EF4-FFF2-40B4-BE49-F238E27FC236}">
                    <a16:creationId xmlns:a16="http://schemas.microsoft.com/office/drawing/2014/main" id="{225FF81D-3281-4F50-BFEE-A6BC63347A07}"/>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2213705" y="2436395"/>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chemeClr val="accent3">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02.12.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826070" y="2618693"/>
              <a:ext cx="2278447" cy="2200700"/>
              <a:chOff x="2991765" y="1382375"/>
              <a:chExt cx="1708835" cy="1650525"/>
            </a:xfrm>
          </p:grpSpPr>
          <p:sp>
            <p:nvSpPr>
              <p:cNvPr id="18" name="Google Shape;64;p15">
                <a:extLst>
                  <a:ext uri="{FF2B5EF4-FFF2-40B4-BE49-F238E27FC236}">
                    <a16:creationId xmlns:a16="http://schemas.microsoft.com/office/drawing/2014/main" id="{94CB5B7B-3A0F-4840-9044-B158B50B06F1}"/>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460550" y="2443825"/>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03</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Vienošanās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5024117" y="4025704"/>
              <a:ext cx="2562983" cy="2245134"/>
              <a:chOff x="4007988" y="2443825"/>
              <a:chExt cx="1922237" cy="1683850"/>
            </a:xfrm>
          </p:grpSpPr>
          <p:sp>
            <p:nvSpPr>
              <p:cNvPr id="26" name="Google Shape;86;p15">
                <a:extLst>
                  <a:ext uri="{FF2B5EF4-FFF2-40B4-BE49-F238E27FC236}">
                    <a16:creationId xmlns:a16="http://schemas.microsoft.com/office/drawing/2014/main" id="{7E221F70-72BC-48ED-A0E6-4420A590E4CB}"/>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chemeClr val="tx2">
                  <a:lumMod val="60000"/>
                  <a:lumOff val="40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645825" y="2443825"/>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tx2">
                  <a:lumMod val="40000"/>
                  <a:lumOff val="60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03</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652750" y="2606525"/>
              <a:ext cx="2403385" cy="2212868"/>
              <a:chOff x="5334986" y="1373249"/>
              <a:chExt cx="1802539" cy="1659651"/>
            </a:xfrm>
          </p:grpSpPr>
          <p:sp>
            <p:nvSpPr>
              <p:cNvPr id="36" name="Google Shape;72;p15">
                <a:extLst>
                  <a:ext uri="{FF2B5EF4-FFF2-40B4-BE49-F238E27FC236}">
                    <a16:creationId xmlns:a16="http://schemas.microsoft.com/office/drawing/2014/main" id="{88442F57-704A-4C8F-A793-35C35F03C556}"/>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chemeClr val="accent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831075" y="2443825"/>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chemeClr val="accent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03</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915750" y="1412900"/>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890599" y="4025705"/>
              <a:ext cx="2504200" cy="2226101"/>
              <a:chOff x="6378550" y="2443825"/>
              <a:chExt cx="1878150" cy="1669575"/>
            </a:xfrm>
          </p:grpSpPr>
          <p:sp>
            <p:nvSpPr>
              <p:cNvPr id="43" name="Google Shape;96;p15">
                <a:extLst>
                  <a:ext uri="{FF2B5EF4-FFF2-40B4-BE49-F238E27FC236}">
                    <a16:creationId xmlns:a16="http://schemas.microsoft.com/office/drawing/2014/main" id="{45531309-A105-4019-AF83-022A666BEE71}"/>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2D050"/>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7016350" y="2443825"/>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.202</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5</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37855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Vienošanās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10148395" y="5272296"/>
            <a:ext cx="375613" cy="499395"/>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5921090" y="2254301"/>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3052599" y="2258799"/>
            <a:ext cx="619160" cy="502208"/>
          </a:xfrm>
          <a:prstGeom prst="rect">
            <a:avLst/>
          </a:prstGeom>
        </p:spPr>
      </p:pic>
    </p:spTree>
    <p:extLst>
      <p:ext uri="{BB962C8B-B14F-4D97-AF65-F5344CB8AC3E}">
        <p14:creationId xmlns:p14="http://schemas.microsoft.com/office/powerpoint/2010/main" val="395361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descr="A picture containing letter&#10;&#10;Description automatically generated">
            <a:extLst>
              <a:ext uri="{FF2B5EF4-FFF2-40B4-BE49-F238E27FC236}">
                <a16:creationId xmlns:a16="http://schemas.microsoft.com/office/drawing/2014/main" id="{71C63B16-0175-4B57-9577-7F3EC852B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813BE7F2-6BD5-4AF5-BD59-57E7CE573514}"/>
              </a:ext>
            </a:extLst>
          </p:cNvPr>
          <p:cNvSpPr>
            <a:spLocks noGrp="1"/>
          </p:cNvSpPr>
          <p:nvPr>
            <p:ph type="body" sz="quarter" idx="10"/>
          </p:nvPr>
        </p:nvSpPr>
        <p:spPr>
          <a:xfrm>
            <a:off x="800100" y="2976562"/>
            <a:ext cx="11049000" cy="1857375"/>
          </a:xfrm>
        </p:spPr>
        <p:txBody>
          <a:bodyPr>
            <a:normAutofit/>
          </a:bodyPr>
          <a:lstStyle/>
          <a:p>
            <a:pPr algn="ctr"/>
            <a:r>
              <a:rPr lang="lv-LV" sz="2800" b="1" dirty="0">
                <a:solidFill>
                  <a:schemeClr val="tx2"/>
                </a:solidFill>
              </a:rPr>
              <a:t>Paldies par uzmanību!</a:t>
            </a:r>
            <a:br>
              <a:rPr lang="lv-LV" sz="2800" b="1" dirty="0">
                <a:solidFill>
                  <a:schemeClr val="tx2"/>
                </a:solidFill>
              </a:rPr>
            </a:br>
            <a:br>
              <a:rPr lang="lv-LV" dirty="0"/>
            </a:br>
            <a:r>
              <a:rPr lang="en-US" dirty="0"/>
              <a:t>Agita Kandavniece</a:t>
            </a:r>
            <a:r>
              <a:rPr lang="lv-LV" sz="1400" b="0" dirty="0"/>
              <a:t>, Infrastruktūras projektu atlases nodaļas vecākā eksperte </a:t>
            </a:r>
            <a:br>
              <a:rPr lang="lv-LV" sz="1400" b="0" dirty="0"/>
            </a:br>
            <a:r>
              <a:rPr lang="en-US" sz="1400" b="0" dirty="0" err="1">
                <a:hlinkClick r:id="rId3"/>
              </a:rPr>
              <a:t>agita.kandavniece</a:t>
            </a:r>
            <a:r>
              <a:rPr lang="lv-LV" sz="1400" b="0" dirty="0">
                <a:hlinkClick r:id="rId3"/>
              </a:rPr>
              <a:t>@cfla.gov.lv</a:t>
            </a:r>
            <a:br>
              <a:rPr lang="lv-LV" sz="1400" b="0" dirty="0"/>
            </a:br>
            <a:r>
              <a:rPr lang="lv-LV" sz="1400" b="0" dirty="0"/>
              <a:t>t</a:t>
            </a:r>
            <a:r>
              <a:rPr lang="en-US" sz="1400" b="0" dirty="0" err="1"/>
              <a:t>ālr</a:t>
            </a:r>
            <a:r>
              <a:rPr lang="lv-LV" sz="1400" b="0" dirty="0"/>
              <a:t>. 28559523</a:t>
            </a:r>
            <a:endParaRPr lang="lv-LV" sz="2000" i="1" dirty="0"/>
          </a:p>
        </p:txBody>
      </p:sp>
      <p:pic>
        <p:nvPicPr>
          <p:cNvPr id="2" name="Picture 1">
            <a:extLst>
              <a:ext uri="{FF2B5EF4-FFF2-40B4-BE49-F238E27FC236}">
                <a16:creationId xmlns:a16="http://schemas.microsoft.com/office/drawing/2014/main" id="{C40084A3-B912-432C-ACDC-3FF5FEAB910F}"/>
              </a:ext>
            </a:extLst>
          </p:cNvPr>
          <p:cNvPicPr>
            <a:picLocks noChangeAspect="1"/>
          </p:cNvPicPr>
          <p:nvPr/>
        </p:nvPicPr>
        <p:blipFill>
          <a:blip r:embed="rId4"/>
          <a:stretch>
            <a:fillRect/>
          </a:stretch>
        </p:blipFill>
        <p:spPr>
          <a:xfrm>
            <a:off x="1173416" y="3073074"/>
            <a:ext cx="1463167" cy="1664352"/>
          </a:xfrm>
          <a:prstGeom prst="rect">
            <a:avLst/>
          </a:prstGeom>
        </p:spPr>
      </p:pic>
      <p:pic>
        <p:nvPicPr>
          <p:cNvPr id="7" name="Picture 6" descr="A blue square with yellow stars and red numbers&#10;&#10;Description automatically generated">
            <a:extLst>
              <a:ext uri="{FF2B5EF4-FFF2-40B4-BE49-F238E27FC236}">
                <a16:creationId xmlns:a16="http://schemas.microsoft.com/office/drawing/2014/main" id="{4C80146D-811B-4833-A918-0C79E87C1F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7700" y="4941570"/>
            <a:ext cx="3009900" cy="12801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C31AE4E-6634-4129-B449-A9C9B7A305DF}"/>
              </a:ext>
            </a:extLst>
          </p:cNvPr>
          <p:cNvSpPr>
            <a:spLocks noGrp="1"/>
          </p:cNvSpPr>
          <p:nvPr>
            <p:ph type="title"/>
          </p:nvPr>
        </p:nvSpPr>
        <p:spPr>
          <a:xfrm>
            <a:off x="2357438" y="381000"/>
            <a:ext cx="9123362" cy="1036638"/>
          </a:xfrm>
        </p:spPr>
        <p:txBody>
          <a:bodyPr/>
          <a:lstStyle/>
          <a:p>
            <a:r>
              <a:rPr lang="lv-LV" altLang="lv-LV">
                <a:solidFill>
                  <a:srgbClr val="002060"/>
                </a:solidFill>
              </a:rPr>
              <a:t>Projekta iesnieguma sagatavošana (</a:t>
            </a:r>
            <a:r>
              <a:rPr lang="en-US" altLang="lv-LV">
                <a:solidFill>
                  <a:srgbClr val="002060"/>
                </a:solidFill>
              </a:rPr>
              <a:t>3</a:t>
            </a:r>
            <a:r>
              <a:rPr lang="lv-LV" altLang="lv-LV">
                <a:solidFill>
                  <a:srgbClr val="002060"/>
                </a:solidFill>
              </a:rPr>
              <a:t>)</a:t>
            </a:r>
            <a:endParaRPr lang="lv-LV" altLang="lv-LV"/>
          </a:p>
        </p:txBody>
      </p:sp>
      <p:sp>
        <p:nvSpPr>
          <p:cNvPr id="14339" name="Content Placeholder 2">
            <a:extLst>
              <a:ext uri="{FF2B5EF4-FFF2-40B4-BE49-F238E27FC236}">
                <a16:creationId xmlns:a16="http://schemas.microsoft.com/office/drawing/2014/main" id="{3B05E424-1F61-44C1-BD60-216450EDDECE}"/>
              </a:ext>
            </a:extLst>
          </p:cNvPr>
          <p:cNvSpPr>
            <a:spLocks noGrp="1"/>
          </p:cNvSpPr>
          <p:nvPr>
            <p:ph idx="1"/>
          </p:nvPr>
        </p:nvSpPr>
        <p:spPr>
          <a:xfrm>
            <a:off x="644525" y="1752600"/>
            <a:ext cx="10836275" cy="4373563"/>
          </a:xfrm>
        </p:spPr>
        <p:txBody>
          <a:bodyPr/>
          <a:lstStyle/>
          <a:p>
            <a:pPr algn="ctr"/>
            <a:r>
              <a:rPr lang="lv-LV" altLang="lv-LV" sz="1700"/>
              <a:t>Lai kļūtu par KP VIS</a:t>
            </a:r>
            <a:r>
              <a:rPr lang="en-US" altLang="lv-LV" sz="1700"/>
              <a:t> 21-27 e-vides</a:t>
            </a:r>
            <a:r>
              <a:rPr lang="lv-LV" altLang="lv-LV" sz="1700"/>
              <a:t> lietotāju: </a:t>
            </a:r>
            <a:r>
              <a:rPr lang="lv-LV" altLang="lv-LV" sz="1700">
                <a:hlinkClick r:id="rId3"/>
              </a:rPr>
              <a:t>https://www.cfla.gov.lv/lv/par-e-vidi</a:t>
            </a:r>
            <a:r>
              <a:rPr lang="en-US" altLang="lv-LV" sz="1700"/>
              <a:t> </a:t>
            </a:r>
            <a:endParaRPr lang="lv-LV" altLang="lv-LV" sz="1700"/>
          </a:p>
          <a:p>
            <a:endParaRPr lang="lv-LV" altLang="lv-LV"/>
          </a:p>
        </p:txBody>
      </p:sp>
      <p:sp>
        <p:nvSpPr>
          <p:cNvPr id="14340" name="Slide Number Placeholder 5">
            <a:extLst>
              <a:ext uri="{FF2B5EF4-FFF2-40B4-BE49-F238E27FC236}">
                <a16:creationId xmlns:a16="http://schemas.microsoft.com/office/drawing/2014/main" id="{D9EE10E0-2DB6-43CE-9DB3-FD8093B239F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E5071C1-9BA9-4FEE-A283-DDA74C1D5462}" type="slidenum">
              <a:rPr lang="en-US" altLang="lv-LV" smtClean="0"/>
              <a:pPr/>
              <a:t>4</a:t>
            </a:fld>
            <a:endParaRPr lang="en-US" altLang="lv-LV"/>
          </a:p>
        </p:txBody>
      </p:sp>
      <p:pic>
        <p:nvPicPr>
          <p:cNvPr id="3" name="Picture 2">
            <a:extLst>
              <a:ext uri="{FF2B5EF4-FFF2-40B4-BE49-F238E27FC236}">
                <a16:creationId xmlns:a16="http://schemas.microsoft.com/office/drawing/2014/main" id="{92CF4ADA-8A3D-4662-B388-36C5C237B891}"/>
              </a:ext>
            </a:extLst>
          </p:cNvPr>
          <p:cNvPicPr>
            <a:picLocks noChangeAspect="1"/>
          </p:cNvPicPr>
          <p:nvPr/>
        </p:nvPicPr>
        <p:blipFill>
          <a:blip r:embed="rId4"/>
          <a:stretch>
            <a:fillRect/>
          </a:stretch>
        </p:blipFill>
        <p:spPr>
          <a:xfrm>
            <a:off x="2659465" y="2282782"/>
            <a:ext cx="6873069" cy="3942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29AD152-7FF1-4F8A-98EA-6EACB9B6A6DB}"/>
              </a:ext>
            </a:extLst>
          </p:cNvPr>
          <p:cNvSpPr>
            <a:spLocks noGrp="1"/>
          </p:cNvSpPr>
          <p:nvPr>
            <p:ph type="title"/>
          </p:nvPr>
        </p:nvSpPr>
        <p:spPr>
          <a:xfrm>
            <a:off x="2377209" y="381000"/>
            <a:ext cx="8826500" cy="1036638"/>
          </a:xfrm>
        </p:spPr>
        <p:txBody>
          <a:bodyPr/>
          <a:lstStyle/>
          <a:p>
            <a:r>
              <a:rPr lang="lv-LV" altLang="lv-LV">
                <a:solidFill>
                  <a:srgbClr val="002060"/>
                </a:solidFill>
              </a:rPr>
              <a:t>Projekta iesnieguma sagatavošana (4)</a:t>
            </a:r>
            <a:endParaRPr lang="lv-LV" altLang="lv-LV"/>
          </a:p>
        </p:txBody>
      </p:sp>
      <p:sp>
        <p:nvSpPr>
          <p:cNvPr id="16388" name="Slide Number Placeholder 5">
            <a:extLst>
              <a:ext uri="{FF2B5EF4-FFF2-40B4-BE49-F238E27FC236}">
                <a16:creationId xmlns:a16="http://schemas.microsoft.com/office/drawing/2014/main" id="{BA23DF97-F2FE-4529-BE60-C108D2D0C3E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11AEA9-FD31-4D30-A297-9D5316C2E436}" type="slidenum">
              <a:rPr lang="en-US" altLang="lv-LV" smtClean="0"/>
              <a:pPr/>
              <a:t>5</a:t>
            </a:fld>
            <a:endParaRPr lang="en-US" altLang="lv-LV"/>
          </a:p>
        </p:txBody>
      </p:sp>
      <p:pic>
        <p:nvPicPr>
          <p:cNvPr id="3" name="Attēls 2">
            <a:extLst>
              <a:ext uri="{FF2B5EF4-FFF2-40B4-BE49-F238E27FC236}">
                <a16:creationId xmlns:a16="http://schemas.microsoft.com/office/drawing/2014/main" id="{0B6947B7-D7AD-A972-86EE-F69F65E2DAEA}"/>
              </a:ext>
            </a:extLst>
          </p:cNvPr>
          <p:cNvPicPr>
            <a:picLocks noChangeAspect="1"/>
          </p:cNvPicPr>
          <p:nvPr/>
        </p:nvPicPr>
        <p:blipFill>
          <a:blip r:embed="rId2"/>
          <a:stretch>
            <a:fillRect/>
          </a:stretch>
        </p:blipFill>
        <p:spPr>
          <a:xfrm>
            <a:off x="726308" y="1899558"/>
            <a:ext cx="10652892" cy="3083922"/>
          </a:xfrm>
          <a:prstGeom prst="rect">
            <a:avLst/>
          </a:prstGeom>
        </p:spPr>
      </p:pic>
    </p:spTree>
    <p:extLst>
      <p:ext uri="{BB962C8B-B14F-4D97-AF65-F5344CB8AC3E}">
        <p14:creationId xmlns:p14="http://schemas.microsoft.com/office/powerpoint/2010/main" val="103934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a:solidFill>
                  <a:srgbClr val="002060"/>
                </a:solidFill>
                <a:latin typeface="Verdana"/>
                <a:ea typeface="Verdana"/>
              </a:rPr>
              <a:t>Projekta iesnieguma sagatavošana (</a:t>
            </a:r>
            <a:r>
              <a:rPr lang="en-US" altLang="lv-LV">
                <a:solidFill>
                  <a:srgbClr val="002060"/>
                </a:solidFill>
                <a:latin typeface="Verdana"/>
                <a:ea typeface="Verdana"/>
              </a:rPr>
              <a:t>5</a:t>
            </a:r>
            <a:r>
              <a:rPr lang="lv-LV" altLang="lv-LV">
                <a:solidFill>
                  <a:srgbClr val="002060"/>
                </a:solidFill>
                <a:latin typeface="Verdana"/>
                <a:ea typeface="Verdana"/>
              </a:rPr>
              <a:t>)</a:t>
            </a:r>
            <a:endParaRPr lang="lv-LV" altLang="lv-LV">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6</a:t>
            </a:fld>
            <a:endParaRPr lang="en-US" altLang="lv-LV"/>
          </a:p>
        </p:txBody>
      </p:sp>
      <p:cxnSp>
        <p:nvCxnSpPr>
          <p:cNvPr id="16" name="Straight Connector 15">
            <a:extLst>
              <a:ext uri="{FF2B5EF4-FFF2-40B4-BE49-F238E27FC236}">
                <a16:creationId xmlns:a16="http://schemas.microsoft.com/office/drawing/2014/main" id="{9E0B01D6-2EFD-4F15-A9A4-3C31753810ED}"/>
              </a:ext>
            </a:extLst>
          </p:cNvPr>
          <p:cNvCxnSpPr>
            <a:cxnSpLocks/>
          </p:cNvCxnSpPr>
          <p:nvPr/>
        </p:nvCxnSpPr>
        <p:spPr bwMode="auto">
          <a:xfrm>
            <a:off x="2424057" y="2526506"/>
            <a:ext cx="0" cy="2590800"/>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sp>
        <p:nvSpPr>
          <p:cNvPr id="15366" name="TextBox 26">
            <a:extLst>
              <a:ext uri="{FF2B5EF4-FFF2-40B4-BE49-F238E27FC236}">
                <a16:creationId xmlns:a16="http://schemas.microsoft.com/office/drawing/2014/main" id="{69120289-8F99-46BE-A40F-062965222EB7}"/>
              </a:ext>
            </a:extLst>
          </p:cNvPr>
          <p:cNvSpPr>
            <a:spLocks noGrp="1"/>
          </p:cNvSpPr>
          <p:nvPr>
            <p:ph type="body" sz="quarter" idx="10"/>
          </p:nvPr>
        </p:nvSpPr>
        <p:spPr>
          <a:xfrm>
            <a:off x="2755900" y="5903913"/>
            <a:ext cx="4035425" cy="309562"/>
          </a:xfrm>
        </p:spPr>
        <p:txBody>
          <a:bodyPr>
            <a:spAutoFit/>
          </a:bodyPr>
          <a:lstStyle/>
          <a:p>
            <a:r>
              <a:rPr lang="lv-LV" altLang="lv-LV" sz="1400"/>
              <a:t>Projekta iesnieguma sadaļas un pielikumi</a:t>
            </a:r>
          </a:p>
        </p:txBody>
      </p:sp>
      <p:grpSp>
        <p:nvGrpSpPr>
          <p:cNvPr id="19" name="Group 18">
            <a:extLst>
              <a:ext uri="{FF2B5EF4-FFF2-40B4-BE49-F238E27FC236}">
                <a16:creationId xmlns:a16="http://schemas.microsoft.com/office/drawing/2014/main" id="{703B8A5B-5C9E-4913-A478-DA7F95D8C70F}"/>
              </a:ext>
            </a:extLst>
          </p:cNvPr>
          <p:cNvGrpSpPr/>
          <p:nvPr/>
        </p:nvGrpSpPr>
        <p:grpSpPr>
          <a:xfrm>
            <a:off x="2186880" y="2530174"/>
            <a:ext cx="476250" cy="3532982"/>
            <a:chOff x="2344738" y="2526506"/>
            <a:chExt cx="476250" cy="3532982"/>
          </a:xfrm>
        </p:grpSpPr>
        <p:cxnSp>
          <p:nvCxnSpPr>
            <p:cNvPr id="15" name="Straight Arrow Connector 14">
              <a:extLst>
                <a:ext uri="{FF2B5EF4-FFF2-40B4-BE49-F238E27FC236}">
                  <a16:creationId xmlns:a16="http://schemas.microsoft.com/office/drawing/2014/main" id="{EBC10765-37F3-4020-B12D-C91247900C05}"/>
                </a:ext>
              </a:extLst>
            </p:cNvPr>
            <p:cNvCxnSpPr>
              <a:cxnSpLocks/>
            </p:cNvCxnSpPr>
            <p:nvPr/>
          </p:nvCxnSpPr>
          <p:spPr bwMode="auto">
            <a:xfrm>
              <a:off x="2368550" y="6059488"/>
              <a:ext cx="452438"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20" name="Straight Connector 19">
              <a:extLst>
                <a:ext uri="{FF2B5EF4-FFF2-40B4-BE49-F238E27FC236}">
                  <a16:creationId xmlns:a16="http://schemas.microsoft.com/office/drawing/2014/main" id="{C3089A46-F45B-4B66-B440-C72B609A0313}"/>
                </a:ext>
              </a:extLst>
            </p:cNvPr>
            <p:cNvCxnSpPr>
              <a:cxnSpLocks/>
            </p:cNvCxnSpPr>
            <p:nvPr/>
          </p:nvCxnSpPr>
          <p:spPr bwMode="auto">
            <a:xfrm flipH="1">
              <a:off x="2593974" y="2526506"/>
              <a:ext cx="161925"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0EC7197-9F47-40E8-875C-7B9A876FB955}"/>
                </a:ext>
              </a:extLst>
            </p:cNvPr>
            <p:cNvCxnSpPr/>
            <p:nvPr/>
          </p:nvCxnSpPr>
          <p:spPr bwMode="auto">
            <a:xfrm flipH="1">
              <a:off x="2582859" y="5117306"/>
              <a:ext cx="161925"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F2820E6-52A5-405D-8D25-78176AC6DA64}"/>
                </a:ext>
              </a:extLst>
            </p:cNvPr>
            <p:cNvCxnSpPr>
              <a:cxnSpLocks/>
            </p:cNvCxnSpPr>
            <p:nvPr/>
          </p:nvCxnSpPr>
          <p:spPr bwMode="auto">
            <a:xfrm>
              <a:off x="2362200" y="3824288"/>
              <a:ext cx="4763" cy="2232025"/>
            </a:xfrm>
            <a:prstGeom prst="line">
              <a:avLst/>
            </a:prstGeom>
            <a:ln w="38100" cap="rnd">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1DA09E-52CA-4BAA-9801-7C83AB8ED33E}"/>
                </a:ext>
              </a:extLst>
            </p:cNvPr>
            <p:cNvCxnSpPr>
              <a:cxnSpLocks/>
            </p:cNvCxnSpPr>
            <p:nvPr/>
          </p:nvCxnSpPr>
          <p:spPr bwMode="auto">
            <a:xfrm flipH="1">
              <a:off x="2344738" y="3824288"/>
              <a:ext cx="249237"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368" name="Picture 4">
            <a:extLst>
              <a:ext uri="{FF2B5EF4-FFF2-40B4-BE49-F238E27FC236}">
                <a16:creationId xmlns:a16="http://schemas.microsoft.com/office/drawing/2014/main" id="{B0BD65FF-B365-4664-B6E4-0659FE8F0C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654175"/>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xtBox 8">
            <a:extLst>
              <a:ext uri="{FF2B5EF4-FFF2-40B4-BE49-F238E27FC236}">
                <a16:creationId xmlns:a16="http://schemas.microsoft.com/office/drawing/2014/main" id="{672E2447-9A03-4C25-9B81-E27C5DF4EA53}"/>
              </a:ext>
            </a:extLst>
          </p:cNvPr>
          <p:cNvSpPr txBox="1">
            <a:spLocks noChangeArrowheads="1"/>
          </p:cNvSpPr>
          <p:nvPr/>
        </p:nvSpPr>
        <p:spPr bwMode="auto">
          <a:xfrm>
            <a:off x="7708954" y="1177810"/>
            <a:ext cx="3844012" cy="36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a:latin typeface="Verdana" panose="020B0604030504040204" pitchFamily="34" charset="0"/>
              </a:rPr>
              <a:t>Projekta iesniegšanas termiņa kontrole</a:t>
            </a:r>
          </a:p>
        </p:txBody>
      </p:sp>
      <p:cxnSp>
        <p:nvCxnSpPr>
          <p:cNvPr id="2" name="Straight Arrow Connector 1">
            <a:extLst>
              <a:ext uri="{FF2B5EF4-FFF2-40B4-BE49-F238E27FC236}">
                <a16:creationId xmlns:a16="http://schemas.microsoft.com/office/drawing/2014/main" id="{FABAA367-D093-D623-2CE9-652CD878C958}"/>
              </a:ext>
            </a:extLst>
          </p:cNvPr>
          <p:cNvCxnSpPr>
            <a:cxnSpLocks/>
          </p:cNvCxnSpPr>
          <p:nvPr/>
        </p:nvCxnSpPr>
        <p:spPr bwMode="auto">
          <a:xfrm>
            <a:off x="10727148" y="1537892"/>
            <a:ext cx="0" cy="549529"/>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pic>
        <p:nvPicPr>
          <p:cNvPr id="4" name="Attēls 3">
            <a:extLst>
              <a:ext uri="{FF2B5EF4-FFF2-40B4-BE49-F238E27FC236}">
                <a16:creationId xmlns:a16="http://schemas.microsoft.com/office/drawing/2014/main" id="{A03BB9D5-8298-8C43-5A37-0C7F30AE4390}"/>
              </a:ext>
            </a:extLst>
          </p:cNvPr>
          <p:cNvPicPr>
            <a:picLocks noChangeAspect="1"/>
          </p:cNvPicPr>
          <p:nvPr/>
        </p:nvPicPr>
        <p:blipFill>
          <a:blip r:embed="rId4"/>
          <a:stretch>
            <a:fillRect/>
          </a:stretch>
        </p:blipFill>
        <p:spPr>
          <a:xfrm>
            <a:off x="2673294" y="2147751"/>
            <a:ext cx="8666028" cy="35324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29AD152-7FF1-4F8A-98EA-6EACB9B6A6DB}"/>
              </a:ext>
            </a:extLst>
          </p:cNvPr>
          <p:cNvSpPr>
            <a:spLocks noGrp="1"/>
          </p:cNvSpPr>
          <p:nvPr>
            <p:ph type="title"/>
          </p:nvPr>
        </p:nvSpPr>
        <p:spPr>
          <a:xfrm>
            <a:off x="2377209" y="381000"/>
            <a:ext cx="8826500" cy="1036638"/>
          </a:xfrm>
        </p:spPr>
        <p:txBody>
          <a:bodyPr/>
          <a:lstStyle/>
          <a:p>
            <a:r>
              <a:rPr lang="lv-LV" altLang="lv-LV">
                <a:solidFill>
                  <a:srgbClr val="002060"/>
                </a:solidFill>
                <a:latin typeface="Verdana"/>
                <a:ea typeface="Verdana"/>
              </a:rPr>
              <a:t>Projekta iesnieguma sagatavošana (</a:t>
            </a:r>
            <a:r>
              <a:rPr lang="en-US" altLang="lv-LV">
                <a:solidFill>
                  <a:srgbClr val="002060"/>
                </a:solidFill>
                <a:latin typeface="Verdana"/>
                <a:ea typeface="Verdana"/>
              </a:rPr>
              <a:t>6</a:t>
            </a:r>
            <a:r>
              <a:rPr lang="lv-LV" altLang="lv-LV">
                <a:solidFill>
                  <a:srgbClr val="002060"/>
                </a:solidFill>
                <a:latin typeface="Verdana"/>
                <a:ea typeface="Verdana"/>
              </a:rPr>
              <a:t>)</a:t>
            </a:r>
            <a:endParaRPr lang="lv-LV" altLang="lv-LV">
              <a:latin typeface="Verdana"/>
              <a:ea typeface="Verdana"/>
            </a:endParaRPr>
          </a:p>
        </p:txBody>
      </p:sp>
      <p:sp>
        <p:nvSpPr>
          <p:cNvPr id="16388" name="Slide Number Placeholder 5">
            <a:extLst>
              <a:ext uri="{FF2B5EF4-FFF2-40B4-BE49-F238E27FC236}">
                <a16:creationId xmlns:a16="http://schemas.microsoft.com/office/drawing/2014/main" id="{BA23DF97-F2FE-4529-BE60-C108D2D0C3E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11AEA9-FD31-4D30-A297-9D5316C2E436}" type="slidenum">
              <a:rPr lang="en-US" altLang="lv-LV" smtClean="0"/>
              <a:pPr/>
              <a:t>7</a:t>
            </a:fld>
            <a:endParaRPr lang="en-US" altLang="lv-LV"/>
          </a:p>
        </p:txBody>
      </p:sp>
      <p:cxnSp>
        <p:nvCxnSpPr>
          <p:cNvPr id="10" name="Straight Arrow Connector 9">
            <a:extLst>
              <a:ext uri="{FF2B5EF4-FFF2-40B4-BE49-F238E27FC236}">
                <a16:creationId xmlns:a16="http://schemas.microsoft.com/office/drawing/2014/main" id="{97908BED-BD67-4BBD-8B88-20A6723A7FC6}"/>
              </a:ext>
            </a:extLst>
          </p:cNvPr>
          <p:cNvCxnSpPr>
            <a:cxnSpLocks/>
          </p:cNvCxnSpPr>
          <p:nvPr/>
        </p:nvCxnSpPr>
        <p:spPr bwMode="auto">
          <a:xfrm flipH="1">
            <a:off x="5844633" y="3505634"/>
            <a:ext cx="495300"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pic>
        <p:nvPicPr>
          <p:cNvPr id="3" name="Picture 2">
            <a:extLst>
              <a:ext uri="{FF2B5EF4-FFF2-40B4-BE49-F238E27FC236}">
                <a16:creationId xmlns:a16="http://schemas.microsoft.com/office/drawing/2014/main" id="{3E3BCD73-E5B4-574D-B26E-08F0CA042569}"/>
              </a:ext>
            </a:extLst>
          </p:cNvPr>
          <p:cNvPicPr>
            <a:picLocks noChangeAspect="1"/>
          </p:cNvPicPr>
          <p:nvPr/>
        </p:nvPicPr>
        <p:blipFill>
          <a:blip r:embed="rId2"/>
          <a:stretch>
            <a:fillRect/>
          </a:stretch>
        </p:blipFill>
        <p:spPr>
          <a:xfrm>
            <a:off x="1767934" y="1754154"/>
            <a:ext cx="8159838" cy="3502959"/>
          </a:xfrm>
          <a:prstGeom prst="rect">
            <a:avLst/>
          </a:prstGeom>
        </p:spPr>
      </p:pic>
      <p:sp>
        <p:nvSpPr>
          <p:cNvPr id="9" name="TextBox 8">
            <a:extLst>
              <a:ext uri="{FF2B5EF4-FFF2-40B4-BE49-F238E27FC236}">
                <a16:creationId xmlns:a16="http://schemas.microsoft.com/office/drawing/2014/main" id="{F188D402-6706-ECE3-0376-6574D83E75FC}"/>
              </a:ext>
            </a:extLst>
          </p:cNvPr>
          <p:cNvSpPr txBox="1"/>
          <p:nvPr/>
        </p:nvSpPr>
        <p:spPr>
          <a:xfrm>
            <a:off x="3951515" y="5424352"/>
            <a:ext cx="3396342" cy="338554"/>
          </a:xfrm>
          <a:prstGeom prst="rect">
            <a:avLst/>
          </a:prstGeom>
          <a:noFill/>
        </p:spPr>
        <p:txBody>
          <a:bodyPr wrap="square" rtlCol="0">
            <a:spAutoFit/>
          </a:bodyPr>
          <a:lstStyle/>
          <a:p>
            <a:r>
              <a:rPr lang="en-US" sz="1600">
                <a:solidFill>
                  <a:srgbClr val="193764"/>
                </a:solidFill>
                <a:latin typeface="Verdana" panose="020B0604030504040204" pitchFamily="34" charset="0"/>
                <a:ea typeface="Verdana" panose="020B0604030504040204" pitchFamily="34" charset="0"/>
              </a:rPr>
              <a:t>Paskaidrojošie paziņojumi</a:t>
            </a:r>
            <a:endParaRPr lang="lv-LV" sz="1600">
              <a:solidFill>
                <a:srgbClr val="193764"/>
              </a:solidFill>
              <a:latin typeface="Verdana" panose="020B0604030504040204" pitchFamily="34" charset="0"/>
              <a:ea typeface="Verdana" panose="020B0604030504040204" pitchFamily="34" charset="0"/>
            </a:endParaRPr>
          </a:p>
        </p:txBody>
      </p:sp>
      <p:cxnSp>
        <p:nvCxnSpPr>
          <p:cNvPr id="19" name="Straight Arrow Connector 18">
            <a:extLst>
              <a:ext uri="{FF2B5EF4-FFF2-40B4-BE49-F238E27FC236}">
                <a16:creationId xmlns:a16="http://schemas.microsoft.com/office/drawing/2014/main" id="{56B6C8FD-78DD-CE55-8BC3-399BDFB90815}"/>
              </a:ext>
            </a:extLst>
          </p:cNvPr>
          <p:cNvCxnSpPr>
            <a:cxnSpLocks/>
          </p:cNvCxnSpPr>
          <p:nvPr/>
        </p:nvCxnSpPr>
        <p:spPr bwMode="auto">
          <a:xfrm flipH="1" flipV="1">
            <a:off x="4354830" y="4697730"/>
            <a:ext cx="609056" cy="643002"/>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88000"/>
          </a:schemeClr>
        </a:solidFill>
        <a:effectLst/>
      </p:bgPr>
    </p:bg>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29AD152-7FF1-4F8A-98EA-6EACB9B6A6DB}"/>
              </a:ext>
            </a:extLst>
          </p:cNvPr>
          <p:cNvSpPr>
            <a:spLocks noGrp="1"/>
          </p:cNvSpPr>
          <p:nvPr>
            <p:ph type="title"/>
          </p:nvPr>
        </p:nvSpPr>
        <p:spPr>
          <a:xfrm>
            <a:off x="2377209" y="381000"/>
            <a:ext cx="8826500" cy="1036638"/>
          </a:xfrm>
        </p:spPr>
        <p:txBody>
          <a:bodyPr/>
          <a:lstStyle/>
          <a:p>
            <a:r>
              <a:rPr lang="lv-LV" altLang="lv-LV" dirty="0">
                <a:solidFill>
                  <a:srgbClr val="002060"/>
                </a:solidFill>
              </a:rPr>
              <a:t>Projekta iesnieguma sagatavošana (</a:t>
            </a:r>
            <a:r>
              <a:rPr lang="en-US" altLang="lv-LV" dirty="0">
                <a:solidFill>
                  <a:srgbClr val="002060"/>
                </a:solidFill>
              </a:rPr>
              <a:t>7</a:t>
            </a:r>
            <a:r>
              <a:rPr lang="lv-LV" altLang="lv-LV" dirty="0">
                <a:solidFill>
                  <a:srgbClr val="002060"/>
                </a:solidFill>
              </a:rPr>
              <a:t>)</a:t>
            </a:r>
            <a:endParaRPr lang="lv-LV" altLang="lv-LV" dirty="0"/>
          </a:p>
        </p:txBody>
      </p:sp>
      <p:sp>
        <p:nvSpPr>
          <p:cNvPr id="16388" name="Slide Number Placeholder 5">
            <a:extLst>
              <a:ext uri="{FF2B5EF4-FFF2-40B4-BE49-F238E27FC236}">
                <a16:creationId xmlns:a16="http://schemas.microsoft.com/office/drawing/2014/main" id="{BA23DF97-F2FE-4529-BE60-C108D2D0C3E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11AEA9-FD31-4D30-A297-9D5316C2E436}" type="slidenum">
              <a:rPr lang="en-US" altLang="lv-LV" smtClean="0"/>
              <a:pPr/>
              <a:t>8</a:t>
            </a:fld>
            <a:endParaRPr lang="en-US" altLang="lv-LV" dirty="0"/>
          </a:p>
        </p:txBody>
      </p:sp>
      <p:pic>
        <p:nvPicPr>
          <p:cNvPr id="3" name="Attēls 2">
            <a:extLst>
              <a:ext uri="{FF2B5EF4-FFF2-40B4-BE49-F238E27FC236}">
                <a16:creationId xmlns:a16="http://schemas.microsoft.com/office/drawing/2014/main" id="{5D94E440-7107-39FB-A8C9-A774937B505D}"/>
              </a:ext>
            </a:extLst>
          </p:cNvPr>
          <p:cNvPicPr>
            <a:picLocks noChangeAspect="1"/>
          </p:cNvPicPr>
          <p:nvPr/>
        </p:nvPicPr>
        <p:blipFill>
          <a:blip r:embed="rId4"/>
          <a:stretch>
            <a:fillRect/>
          </a:stretch>
        </p:blipFill>
        <p:spPr>
          <a:xfrm>
            <a:off x="397587" y="1684069"/>
            <a:ext cx="10981613" cy="3991517"/>
          </a:xfrm>
          <a:prstGeom prst="rect">
            <a:avLst/>
          </a:prstGeom>
        </p:spPr>
      </p:pic>
    </p:spTree>
    <p:extLst>
      <p:ext uri="{BB962C8B-B14F-4D97-AF65-F5344CB8AC3E}">
        <p14:creationId xmlns:p14="http://schemas.microsoft.com/office/powerpoint/2010/main" val="420980361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F972328-B4E8-4755-90C1-6201CDC83FD9}"/>
              </a:ext>
            </a:extLst>
          </p:cNvPr>
          <p:cNvSpPr>
            <a:spLocks noGrp="1"/>
          </p:cNvSpPr>
          <p:nvPr>
            <p:ph type="title"/>
          </p:nvPr>
        </p:nvSpPr>
        <p:spPr>
          <a:xfrm>
            <a:off x="2469356" y="381000"/>
            <a:ext cx="8826500" cy="1036638"/>
          </a:xfrm>
        </p:spPr>
        <p:txBody>
          <a:bodyPr/>
          <a:lstStyle/>
          <a:p>
            <a:r>
              <a:rPr lang="lv-LV" altLang="lv-LV" dirty="0">
                <a:solidFill>
                  <a:srgbClr val="002060"/>
                </a:solidFill>
                <a:latin typeface="Verdana"/>
                <a:ea typeface="Verdana"/>
              </a:rPr>
              <a:t>Projekta iesnieguma sagatavošana (</a:t>
            </a:r>
            <a:r>
              <a:rPr lang="en-US" altLang="lv-LV" dirty="0">
                <a:solidFill>
                  <a:srgbClr val="002060"/>
                </a:solidFill>
                <a:latin typeface="Verdana"/>
                <a:ea typeface="Verdana"/>
              </a:rPr>
              <a:t>8</a:t>
            </a:r>
            <a:r>
              <a:rPr lang="lv-LV" altLang="lv-LV" dirty="0">
                <a:solidFill>
                  <a:srgbClr val="002060"/>
                </a:solidFill>
                <a:latin typeface="Verdana"/>
                <a:ea typeface="Verdana"/>
              </a:rPr>
              <a:t>)</a:t>
            </a:r>
            <a:endParaRPr lang="lv-LV" altLang="lv-LV" dirty="0">
              <a:latin typeface="Verdana"/>
              <a:ea typeface="Verdana"/>
            </a:endParaRPr>
          </a:p>
        </p:txBody>
      </p:sp>
      <p:sp>
        <p:nvSpPr>
          <p:cNvPr id="15363" name="Slide Number Placeholder 5">
            <a:extLst>
              <a:ext uri="{FF2B5EF4-FFF2-40B4-BE49-F238E27FC236}">
                <a16:creationId xmlns:a16="http://schemas.microsoft.com/office/drawing/2014/main" id="{4CB7FEB8-3923-47A4-A70D-25C6BB01DE94}"/>
              </a:ext>
            </a:extLst>
          </p:cNvPr>
          <p:cNvSpPr>
            <a:spLocks noGrp="1" noChangeArrowheads="1"/>
          </p:cNvSpPr>
          <p:nvPr>
            <p:ph type="sldNum" sz="quarter" idx="13"/>
          </p:nvPr>
        </p:nvSpPr>
        <p:spPr bwMode="auto">
          <a:xfrm>
            <a:off x="11241088"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83EB8DF-9EB3-4B83-83D9-9651387FA473}" type="slidenum">
              <a:rPr lang="en-US" altLang="lv-LV" smtClean="0"/>
              <a:pPr/>
              <a:t>9</a:t>
            </a:fld>
            <a:endParaRPr lang="en-US" altLang="lv-LV"/>
          </a:p>
        </p:txBody>
      </p:sp>
      <p:pic>
        <p:nvPicPr>
          <p:cNvPr id="15368" name="Picture 4">
            <a:extLst>
              <a:ext uri="{FF2B5EF4-FFF2-40B4-BE49-F238E27FC236}">
                <a16:creationId xmlns:a16="http://schemas.microsoft.com/office/drawing/2014/main" id="{B0BD65FF-B365-4664-B6E4-0659FE8F0C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654175"/>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A71C3528-F983-ED05-B593-DA7114DFCE68}"/>
              </a:ext>
            </a:extLst>
          </p:cNvPr>
          <p:cNvGraphicFramePr>
            <a:graphicFrameLocks noGrp="1"/>
          </p:cNvGraphicFramePr>
          <p:nvPr>
            <p:extLst>
              <p:ext uri="{D42A27DB-BD31-4B8C-83A1-F6EECF244321}">
                <p14:modId xmlns:p14="http://schemas.microsoft.com/office/powerpoint/2010/main" val="2913929032"/>
              </p:ext>
            </p:extLst>
          </p:nvPr>
        </p:nvGraphicFramePr>
        <p:xfrm>
          <a:off x="2204357" y="5184775"/>
          <a:ext cx="8235880" cy="982560"/>
        </p:xfrm>
        <a:graphic>
          <a:graphicData uri="http://schemas.openxmlformats.org/drawingml/2006/table">
            <a:tbl>
              <a:tblPr firstRow="1" bandRow="1">
                <a:effectLst/>
                <a:tableStyleId>{5C22544A-7EE6-4342-B048-85BDC9FD1C3A}</a:tableStyleId>
              </a:tblPr>
              <a:tblGrid>
                <a:gridCol w="8235880">
                  <a:extLst>
                    <a:ext uri="{9D8B030D-6E8A-4147-A177-3AD203B41FA5}">
                      <a16:colId xmlns:a16="http://schemas.microsoft.com/office/drawing/2014/main" val="55302314"/>
                    </a:ext>
                  </a:extLst>
                </a:gridCol>
              </a:tblGrid>
              <a:tr h="982560">
                <a:tc>
                  <a:txBody>
                    <a:bodyPr/>
                    <a:lstStyle/>
                    <a:p>
                      <a:r>
                        <a:rPr lang="lv-LV" sz="1600" b="0" noProof="0" dirty="0">
                          <a:solidFill>
                            <a:srgbClr val="193764"/>
                          </a:solidFill>
                          <a:latin typeface="Verdana" panose="020B0604030504040204" pitchFamily="34" charset="0"/>
                          <a:ea typeface="Verdana" panose="020B0604030504040204" pitchFamily="34" charset="0"/>
                        </a:rPr>
                        <a:t>Projekta </a:t>
                      </a:r>
                      <a:r>
                        <a:rPr lang="en-US" sz="1600" b="0" noProof="0" dirty="0" err="1">
                          <a:solidFill>
                            <a:srgbClr val="193764"/>
                          </a:solidFill>
                          <a:latin typeface="Verdana" panose="020B0604030504040204" pitchFamily="34" charset="0"/>
                          <a:ea typeface="Verdana" panose="020B0604030504040204" pitchFamily="34" charset="0"/>
                        </a:rPr>
                        <a:t>iesnieguma</a:t>
                      </a:r>
                      <a:r>
                        <a:rPr lang="en-US" sz="1600" b="0" noProof="0" dirty="0">
                          <a:solidFill>
                            <a:srgbClr val="193764"/>
                          </a:solidFill>
                          <a:latin typeface="Verdana" panose="020B0604030504040204" pitchFamily="34" charset="0"/>
                          <a:ea typeface="Verdana" panose="020B0604030504040204" pitchFamily="34" charset="0"/>
                        </a:rPr>
                        <a:t> </a:t>
                      </a:r>
                      <a:r>
                        <a:rPr lang="en-US" sz="1600" b="0" noProof="0" dirty="0" err="1">
                          <a:solidFill>
                            <a:srgbClr val="193764"/>
                          </a:solidFill>
                          <a:latin typeface="Verdana" panose="020B0604030504040204" pitchFamily="34" charset="0"/>
                          <a:ea typeface="Verdana" panose="020B0604030504040204" pitchFamily="34" charset="0"/>
                        </a:rPr>
                        <a:t>sadaļā</a:t>
                      </a:r>
                      <a:r>
                        <a:rPr lang="en-US" sz="1600" b="0" noProof="0" dirty="0">
                          <a:solidFill>
                            <a:srgbClr val="193764"/>
                          </a:solidFill>
                          <a:latin typeface="Verdana" panose="020B0604030504040204" pitchFamily="34" charset="0"/>
                          <a:ea typeface="Verdana" panose="020B0604030504040204" pitchFamily="34" charset="0"/>
                        </a:rPr>
                        <a:t> “</a:t>
                      </a:r>
                      <a:r>
                        <a:rPr lang="en-US" sz="1600" b="0" noProof="0" dirty="0" err="1">
                          <a:solidFill>
                            <a:srgbClr val="193764"/>
                          </a:solidFill>
                          <a:latin typeface="Verdana" panose="020B0604030504040204" pitchFamily="34" charset="0"/>
                          <a:ea typeface="Verdana" panose="020B0604030504040204" pitchFamily="34" charset="0"/>
                        </a:rPr>
                        <a:t>Darbības</a:t>
                      </a:r>
                      <a:r>
                        <a:rPr lang="en-US" sz="1600" b="0" noProof="0" dirty="0">
                          <a:solidFill>
                            <a:srgbClr val="193764"/>
                          </a:solidFill>
                          <a:latin typeface="Verdana" panose="020B0604030504040204" pitchFamily="34" charset="0"/>
                          <a:ea typeface="Verdana" panose="020B0604030504040204" pitchFamily="34" charset="0"/>
                        </a:rPr>
                        <a:t>” </a:t>
                      </a:r>
                      <a:r>
                        <a:rPr lang="en-US" sz="1600" b="0" noProof="0" dirty="0" err="1">
                          <a:solidFill>
                            <a:srgbClr val="193764"/>
                          </a:solidFill>
                          <a:latin typeface="Verdana" panose="020B0604030504040204" pitchFamily="34" charset="0"/>
                          <a:ea typeface="Verdana" panose="020B0604030504040204" pitchFamily="34" charset="0"/>
                        </a:rPr>
                        <a:t>pieejams</a:t>
                      </a:r>
                      <a:r>
                        <a:rPr lang="en-US" sz="1600" b="0" noProof="0" dirty="0">
                          <a:solidFill>
                            <a:srgbClr val="193764"/>
                          </a:solidFill>
                          <a:latin typeface="Verdana" panose="020B0604030504040204" pitchFamily="34" charset="0"/>
                          <a:ea typeface="Verdana" panose="020B0604030504040204" pitchFamily="34" charset="0"/>
                        </a:rPr>
                        <a:t> </a:t>
                      </a:r>
                      <a:r>
                        <a:rPr lang="en-US" sz="1600" b="0" noProof="0" dirty="0" err="1">
                          <a:solidFill>
                            <a:srgbClr val="193764"/>
                          </a:solidFill>
                          <a:latin typeface="Verdana" panose="020B0604030504040204" pitchFamily="34" charset="0"/>
                          <a:ea typeface="Verdana" panose="020B0604030504040204" pitchFamily="34" charset="0"/>
                        </a:rPr>
                        <a:t>pamācības</a:t>
                      </a:r>
                      <a:r>
                        <a:rPr lang="en-US" sz="1600" b="0" noProof="0" dirty="0">
                          <a:solidFill>
                            <a:srgbClr val="193764"/>
                          </a:solidFill>
                          <a:latin typeface="Verdana" panose="020B0604030504040204" pitchFamily="34" charset="0"/>
                          <a:ea typeface="Verdana" panose="020B0604030504040204" pitchFamily="34" charset="0"/>
                        </a:rPr>
                        <a:t> video</a:t>
                      </a:r>
                      <a:endParaRPr lang="lv-LV" sz="1600" b="0" noProof="0" dirty="0">
                        <a:solidFill>
                          <a:srgbClr val="193764"/>
                        </a:solidFill>
                        <a:latin typeface="Verdana" panose="020B0604030504040204" pitchFamily="34" charset="0"/>
                        <a:ea typeface="Verdana" panose="020B0604030504040204" pitchFamily="34" charset="0"/>
                      </a:endParaRPr>
                    </a:p>
                  </a:txBody>
                  <a:tcPr>
                    <a:noFill/>
                  </a:tcPr>
                </a:tc>
                <a:extLst>
                  <a:ext uri="{0D108BD9-81ED-4DB2-BD59-A6C34878D82A}">
                    <a16:rowId xmlns:a16="http://schemas.microsoft.com/office/drawing/2014/main" val="1918961682"/>
                  </a:ext>
                </a:extLst>
              </a:tr>
            </a:tbl>
          </a:graphicData>
        </a:graphic>
      </p:graphicFrame>
      <p:pic>
        <p:nvPicPr>
          <p:cNvPr id="5" name="Picture 4" descr="A screenshot of a computer">
            <a:extLst>
              <a:ext uri="{FF2B5EF4-FFF2-40B4-BE49-F238E27FC236}">
                <a16:creationId xmlns:a16="http://schemas.microsoft.com/office/drawing/2014/main" id="{485292BE-FF9C-CEA1-F1C4-339E40695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5225" y="1403805"/>
            <a:ext cx="8654144" cy="3301924"/>
          </a:xfrm>
          <a:prstGeom prst="rect">
            <a:avLst/>
          </a:prstGeom>
        </p:spPr>
      </p:pic>
      <p:cxnSp>
        <p:nvCxnSpPr>
          <p:cNvPr id="7" name="Straight Arrow Connector 6">
            <a:extLst>
              <a:ext uri="{FF2B5EF4-FFF2-40B4-BE49-F238E27FC236}">
                <a16:creationId xmlns:a16="http://schemas.microsoft.com/office/drawing/2014/main" id="{A6128730-744C-EA62-3265-98A87BF70C66}"/>
              </a:ext>
            </a:extLst>
          </p:cNvPr>
          <p:cNvCxnSpPr>
            <a:cxnSpLocks/>
          </p:cNvCxnSpPr>
          <p:nvPr/>
        </p:nvCxnSpPr>
        <p:spPr bwMode="auto">
          <a:xfrm flipH="1" flipV="1">
            <a:off x="5439177" y="3000777"/>
            <a:ext cx="1781578" cy="2129308"/>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3580720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6cb4e8751614b04bc32e822f1ee2a6d">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d3a78f2c2ed71e527da5cb78e1f08db2"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2144e59-5907-413f-b624-803f3a022d9b" xsi:nil="true"/>
    <lcf76f155ced4ddcb4097134ff3c332f xmlns="25a75a1d-8b78-49a6-8e4b-dbe94589a28d">
      <Terms xmlns="http://schemas.microsoft.com/office/infopath/2007/PartnerControls"/>
    </lcf76f155ced4ddcb4097134ff3c332f>
    <SharedWithUsers xmlns="42144e59-5907-413f-b624-803f3a022d9b">
      <UserInfo>
        <DisplayName>Dace Barkāne</DisplayName>
        <AccountId>13</AccountId>
        <AccountType/>
      </UserInfo>
      <UserInfo>
        <DisplayName>Santa Ozola-Tīruma</DisplayName>
        <AccountId>45</AccountId>
        <AccountType/>
      </UserInfo>
      <UserInfo>
        <DisplayName>Ilze Paidere</DisplayName>
        <AccountId>23</AccountId>
        <AccountType/>
      </UserInfo>
      <UserInfo>
        <DisplayName>Ilze Blumberga</DisplayName>
        <AccountId>36</AccountId>
        <AccountType/>
      </UserInfo>
      <UserInfo>
        <DisplayName>Elvīra Prokofjeva</DisplayName>
        <AccountId>49</AccountId>
        <AccountType/>
      </UserInfo>
    </SharedWithUsers>
    <MediaLengthInSeconds xmlns="25a75a1d-8b78-49a6-8e4b-dbe94589a28d" xsi:nil="true"/>
  </documentManagement>
</p:properties>
</file>

<file path=customXml/itemProps1.xml><?xml version="1.0" encoding="utf-8"?>
<ds:datastoreItem xmlns:ds="http://schemas.openxmlformats.org/officeDocument/2006/customXml" ds:itemID="{90E4FFEF-343D-4387-B474-7F9F1EABCA0C}">
  <ds:schemaRefs>
    <ds:schemaRef ds:uri="http://schemas.microsoft.com/sharepoint/v3/contenttype/forms"/>
  </ds:schemaRefs>
</ds:datastoreItem>
</file>

<file path=customXml/itemProps2.xml><?xml version="1.0" encoding="utf-8"?>
<ds:datastoreItem xmlns:ds="http://schemas.openxmlformats.org/officeDocument/2006/customXml" ds:itemID="{17AE847B-F890-4C70-B506-4630F10CE341}"/>
</file>

<file path=customXml/itemProps3.xml><?xml version="1.0" encoding="utf-8"?>
<ds:datastoreItem xmlns:ds="http://schemas.openxmlformats.org/officeDocument/2006/customXml" ds:itemID="{A1AA89C7-8946-44E4-9F21-96EA7F871E50}">
  <ds:schemaRefs>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42144e59-5907-413f-b624-803f3a022d9b"/>
    <ds:schemaRef ds:uri="25a75a1d-8b78-49a6-8e4b-dbe94589a28d"/>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336</TotalTime>
  <Words>1173</Words>
  <Application>Microsoft Office PowerPoint</Application>
  <PresentationFormat>Widescreen</PresentationFormat>
  <Paragraphs>176</Paragraphs>
  <Slides>32</Slides>
  <Notes>19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32</vt:i4>
      </vt:variant>
    </vt:vector>
  </HeadingPairs>
  <TitlesOfParts>
    <vt:vector size="41" baseType="lpstr">
      <vt:lpstr>Aptos</vt:lpstr>
      <vt:lpstr>Aptos Display</vt:lpstr>
      <vt:lpstr>Arial</vt:lpstr>
      <vt:lpstr>Calibri</vt:lpstr>
      <vt:lpstr>Times New Roman</vt:lpstr>
      <vt:lpstr>Verdana</vt:lpstr>
      <vt:lpstr>Wingdings</vt:lpstr>
      <vt:lpstr>89_Prezentacija_templateLV</vt:lpstr>
      <vt:lpstr>Office Theme</vt:lpstr>
      <vt:lpstr>4.2.1.3. pasākums “Infrastruktūras un mācību vides pilnveide efektīvas, kvalitatīvas un mūsdienīgas izglītības īstenošanai speciālās izglītības iestādēs”  Projekta iesnieguma sagatavošana un ieskats vērtēšanas kārtībā</vt:lpstr>
      <vt:lpstr>Projekta iesnieguma sagatavošana (1)</vt:lpstr>
      <vt:lpstr>Projekta iesnieguma sagatavošana (2)</vt:lpstr>
      <vt:lpstr>Projekta iesnieguma sagatavošana (3)</vt:lpstr>
      <vt:lpstr>Projekta iesnieguma sagatavošana (4)</vt:lpstr>
      <vt:lpstr>Projekta iesnieguma sagatavošana (5)</vt:lpstr>
      <vt:lpstr>Projekta iesnieguma sagatavošana (6)</vt:lpstr>
      <vt:lpstr>Projekta iesnieguma sagatavošana (7)</vt:lpstr>
      <vt:lpstr>Projekta iesnieguma sagatavošana (8)</vt:lpstr>
      <vt:lpstr>Projekta iesnieguma sagatavošana (9)</vt:lpstr>
      <vt:lpstr>Projekta iesnieguma sagatavošana (10)</vt:lpstr>
      <vt:lpstr>Projekta iesnieguma sagatavošana (11)</vt:lpstr>
      <vt:lpstr>Projekta iesnieguma sagatavošana (12)</vt:lpstr>
      <vt:lpstr>Projekta iesnieguma sagatavošana (13)</vt:lpstr>
      <vt:lpstr>Projekta iesnieguma sagatavošana (14)</vt:lpstr>
      <vt:lpstr>Projekta iesnieguma sagatavošana (15)</vt:lpstr>
      <vt:lpstr>Projekta iesnieguma sagatavošana (16)</vt:lpstr>
      <vt:lpstr>PowerPoint Presentation</vt:lpstr>
      <vt:lpstr>Projekta iesnieguma sagatavošana (18)</vt:lpstr>
      <vt:lpstr>Projekta iesnieguma sagatavošana (19)</vt:lpstr>
      <vt:lpstr>Vērtēšanas kārtība (1)</vt:lpstr>
      <vt:lpstr>Vērtēšanas kārtība (2)</vt:lpstr>
      <vt:lpstr>Vērtēšanas kārtība (3)</vt:lpstr>
      <vt:lpstr>Vērtēšanas kārtība (4)</vt:lpstr>
      <vt:lpstr>Vērtēšanas kārtība (5)</vt:lpstr>
      <vt:lpstr>Vērtēšanas kārtība (6)</vt:lpstr>
      <vt:lpstr>Vērtēšanas kārtība (7)</vt:lpstr>
      <vt:lpstr>Vērtēšanas kārtība (8)</vt:lpstr>
      <vt:lpstr>Vērtēšanas kārtība (9)</vt:lpstr>
      <vt:lpstr>Vērtēšanas kārtība (10)</vt:lpstr>
      <vt:lpstr>Vērtēšanas kārtība (11)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Agita Kandavniece</cp:lastModifiedBy>
  <cp:revision>30</cp:revision>
  <dcterms:created xsi:type="dcterms:W3CDTF">2014-11-20T14:46:47Z</dcterms:created>
  <dcterms:modified xsi:type="dcterms:W3CDTF">2024-04-29T13:41:47Z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y fmtid="{D5CDD505-2E9C-101B-9397-08002B2CF9AE}" pid="4" name="Order">
    <vt:r8>442900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