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F_FAEC815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4" r:id="rId4"/>
    <p:sldMasterId id="2147483648" r:id="rId5"/>
  </p:sldMasterIdLst>
  <p:notesMasterIdLst>
    <p:notesMasterId r:id="rId38"/>
  </p:notesMasterIdLst>
  <p:sldIdLst>
    <p:sldId id="324" r:id="rId6"/>
    <p:sldId id="268" r:id="rId7"/>
    <p:sldId id="305" r:id="rId8"/>
    <p:sldId id="269" r:id="rId9"/>
    <p:sldId id="314" r:id="rId10"/>
    <p:sldId id="273" r:id="rId11"/>
    <p:sldId id="274" r:id="rId12"/>
    <p:sldId id="319" r:id="rId13"/>
    <p:sldId id="318" r:id="rId14"/>
    <p:sldId id="325" r:id="rId15"/>
    <p:sldId id="327" r:id="rId16"/>
    <p:sldId id="326" r:id="rId17"/>
    <p:sldId id="323" r:id="rId18"/>
    <p:sldId id="328" r:id="rId19"/>
    <p:sldId id="329" r:id="rId20"/>
    <p:sldId id="316" r:id="rId21"/>
    <p:sldId id="317" r:id="rId22"/>
    <p:sldId id="312" r:id="rId23"/>
    <p:sldId id="311" r:id="rId24"/>
    <p:sldId id="313" r:id="rId25"/>
    <p:sldId id="266" r:id="rId26"/>
    <p:sldId id="286" r:id="rId27"/>
    <p:sldId id="307" r:id="rId28"/>
    <p:sldId id="290" r:id="rId29"/>
    <p:sldId id="330" r:id="rId30"/>
    <p:sldId id="287" r:id="rId31"/>
    <p:sldId id="297" r:id="rId32"/>
    <p:sldId id="303" r:id="rId33"/>
    <p:sldId id="301" r:id="rId34"/>
    <p:sldId id="332" r:id="rId35"/>
    <p:sldId id="331" r:id="rId36"/>
    <p:sldId id="267" r:id="rId37"/>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BAB246DF-4861-493A-AC29-0D7A3C790219}">
          <p14:sldIdLst>
            <p14:sldId id="324"/>
            <p14:sldId id="268"/>
            <p14:sldId id="305"/>
            <p14:sldId id="269"/>
            <p14:sldId id="314"/>
            <p14:sldId id="273"/>
            <p14:sldId id="274"/>
            <p14:sldId id="319"/>
            <p14:sldId id="318"/>
            <p14:sldId id="325"/>
            <p14:sldId id="327"/>
            <p14:sldId id="326"/>
            <p14:sldId id="323"/>
            <p14:sldId id="328"/>
            <p14:sldId id="329"/>
            <p14:sldId id="316"/>
            <p14:sldId id="317"/>
            <p14:sldId id="312"/>
            <p14:sldId id="311"/>
            <p14:sldId id="313"/>
            <p14:sldId id="266"/>
            <p14:sldId id="286"/>
            <p14:sldId id="307"/>
            <p14:sldId id="290"/>
            <p14:sldId id="330"/>
            <p14:sldId id="287"/>
            <p14:sldId id="297"/>
            <p14:sldId id="303"/>
            <p14:sldId id="301"/>
            <p14:sldId id="332"/>
            <p14:sldId id="331"/>
            <p14:sldId id="267"/>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593752-3674-BC88-39AC-37A4724DEB86}" name="Linda Reinvalde" initials="LR" userId="S::linda.reinvalde@cfla.gov.lv::23d51bda-638e-4e16-970a-442e23695f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764"/>
    <a:srgbClr val="E9EDF4"/>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373CA-6EA4-4A97-AD9F-4919CA7507AC}" v="15" dt="2024-04-29T13:35:48.651"/>
    <p1510:client id="{5281B20A-E094-431F-A85F-07E57CB73455}" v="1" dt="2024-04-29T05:56:12.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ita Kandavniece" userId="f9614e4a-d2e0-42d0-b98b-2be627a652d2" providerId="ADAL" clId="{444373CA-6EA4-4A97-AD9F-4919CA7507AC}"/>
    <pc:docChg chg="undo custSel addSld modSld">
      <pc:chgData name="Agita Kandavniece" userId="f9614e4a-d2e0-42d0-b98b-2be627a652d2" providerId="ADAL" clId="{444373CA-6EA4-4A97-AD9F-4919CA7507AC}" dt="2024-04-29T13:41:46.153" v="607" actId="20577"/>
      <pc:docMkLst>
        <pc:docMk/>
      </pc:docMkLst>
      <pc:sldChg chg="addSp delSp modSp mod">
        <pc:chgData name="Agita Kandavniece" userId="f9614e4a-d2e0-42d0-b98b-2be627a652d2" providerId="ADAL" clId="{444373CA-6EA4-4A97-AD9F-4919CA7507AC}" dt="2024-04-29T13:40:24.672" v="593" actId="20577"/>
        <pc:sldMkLst>
          <pc:docMk/>
          <pc:sldMk cId="1852905586" sldId="301"/>
        </pc:sldMkLst>
        <pc:spChg chg="mod">
          <ac:chgData name="Agita Kandavniece" userId="f9614e4a-d2e0-42d0-b98b-2be627a652d2" providerId="ADAL" clId="{444373CA-6EA4-4A97-AD9F-4919CA7507AC}" dt="2024-04-29T13:40:24.672" v="593" actId="20577"/>
          <ac:spMkLst>
            <pc:docMk/>
            <pc:sldMk cId="1852905586" sldId="301"/>
            <ac:spMk id="2" creationId="{C925CD14-7FAE-4A1A-AB1D-407D222407B8}"/>
          </ac:spMkLst>
        </pc:spChg>
        <pc:spChg chg="add mod">
          <ac:chgData name="Agita Kandavniece" userId="f9614e4a-d2e0-42d0-b98b-2be627a652d2" providerId="ADAL" clId="{444373CA-6EA4-4A97-AD9F-4919CA7507AC}" dt="2024-04-29T13:02:47.919" v="52" actId="1076"/>
          <ac:spMkLst>
            <pc:docMk/>
            <pc:sldMk cId="1852905586" sldId="301"/>
            <ac:spMk id="8" creationId="{BDF3108B-EDD3-5799-48D4-C38CCAFD10F7}"/>
          </ac:spMkLst>
        </pc:spChg>
        <pc:spChg chg="add mod">
          <ac:chgData name="Agita Kandavniece" userId="f9614e4a-d2e0-42d0-b98b-2be627a652d2" providerId="ADAL" clId="{444373CA-6EA4-4A97-AD9F-4919CA7507AC}" dt="2024-04-29T13:09:18.739" v="160" actId="20577"/>
          <ac:spMkLst>
            <pc:docMk/>
            <pc:sldMk cId="1852905586" sldId="301"/>
            <ac:spMk id="15" creationId="{D4CB996E-BE0B-CDD1-FA35-352A0AB923E2}"/>
          </ac:spMkLst>
        </pc:spChg>
        <pc:spChg chg="mod">
          <ac:chgData name="Agita Kandavniece" userId="f9614e4a-d2e0-42d0-b98b-2be627a652d2" providerId="ADAL" clId="{444373CA-6EA4-4A97-AD9F-4919CA7507AC}" dt="2024-04-29T12:59:31.710" v="2" actId="6549"/>
          <ac:spMkLst>
            <pc:docMk/>
            <pc:sldMk cId="1852905586" sldId="301"/>
            <ac:spMk id="24" creationId="{2EF103CE-BDDE-444C-896B-DAA299702C69}"/>
          </ac:spMkLst>
        </pc:spChg>
        <pc:grpChg chg="del">
          <ac:chgData name="Agita Kandavniece" userId="f9614e4a-d2e0-42d0-b98b-2be627a652d2" providerId="ADAL" clId="{444373CA-6EA4-4A97-AD9F-4919CA7507AC}" dt="2024-04-29T12:59:33.129" v="3" actId="478"/>
          <ac:grpSpMkLst>
            <pc:docMk/>
            <pc:sldMk cId="1852905586" sldId="301"/>
            <ac:grpSpMk id="3" creationId="{80D6490C-7E80-411C-9215-F1831330F26D}"/>
          </ac:grpSpMkLst>
        </pc:grpChg>
        <pc:picChg chg="add mod">
          <ac:chgData name="Agita Kandavniece" userId="f9614e4a-d2e0-42d0-b98b-2be627a652d2" providerId="ADAL" clId="{444373CA-6EA4-4A97-AD9F-4919CA7507AC}" dt="2024-04-29T13:09:40.256" v="165" actId="1076"/>
          <ac:picMkLst>
            <pc:docMk/>
            <pc:sldMk cId="1852905586" sldId="301"/>
            <ac:picMk id="10" creationId="{F162E1BA-2BDF-9FCF-E33B-453D3B6E74AD}"/>
          </ac:picMkLst>
        </pc:picChg>
        <pc:picChg chg="add mod">
          <ac:chgData name="Agita Kandavniece" userId="f9614e4a-d2e0-42d0-b98b-2be627a652d2" providerId="ADAL" clId="{444373CA-6EA4-4A97-AD9F-4919CA7507AC}" dt="2024-04-29T13:10:51.123" v="169" actId="1076"/>
          <ac:picMkLst>
            <pc:docMk/>
            <pc:sldMk cId="1852905586" sldId="301"/>
            <ac:picMk id="21" creationId="{D632B7A7-345B-074F-6CC4-B68D2F26DA66}"/>
          </ac:picMkLst>
        </pc:picChg>
        <pc:picChg chg="add mod">
          <ac:chgData name="Agita Kandavniece" userId="f9614e4a-d2e0-42d0-b98b-2be627a652d2" providerId="ADAL" clId="{444373CA-6EA4-4A97-AD9F-4919CA7507AC}" dt="2024-04-29T13:11:16.238" v="175" actId="1076"/>
          <ac:picMkLst>
            <pc:docMk/>
            <pc:sldMk cId="1852905586" sldId="301"/>
            <ac:picMk id="23" creationId="{A0A7C0CB-5C25-468A-DA66-D2489BF24E96}"/>
          </ac:picMkLst>
        </pc:picChg>
        <pc:picChg chg="del">
          <ac:chgData name="Agita Kandavniece" userId="f9614e4a-d2e0-42d0-b98b-2be627a652d2" providerId="ADAL" clId="{444373CA-6EA4-4A97-AD9F-4919CA7507AC}" dt="2024-04-29T12:59:37.937" v="6" actId="478"/>
          <ac:picMkLst>
            <pc:docMk/>
            <pc:sldMk cId="1852905586" sldId="301"/>
            <ac:picMk id="49" creationId="{E018DBAB-18CB-469B-92B7-5DF66B87919E}"/>
          </ac:picMkLst>
        </pc:picChg>
        <pc:picChg chg="del">
          <ac:chgData name="Agita Kandavniece" userId="f9614e4a-d2e0-42d0-b98b-2be627a652d2" providerId="ADAL" clId="{444373CA-6EA4-4A97-AD9F-4919CA7507AC}" dt="2024-04-29T12:59:36.489" v="5" actId="478"/>
          <ac:picMkLst>
            <pc:docMk/>
            <pc:sldMk cId="1852905586" sldId="301"/>
            <ac:picMk id="50" creationId="{23A40438-C122-42D9-B871-DD2A2BF1B413}"/>
          </ac:picMkLst>
        </pc:picChg>
        <pc:picChg chg="del">
          <ac:chgData name="Agita Kandavniece" userId="f9614e4a-d2e0-42d0-b98b-2be627a652d2" providerId="ADAL" clId="{444373CA-6EA4-4A97-AD9F-4919CA7507AC}" dt="2024-04-29T12:59:35.407" v="4" actId="478"/>
          <ac:picMkLst>
            <pc:docMk/>
            <pc:sldMk cId="1852905586" sldId="301"/>
            <ac:picMk id="51" creationId="{AB5CE438-B1D8-4A7E-8626-E1555C6331FA}"/>
          </ac:picMkLst>
        </pc:picChg>
      </pc:sldChg>
      <pc:sldChg chg="modSp mod">
        <pc:chgData name="Agita Kandavniece" userId="f9614e4a-d2e0-42d0-b98b-2be627a652d2" providerId="ADAL" clId="{444373CA-6EA4-4A97-AD9F-4919CA7507AC}" dt="2024-04-29T13:41:40.500" v="605" actId="20577"/>
        <pc:sldMkLst>
          <pc:docMk/>
          <pc:sldMk cId="2176511853" sldId="311"/>
        </pc:sldMkLst>
        <pc:spChg chg="mod">
          <ac:chgData name="Agita Kandavniece" userId="f9614e4a-d2e0-42d0-b98b-2be627a652d2" providerId="ADAL" clId="{444373CA-6EA4-4A97-AD9F-4919CA7507AC}" dt="2024-04-29T13:41:40.500" v="605" actId="20577"/>
          <ac:spMkLst>
            <pc:docMk/>
            <pc:sldMk cId="2176511853" sldId="311"/>
            <ac:spMk id="17410" creationId="{06416A64-F558-4E2E-BD60-01B6A435C650}"/>
          </ac:spMkLst>
        </pc:spChg>
      </pc:sldChg>
      <pc:sldChg chg="modSp mod">
        <pc:chgData name="Agita Kandavniece" userId="f9614e4a-d2e0-42d0-b98b-2be627a652d2" providerId="ADAL" clId="{444373CA-6EA4-4A97-AD9F-4919CA7507AC}" dt="2024-04-29T13:41:35.105" v="603" actId="20577"/>
        <pc:sldMkLst>
          <pc:docMk/>
          <pc:sldMk cId="18327053" sldId="312"/>
        </pc:sldMkLst>
        <pc:spChg chg="mod">
          <ac:chgData name="Agita Kandavniece" userId="f9614e4a-d2e0-42d0-b98b-2be627a652d2" providerId="ADAL" clId="{444373CA-6EA4-4A97-AD9F-4919CA7507AC}" dt="2024-04-29T13:41:35.105" v="603" actId="20577"/>
          <ac:spMkLst>
            <pc:docMk/>
            <pc:sldMk cId="18327053" sldId="312"/>
            <ac:spMk id="10" creationId="{AC11B031-E1B0-4D6F-919B-4FD00E3B9D25}"/>
          </ac:spMkLst>
        </pc:spChg>
      </pc:sldChg>
      <pc:sldChg chg="modSp mod">
        <pc:chgData name="Agita Kandavniece" userId="f9614e4a-d2e0-42d0-b98b-2be627a652d2" providerId="ADAL" clId="{444373CA-6EA4-4A97-AD9F-4919CA7507AC}" dt="2024-04-29T13:41:46.153" v="607" actId="20577"/>
        <pc:sldMkLst>
          <pc:docMk/>
          <pc:sldMk cId="2424753193" sldId="313"/>
        </pc:sldMkLst>
        <pc:spChg chg="mod">
          <ac:chgData name="Agita Kandavniece" userId="f9614e4a-d2e0-42d0-b98b-2be627a652d2" providerId="ADAL" clId="{444373CA-6EA4-4A97-AD9F-4919CA7507AC}" dt="2024-04-29T13:41:46.153" v="607" actId="20577"/>
          <ac:spMkLst>
            <pc:docMk/>
            <pc:sldMk cId="2424753193" sldId="313"/>
            <ac:spMk id="17410" creationId="{06416A64-F558-4E2E-BD60-01B6A435C650}"/>
          </ac:spMkLst>
        </pc:spChg>
      </pc:sldChg>
      <pc:sldChg chg="modSp mod">
        <pc:chgData name="Agita Kandavniece" userId="f9614e4a-d2e0-42d0-b98b-2be627a652d2" providerId="ADAL" clId="{444373CA-6EA4-4A97-AD9F-4919CA7507AC}" dt="2024-04-29T13:41:19.886" v="599" actId="20577"/>
        <pc:sldMkLst>
          <pc:docMk/>
          <pc:sldMk cId="3383925636" sldId="316"/>
        </pc:sldMkLst>
        <pc:spChg chg="mod">
          <ac:chgData name="Agita Kandavniece" userId="f9614e4a-d2e0-42d0-b98b-2be627a652d2" providerId="ADAL" clId="{444373CA-6EA4-4A97-AD9F-4919CA7507AC}" dt="2024-04-29T13:41:19.886" v="599" actId="20577"/>
          <ac:spMkLst>
            <pc:docMk/>
            <pc:sldMk cId="3383925636" sldId="316"/>
            <ac:spMk id="2" creationId="{8514FEEA-402A-824E-4364-6B127580F652}"/>
          </ac:spMkLst>
        </pc:spChg>
      </pc:sldChg>
      <pc:sldChg chg="modSp mod">
        <pc:chgData name="Agita Kandavniece" userId="f9614e4a-d2e0-42d0-b98b-2be627a652d2" providerId="ADAL" clId="{444373CA-6EA4-4A97-AD9F-4919CA7507AC}" dt="2024-04-29T13:41:28.153" v="601" actId="20577"/>
        <pc:sldMkLst>
          <pc:docMk/>
          <pc:sldMk cId="3946103378" sldId="317"/>
        </pc:sldMkLst>
        <pc:spChg chg="mod">
          <ac:chgData name="Agita Kandavniece" userId="f9614e4a-d2e0-42d0-b98b-2be627a652d2" providerId="ADAL" clId="{444373CA-6EA4-4A97-AD9F-4919CA7507AC}" dt="2024-04-29T13:41:28.153" v="601" actId="20577"/>
          <ac:spMkLst>
            <pc:docMk/>
            <pc:sldMk cId="3946103378" sldId="317"/>
            <ac:spMk id="2" creationId="{8514FEEA-402A-824E-4364-6B127580F652}"/>
          </ac:spMkLst>
        </pc:spChg>
      </pc:sldChg>
      <pc:sldChg chg="modSp mod">
        <pc:chgData name="Agita Kandavniece" userId="f9614e4a-d2e0-42d0-b98b-2be627a652d2" providerId="ADAL" clId="{444373CA-6EA4-4A97-AD9F-4919CA7507AC}" dt="2024-04-29T13:39:52.467" v="588" actId="1035"/>
        <pc:sldMkLst>
          <pc:docMk/>
          <pc:sldMk cId="3180000020" sldId="329"/>
        </pc:sldMkLst>
        <pc:spChg chg="mod">
          <ac:chgData name="Agita Kandavniece" userId="f9614e4a-d2e0-42d0-b98b-2be627a652d2" providerId="ADAL" clId="{444373CA-6EA4-4A97-AD9F-4919CA7507AC}" dt="2024-04-29T13:39:47.218" v="586" actId="20577"/>
          <ac:spMkLst>
            <pc:docMk/>
            <pc:sldMk cId="3180000020" sldId="329"/>
            <ac:spMk id="15362" creationId="{AF972328-B4E8-4755-90C1-6201CDC83FD9}"/>
          </ac:spMkLst>
        </pc:spChg>
        <pc:picChg chg="mod">
          <ac:chgData name="Agita Kandavniece" userId="f9614e4a-d2e0-42d0-b98b-2be627a652d2" providerId="ADAL" clId="{444373CA-6EA4-4A97-AD9F-4919CA7507AC}" dt="2024-04-29T13:39:52.467" v="588" actId="1035"/>
          <ac:picMkLst>
            <pc:docMk/>
            <pc:sldMk cId="3180000020" sldId="329"/>
            <ac:picMk id="5" creationId="{F1944997-794C-9DF4-C772-32A10FB15AF4}"/>
          </ac:picMkLst>
        </pc:picChg>
      </pc:sldChg>
      <pc:sldChg chg="modSp add mod">
        <pc:chgData name="Agita Kandavniece" userId="f9614e4a-d2e0-42d0-b98b-2be627a652d2" providerId="ADAL" clId="{444373CA-6EA4-4A97-AD9F-4919CA7507AC}" dt="2024-04-29T13:40:34.270" v="597" actId="20577"/>
        <pc:sldMkLst>
          <pc:docMk/>
          <pc:sldMk cId="395361230" sldId="331"/>
        </pc:sldMkLst>
        <pc:spChg chg="mod">
          <ac:chgData name="Agita Kandavniece" userId="f9614e4a-d2e0-42d0-b98b-2be627a652d2" providerId="ADAL" clId="{444373CA-6EA4-4A97-AD9F-4919CA7507AC}" dt="2024-04-29T13:40:34.270" v="597" actId="20577"/>
          <ac:spMkLst>
            <pc:docMk/>
            <pc:sldMk cId="395361230" sldId="331"/>
            <ac:spMk id="2" creationId="{C925CD14-7FAE-4A1A-AB1D-407D222407B8}"/>
          </ac:spMkLst>
        </pc:spChg>
      </pc:sldChg>
      <pc:sldChg chg="addSp delSp modSp add mod">
        <pc:chgData name="Agita Kandavniece" userId="f9614e4a-d2e0-42d0-b98b-2be627a652d2" providerId="ADAL" clId="{444373CA-6EA4-4A97-AD9F-4919CA7507AC}" dt="2024-04-29T13:40:29.419" v="595" actId="20577"/>
        <pc:sldMkLst>
          <pc:docMk/>
          <pc:sldMk cId="1312667715" sldId="332"/>
        </pc:sldMkLst>
        <pc:spChg chg="mod">
          <ac:chgData name="Agita Kandavniece" userId="f9614e4a-d2e0-42d0-b98b-2be627a652d2" providerId="ADAL" clId="{444373CA-6EA4-4A97-AD9F-4919CA7507AC}" dt="2024-04-29T13:40:29.419" v="595" actId="20577"/>
          <ac:spMkLst>
            <pc:docMk/>
            <pc:sldMk cId="1312667715" sldId="332"/>
            <ac:spMk id="2" creationId="{C925CD14-7FAE-4A1A-AB1D-407D222407B8}"/>
          </ac:spMkLst>
        </pc:spChg>
        <pc:spChg chg="add del mod">
          <ac:chgData name="Agita Kandavniece" userId="f9614e4a-d2e0-42d0-b98b-2be627a652d2" providerId="ADAL" clId="{444373CA-6EA4-4A97-AD9F-4919CA7507AC}" dt="2024-04-29T13:17:22.108" v="235" actId="478"/>
          <ac:spMkLst>
            <pc:docMk/>
            <pc:sldMk cId="1312667715" sldId="332"/>
            <ac:spMk id="3" creationId="{E555260A-B95A-8FBF-B809-A5B071D279F8}"/>
          </ac:spMkLst>
        </pc:spChg>
        <pc:spChg chg="add del mod">
          <ac:chgData name="Agita Kandavniece" userId="f9614e4a-d2e0-42d0-b98b-2be627a652d2" providerId="ADAL" clId="{444373CA-6EA4-4A97-AD9F-4919CA7507AC}" dt="2024-04-29T13:17:09.875" v="233" actId="478"/>
          <ac:spMkLst>
            <pc:docMk/>
            <pc:sldMk cId="1312667715" sldId="332"/>
            <ac:spMk id="4" creationId="{21C0EB3F-DF3D-EE80-7F3D-47B041896D62}"/>
          </ac:spMkLst>
        </pc:spChg>
        <pc:spChg chg="add mod">
          <ac:chgData name="Agita Kandavniece" userId="f9614e4a-d2e0-42d0-b98b-2be627a652d2" providerId="ADAL" clId="{444373CA-6EA4-4A97-AD9F-4919CA7507AC}" dt="2024-04-29T13:17:48.426" v="268" actId="20577"/>
          <ac:spMkLst>
            <pc:docMk/>
            <pc:sldMk cId="1312667715" sldId="332"/>
            <ac:spMk id="5" creationId="{213ABD2A-82DB-8976-DE9A-C1C33D9F41B7}"/>
          </ac:spMkLst>
        </pc:spChg>
        <pc:spChg chg="add mod">
          <ac:chgData name="Agita Kandavniece" userId="f9614e4a-d2e0-42d0-b98b-2be627a652d2" providerId="ADAL" clId="{444373CA-6EA4-4A97-AD9F-4919CA7507AC}" dt="2024-04-29T13:31:59.095" v="574" actId="20577"/>
          <ac:spMkLst>
            <pc:docMk/>
            <pc:sldMk cId="1312667715" sldId="332"/>
            <ac:spMk id="6" creationId="{509E78CA-C5A3-6390-8662-C9B6172645C2}"/>
          </ac:spMkLst>
        </pc:spChg>
        <pc:spChg chg="add mod">
          <ac:chgData name="Agita Kandavniece" userId="f9614e4a-d2e0-42d0-b98b-2be627a652d2" providerId="ADAL" clId="{444373CA-6EA4-4A97-AD9F-4919CA7507AC}" dt="2024-04-29T13:31:55.543" v="572" actId="113"/>
          <ac:spMkLst>
            <pc:docMk/>
            <pc:sldMk cId="1312667715" sldId="332"/>
            <ac:spMk id="9" creationId="{43A54741-3792-F849-A367-9BE12570E2D3}"/>
          </ac:spMkLst>
        </pc:spChg>
        <pc:spChg chg="del">
          <ac:chgData name="Agita Kandavniece" userId="f9614e4a-d2e0-42d0-b98b-2be627a652d2" providerId="ADAL" clId="{444373CA-6EA4-4A97-AD9F-4919CA7507AC}" dt="2024-04-29T13:11:48.790" v="178" actId="478"/>
          <ac:spMkLst>
            <pc:docMk/>
            <pc:sldMk cId="1312667715" sldId="332"/>
            <ac:spMk id="15" creationId="{D4CB996E-BE0B-CDD1-FA35-352A0AB923E2}"/>
          </ac:spMkLst>
        </pc:spChg>
        <pc:picChg chg="del">
          <ac:chgData name="Agita Kandavniece" userId="f9614e4a-d2e0-42d0-b98b-2be627a652d2" providerId="ADAL" clId="{444373CA-6EA4-4A97-AD9F-4919CA7507AC}" dt="2024-04-29T13:11:49.354" v="179" actId="478"/>
          <ac:picMkLst>
            <pc:docMk/>
            <pc:sldMk cId="1312667715" sldId="332"/>
            <ac:picMk id="10" creationId="{F162E1BA-2BDF-9FCF-E33B-453D3B6E74AD}"/>
          </ac:picMkLst>
        </pc:picChg>
        <pc:picChg chg="add del mod">
          <ac:chgData name="Agita Kandavniece" userId="f9614e4a-d2e0-42d0-b98b-2be627a652d2" providerId="ADAL" clId="{444373CA-6EA4-4A97-AD9F-4919CA7507AC}" dt="2024-04-29T13:32:47.131" v="577" actId="478"/>
          <ac:picMkLst>
            <pc:docMk/>
            <pc:sldMk cId="1312667715" sldId="332"/>
            <ac:picMk id="12" creationId="{FCA6F4E0-CC65-94A3-7999-4F5890E77943}"/>
          </ac:picMkLst>
        </pc:picChg>
        <pc:picChg chg="add mod">
          <ac:chgData name="Agita Kandavniece" userId="f9614e4a-d2e0-42d0-b98b-2be627a652d2" providerId="ADAL" clId="{444373CA-6EA4-4A97-AD9F-4919CA7507AC}" dt="2024-04-29T13:33:51.107" v="581" actId="1076"/>
          <ac:picMkLst>
            <pc:docMk/>
            <pc:sldMk cId="1312667715" sldId="332"/>
            <ac:picMk id="14" creationId="{3C8BA139-8E36-D314-B0E1-ED9827DAEC03}"/>
          </ac:picMkLst>
        </pc:picChg>
        <pc:picChg chg="add mod">
          <ac:chgData name="Agita Kandavniece" userId="f9614e4a-d2e0-42d0-b98b-2be627a652d2" providerId="ADAL" clId="{444373CA-6EA4-4A97-AD9F-4919CA7507AC}" dt="2024-04-29T13:35:57.158" v="584" actId="1076"/>
          <ac:picMkLst>
            <pc:docMk/>
            <pc:sldMk cId="1312667715" sldId="332"/>
            <ac:picMk id="17" creationId="{0724A810-7104-1381-241D-EED9295CD187}"/>
          </ac:picMkLst>
        </pc:picChg>
        <pc:picChg chg="del">
          <ac:chgData name="Agita Kandavniece" userId="f9614e4a-d2e0-42d0-b98b-2be627a652d2" providerId="ADAL" clId="{444373CA-6EA4-4A97-AD9F-4919CA7507AC}" dt="2024-04-29T13:11:47.191" v="177" actId="478"/>
          <ac:picMkLst>
            <pc:docMk/>
            <pc:sldMk cId="1312667715" sldId="332"/>
            <ac:picMk id="21" creationId="{D632B7A7-345B-074F-6CC4-B68D2F26DA66}"/>
          </ac:picMkLst>
        </pc:picChg>
        <pc:picChg chg="del">
          <ac:chgData name="Agita Kandavniece" userId="f9614e4a-d2e0-42d0-b98b-2be627a652d2" providerId="ADAL" clId="{444373CA-6EA4-4A97-AD9F-4919CA7507AC}" dt="2024-04-29T13:11:50.439" v="180" actId="478"/>
          <ac:picMkLst>
            <pc:docMk/>
            <pc:sldMk cId="1312667715" sldId="332"/>
            <ac:picMk id="23" creationId="{A0A7C0CB-5C25-468A-DA66-D2489BF24E96}"/>
          </ac:picMkLst>
        </pc:picChg>
      </pc:sldChg>
    </pc:docChg>
  </pc:docChgLst>
  <pc:docChgLst>
    <pc:chgData name="Agita Kandavniece" userId="S::agita.kandavniece@cfla.gov.lv::f9614e4a-d2e0-42d0-b98b-2be627a652d2" providerId="AD" clId="Web-{D3F21B63-6710-2CF3-A7D1-5463409FDB2D}"/>
    <pc:docChg chg="modSld">
      <pc:chgData name="Agita Kandavniece" userId="S::agita.kandavniece@cfla.gov.lv::f9614e4a-d2e0-42d0-b98b-2be627a652d2" providerId="AD" clId="Web-{D3F21B63-6710-2CF3-A7D1-5463409FDB2D}" dt="2024-04-26T05:46:27.869" v="31" actId="20577"/>
      <pc:docMkLst>
        <pc:docMk/>
      </pc:docMkLst>
      <pc:sldChg chg="modSp">
        <pc:chgData name="Agita Kandavniece" userId="S::agita.kandavniece@cfla.gov.lv::f9614e4a-d2e0-42d0-b98b-2be627a652d2" providerId="AD" clId="Web-{D3F21B63-6710-2CF3-A7D1-5463409FDB2D}" dt="2024-04-26T05:46:27.869" v="31" actId="20577"/>
        <pc:sldMkLst>
          <pc:docMk/>
          <pc:sldMk cId="4012746477" sldId="324"/>
        </pc:sldMkLst>
        <pc:spChg chg="mod">
          <ac:chgData name="Agita Kandavniece" userId="S::agita.kandavniece@cfla.gov.lv::f9614e4a-d2e0-42d0-b98b-2be627a652d2" providerId="AD" clId="Web-{D3F21B63-6710-2CF3-A7D1-5463409FDB2D}" dt="2024-04-26T05:46:27.869" v="31" actId="20577"/>
          <ac:spMkLst>
            <pc:docMk/>
            <pc:sldMk cId="4012746477" sldId="324"/>
            <ac:spMk id="12291" creationId="{7A93AF4A-05DB-4ADA-88BA-AE4328BA15CC}"/>
          </ac:spMkLst>
        </pc:spChg>
      </pc:sldChg>
    </pc:docChg>
  </pc:docChgLst>
  <pc:docChgLst>
    <pc:chgData name="Agita Kandavniece" userId="f9614e4a-d2e0-42d0-b98b-2be627a652d2" providerId="ADAL" clId="{3F312AC5-EE20-40EF-9799-28B62710803C}"/>
    <pc:docChg chg="undo redo custSel delSld modSld modSection">
      <pc:chgData name="Agita Kandavniece" userId="f9614e4a-d2e0-42d0-b98b-2be627a652d2" providerId="ADAL" clId="{3F312AC5-EE20-40EF-9799-28B62710803C}" dt="2024-04-28T07:11:53.003" v="296" actId="20577"/>
      <pc:docMkLst>
        <pc:docMk/>
      </pc:docMkLst>
      <pc:sldChg chg="addSp delSp modSp mod">
        <pc:chgData name="Agita Kandavniece" userId="f9614e4a-d2e0-42d0-b98b-2be627a652d2" providerId="ADAL" clId="{3F312AC5-EE20-40EF-9799-28B62710803C}" dt="2024-04-28T06:23:16.827" v="53" actId="478"/>
        <pc:sldMkLst>
          <pc:docMk/>
          <pc:sldMk cId="0" sldId="287"/>
        </pc:sldMkLst>
        <pc:spChg chg="add del mod">
          <ac:chgData name="Agita Kandavniece" userId="f9614e4a-d2e0-42d0-b98b-2be627a652d2" providerId="ADAL" clId="{3F312AC5-EE20-40EF-9799-28B62710803C}" dt="2024-04-28T06:23:16.827" v="53" actId="478"/>
          <ac:spMkLst>
            <pc:docMk/>
            <pc:sldMk cId="0" sldId="287"/>
            <ac:spMk id="2" creationId="{63201DAC-15BC-0E8D-CB7F-7F8967C03E6E}"/>
          </ac:spMkLst>
        </pc:spChg>
        <pc:spChg chg="mod">
          <ac:chgData name="Agita Kandavniece" userId="f9614e4a-d2e0-42d0-b98b-2be627a652d2" providerId="ADAL" clId="{3F312AC5-EE20-40EF-9799-28B62710803C}" dt="2024-04-28T06:23:02.312" v="24" actId="1076"/>
          <ac:spMkLst>
            <pc:docMk/>
            <pc:sldMk cId="0" sldId="287"/>
            <ac:spMk id="9" creationId="{27C810AC-5970-4F80-92EF-BEECAEF3816A}"/>
          </ac:spMkLst>
        </pc:spChg>
        <pc:spChg chg="mod">
          <ac:chgData name="Agita Kandavniece" userId="f9614e4a-d2e0-42d0-b98b-2be627a652d2" providerId="ADAL" clId="{3F312AC5-EE20-40EF-9799-28B62710803C}" dt="2024-04-28T06:23:01.657" v="22" actId="1076"/>
          <ac:spMkLst>
            <pc:docMk/>
            <pc:sldMk cId="0" sldId="287"/>
            <ac:spMk id="11" creationId="{241C954F-F119-4F50-ABD9-2D2E9CDE4300}"/>
          </ac:spMkLst>
        </pc:spChg>
        <pc:spChg chg="del">
          <ac:chgData name="Agita Kandavniece" userId="f9614e4a-d2e0-42d0-b98b-2be627a652d2" providerId="ADAL" clId="{3F312AC5-EE20-40EF-9799-28B62710803C}" dt="2024-04-28T06:21:29.285" v="0" actId="478"/>
          <ac:spMkLst>
            <pc:docMk/>
            <pc:sldMk cId="0" sldId="287"/>
            <ac:spMk id="12" creationId="{2D22BE4F-CAB3-4DDB-8C89-2820E2E77D5B}"/>
          </ac:spMkLst>
        </pc:spChg>
        <pc:spChg chg="mod">
          <ac:chgData name="Agita Kandavniece" userId="f9614e4a-d2e0-42d0-b98b-2be627a652d2" providerId="ADAL" clId="{3F312AC5-EE20-40EF-9799-28B62710803C}" dt="2024-04-28T06:23:01.979" v="23" actId="1076"/>
          <ac:spMkLst>
            <pc:docMk/>
            <pc:sldMk cId="0" sldId="287"/>
            <ac:spMk id="16" creationId="{00B8168B-55E0-4F04-A486-78357EB6514A}"/>
          </ac:spMkLst>
        </pc:spChg>
        <pc:spChg chg="add del mod">
          <ac:chgData name="Agita Kandavniece" userId="f9614e4a-d2e0-42d0-b98b-2be627a652d2" providerId="ADAL" clId="{3F312AC5-EE20-40EF-9799-28B62710803C}" dt="2024-04-28T06:22:44.925" v="12" actId="478"/>
          <ac:spMkLst>
            <pc:docMk/>
            <pc:sldMk cId="0" sldId="287"/>
            <ac:spMk id="17" creationId="{1227718D-E4B8-4C13-9B76-6FE1A48D7C11}"/>
          </ac:spMkLst>
        </pc:spChg>
        <pc:spChg chg="add del">
          <ac:chgData name="Agita Kandavniece" userId="f9614e4a-d2e0-42d0-b98b-2be627a652d2" providerId="ADAL" clId="{3F312AC5-EE20-40EF-9799-28B62710803C}" dt="2024-04-28T06:23:01.223" v="21" actId="478"/>
          <ac:spMkLst>
            <pc:docMk/>
            <pc:sldMk cId="0" sldId="287"/>
            <ac:spMk id="22" creationId="{4A77C5DD-E8F3-4F48-8F47-1184F0EBC53B}"/>
          </ac:spMkLst>
        </pc:spChg>
      </pc:sldChg>
      <pc:sldChg chg="delSp modSp del mod">
        <pc:chgData name="Agita Kandavniece" userId="f9614e4a-d2e0-42d0-b98b-2be627a652d2" providerId="ADAL" clId="{3F312AC5-EE20-40EF-9799-28B62710803C}" dt="2024-04-28T06:42:39.128" v="295" actId="47"/>
        <pc:sldMkLst>
          <pc:docMk/>
          <pc:sldMk cId="0" sldId="289"/>
        </pc:sldMkLst>
        <pc:spChg chg="del mod">
          <ac:chgData name="Agita Kandavniece" userId="f9614e4a-d2e0-42d0-b98b-2be627a652d2" providerId="ADAL" clId="{3F312AC5-EE20-40EF-9799-28B62710803C}" dt="2024-04-28T06:42:34.780" v="294" actId="478"/>
          <ac:spMkLst>
            <pc:docMk/>
            <pc:sldMk cId="0" sldId="289"/>
            <ac:spMk id="18" creationId="{F42054A3-07B5-4E12-9D09-2C70AB59EEF5}"/>
          </ac:spMkLst>
        </pc:spChg>
        <pc:spChg chg="del">
          <ac:chgData name="Agita Kandavniece" userId="f9614e4a-d2e0-42d0-b98b-2be627a652d2" providerId="ADAL" clId="{3F312AC5-EE20-40EF-9799-28B62710803C}" dt="2024-04-28T06:42:22.232" v="292" actId="478"/>
          <ac:spMkLst>
            <pc:docMk/>
            <pc:sldMk cId="0" sldId="289"/>
            <ac:spMk id="19" creationId="{3395F206-2EAD-442B-830A-9A0D460A09BB}"/>
          </ac:spMkLst>
        </pc:spChg>
      </pc:sldChg>
      <pc:sldChg chg="modSp mod">
        <pc:chgData name="Agita Kandavniece" userId="f9614e4a-d2e0-42d0-b98b-2be627a652d2" providerId="ADAL" clId="{3F312AC5-EE20-40EF-9799-28B62710803C}" dt="2024-04-28T06:25:57.164" v="57" actId="20577"/>
        <pc:sldMkLst>
          <pc:docMk/>
          <pc:sldMk cId="0" sldId="290"/>
        </pc:sldMkLst>
        <pc:spChg chg="mod">
          <ac:chgData name="Agita Kandavniece" userId="f9614e4a-d2e0-42d0-b98b-2be627a652d2" providerId="ADAL" clId="{3F312AC5-EE20-40EF-9799-28B62710803C}" dt="2024-04-28T06:25:57.164" v="57" actId="20577"/>
          <ac:spMkLst>
            <pc:docMk/>
            <pc:sldMk cId="0" sldId="290"/>
            <ac:spMk id="27652" creationId="{90C02F5B-D2AC-4678-AEA3-BA2DCED59B8A}"/>
          </ac:spMkLst>
        </pc:spChg>
      </pc:sldChg>
      <pc:sldChg chg="delSp modSp mod">
        <pc:chgData name="Agita Kandavniece" userId="f9614e4a-d2e0-42d0-b98b-2be627a652d2" providerId="ADAL" clId="{3F312AC5-EE20-40EF-9799-28B62710803C}" dt="2024-04-28T06:32:41.499" v="121" actId="20577"/>
        <pc:sldMkLst>
          <pc:docMk/>
          <pc:sldMk cId="286892865" sldId="297"/>
        </pc:sldMkLst>
        <pc:spChg chg="del mod">
          <ac:chgData name="Agita Kandavniece" userId="f9614e4a-d2e0-42d0-b98b-2be627a652d2" providerId="ADAL" clId="{3F312AC5-EE20-40EF-9799-28B62710803C}" dt="2024-04-28T06:26:31.684" v="61" actId="478"/>
          <ac:spMkLst>
            <pc:docMk/>
            <pc:sldMk cId="286892865" sldId="297"/>
            <ac:spMk id="5" creationId="{75700499-D211-467F-9C92-6E22B3D873E4}"/>
          </ac:spMkLst>
        </pc:spChg>
        <pc:spChg chg="mod">
          <ac:chgData name="Agita Kandavniece" userId="f9614e4a-d2e0-42d0-b98b-2be627a652d2" providerId="ADAL" clId="{3F312AC5-EE20-40EF-9799-28B62710803C}" dt="2024-04-28T06:26:25.016" v="59" actId="20577"/>
          <ac:spMkLst>
            <pc:docMk/>
            <pc:sldMk cId="286892865" sldId="297"/>
            <ac:spMk id="8" creationId="{A5A629F9-B3AB-44A1-9995-A39C3B025D71}"/>
          </ac:spMkLst>
        </pc:spChg>
        <pc:graphicFrameChg chg="mod modGraphic">
          <ac:chgData name="Agita Kandavniece" userId="f9614e4a-d2e0-42d0-b98b-2be627a652d2" providerId="ADAL" clId="{3F312AC5-EE20-40EF-9799-28B62710803C}" dt="2024-04-28T06:32:41.499" v="121" actId="20577"/>
          <ac:graphicFrameMkLst>
            <pc:docMk/>
            <pc:sldMk cId="286892865" sldId="297"/>
            <ac:graphicFrameMk id="9" creationId="{D73BBA34-661E-409A-80C4-542247C69350}"/>
          </ac:graphicFrameMkLst>
        </pc:graphicFrameChg>
      </pc:sldChg>
      <pc:sldChg chg="del">
        <pc:chgData name="Agita Kandavniece" userId="f9614e4a-d2e0-42d0-b98b-2be627a652d2" providerId="ADAL" clId="{3F312AC5-EE20-40EF-9799-28B62710803C}" dt="2024-04-28T06:24:43.867" v="55" actId="47"/>
        <pc:sldMkLst>
          <pc:docMk/>
          <pc:sldMk cId="2008906764" sldId="299"/>
        </pc:sldMkLst>
      </pc:sldChg>
      <pc:sldChg chg="modSp mod">
        <pc:chgData name="Agita Kandavniece" userId="f9614e4a-d2e0-42d0-b98b-2be627a652d2" providerId="ADAL" clId="{3F312AC5-EE20-40EF-9799-28B62710803C}" dt="2024-04-28T07:11:53.003" v="296" actId="20577"/>
        <pc:sldMkLst>
          <pc:docMk/>
          <pc:sldMk cId="3231682319" sldId="303"/>
        </pc:sldMkLst>
        <pc:spChg chg="mod">
          <ac:chgData name="Agita Kandavniece" userId="f9614e4a-d2e0-42d0-b98b-2be627a652d2" providerId="ADAL" clId="{3F312AC5-EE20-40EF-9799-28B62710803C}" dt="2024-04-28T06:42:08.121" v="291" actId="20577"/>
          <ac:spMkLst>
            <pc:docMk/>
            <pc:sldMk cId="3231682319" sldId="303"/>
            <ac:spMk id="8" creationId="{A5A629F9-B3AB-44A1-9995-A39C3B025D71}"/>
          </ac:spMkLst>
        </pc:spChg>
        <pc:graphicFrameChg chg="mod modGraphic">
          <ac:chgData name="Agita Kandavniece" userId="f9614e4a-d2e0-42d0-b98b-2be627a652d2" providerId="ADAL" clId="{3F312AC5-EE20-40EF-9799-28B62710803C}" dt="2024-04-28T07:11:53.003" v="296" actId="20577"/>
          <ac:graphicFrameMkLst>
            <pc:docMk/>
            <pc:sldMk cId="3231682319" sldId="303"/>
            <ac:graphicFrameMk id="4" creationId="{0725E304-FF76-8619-F59B-504A6EF058BE}"/>
          </ac:graphicFrameMkLst>
        </pc:graphicFrameChg>
      </pc:sldChg>
      <pc:sldChg chg="del">
        <pc:chgData name="Agita Kandavniece" userId="f9614e4a-d2e0-42d0-b98b-2be627a652d2" providerId="ADAL" clId="{3F312AC5-EE20-40EF-9799-28B62710803C}" dt="2024-04-28T06:24:08.164" v="54" actId="47"/>
        <pc:sldMkLst>
          <pc:docMk/>
          <pc:sldMk cId="3366848351" sldId="322"/>
        </pc:sldMkLst>
      </pc:sldChg>
    </pc:docChg>
  </pc:docChgLst>
  <pc:docChgLst>
    <pc:chgData name="Agita Kandavniece" userId="f9614e4a-d2e0-42d0-b98b-2be627a652d2" providerId="ADAL" clId="{ED8E5BCF-2988-42FC-AFC3-66C890215DF7}"/>
    <pc:docChg chg="undo redo custSel addSld delSld modSld sldOrd modSection">
      <pc:chgData name="Agita Kandavniece" userId="f9614e4a-d2e0-42d0-b98b-2be627a652d2" providerId="ADAL" clId="{ED8E5BCF-2988-42FC-AFC3-66C890215DF7}" dt="2024-04-26T13:22:01.224" v="1145" actId="113"/>
      <pc:docMkLst>
        <pc:docMk/>
      </pc:docMkLst>
      <pc:sldChg chg="modSp mod">
        <pc:chgData name="Agita Kandavniece" userId="f9614e4a-d2e0-42d0-b98b-2be627a652d2" providerId="ADAL" clId="{ED8E5BCF-2988-42FC-AFC3-66C890215DF7}" dt="2024-04-26T13:07:05.276" v="1048" actId="255"/>
        <pc:sldMkLst>
          <pc:docMk/>
          <pc:sldMk cId="0" sldId="266"/>
        </pc:sldMkLst>
        <pc:spChg chg="mod">
          <ac:chgData name="Agita Kandavniece" userId="f9614e4a-d2e0-42d0-b98b-2be627a652d2" providerId="ADAL" clId="{ED8E5BCF-2988-42FC-AFC3-66C890215DF7}" dt="2024-04-26T13:01:28.042" v="1021" actId="20577"/>
          <ac:spMkLst>
            <pc:docMk/>
            <pc:sldMk cId="0" sldId="266"/>
            <ac:spMk id="81" creationId="{84E73D39-2297-459D-AB5F-4805E8BF7BBA}"/>
          </ac:spMkLst>
        </pc:spChg>
        <pc:spChg chg="mod">
          <ac:chgData name="Agita Kandavniece" userId="f9614e4a-d2e0-42d0-b98b-2be627a652d2" providerId="ADAL" clId="{ED8E5BCF-2988-42FC-AFC3-66C890215DF7}" dt="2024-04-26T13:06:59.543" v="1047" actId="255"/>
          <ac:spMkLst>
            <pc:docMk/>
            <pc:sldMk cId="0" sldId="266"/>
            <ac:spMk id="87" creationId="{8ADF0214-CB4B-4F50-AA0F-40F92119D748}"/>
          </ac:spMkLst>
        </pc:spChg>
        <pc:spChg chg="mod">
          <ac:chgData name="Agita Kandavniece" userId="f9614e4a-d2e0-42d0-b98b-2be627a652d2" providerId="ADAL" clId="{ED8E5BCF-2988-42FC-AFC3-66C890215DF7}" dt="2024-04-26T13:06:10.793" v="1028" actId="20577"/>
          <ac:spMkLst>
            <pc:docMk/>
            <pc:sldMk cId="0" sldId="266"/>
            <ac:spMk id="107" creationId="{EDBB9346-49FD-4479-8639-F8198B94059E}"/>
          </ac:spMkLst>
        </pc:spChg>
        <pc:spChg chg="mod">
          <ac:chgData name="Agita Kandavniece" userId="f9614e4a-d2e0-42d0-b98b-2be627a652d2" providerId="ADAL" clId="{ED8E5BCF-2988-42FC-AFC3-66C890215DF7}" dt="2024-04-26T13:07:05.276" v="1048" actId="255"/>
          <ac:spMkLst>
            <pc:docMk/>
            <pc:sldMk cId="0" sldId="266"/>
            <ac:spMk id="113" creationId="{AF297DD3-8419-4786-9E66-ED88DC8A38F3}"/>
          </ac:spMkLst>
        </pc:spChg>
        <pc:spChg chg="mod">
          <ac:chgData name="Agita Kandavniece" userId="f9614e4a-d2e0-42d0-b98b-2be627a652d2" providerId="ADAL" clId="{ED8E5BCF-2988-42FC-AFC3-66C890215DF7}" dt="2024-04-26T13:00:30.702" v="993" actId="20577"/>
          <ac:spMkLst>
            <pc:docMk/>
            <pc:sldMk cId="0" sldId="266"/>
            <ac:spMk id="19459" creationId="{7DA40B56-55B1-4F73-B1D5-7CFAC698CE6B}"/>
          </ac:spMkLst>
        </pc:spChg>
        <pc:grpChg chg="mod">
          <ac:chgData name="Agita Kandavniece" userId="f9614e4a-d2e0-42d0-b98b-2be627a652d2" providerId="ADAL" clId="{ED8E5BCF-2988-42FC-AFC3-66C890215DF7}" dt="2024-04-26T13:06:49.809" v="1046" actId="14100"/>
          <ac:grpSpMkLst>
            <pc:docMk/>
            <pc:sldMk cId="0" sldId="266"/>
            <ac:grpSpMk id="5" creationId="{8F890E56-DF88-4AA9-A9E7-92B826F9AE3D}"/>
          </ac:grpSpMkLst>
        </pc:grpChg>
      </pc:sldChg>
      <pc:sldChg chg="ord">
        <pc:chgData name="Agita Kandavniece" userId="f9614e4a-d2e0-42d0-b98b-2be627a652d2" providerId="ADAL" clId="{ED8E5BCF-2988-42FC-AFC3-66C890215DF7}" dt="2024-04-26T12:30:43.192" v="623"/>
        <pc:sldMkLst>
          <pc:docMk/>
          <pc:sldMk cId="0" sldId="274"/>
        </pc:sldMkLst>
      </pc:sldChg>
      <pc:sldChg chg="del">
        <pc:chgData name="Agita Kandavniece" userId="f9614e4a-d2e0-42d0-b98b-2be627a652d2" providerId="ADAL" clId="{ED8E5BCF-2988-42FC-AFC3-66C890215DF7}" dt="2024-04-26T13:17:14.357" v="1104" actId="47"/>
        <pc:sldMkLst>
          <pc:docMk/>
          <pc:sldMk cId="0" sldId="282"/>
        </pc:sldMkLst>
      </pc:sldChg>
      <pc:sldChg chg="modSp mod modNotesTx">
        <pc:chgData name="Agita Kandavniece" userId="f9614e4a-d2e0-42d0-b98b-2be627a652d2" providerId="ADAL" clId="{ED8E5BCF-2988-42FC-AFC3-66C890215DF7}" dt="2024-04-26T13:09:23.281" v="1053" actId="14100"/>
        <pc:sldMkLst>
          <pc:docMk/>
          <pc:sldMk cId="0" sldId="286"/>
        </pc:sldMkLst>
        <pc:spChg chg="mod">
          <ac:chgData name="Agita Kandavniece" userId="f9614e4a-d2e0-42d0-b98b-2be627a652d2" providerId="ADAL" clId="{ED8E5BCF-2988-42FC-AFC3-66C890215DF7}" dt="2024-04-26T13:09:23.281" v="1053" actId="14100"/>
          <ac:spMkLst>
            <pc:docMk/>
            <pc:sldMk cId="0" sldId="286"/>
            <ac:spMk id="9" creationId="{FE192419-743E-4DD4-B73E-F7F3B9742235}"/>
          </ac:spMkLst>
        </pc:spChg>
      </pc:sldChg>
      <pc:sldChg chg="addSp delSp modSp mod">
        <pc:chgData name="Agita Kandavniece" userId="f9614e4a-d2e0-42d0-b98b-2be627a652d2" providerId="ADAL" clId="{ED8E5BCF-2988-42FC-AFC3-66C890215DF7}" dt="2024-04-26T13:20:35.170" v="1134" actId="1076"/>
        <pc:sldMkLst>
          <pc:docMk/>
          <pc:sldMk cId="0" sldId="290"/>
        </pc:sldMkLst>
        <pc:spChg chg="add mod">
          <ac:chgData name="Agita Kandavniece" userId="f9614e4a-d2e0-42d0-b98b-2be627a652d2" providerId="ADAL" clId="{ED8E5BCF-2988-42FC-AFC3-66C890215DF7}" dt="2024-04-26T13:19:41.322" v="1126" actId="20577"/>
          <ac:spMkLst>
            <pc:docMk/>
            <pc:sldMk cId="0" sldId="290"/>
            <ac:spMk id="4" creationId="{7D36E48C-A9E7-8B97-7877-E6554FB862CE}"/>
          </ac:spMkLst>
        </pc:spChg>
        <pc:spChg chg="del mod">
          <ac:chgData name="Agita Kandavniece" userId="f9614e4a-d2e0-42d0-b98b-2be627a652d2" providerId="ADAL" clId="{ED8E5BCF-2988-42FC-AFC3-66C890215DF7}" dt="2024-04-26T13:18:16.209" v="1110"/>
          <ac:spMkLst>
            <pc:docMk/>
            <pc:sldMk cId="0" sldId="290"/>
            <ac:spMk id="27650" creationId="{4747F50C-B540-4AD9-9C30-4879D0A152F5}"/>
          </ac:spMkLst>
        </pc:spChg>
        <pc:picChg chg="add mod">
          <ac:chgData name="Agita Kandavniece" userId="f9614e4a-d2e0-42d0-b98b-2be627a652d2" providerId="ADAL" clId="{ED8E5BCF-2988-42FC-AFC3-66C890215DF7}" dt="2024-04-26T13:18:15.218" v="1109" actId="1076"/>
          <ac:picMkLst>
            <pc:docMk/>
            <pc:sldMk cId="0" sldId="290"/>
            <ac:picMk id="2" creationId="{E87DDCFE-E348-087A-3B2F-44C1F37312CC}"/>
          </ac:picMkLst>
        </pc:picChg>
        <pc:picChg chg="add del mod">
          <ac:chgData name="Agita Kandavniece" userId="f9614e4a-d2e0-42d0-b98b-2be627a652d2" providerId="ADAL" clId="{ED8E5BCF-2988-42FC-AFC3-66C890215DF7}" dt="2024-04-26T13:18:18.869" v="1111" actId="478"/>
          <ac:picMkLst>
            <pc:docMk/>
            <pc:sldMk cId="0" sldId="290"/>
            <ac:picMk id="3" creationId="{49EEADFC-736D-ADC9-914F-F29BE436A450}"/>
          </ac:picMkLst>
        </pc:picChg>
        <pc:picChg chg="add mod">
          <ac:chgData name="Agita Kandavniece" userId="f9614e4a-d2e0-42d0-b98b-2be627a652d2" providerId="ADAL" clId="{ED8E5BCF-2988-42FC-AFC3-66C890215DF7}" dt="2024-04-26T13:19:51.321" v="1130" actId="1076"/>
          <ac:picMkLst>
            <pc:docMk/>
            <pc:sldMk cId="0" sldId="290"/>
            <ac:picMk id="5" creationId="{2EEB576C-8B27-D3F2-A088-8E393C658113}"/>
          </ac:picMkLst>
        </pc:picChg>
        <pc:picChg chg="add mod">
          <ac:chgData name="Agita Kandavniece" userId="f9614e4a-d2e0-42d0-b98b-2be627a652d2" providerId="ADAL" clId="{ED8E5BCF-2988-42FC-AFC3-66C890215DF7}" dt="2024-04-26T13:20:35.170" v="1134" actId="1076"/>
          <ac:picMkLst>
            <pc:docMk/>
            <pc:sldMk cId="0" sldId="290"/>
            <ac:picMk id="6" creationId="{1FE458AB-3CAA-5D1F-6939-3FA9D90C054B}"/>
          </ac:picMkLst>
        </pc:picChg>
        <pc:picChg chg="del mod">
          <ac:chgData name="Agita Kandavniece" userId="f9614e4a-d2e0-42d0-b98b-2be627a652d2" providerId="ADAL" clId="{ED8E5BCF-2988-42FC-AFC3-66C890215DF7}" dt="2024-04-26T13:18:54.978" v="1120" actId="478"/>
          <ac:picMkLst>
            <pc:docMk/>
            <pc:sldMk cId="0" sldId="290"/>
            <ac:picMk id="27653" creationId="{06FE42DA-E3D0-4F8A-B78C-A71E940FED17}"/>
          </ac:picMkLst>
        </pc:picChg>
      </pc:sldChg>
      <pc:sldChg chg="addSp modSp mod">
        <pc:chgData name="Agita Kandavniece" userId="f9614e4a-d2e0-42d0-b98b-2be627a652d2" providerId="ADAL" clId="{ED8E5BCF-2988-42FC-AFC3-66C890215DF7}" dt="2024-04-26T13:17:00.276" v="1103" actId="1076"/>
        <pc:sldMkLst>
          <pc:docMk/>
          <pc:sldMk cId="2585768314" sldId="307"/>
        </pc:sldMkLst>
        <pc:spChg chg="add mod">
          <ac:chgData name="Agita Kandavniece" userId="f9614e4a-d2e0-42d0-b98b-2be627a652d2" providerId="ADAL" clId="{ED8E5BCF-2988-42FC-AFC3-66C890215DF7}" dt="2024-04-26T13:16:55.958" v="1102" actId="1076"/>
          <ac:spMkLst>
            <pc:docMk/>
            <pc:sldMk cId="2585768314" sldId="307"/>
            <ac:spMk id="3" creationId="{913CD425-1717-1CAF-938F-A8F3E54E9DF4}"/>
          </ac:spMkLst>
        </pc:spChg>
        <pc:spChg chg="mod">
          <ac:chgData name="Agita Kandavniece" userId="f9614e4a-d2e0-42d0-b98b-2be627a652d2" providerId="ADAL" clId="{ED8E5BCF-2988-42FC-AFC3-66C890215DF7}" dt="2024-04-26T13:16:00.343" v="1097" actId="27636"/>
          <ac:spMkLst>
            <pc:docMk/>
            <pc:sldMk cId="2585768314" sldId="307"/>
            <ac:spMk id="25605" creationId="{1D14B53F-2643-4C0C-B7DB-8A7982F12284}"/>
          </ac:spMkLst>
        </pc:spChg>
        <pc:picChg chg="add mod">
          <ac:chgData name="Agita Kandavniece" userId="f9614e4a-d2e0-42d0-b98b-2be627a652d2" providerId="ADAL" clId="{ED8E5BCF-2988-42FC-AFC3-66C890215DF7}" dt="2024-04-26T13:17:00.276" v="1103" actId="1076"/>
          <ac:picMkLst>
            <pc:docMk/>
            <pc:sldMk cId="2585768314" sldId="307"/>
            <ac:picMk id="2" creationId="{8364C44B-8F4B-8791-5589-183B135AE518}"/>
          </ac:picMkLst>
        </pc:picChg>
        <pc:picChg chg="mod">
          <ac:chgData name="Agita Kandavniece" userId="f9614e4a-d2e0-42d0-b98b-2be627a652d2" providerId="ADAL" clId="{ED8E5BCF-2988-42FC-AFC3-66C890215DF7}" dt="2024-04-26T13:12:32.206" v="1067" actId="1076"/>
          <ac:picMkLst>
            <pc:docMk/>
            <pc:sldMk cId="2585768314" sldId="307"/>
            <ac:picMk id="25604" creationId="{828C6340-F1B5-4E3B-B275-A3395BD65D4D}"/>
          </ac:picMkLst>
        </pc:picChg>
      </pc:sldChg>
      <pc:sldChg chg="modSp mod">
        <pc:chgData name="Agita Kandavniece" userId="f9614e4a-d2e0-42d0-b98b-2be627a652d2" providerId="ADAL" clId="{ED8E5BCF-2988-42FC-AFC3-66C890215DF7}" dt="2024-04-26T12:56:08.589" v="982" actId="20577"/>
        <pc:sldMkLst>
          <pc:docMk/>
          <pc:sldMk cId="2176511853" sldId="311"/>
        </pc:sldMkLst>
        <pc:spChg chg="mod">
          <ac:chgData name="Agita Kandavniece" userId="f9614e4a-d2e0-42d0-b98b-2be627a652d2" providerId="ADAL" clId="{ED8E5BCF-2988-42FC-AFC3-66C890215DF7}" dt="2024-04-26T12:56:08.589" v="982" actId="20577"/>
          <ac:spMkLst>
            <pc:docMk/>
            <pc:sldMk cId="2176511853" sldId="311"/>
            <ac:spMk id="17410" creationId="{06416A64-F558-4E2E-BD60-01B6A435C650}"/>
          </ac:spMkLst>
        </pc:spChg>
        <pc:picChg chg="mod">
          <ac:chgData name="Agita Kandavniece" userId="f9614e4a-d2e0-42d0-b98b-2be627a652d2" providerId="ADAL" clId="{ED8E5BCF-2988-42FC-AFC3-66C890215DF7}" dt="2024-04-26T12:55:54.622" v="980" actId="1076"/>
          <ac:picMkLst>
            <pc:docMk/>
            <pc:sldMk cId="2176511853" sldId="311"/>
            <ac:picMk id="5" creationId="{F6A046CE-8E07-C9D3-2B99-813091BF29E4}"/>
          </ac:picMkLst>
        </pc:picChg>
      </pc:sldChg>
      <pc:sldChg chg="modSp mod">
        <pc:chgData name="Agita Kandavniece" userId="f9614e4a-d2e0-42d0-b98b-2be627a652d2" providerId="ADAL" clId="{ED8E5BCF-2988-42FC-AFC3-66C890215DF7}" dt="2024-04-26T12:55:31.176" v="979" actId="20577"/>
        <pc:sldMkLst>
          <pc:docMk/>
          <pc:sldMk cId="18327053" sldId="312"/>
        </pc:sldMkLst>
        <pc:spChg chg="mod">
          <ac:chgData name="Agita Kandavniece" userId="f9614e4a-d2e0-42d0-b98b-2be627a652d2" providerId="ADAL" clId="{ED8E5BCF-2988-42FC-AFC3-66C890215DF7}" dt="2024-04-26T12:55:31.176" v="979" actId="20577"/>
          <ac:spMkLst>
            <pc:docMk/>
            <pc:sldMk cId="18327053" sldId="312"/>
            <ac:spMk id="10" creationId="{AC11B031-E1B0-4D6F-919B-4FD00E3B9D25}"/>
          </ac:spMkLst>
        </pc:spChg>
      </pc:sldChg>
      <pc:sldChg chg="add del">
        <pc:chgData name="Agita Kandavniece" userId="f9614e4a-d2e0-42d0-b98b-2be627a652d2" providerId="ADAL" clId="{ED8E5BCF-2988-42FC-AFC3-66C890215DF7}" dt="2024-04-26T12:52:31.473" v="974" actId="47"/>
        <pc:sldMkLst>
          <pc:docMk/>
          <pc:sldMk cId="2404560652" sldId="315"/>
        </pc:sldMkLst>
      </pc:sldChg>
      <pc:sldChg chg="addSp delSp modSp mod">
        <pc:chgData name="Agita Kandavniece" userId="f9614e4a-d2e0-42d0-b98b-2be627a652d2" providerId="ADAL" clId="{ED8E5BCF-2988-42FC-AFC3-66C890215DF7}" dt="2024-04-26T12:38:17.036" v="691" actId="14100"/>
        <pc:sldMkLst>
          <pc:docMk/>
          <pc:sldMk cId="3383925636" sldId="316"/>
        </pc:sldMkLst>
        <pc:spChg chg="mod">
          <ac:chgData name="Agita Kandavniece" userId="f9614e4a-d2e0-42d0-b98b-2be627a652d2" providerId="ADAL" clId="{ED8E5BCF-2988-42FC-AFC3-66C890215DF7}" dt="2024-04-26T12:32:33.867" v="647" actId="20577"/>
          <ac:spMkLst>
            <pc:docMk/>
            <pc:sldMk cId="3383925636" sldId="316"/>
            <ac:spMk id="2" creationId="{8514FEEA-402A-824E-4364-6B127580F652}"/>
          </ac:spMkLst>
        </pc:spChg>
        <pc:spChg chg="mod">
          <ac:chgData name="Agita Kandavniece" userId="f9614e4a-d2e0-42d0-b98b-2be627a652d2" providerId="ADAL" clId="{ED8E5BCF-2988-42FC-AFC3-66C890215DF7}" dt="2024-04-26T12:37:18.949" v="681" actId="14100"/>
          <ac:spMkLst>
            <pc:docMk/>
            <pc:sldMk cId="3383925636" sldId="316"/>
            <ac:spMk id="4" creationId="{29EC7B00-E40D-D414-A7B5-CDB47CEEB959}"/>
          </ac:spMkLst>
        </pc:spChg>
        <pc:spChg chg="mod">
          <ac:chgData name="Agita Kandavniece" userId="f9614e4a-d2e0-42d0-b98b-2be627a652d2" providerId="ADAL" clId="{ED8E5BCF-2988-42FC-AFC3-66C890215DF7}" dt="2024-04-26T12:37:54.559" v="687" actId="1076"/>
          <ac:spMkLst>
            <pc:docMk/>
            <pc:sldMk cId="3383925636" sldId="316"/>
            <ac:spMk id="20" creationId="{DA662F1C-CCD1-5ABC-3430-D40B7ACDBF63}"/>
          </ac:spMkLst>
        </pc:spChg>
        <pc:spChg chg="add mod">
          <ac:chgData name="Agita Kandavniece" userId="f9614e4a-d2e0-42d0-b98b-2be627a652d2" providerId="ADAL" clId="{ED8E5BCF-2988-42FC-AFC3-66C890215DF7}" dt="2024-04-26T12:38:17.036" v="691" actId="14100"/>
          <ac:spMkLst>
            <pc:docMk/>
            <pc:sldMk cId="3383925636" sldId="316"/>
            <ac:spMk id="22" creationId="{FD185A11-73E1-FD55-CDB5-F07C47A099CF}"/>
          </ac:spMkLst>
        </pc:spChg>
        <pc:picChg chg="add mod">
          <ac:chgData name="Agita Kandavniece" userId="f9614e4a-d2e0-42d0-b98b-2be627a652d2" providerId="ADAL" clId="{ED8E5BCF-2988-42FC-AFC3-66C890215DF7}" dt="2024-04-26T12:37:16.105" v="680" actId="1076"/>
          <ac:picMkLst>
            <pc:docMk/>
            <pc:sldMk cId="3383925636" sldId="316"/>
            <ac:picMk id="5" creationId="{4CE17664-DFF4-9635-E747-585C5EFA4A0D}"/>
          </ac:picMkLst>
        </pc:picChg>
        <pc:picChg chg="del">
          <ac:chgData name="Agita Kandavniece" userId="f9614e4a-d2e0-42d0-b98b-2be627a652d2" providerId="ADAL" clId="{ED8E5BCF-2988-42FC-AFC3-66C890215DF7}" dt="2024-04-26T12:34:31.142" v="648" actId="478"/>
          <ac:picMkLst>
            <pc:docMk/>
            <pc:sldMk cId="3383925636" sldId="316"/>
            <ac:picMk id="9" creationId="{DBEC8CDB-F620-F817-EC59-264BEF4CA075}"/>
          </ac:picMkLst>
        </pc:picChg>
        <pc:cxnChg chg="del mod">
          <ac:chgData name="Agita Kandavniece" userId="f9614e4a-d2e0-42d0-b98b-2be627a652d2" providerId="ADAL" clId="{ED8E5BCF-2988-42FC-AFC3-66C890215DF7}" dt="2024-04-26T12:35:26.510" v="660" actId="478"/>
          <ac:cxnSpMkLst>
            <pc:docMk/>
            <pc:sldMk cId="3383925636" sldId="316"/>
            <ac:cxnSpMk id="10" creationId="{A5115499-3B67-616A-87B2-D0F9D882EACB}"/>
          </ac:cxnSpMkLst>
        </pc:cxnChg>
        <pc:cxnChg chg="add mod">
          <ac:chgData name="Agita Kandavniece" userId="f9614e4a-d2e0-42d0-b98b-2be627a652d2" providerId="ADAL" clId="{ED8E5BCF-2988-42FC-AFC3-66C890215DF7}" dt="2024-04-26T12:37:31.428" v="683" actId="14100"/>
          <ac:cxnSpMkLst>
            <pc:docMk/>
            <pc:sldMk cId="3383925636" sldId="316"/>
            <ac:cxnSpMk id="11" creationId="{8097FFA2-B604-0D1B-3FA3-1CE920E35BEB}"/>
          </ac:cxnSpMkLst>
        </pc:cxnChg>
        <pc:cxnChg chg="del mod">
          <ac:chgData name="Agita Kandavniece" userId="f9614e4a-d2e0-42d0-b98b-2be627a652d2" providerId="ADAL" clId="{ED8E5BCF-2988-42FC-AFC3-66C890215DF7}" dt="2024-04-26T12:35:24.860" v="659" actId="478"/>
          <ac:cxnSpMkLst>
            <pc:docMk/>
            <pc:sldMk cId="3383925636" sldId="316"/>
            <ac:cxnSpMk id="13" creationId="{4E4F3E5D-EFC7-AA4C-F01F-88C8E993D099}"/>
          </ac:cxnSpMkLst>
        </pc:cxnChg>
        <pc:cxnChg chg="add mod">
          <ac:chgData name="Agita Kandavniece" userId="f9614e4a-d2e0-42d0-b98b-2be627a652d2" providerId="ADAL" clId="{ED8E5BCF-2988-42FC-AFC3-66C890215DF7}" dt="2024-04-26T12:37:41.973" v="685" actId="1076"/>
          <ac:cxnSpMkLst>
            <pc:docMk/>
            <pc:sldMk cId="3383925636" sldId="316"/>
            <ac:cxnSpMk id="15" creationId="{915474F0-958D-30EB-0F7E-D82E847EB8D3}"/>
          </ac:cxnSpMkLst>
        </pc:cxnChg>
      </pc:sldChg>
      <pc:sldChg chg="addSp delSp modSp mod modNotesTx">
        <pc:chgData name="Agita Kandavniece" userId="f9614e4a-d2e0-42d0-b98b-2be627a652d2" providerId="ADAL" clId="{ED8E5BCF-2988-42FC-AFC3-66C890215DF7}" dt="2024-04-26T12:55:25.282" v="977" actId="20577"/>
        <pc:sldMkLst>
          <pc:docMk/>
          <pc:sldMk cId="3946103378" sldId="317"/>
        </pc:sldMkLst>
        <pc:spChg chg="mod">
          <ac:chgData name="Agita Kandavniece" userId="f9614e4a-d2e0-42d0-b98b-2be627a652d2" providerId="ADAL" clId="{ED8E5BCF-2988-42FC-AFC3-66C890215DF7}" dt="2024-04-26T12:55:25.282" v="977" actId="20577"/>
          <ac:spMkLst>
            <pc:docMk/>
            <pc:sldMk cId="3946103378" sldId="317"/>
            <ac:spMk id="2" creationId="{8514FEEA-402A-824E-4364-6B127580F652}"/>
          </ac:spMkLst>
        </pc:spChg>
        <pc:spChg chg="del">
          <ac:chgData name="Agita Kandavniece" userId="f9614e4a-d2e0-42d0-b98b-2be627a652d2" providerId="ADAL" clId="{ED8E5BCF-2988-42FC-AFC3-66C890215DF7}" dt="2024-04-26T12:41:37.612" v="700" actId="478"/>
          <ac:spMkLst>
            <pc:docMk/>
            <pc:sldMk cId="3946103378" sldId="317"/>
            <ac:spMk id="7" creationId="{6E94FDF7-02B6-48B8-464D-B3E4909480ED}"/>
          </ac:spMkLst>
        </pc:spChg>
        <pc:spChg chg="add mod">
          <ac:chgData name="Agita Kandavniece" userId="f9614e4a-d2e0-42d0-b98b-2be627a652d2" providerId="ADAL" clId="{ED8E5BCF-2988-42FC-AFC3-66C890215DF7}" dt="2024-04-26T12:42:32.257" v="709" actId="14100"/>
          <ac:spMkLst>
            <pc:docMk/>
            <pc:sldMk cId="3946103378" sldId="317"/>
            <ac:spMk id="8" creationId="{A5EAE50A-0E1E-E275-014B-A437353D3F2F}"/>
          </ac:spMkLst>
        </pc:spChg>
        <pc:spChg chg="add del mod">
          <ac:chgData name="Agita Kandavniece" userId="f9614e4a-d2e0-42d0-b98b-2be627a652d2" providerId="ADAL" clId="{ED8E5BCF-2988-42FC-AFC3-66C890215DF7}" dt="2024-04-26T12:43:32.539" v="721" actId="478"/>
          <ac:spMkLst>
            <pc:docMk/>
            <pc:sldMk cId="3946103378" sldId="317"/>
            <ac:spMk id="9" creationId="{12C4DCC3-4744-8011-18B8-F6FF73D84B9A}"/>
          </ac:spMkLst>
        </pc:spChg>
        <pc:spChg chg="del mod">
          <ac:chgData name="Agita Kandavniece" userId="f9614e4a-d2e0-42d0-b98b-2be627a652d2" providerId="ADAL" clId="{ED8E5BCF-2988-42FC-AFC3-66C890215DF7}" dt="2024-04-26T12:41:35.870" v="699" actId="478"/>
          <ac:spMkLst>
            <pc:docMk/>
            <pc:sldMk cId="3946103378" sldId="317"/>
            <ac:spMk id="10" creationId="{DBDD1139-BFCF-C4BB-EDCA-64277DEF5505}"/>
          </ac:spMkLst>
        </pc:spChg>
        <pc:spChg chg="add mod">
          <ac:chgData name="Agita Kandavniece" userId="f9614e4a-d2e0-42d0-b98b-2be627a652d2" providerId="ADAL" clId="{ED8E5BCF-2988-42FC-AFC3-66C890215DF7}" dt="2024-04-26T12:46:30.624" v="933" actId="20577"/>
          <ac:spMkLst>
            <pc:docMk/>
            <pc:sldMk cId="3946103378" sldId="317"/>
            <ac:spMk id="15" creationId="{21E075F4-AD13-1A15-6F4A-805043277E34}"/>
          </ac:spMkLst>
        </pc:spChg>
        <pc:spChg chg="del">
          <ac:chgData name="Agita Kandavniece" userId="f9614e4a-d2e0-42d0-b98b-2be627a652d2" providerId="ADAL" clId="{ED8E5BCF-2988-42FC-AFC3-66C890215DF7}" dt="2024-04-26T12:41:21.769" v="693" actId="478"/>
          <ac:spMkLst>
            <pc:docMk/>
            <pc:sldMk cId="3946103378" sldId="317"/>
            <ac:spMk id="19" creationId="{85F495E5-2359-E601-304C-E9F17BFF9C97}"/>
          </ac:spMkLst>
        </pc:spChg>
        <pc:spChg chg="add mod">
          <ac:chgData name="Agita Kandavniece" userId="f9614e4a-d2e0-42d0-b98b-2be627a652d2" providerId="ADAL" clId="{ED8E5BCF-2988-42FC-AFC3-66C890215DF7}" dt="2024-04-26T12:49:55.590" v="965" actId="1076"/>
          <ac:spMkLst>
            <pc:docMk/>
            <pc:sldMk cId="3946103378" sldId="317"/>
            <ac:spMk id="21" creationId="{F7CF8420-8BE6-CC1C-927A-5EA42771214F}"/>
          </ac:spMkLst>
        </pc:spChg>
        <pc:picChg chg="del">
          <ac:chgData name="Agita Kandavniece" userId="f9614e4a-d2e0-42d0-b98b-2be627a652d2" providerId="ADAL" clId="{ED8E5BCF-2988-42FC-AFC3-66C890215DF7}" dt="2024-04-26T12:41:12.488" v="692" actId="478"/>
          <ac:picMkLst>
            <pc:docMk/>
            <pc:sldMk cId="3946103378" sldId="317"/>
            <ac:picMk id="4" creationId="{F5855C85-2E26-D70D-C2EE-C809E92BE820}"/>
          </ac:picMkLst>
        </pc:picChg>
        <pc:picChg chg="add mod">
          <ac:chgData name="Agita Kandavniece" userId="f9614e4a-d2e0-42d0-b98b-2be627a652d2" providerId="ADAL" clId="{ED8E5BCF-2988-42FC-AFC3-66C890215DF7}" dt="2024-04-26T12:51:33.258" v="970" actId="1076"/>
          <ac:picMkLst>
            <pc:docMk/>
            <pc:sldMk cId="3946103378" sldId="317"/>
            <ac:picMk id="5" creationId="{1871E846-C219-02EC-745C-8951C9BA5AE5}"/>
          </ac:picMkLst>
        </pc:picChg>
        <pc:picChg chg="add del mod">
          <ac:chgData name="Agita Kandavniece" userId="f9614e4a-d2e0-42d0-b98b-2be627a652d2" providerId="ADAL" clId="{ED8E5BCF-2988-42FC-AFC3-66C890215DF7}" dt="2024-04-26T12:49:48.146" v="963" actId="478"/>
          <ac:picMkLst>
            <pc:docMk/>
            <pc:sldMk cId="3946103378" sldId="317"/>
            <ac:picMk id="20" creationId="{186B50BF-99F3-70B9-0E89-FC645974F764}"/>
          </ac:picMkLst>
        </pc:picChg>
        <pc:picChg chg="add mod">
          <ac:chgData name="Agita Kandavniece" userId="f9614e4a-d2e0-42d0-b98b-2be627a652d2" providerId="ADAL" clId="{ED8E5BCF-2988-42FC-AFC3-66C890215DF7}" dt="2024-04-26T12:51:42.624" v="971" actId="1076"/>
          <ac:picMkLst>
            <pc:docMk/>
            <pc:sldMk cId="3946103378" sldId="317"/>
            <ac:picMk id="23" creationId="{2BF8B5E0-636F-F2F2-9510-41CCD18ABF12}"/>
          </ac:picMkLst>
        </pc:picChg>
        <pc:cxnChg chg="del">
          <ac:chgData name="Agita Kandavniece" userId="f9614e4a-d2e0-42d0-b98b-2be627a652d2" providerId="ADAL" clId="{ED8E5BCF-2988-42FC-AFC3-66C890215DF7}" dt="2024-04-26T12:41:24.244" v="695" actId="478"/>
          <ac:cxnSpMkLst>
            <pc:docMk/>
            <pc:sldMk cId="3946103378" sldId="317"/>
            <ac:cxnSpMk id="11" creationId="{71524F3D-62A7-F73E-EB3C-3802B7598CA9}"/>
          </ac:cxnSpMkLst>
        </pc:cxnChg>
        <pc:cxnChg chg="add mod">
          <ac:chgData name="Agita Kandavniece" userId="f9614e4a-d2e0-42d0-b98b-2be627a652d2" providerId="ADAL" clId="{ED8E5BCF-2988-42FC-AFC3-66C890215DF7}" dt="2024-04-26T12:43:54.611" v="724" actId="14100"/>
          <ac:cxnSpMkLst>
            <pc:docMk/>
            <pc:sldMk cId="3946103378" sldId="317"/>
            <ac:cxnSpMk id="12" creationId="{FF44FB45-750A-F32D-4515-3EF1326F9ABE}"/>
          </ac:cxnSpMkLst>
        </pc:cxnChg>
        <pc:cxnChg chg="del">
          <ac:chgData name="Agita Kandavniece" userId="f9614e4a-d2e0-42d0-b98b-2be627a652d2" providerId="ADAL" clId="{ED8E5BCF-2988-42FC-AFC3-66C890215DF7}" dt="2024-04-26T12:41:23.017" v="694" actId="478"/>
          <ac:cxnSpMkLst>
            <pc:docMk/>
            <pc:sldMk cId="3946103378" sldId="317"/>
            <ac:cxnSpMk id="16" creationId="{D65792A0-20A3-672F-178D-741F406742A1}"/>
          </ac:cxnSpMkLst>
        </pc:cxnChg>
        <pc:cxnChg chg="del">
          <ac:chgData name="Agita Kandavniece" userId="f9614e4a-d2e0-42d0-b98b-2be627a652d2" providerId="ADAL" clId="{ED8E5BCF-2988-42FC-AFC3-66C890215DF7}" dt="2024-04-26T12:41:27.338" v="697" actId="478"/>
          <ac:cxnSpMkLst>
            <pc:docMk/>
            <pc:sldMk cId="3946103378" sldId="317"/>
            <ac:cxnSpMk id="17" creationId="{32AD1F57-6D31-0B84-E6A0-5213F217C315}"/>
          </ac:cxnSpMkLst>
        </pc:cxnChg>
        <pc:cxnChg chg="del">
          <ac:chgData name="Agita Kandavniece" userId="f9614e4a-d2e0-42d0-b98b-2be627a652d2" providerId="ADAL" clId="{ED8E5BCF-2988-42FC-AFC3-66C890215DF7}" dt="2024-04-26T12:41:26.137" v="696" actId="478"/>
          <ac:cxnSpMkLst>
            <pc:docMk/>
            <pc:sldMk cId="3946103378" sldId="317"/>
            <ac:cxnSpMk id="32" creationId="{597D79FC-1344-26CF-C12C-DFBB8F4EB99F}"/>
          </ac:cxnSpMkLst>
        </pc:cxnChg>
      </pc:sldChg>
      <pc:sldChg chg="addSp delSp modSp mod">
        <pc:chgData name="Agita Kandavniece" userId="f9614e4a-d2e0-42d0-b98b-2be627a652d2" providerId="ADAL" clId="{ED8E5BCF-2988-42FC-AFC3-66C890215DF7}" dt="2024-04-26T12:31:36.299" v="633" actId="20577"/>
        <pc:sldMkLst>
          <pc:docMk/>
          <pc:sldMk cId="3535807209" sldId="318"/>
        </pc:sldMkLst>
        <pc:spChg chg="mod">
          <ac:chgData name="Agita Kandavniece" userId="f9614e4a-d2e0-42d0-b98b-2be627a652d2" providerId="ADAL" clId="{ED8E5BCF-2988-42FC-AFC3-66C890215DF7}" dt="2024-04-26T12:31:36.299" v="633" actId="20577"/>
          <ac:spMkLst>
            <pc:docMk/>
            <pc:sldMk cId="3535807209" sldId="318"/>
            <ac:spMk id="15362" creationId="{AF972328-B4E8-4755-90C1-6201CDC83FD9}"/>
          </ac:spMkLst>
        </pc:spChg>
        <pc:graphicFrameChg chg="modGraphic">
          <ac:chgData name="Agita Kandavniece" userId="f9614e4a-d2e0-42d0-b98b-2be627a652d2" providerId="ADAL" clId="{ED8E5BCF-2988-42FC-AFC3-66C890215DF7}" dt="2024-04-26T07:00:59.228" v="81" actId="20577"/>
          <ac:graphicFrameMkLst>
            <pc:docMk/>
            <pc:sldMk cId="3535807209" sldId="318"/>
            <ac:graphicFrameMk id="4" creationId="{A71C3528-F983-ED05-B593-DA7114DFCE68}"/>
          </ac:graphicFrameMkLst>
        </pc:graphicFrameChg>
        <pc:picChg chg="del">
          <ac:chgData name="Agita Kandavniece" userId="f9614e4a-d2e0-42d0-b98b-2be627a652d2" providerId="ADAL" clId="{ED8E5BCF-2988-42FC-AFC3-66C890215DF7}" dt="2024-04-26T06:59:18.697" v="1" actId="478"/>
          <ac:picMkLst>
            <pc:docMk/>
            <pc:sldMk cId="3535807209" sldId="318"/>
            <ac:picMk id="3" creationId="{433EFB0F-5A53-4FB3-5B12-614318550864}"/>
          </ac:picMkLst>
        </pc:picChg>
        <pc:picChg chg="add mod">
          <ac:chgData name="Agita Kandavniece" userId="f9614e4a-d2e0-42d0-b98b-2be627a652d2" providerId="ADAL" clId="{ED8E5BCF-2988-42FC-AFC3-66C890215DF7}" dt="2024-04-26T07:00:24.549" v="12" actId="962"/>
          <ac:picMkLst>
            <pc:docMk/>
            <pc:sldMk cId="3535807209" sldId="318"/>
            <ac:picMk id="5" creationId="{485292BE-FF9C-CEA1-F1C4-339E40695F90}"/>
          </ac:picMkLst>
        </pc:picChg>
        <pc:cxnChg chg="del">
          <ac:chgData name="Agita Kandavniece" userId="f9614e4a-d2e0-42d0-b98b-2be627a652d2" providerId="ADAL" clId="{ED8E5BCF-2988-42FC-AFC3-66C890215DF7}" dt="2024-04-26T06:59:22.787" v="2" actId="478"/>
          <ac:cxnSpMkLst>
            <pc:docMk/>
            <pc:sldMk cId="3535807209" sldId="318"/>
            <ac:cxnSpMk id="6" creationId="{54B6003F-E68F-4B07-F4E0-5043B5CA62F9}"/>
          </ac:cxnSpMkLst>
        </pc:cxnChg>
        <pc:cxnChg chg="add mod">
          <ac:chgData name="Agita Kandavniece" userId="f9614e4a-d2e0-42d0-b98b-2be627a652d2" providerId="ADAL" clId="{ED8E5BCF-2988-42FC-AFC3-66C890215DF7}" dt="2024-04-26T07:01:23.039" v="85" actId="14100"/>
          <ac:cxnSpMkLst>
            <pc:docMk/>
            <pc:sldMk cId="3535807209" sldId="318"/>
            <ac:cxnSpMk id="7" creationId="{A6128730-744C-EA62-3265-98A87BF70C66}"/>
          </ac:cxnSpMkLst>
        </pc:cxnChg>
      </pc:sldChg>
      <pc:sldChg chg="delSp modSp mod ord modCm">
        <pc:chgData name="Agita Kandavniece" userId="f9614e4a-d2e0-42d0-b98b-2be627a652d2" providerId="ADAL" clId="{ED8E5BCF-2988-42FC-AFC3-66C890215DF7}" dt="2024-04-26T12:31:30.846" v="631" actId="20577"/>
        <pc:sldMkLst>
          <pc:docMk/>
          <pc:sldMk cId="4209803614" sldId="319"/>
        </pc:sldMkLst>
        <pc:spChg chg="del">
          <ac:chgData name="Agita Kandavniece" userId="f9614e4a-d2e0-42d0-b98b-2be627a652d2" providerId="ADAL" clId="{ED8E5BCF-2988-42FC-AFC3-66C890215DF7}" dt="2024-04-26T12:30:49.410" v="624" actId="478"/>
          <ac:spMkLst>
            <pc:docMk/>
            <pc:sldMk cId="4209803614" sldId="319"/>
            <ac:spMk id="9" creationId="{F188D402-6706-ECE3-0376-6574D83E75FC}"/>
          </ac:spMkLst>
        </pc:spChg>
        <pc:spChg chg="mod">
          <ac:chgData name="Agita Kandavniece" userId="f9614e4a-d2e0-42d0-b98b-2be627a652d2" providerId="ADAL" clId="{ED8E5BCF-2988-42FC-AFC3-66C890215DF7}" dt="2024-04-26T12:31:30.846" v="631" actId="20577"/>
          <ac:spMkLst>
            <pc:docMk/>
            <pc:sldMk cId="4209803614" sldId="319"/>
            <ac:spMk id="16386" creationId="{729AD152-7FF1-4F8A-98EA-6EACB9B6A6DB}"/>
          </ac:spMkLst>
        </pc:spChg>
        <pc:picChg chg="mod">
          <ac:chgData name="Agita Kandavniece" userId="f9614e4a-d2e0-42d0-b98b-2be627a652d2" providerId="ADAL" clId="{ED8E5BCF-2988-42FC-AFC3-66C890215DF7}" dt="2024-04-26T12:31:10.033" v="629" actId="1076"/>
          <ac:picMkLst>
            <pc:docMk/>
            <pc:sldMk cId="4209803614" sldId="319"/>
            <ac:picMk id="3" creationId="{5D94E440-7107-39FB-A8C9-A774937B505D}"/>
          </ac:picMkLst>
        </pc:picChg>
        <pc:cxnChg chg="del">
          <ac:chgData name="Agita Kandavniece" userId="f9614e4a-d2e0-42d0-b98b-2be627a652d2" providerId="ADAL" clId="{ED8E5BCF-2988-42FC-AFC3-66C890215DF7}" dt="2024-04-26T12:30:52.243" v="626" actId="478"/>
          <ac:cxnSpMkLst>
            <pc:docMk/>
            <pc:sldMk cId="4209803614" sldId="319"/>
            <ac:cxnSpMk id="8" creationId="{CF0660BF-7F5A-0765-C253-9EE2911E870E}"/>
          </ac:cxnSpMkLst>
        </pc:cxnChg>
        <pc:extLst>
          <p:ext xmlns:p="http://schemas.openxmlformats.org/presentationml/2006/main" uri="{D6D511B9-2390-475A-947B-AFAB55BFBCF1}">
            <pc226:cmChg xmlns:pc226="http://schemas.microsoft.com/office/powerpoint/2022/06/main/command" chg="mod">
              <pc226:chgData name="Agita Kandavniece" userId="f9614e4a-d2e0-42d0-b98b-2be627a652d2" providerId="ADAL" clId="{ED8E5BCF-2988-42FC-AFC3-66C890215DF7}" dt="2024-04-26T12:30:49.417" v="625" actId="2056"/>
              <pc2:cmMkLst xmlns:pc2="http://schemas.microsoft.com/office/powerpoint/2019/9/main/command">
                <pc:docMk/>
                <pc:sldMk cId="4209803614" sldId="319"/>
                <pc2:cmMk id="{C499621F-4304-4BFC-AB43-9A0C81BE24C2}"/>
              </pc2:cmMkLst>
            </pc226:cmChg>
          </p:ext>
        </pc:extLst>
      </pc:sldChg>
      <pc:sldChg chg="del">
        <pc:chgData name="Agita Kandavniece" userId="f9614e4a-d2e0-42d0-b98b-2be627a652d2" providerId="ADAL" clId="{ED8E5BCF-2988-42FC-AFC3-66C890215DF7}" dt="2024-04-26T12:53:05.872" v="975" actId="47"/>
        <pc:sldMkLst>
          <pc:docMk/>
          <pc:sldMk cId="2658886485" sldId="321"/>
        </pc:sldMkLst>
      </pc:sldChg>
      <pc:sldChg chg="modSp mod ord">
        <pc:chgData name="Agita Kandavniece" userId="f9614e4a-d2e0-42d0-b98b-2be627a652d2" providerId="ADAL" clId="{ED8E5BCF-2988-42FC-AFC3-66C890215DF7}" dt="2024-04-26T12:58:50.943" v="990" actId="20577"/>
        <pc:sldMkLst>
          <pc:docMk/>
          <pc:sldMk cId="3142901169" sldId="323"/>
        </pc:sldMkLst>
        <pc:spChg chg="mod">
          <ac:chgData name="Agita Kandavniece" userId="f9614e4a-d2e0-42d0-b98b-2be627a652d2" providerId="ADAL" clId="{ED8E5BCF-2988-42FC-AFC3-66C890215DF7}" dt="2024-04-26T12:58:50.943" v="990" actId="20577"/>
          <ac:spMkLst>
            <pc:docMk/>
            <pc:sldMk cId="3142901169" sldId="323"/>
            <ac:spMk id="11" creationId="{0CD3DDCD-9FDD-A143-8FFA-0D3DFF52449B}"/>
          </ac:spMkLst>
        </pc:spChg>
      </pc:sldChg>
      <pc:sldChg chg="modSp mod">
        <pc:chgData name="Agita Kandavniece" userId="f9614e4a-d2e0-42d0-b98b-2be627a652d2" providerId="ADAL" clId="{ED8E5BCF-2988-42FC-AFC3-66C890215DF7}" dt="2024-04-26T12:11:20.609" v="414" actId="20577"/>
        <pc:sldMkLst>
          <pc:docMk/>
          <pc:sldMk cId="4012746477" sldId="324"/>
        </pc:sldMkLst>
        <pc:spChg chg="mod">
          <ac:chgData name="Agita Kandavniece" userId="f9614e4a-d2e0-42d0-b98b-2be627a652d2" providerId="ADAL" clId="{ED8E5BCF-2988-42FC-AFC3-66C890215DF7}" dt="2024-04-26T12:11:20.609" v="414" actId="20577"/>
          <ac:spMkLst>
            <pc:docMk/>
            <pc:sldMk cId="4012746477" sldId="324"/>
            <ac:spMk id="12291" creationId="{7A93AF4A-05DB-4ADA-88BA-AE4328BA15CC}"/>
          </ac:spMkLst>
        </pc:spChg>
      </pc:sldChg>
      <pc:sldChg chg="addSp delSp modSp add mod">
        <pc:chgData name="Agita Kandavniece" userId="f9614e4a-d2e0-42d0-b98b-2be627a652d2" providerId="ADAL" clId="{ED8E5BCF-2988-42FC-AFC3-66C890215DF7}" dt="2024-04-26T12:31:43.309" v="635" actId="20577"/>
        <pc:sldMkLst>
          <pc:docMk/>
          <pc:sldMk cId="1853353893" sldId="325"/>
        </pc:sldMkLst>
        <pc:spChg chg="mod">
          <ac:chgData name="Agita Kandavniece" userId="f9614e4a-d2e0-42d0-b98b-2be627a652d2" providerId="ADAL" clId="{ED8E5BCF-2988-42FC-AFC3-66C890215DF7}" dt="2024-04-26T12:31:43.309" v="635" actId="20577"/>
          <ac:spMkLst>
            <pc:docMk/>
            <pc:sldMk cId="1853353893" sldId="325"/>
            <ac:spMk id="15362" creationId="{AF972328-B4E8-4755-90C1-6201CDC83FD9}"/>
          </ac:spMkLst>
        </pc:spChg>
        <pc:graphicFrameChg chg="modGraphic">
          <ac:chgData name="Agita Kandavniece" userId="f9614e4a-d2e0-42d0-b98b-2be627a652d2" providerId="ADAL" clId="{ED8E5BCF-2988-42FC-AFC3-66C890215DF7}" dt="2024-04-26T07:10:07.891" v="86" actId="6549"/>
          <ac:graphicFrameMkLst>
            <pc:docMk/>
            <pc:sldMk cId="1853353893" sldId="325"/>
            <ac:graphicFrameMk id="4" creationId="{A71C3528-F983-ED05-B593-DA7114DFCE68}"/>
          </ac:graphicFrameMkLst>
        </pc:graphicFrameChg>
        <pc:picChg chg="del">
          <ac:chgData name="Agita Kandavniece" userId="f9614e4a-d2e0-42d0-b98b-2be627a652d2" providerId="ADAL" clId="{ED8E5BCF-2988-42FC-AFC3-66C890215DF7}" dt="2024-04-26T07:10:12.191" v="87" actId="478"/>
          <ac:picMkLst>
            <pc:docMk/>
            <pc:sldMk cId="1853353893" sldId="325"/>
            <ac:picMk id="3" creationId="{433EFB0F-5A53-4FB3-5B12-614318550864}"/>
          </ac:picMkLst>
        </pc:picChg>
        <pc:picChg chg="add mod">
          <ac:chgData name="Agita Kandavniece" userId="f9614e4a-d2e0-42d0-b98b-2be627a652d2" providerId="ADAL" clId="{ED8E5BCF-2988-42FC-AFC3-66C890215DF7}" dt="2024-04-26T07:13:18.491" v="95" actId="962"/>
          <ac:picMkLst>
            <pc:docMk/>
            <pc:sldMk cId="1853353893" sldId="325"/>
            <ac:picMk id="5" creationId="{0739D35E-6911-135D-D31B-2718B745B9CF}"/>
          </ac:picMkLst>
        </pc:picChg>
        <pc:cxnChg chg="del">
          <ac:chgData name="Agita Kandavniece" userId="f9614e4a-d2e0-42d0-b98b-2be627a652d2" providerId="ADAL" clId="{ED8E5BCF-2988-42FC-AFC3-66C890215DF7}" dt="2024-04-26T07:12:45.191" v="88" actId="478"/>
          <ac:cxnSpMkLst>
            <pc:docMk/>
            <pc:sldMk cId="1853353893" sldId="325"/>
            <ac:cxnSpMk id="6" creationId="{54B6003F-E68F-4B07-F4E0-5043B5CA62F9}"/>
          </ac:cxnSpMkLst>
        </pc:cxnChg>
      </pc:sldChg>
      <pc:sldChg chg="addSp delSp modSp add mod ord">
        <pc:chgData name="Agita Kandavniece" userId="f9614e4a-d2e0-42d0-b98b-2be627a652d2" providerId="ADAL" clId="{ED8E5BCF-2988-42FC-AFC3-66C890215DF7}" dt="2024-04-26T12:31:58.506" v="640" actId="20577"/>
        <pc:sldMkLst>
          <pc:docMk/>
          <pc:sldMk cId="810876965" sldId="326"/>
        </pc:sldMkLst>
        <pc:spChg chg="add mod">
          <ac:chgData name="Agita Kandavniece" userId="f9614e4a-d2e0-42d0-b98b-2be627a652d2" providerId="ADAL" clId="{ED8E5BCF-2988-42FC-AFC3-66C890215DF7}" dt="2024-04-26T07:42:41.943" v="251" actId="1076"/>
          <ac:spMkLst>
            <pc:docMk/>
            <pc:sldMk cId="810876965" sldId="326"/>
            <ac:spMk id="19" creationId="{04692F19-8E72-6DAE-87FD-8C3D6DC79E0B}"/>
          </ac:spMkLst>
        </pc:spChg>
        <pc:spChg chg="add mod">
          <ac:chgData name="Agita Kandavniece" userId="f9614e4a-d2e0-42d0-b98b-2be627a652d2" providerId="ADAL" clId="{ED8E5BCF-2988-42FC-AFC3-66C890215DF7}" dt="2024-04-26T07:46:06.391" v="341" actId="122"/>
          <ac:spMkLst>
            <pc:docMk/>
            <pc:sldMk cId="810876965" sldId="326"/>
            <ac:spMk id="32" creationId="{52C1F626-CC79-CC8D-36D0-9CAA99E1B38D}"/>
          </ac:spMkLst>
        </pc:spChg>
        <pc:spChg chg="add mod">
          <ac:chgData name="Agita Kandavniece" userId="f9614e4a-d2e0-42d0-b98b-2be627a652d2" providerId="ADAL" clId="{ED8E5BCF-2988-42FC-AFC3-66C890215DF7}" dt="2024-04-26T07:51:15.339" v="409" actId="1076"/>
          <ac:spMkLst>
            <pc:docMk/>
            <pc:sldMk cId="810876965" sldId="326"/>
            <ac:spMk id="35" creationId="{8F6552AF-D4CE-3609-96D1-D533C35B82D5}"/>
          </ac:spMkLst>
        </pc:spChg>
        <pc:spChg chg="mod">
          <ac:chgData name="Agita Kandavniece" userId="f9614e4a-d2e0-42d0-b98b-2be627a652d2" providerId="ADAL" clId="{ED8E5BCF-2988-42FC-AFC3-66C890215DF7}" dt="2024-04-26T12:31:58.506" v="640" actId="20577"/>
          <ac:spMkLst>
            <pc:docMk/>
            <pc:sldMk cId="810876965" sldId="326"/>
            <ac:spMk id="15362" creationId="{AF972328-B4E8-4755-90C1-6201CDC83FD9}"/>
          </ac:spMkLst>
        </pc:spChg>
        <pc:picChg chg="add del mod">
          <ac:chgData name="Agita Kandavniece" userId="f9614e4a-d2e0-42d0-b98b-2be627a652d2" providerId="ADAL" clId="{ED8E5BCF-2988-42FC-AFC3-66C890215DF7}" dt="2024-04-26T07:29:48.825" v="196" actId="478"/>
          <ac:picMkLst>
            <pc:docMk/>
            <pc:sldMk cId="810876965" sldId="326"/>
            <ac:picMk id="3" creationId="{C67E02A0-4A02-3A76-FD85-7B370A5820ED}"/>
          </ac:picMkLst>
        </pc:picChg>
        <pc:picChg chg="del">
          <ac:chgData name="Agita Kandavniece" userId="f9614e4a-d2e0-42d0-b98b-2be627a652d2" providerId="ADAL" clId="{ED8E5BCF-2988-42FC-AFC3-66C890215DF7}" dt="2024-04-26T07:14:02.676" v="97" actId="478"/>
          <ac:picMkLst>
            <pc:docMk/>
            <pc:sldMk cId="810876965" sldId="326"/>
            <ac:picMk id="5" creationId="{0739D35E-6911-135D-D31B-2718B745B9CF}"/>
          </ac:picMkLst>
        </pc:picChg>
        <pc:picChg chg="add del">
          <ac:chgData name="Agita Kandavniece" userId="f9614e4a-d2e0-42d0-b98b-2be627a652d2" providerId="ADAL" clId="{ED8E5BCF-2988-42FC-AFC3-66C890215DF7}" dt="2024-04-26T07:33:31.258" v="199" actId="478"/>
          <ac:picMkLst>
            <pc:docMk/>
            <pc:sldMk cId="810876965" sldId="326"/>
            <ac:picMk id="9" creationId="{6E8235C8-A7AD-ACF8-8B84-A489F4DAEDD7}"/>
          </ac:picMkLst>
        </pc:picChg>
        <pc:picChg chg="add mod">
          <ac:chgData name="Agita Kandavniece" userId="f9614e4a-d2e0-42d0-b98b-2be627a652d2" providerId="ADAL" clId="{ED8E5BCF-2988-42FC-AFC3-66C890215DF7}" dt="2024-04-26T07:42:09.689" v="243" actId="1076"/>
          <ac:picMkLst>
            <pc:docMk/>
            <pc:sldMk cId="810876965" sldId="326"/>
            <ac:picMk id="11" creationId="{940F4FED-4B00-AE73-E9BA-7252E66C848C}"/>
          </ac:picMkLst>
        </pc:picChg>
        <pc:picChg chg="add mod">
          <ac:chgData name="Agita Kandavniece" userId="f9614e4a-d2e0-42d0-b98b-2be627a652d2" providerId="ADAL" clId="{ED8E5BCF-2988-42FC-AFC3-66C890215DF7}" dt="2024-04-26T07:41:38.421" v="237" actId="1076"/>
          <ac:picMkLst>
            <pc:docMk/>
            <pc:sldMk cId="810876965" sldId="326"/>
            <ac:picMk id="13" creationId="{98FBCD13-D3D8-F45D-7807-179088752EBF}"/>
          </ac:picMkLst>
        </pc:picChg>
        <pc:picChg chg="del">
          <ac:chgData name="Agita Kandavniece" userId="f9614e4a-d2e0-42d0-b98b-2be627a652d2" providerId="ADAL" clId="{ED8E5BCF-2988-42FC-AFC3-66C890215DF7}" dt="2024-04-26T07:16:57.724" v="102" actId="478"/>
          <ac:picMkLst>
            <pc:docMk/>
            <pc:sldMk cId="810876965" sldId="326"/>
            <ac:picMk id="15368" creationId="{B0BD65FF-B365-4664-B6E4-0659FE8F0C89}"/>
          </ac:picMkLst>
        </pc:picChg>
        <pc:cxnChg chg="add del mod">
          <ac:chgData name="Agita Kandavniece" userId="f9614e4a-d2e0-42d0-b98b-2be627a652d2" providerId="ADAL" clId="{ED8E5BCF-2988-42FC-AFC3-66C890215DF7}" dt="2024-04-26T07:29:51.476" v="197" actId="478"/>
          <ac:cxnSpMkLst>
            <pc:docMk/>
            <pc:sldMk cId="810876965" sldId="326"/>
            <ac:cxnSpMk id="6" creationId="{B6993731-1FC6-4069-5895-93FBD2E113DE}"/>
          </ac:cxnSpMkLst>
        </pc:cxnChg>
        <pc:cxnChg chg="add mod">
          <ac:chgData name="Agita Kandavniece" userId="f9614e4a-d2e0-42d0-b98b-2be627a652d2" providerId="ADAL" clId="{ED8E5BCF-2988-42FC-AFC3-66C890215DF7}" dt="2024-04-26T07:43:08.909" v="255" actId="1076"/>
          <ac:cxnSpMkLst>
            <pc:docMk/>
            <pc:sldMk cId="810876965" sldId="326"/>
            <ac:cxnSpMk id="14" creationId="{60E882C4-4EA4-4082-9434-7A83D8111E99}"/>
          </ac:cxnSpMkLst>
        </pc:cxnChg>
        <pc:cxnChg chg="add mod">
          <ac:chgData name="Agita Kandavniece" userId="f9614e4a-d2e0-42d0-b98b-2be627a652d2" providerId="ADAL" clId="{ED8E5BCF-2988-42FC-AFC3-66C890215DF7}" dt="2024-04-26T07:50:07.443" v="343" actId="14100"/>
          <ac:cxnSpMkLst>
            <pc:docMk/>
            <pc:sldMk cId="810876965" sldId="326"/>
            <ac:cxnSpMk id="17" creationId="{EFA91210-FC80-248E-F4E4-65BD06B9D721}"/>
          </ac:cxnSpMkLst>
        </pc:cxnChg>
        <pc:cxnChg chg="add mod">
          <ac:chgData name="Agita Kandavniece" userId="f9614e4a-d2e0-42d0-b98b-2be627a652d2" providerId="ADAL" clId="{ED8E5BCF-2988-42FC-AFC3-66C890215DF7}" dt="2024-04-26T07:42:37.509" v="250" actId="1076"/>
          <ac:cxnSpMkLst>
            <pc:docMk/>
            <pc:sldMk cId="810876965" sldId="326"/>
            <ac:cxnSpMk id="22" creationId="{08789712-2E0A-8820-4EEF-E1B7E129C927}"/>
          </ac:cxnSpMkLst>
        </pc:cxnChg>
      </pc:sldChg>
      <pc:sldChg chg="addSp delSp modSp add mod">
        <pc:chgData name="Agita Kandavniece" userId="f9614e4a-d2e0-42d0-b98b-2be627a652d2" providerId="ADAL" clId="{ED8E5BCF-2988-42FC-AFC3-66C890215DF7}" dt="2024-04-26T12:31:53.131" v="638" actId="20577"/>
        <pc:sldMkLst>
          <pc:docMk/>
          <pc:sldMk cId="3264362630" sldId="327"/>
        </pc:sldMkLst>
        <pc:spChg chg="add mod">
          <ac:chgData name="Agita Kandavniece" userId="f9614e4a-d2e0-42d0-b98b-2be627a652d2" providerId="ADAL" clId="{ED8E5BCF-2988-42FC-AFC3-66C890215DF7}" dt="2024-04-26T07:27:07.809" v="177" actId="1076"/>
          <ac:spMkLst>
            <pc:docMk/>
            <pc:sldMk cId="3264362630" sldId="327"/>
            <ac:spMk id="13" creationId="{9B16E76E-1DE2-2F1B-AD1D-2A08B3D2E1D5}"/>
          </ac:spMkLst>
        </pc:spChg>
        <pc:spChg chg="add mod">
          <ac:chgData name="Agita Kandavniece" userId="f9614e4a-d2e0-42d0-b98b-2be627a652d2" providerId="ADAL" clId="{ED8E5BCF-2988-42FC-AFC3-66C890215DF7}" dt="2024-04-26T07:29:04.176" v="189" actId="207"/>
          <ac:spMkLst>
            <pc:docMk/>
            <pc:sldMk cId="3264362630" sldId="327"/>
            <ac:spMk id="16" creationId="{F064C947-CE80-9E09-B796-6AD5E6025847}"/>
          </ac:spMkLst>
        </pc:spChg>
        <pc:spChg chg="mod">
          <ac:chgData name="Agita Kandavniece" userId="f9614e4a-d2e0-42d0-b98b-2be627a652d2" providerId="ADAL" clId="{ED8E5BCF-2988-42FC-AFC3-66C890215DF7}" dt="2024-04-26T12:31:53.131" v="638" actId="20577"/>
          <ac:spMkLst>
            <pc:docMk/>
            <pc:sldMk cId="3264362630" sldId="327"/>
            <ac:spMk id="15362" creationId="{AF972328-B4E8-4755-90C1-6201CDC83FD9}"/>
          </ac:spMkLst>
        </pc:spChg>
        <pc:picChg chg="add del mod">
          <ac:chgData name="Agita Kandavniece" userId="f9614e4a-d2e0-42d0-b98b-2be627a652d2" providerId="ADAL" clId="{ED8E5BCF-2988-42FC-AFC3-66C890215DF7}" dt="2024-04-26T07:21:54.909" v="120" actId="478"/>
          <ac:picMkLst>
            <pc:docMk/>
            <pc:sldMk cId="3264362630" sldId="327"/>
            <ac:picMk id="3" creationId="{A6CA59A8-1E91-221C-CC1A-B7A36AB0C4E8}"/>
          </ac:picMkLst>
        </pc:picChg>
        <pc:picChg chg="del">
          <ac:chgData name="Agita Kandavniece" userId="f9614e4a-d2e0-42d0-b98b-2be627a652d2" providerId="ADAL" clId="{ED8E5BCF-2988-42FC-AFC3-66C890215DF7}" dt="2024-04-26T07:19:55.324" v="117" actId="478"/>
          <ac:picMkLst>
            <pc:docMk/>
            <pc:sldMk cId="3264362630" sldId="327"/>
            <ac:picMk id="5" creationId="{0739D35E-6911-135D-D31B-2718B745B9CF}"/>
          </ac:picMkLst>
        </pc:picChg>
        <pc:picChg chg="add mod">
          <ac:chgData name="Agita Kandavniece" userId="f9614e4a-d2e0-42d0-b98b-2be627a652d2" providerId="ADAL" clId="{ED8E5BCF-2988-42FC-AFC3-66C890215DF7}" dt="2024-04-26T07:25:41.143" v="129" actId="962"/>
          <ac:picMkLst>
            <pc:docMk/>
            <pc:sldMk cId="3264362630" sldId="327"/>
            <ac:picMk id="7" creationId="{69236E93-4606-D1F8-87C9-42F3DEE9F345}"/>
          </ac:picMkLst>
        </pc:picChg>
        <pc:picChg chg="add mod">
          <ac:chgData name="Agita Kandavniece" userId="f9614e4a-d2e0-42d0-b98b-2be627a652d2" providerId="ADAL" clId="{ED8E5BCF-2988-42FC-AFC3-66C890215DF7}" dt="2024-04-26T07:28:09.509" v="186" actId="1076"/>
          <ac:picMkLst>
            <pc:docMk/>
            <pc:sldMk cId="3264362630" sldId="327"/>
            <ac:picMk id="15" creationId="{E46ED2E0-E48C-F5AD-E30D-2F829D05668E}"/>
          </ac:picMkLst>
        </pc:picChg>
        <pc:picChg chg="del">
          <ac:chgData name="Agita Kandavniece" userId="f9614e4a-d2e0-42d0-b98b-2be627a652d2" providerId="ADAL" clId="{ED8E5BCF-2988-42FC-AFC3-66C890215DF7}" dt="2024-04-26T07:19:53.422" v="116" actId="478"/>
          <ac:picMkLst>
            <pc:docMk/>
            <pc:sldMk cId="3264362630" sldId="327"/>
            <ac:picMk id="15368" creationId="{B0BD65FF-B365-4664-B6E4-0659FE8F0C89}"/>
          </ac:picMkLst>
        </pc:picChg>
        <pc:cxnChg chg="add mod">
          <ac:chgData name="Agita Kandavniece" userId="f9614e4a-d2e0-42d0-b98b-2be627a652d2" providerId="ADAL" clId="{ED8E5BCF-2988-42FC-AFC3-66C890215DF7}" dt="2024-04-26T07:25:59.822" v="132" actId="1076"/>
          <ac:cxnSpMkLst>
            <pc:docMk/>
            <pc:sldMk cId="3264362630" sldId="327"/>
            <ac:cxnSpMk id="8" creationId="{FA47F014-6AAF-EEC2-42AA-30303142A88E}"/>
          </ac:cxnSpMkLst>
        </pc:cxnChg>
        <pc:cxnChg chg="add mod">
          <ac:chgData name="Agita Kandavniece" userId="f9614e4a-d2e0-42d0-b98b-2be627a652d2" providerId="ADAL" clId="{ED8E5BCF-2988-42FC-AFC3-66C890215DF7}" dt="2024-04-26T07:26:13.524" v="136" actId="14100"/>
          <ac:cxnSpMkLst>
            <pc:docMk/>
            <pc:sldMk cId="3264362630" sldId="327"/>
            <ac:cxnSpMk id="10" creationId="{EBA63F15-C499-7EA7-7C9F-5A363171B784}"/>
          </ac:cxnSpMkLst>
        </pc:cxnChg>
      </pc:sldChg>
      <pc:sldChg chg="addSp delSp modSp add del mod">
        <pc:chgData name="Agita Kandavniece" userId="f9614e4a-d2e0-42d0-b98b-2be627a652d2" providerId="ADAL" clId="{ED8E5BCF-2988-42FC-AFC3-66C890215DF7}" dt="2024-04-26T12:58:55.781" v="992" actId="20577"/>
        <pc:sldMkLst>
          <pc:docMk/>
          <pc:sldMk cId="4212687807" sldId="328"/>
        </pc:sldMkLst>
        <pc:spChg chg="add mod">
          <ac:chgData name="Agita Kandavniece" userId="f9614e4a-d2e0-42d0-b98b-2be627a652d2" providerId="ADAL" clId="{ED8E5BCF-2988-42FC-AFC3-66C890215DF7}" dt="2024-04-26T12:20:27.939" v="593" actId="20577"/>
          <ac:spMkLst>
            <pc:docMk/>
            <pc:sldMk cId="4212687807" sldId="328"/>
            <ac:spMk id="11" creationId="{B815B7B3-D464-E2F5-38A4-8C1486EECE75}"/>
          </ac:spMkLst>
        </pc:spChg>
        <pc:spChg chg="add mod">
          <ac:chgData name="Agita Kandavniece" userId="f9614e4a-d2e0-42d0-b98b-2be627a652d2" providerId="ADAL" clId="{ED8E5BCF-2988-42FC-AFC3-66C890215DF7}" dt="2024-04-26T12:18:02.624" v="570" actId="1076"/>
          <ac:spMkLst>
            <pc:docMk/>
            <pc:sldMk cId="4212687807" sldId="328"/>
            <ac:spMk id="12" creationId="{C75A6E4E-EE03-8752-9901-934753C47715}"/>
          </ac:spMkLst>
        </pc:spChg>
        <pc:spChg chg="mod">
          <ac:chgData name="Agita Kandavniece" userId="f9614e4a-d2e0-42d0-b98b-2be627a652d2" providerId="ADAL" clId="{ED8E5BCF-2988-42FC-AFC3-66C890215DF7}" dt="2024-04-26T12:58:55.781" v="992" actId="20577"/>
          <ac:spMkLst>
            <pc:docMk/>
            <pc:sldMk cId="4212687807" sldId="328"/>
            <ac:spMk id="15362" creationId="{AF972328-B4E8-4755-90C1-6201CDC83FD9}"/>
          </ac:spMkLst>
        </pc:spChg>
        <pc:graphicFrameChg chg="del">
          <ac:chgData name="Agita Kandavniece" userId="f9614e4a-d2e0-42d0-b98b-2be627a652d2" providerId="ADAL" clId="{ED8E5BCF-2988-42FC-AFC3-66C890215DF7}" dt="2024-04-26T12:15:16.936" v="415" actId="478"/>
          <ac:graphicFrameMkLst>
            <pc:docMk/>
            <pc:sldMk cId="4212687807" sldId="328"/>
            <ac:graphicFrameMk id="4" creationId="{A71C3528-F983-ED05-B593-DA7114DFCE68}"/>
          </ac:graphicFrameMkLst>
        </pc:graphicFrameChg>
        <pc:picChg chg="mod">
          <ac:chgData name="Agita Kandavniece" userId="f9614e4a-d2e0-42d0-b98b-2be627a652d2" providerId="ADAL" clId="{ED8E5BCF-2988-42FC-AFC3-66C890215DF7}" dt="2024-04-26T12:17:57.837" v="569" actId="14100"/>
          <ac:picMkLst>
            <pc:docMk/>
            <pc:sldMk cId="4212687807" sldId="328"/>
            <ac:picMk id="3" creationId="{C67E02A0-4A02-3A76-FD85-7B370A5820ED}"/>
          </ac:picMkLst>
        </pc:picChg>
        <pc:cxnChg chg="add mod">
          <ac:chgData name="Agita Kandavniece" userId="f9614e4a-d2e0-42d0-b98b-2be627a652d2" providerId="ADAL" clId="{ED8E5BCF-2988-42FC-AFC3-66C890215DF7}" dt="2024-04-26T12:18:17.139" v="573" actId="14100"/>
          <ac:cxnSpMkLst>
            <pc:docMk/>
            <pc:sldMk cId="4212687807" sldId="328"/>
            <ac:cxnSpMk id="2" creationId="{0B1F3589-F1C9-9E61-8B90-AF8EE79B3441}"/>
          </ac:cxnSpMkLst>
        </pc:cxnChg>
        <pc:cxnChg chg="mod">
          <ac:chgData name="Agita Kandavniece" userId="f9614e4a-d2e0-42d0-b98b-2be627a652d2" providerId="ADAL" clId="{ED8E5BCF-2988-42FC-AFC3-66C890215DF7}" dt="2024-04-26T12:18:06.270" v="571" actId="1076"/>
          <ac:cxnSpMkLst>
            <pc:docMk/>
            <pc:sldMk cId="4212687807" sldId="328"/>
            <ac:cxnSpMk id="6" creationId="{B6993731-1FC6-4069-5895-93FBD2E113DE}"/>
          </ac:cxnSpMkLst>
        </pc:cxnChg>
        <pc:cxnChg chg="add mod">
          <ac:chgData name="Agita Kandavniece" userId="f9614e4a-d2e0-42d0-b98b-2be627a652d2" providerId="ADAL" clId="{ED8E5BCF-2988-42FC-AFC3-66C890215DF7}" dt="2024-04-26T12:18:28.224" v="575" actId="1076"/>
          <ac:cxnSpMkLst>
            <pc:docMk/>
            <pc:sldMk cId="4212687807" sldId="328"/>
            <ac:cxnSpMk id="8" creationId="{D24B746A-6B7A-41B7-9148-C4B50A6E2954}"/>
          </ac:cxnSpMkLst>
        </pc:cxnChg>
        <pc:cxnChg chg="add mod">
          <ac:chgData name="Agita Kandavniece" userId="f9614e4a-d2e0-42d0-b98b-2be627a652d2" providerId="ADAL" clId="{ED8E5BCF-2988-42FC-AFC3-66C890215DF7}" dt="2024-04-26T12:21:01.043" v="594"/>
          <ac:cxnSpMkLst>
            <pc:docMk/>
            <pc:sldMk cId="4212687807" sldId="328"/>
            <ac:cxnSpMk id="14" creationId="{833E8CC4-024C-41EC-588D-84C0E3706E41}"/>
          </ac:cxnSpMkLst>
        </pc:cxnChg>
      </pc:sldChg>
      <pc:sldChg chg="addSp delSp modSp add mod">
        <pc:chgData name="Agita Kandavniece" userId="f9614e4a-d2e0-42d0-b98b-2be627a652d2" providerId="ADAL" clId="{ED8E5BCF-2988-42FC-AFC3-66C890215DF7}" dt="2024-04-26T12:32:10.645" v="644" actId="20577"/>
        <pc:sldMkLst>
          <pc:docMk/>
          <pc:sldMk cId="3180000020" sldId="329"/>
        </pc:sldMkLst>
        <pc:spChg chg="del">
          <ac:chgData name="Agita Kandavniece" userId="f9614e4a-d2e0-42d0-b98b-2be627a652d2" providerId="ADAL" clId="{ED8E5BCF-2988-42FC-AFC3-66C890215DF7}" dt="2024-04-26T12:21:46.906" v="603" actId="478"/>
          <ac:spMkLst>
            <pc:docMk/>
            <pc:sldMk cId="3180000020" sldId="329"/>
            <ac:spMk id="11" creationId="{B815B7B3-D464-E2F5-38A4-8C1486EECE75}"/>
          </ac:spMkLst>
        </pc:spChg>
        <pc:spChg chg="del">
          <ac:chgData name="Agita Kandavniece" userId="f9614e4a-d2e0-42d0-b98b-2be627a652d2" providerId="ADAL" clId="{ED8E5BCF-2988-42FC-AFC3-66C890215DF7}" dt="2024-04-26T12:21:41.709" v="598" actId="478"/>
          <ac:spMkLst>
            <pc:docMk/>
            <pc:sldMk cId="3180000020" sldId="329"/>
            <ac:spMk id="12" creationId="{C75A6E4E-EE03-8752-9901-934753C47715}"/>
          </ac:spMkLst>
        </pc:spChg>
        <pc:spChg chg="mod">
          <ac:chgData name="Agita Kandavniece" userId="f9614e4a-d2e0-42d0-b98b-2be627a652d2" providerId="ADAL" clId="{ED8E5BCF-2988-42FC-AFC3-66C890215DF7}" dt="2024-04-26T12:32:10.645" v="644" actId="20577"/>
          <ac:spMkLst>
            <pc:docMk/>
            <pc:sldMk cId="3180000020" sldId="329"/>
            <ac:spMk id="15362" creationId="{AF972328-B4E8-4755-90C1-6201CDC83FD9}"/>
          </ac:spMkLst>
        </pc:spChg>
        <pc:picChg chg="del">
          <ac:chgData name="Agita Kandavniece" userId="f9614e4a-d2e0-42d0-b98b-2be627a652d2" providerId="ADAL" clId="{ED8E5BCF-2988-42FC-AFC3-66C890215DF7}" dt="2024-04-26T12:21:42.409" v="599" actId="478"/>
          <ac:picMkLst>
            <pc:docMk/>
            <pc:sldMk cId="3180000020" sldId="329"/>
            <ac:picMk id="3" creationId="{C67E02A0-4A02-3A76-FD85-7B370A5820ED}"/>
          </ac:picMkLst>
        </pc:picChg>
        <pc:picChg chg="add mod">
          <ac:chgData name="Agita Kandavniece" userId="f9614e4a-d2e0-42d0-b98b-2be627a652d2" providerId="ADAL" clId="{ED8E5BCF-2988-42FC-AFC3-66C890215DF7}" dt="2024-04-26T12:24:30.536" v="612" actId="962"/>
          <ac:picMkLst>
            <pc:docMk/>
            <pc:sldMk cId="3180000020" sldId="329"/>
            <ac:picMk id="5" creationId="{F1944997-794C-9DF4-C772-32A10FB15AF4}"/>
          </ac:picMkLst>
        </pc:picChg>
        <pc:cxnChg chg="del">
          <ac:chgData name="Agita Kandavniece" userId="f9614e4a-d2e0-42d0-b98b-2be627a652d2" providerId="ADAL" clId="{ED8E5BCF-2988-42FC-AFC3-66C890215DF7}" dt="2024-04-26T12:21:44.557" v="601" actId="478"/>
          <ac:cxnSpMkLst>
            <pc:docMk/>
            <pc:sldMk cId="3180000020" sldId="329"/>
            <ac:cxnSpMk id="2" creationId="{0B1F3589-F1C9-9E61-8B90-AF8EE79B3441}"/>
          </ac:cxnSpMkLst>
        </pc:cxnChg>
        <pc:cxnChg chg="del">
          <ac:chgData name="Agita Kandavniece" userId="f9614e4a-d2e0-42d0-b98b-2be627a652d2" providerId="ADAL" clId="{ED8E5BCF-2988-42FC-AFC3-66C890215DF7}" dt="2024-04-26T12:21:43.539" v="600" actId="478"/>
          <ac:cxnSpMkLst>
            <pc:docMk/>
            <pc:sldMk cId="3180000020" sldId="329"/>
            <ac:cxnSpMk id="6" creationId="{B6993731-1FC6-4069-5895-93FBD2E113DE}"/>
          </ac:cxnSpMkLst>
        </pc:cxnChg>
        <pc:cxnChg chg="del">
          <ac:chgData name="Agita Kandavniece" userId="f9614e4a-d2e0-42d0-b98b-2be627a652d2" providerId="ADAL" clId="{ED8E5BCF-2988-42FC-AFC3-66C890215DF7}" dt="2024-04-26T12:21:45.388" v="602" actId="478"/>
          <ac:cxnSpMkLst>
            <pc:docMk/>
            <pc:sldMk cId="3180000020" sldId="329"/>
            <ac:cxnSpMk id="8" creationId="{D24B746A-6B7A-41B7-9148-C4B50A6E2954}"/>
          </ac:cxnSpMkLst>
        </pc:cxnChg>
      </pc:sldChg>
      <pc:sldChg chg="delSp modSp add mod">
        <pc:chgData name="Agita Kandavniece" userId="f9614e4a-d2e0-42d0-b98b-2be627a652d2" providerId="ADAL" clId="{ED8E5BCF-2988-42FC-AFC3-66C890215DF7}" dt="2024-04-26T13:22:01.224" v="1145" actId="113"/>
        <pc:sldMkLst>
          <pc:docMk/>
          <pc:sldMk cId="1122239414" sldId="330"/>
        </pc:sldMkLst>
        <pc:spChg chg="mod">
          <ac:chgData name="Agita Kandavniece" userId="f9614e4a-d2e0-42d0-b98b-2be627a652d2" providerId="ADAL" clId="{ED8E5BCF-2988-42FC-AFC3-66C890215DF7}" dt="2024-04-26T13:22:01.224" v="1145" actId="113"/>
          <ac:spMkLst>
            <pc:docMk/>
            <pc:sldMk cId="1122239414" sldId="330"/>
            <ac:spMk id="4" creationId="{7D36E48C-A9E7-8B97-7877-E6554FB862CE}"/>
          </ac:spMkLst>
        </pc:spChg>
        <pc:picChg chg="del">
          <ac:chgData name="Agita Kandavniece" userId="f9614e4a-d2e0-42d0-b98b-2be627a652d2" providerId="ADAL" clId="{ED8E5BCF-2988-42FC-AFC3-66C890215DF7}" dt="2024-04-26T13:21:06.309" v="1137" actId="478"/>
          <ac:picMkLst>
            <pc:docMk/>
            <pc:sldMk cId="1122239414" sldId="330"/>
            <ac:picMk id="2" creationId="{E87DDCFE-E348-087A-3B2F-44C1F37312CC}"/>
          </ac:picMkLst>
        </pc:picChg>
        <pc:picChg chg="del">
          <ac:chgData name="Agita Kandavniece" userId="f9614e4a-d2e0-42d0-b98b-2be627a652d2" providerId="ADAL" clId="{ED8E5BCF-2988-42FC-AFC3-66C890215DF7}" dt="2024-04-26T13:21:07.142" v="1138" actId="478"/>
          <ac:picMkLst>
            <pc:docMk/>
            <pc:sldMk cId="1122239414" sldId="330"/>
            <ac:picMk id="5" creationId="{2EEB576C-8B27-D3F2-A088-8E393C658113}"/>
          </ac:picMkLst>
        </pc:picChg>
        <pc:picChg chg="mod">
          <ac:chgData name="Agita Kandavniece" userId="f9614e4a-d2e0-42d0-b98b-2be627a652d2" providerId="ADAL" clId="{ED8E5BCF-2988-42FC-AFC3-66C890215DF7}" dt="2024-04-26T13:21:14.305" v="1141" actId="1076"/>
          <ac:picMkLst>
            <pc:docMk/>
            <pc:sldMk cId="1122239414" sldId="330"/>
            <ac:picMk id="6" creationId="{1FE458AB-3CAA-5D1F-6939-3FA9D90C054B}"/>
          </ac:picMkLst>
        </pc:picChg>
      </pc:sldChg>
    </pc:docChg>
  </pc:docChgLst>
  <pc:docChgLst>
    <pc:chgData name="Linda Reinvalde" userId="23d51bda-638e-4e16-970a-442e23695f7e" providerId="ADAL" clId="{5281B20A-E094-431F-A85F-07E57CB73455}"/>
    <pc:docChg chg="custSel modSld">
      <pc:chgData name="Linda Reinvalde" userId="23d51bda-638e-4e16-970a-442e23695f7e" providerId="ADAL" clId="{5281B20A-E094-431F-A85F-07E57CB73455}" dt="2024-04-29T05:56:21.772" v="97" actId="6549"/>
      <pc:docMkLst>
        <pc:docMk/>
      </pc:docMkLst>
      <pc:sldChg chg="modSp mod">
        <pc:chgData name="Linda Reinvalde" userId="23d51bda-638e-4e16-970a-442e23695f7e" providerId="ADAL" clId="{5281B20A-E094-431F-A85F-07E57CB73455}" dt="2024-04-29T05:56:21.772" v="97" actId="6549"/>
        <pc:sldMkLst>
          <pc:docMk/>
          <pc:sldMk cId="0" sldId="267"/>
        </pc:sldMkLst>
        <pc:spChg chg="mod">
          <ac:chgData name="Linda Reinvalde" userId="23d51bda-638e-4e16-970a-442e23695f7e" providerId="ADAL" clId="{5281B20A-E094-431F-A85F-07E57CB73455}" dt="2024-04-29T05:56:21.772" v="97" actId="6549"/>
          <ac:spMkLst>
            <pc:docMk/>
            <pc:sldMk cId="0" sldId="267"/>
            <ac:spMk id="6" creationId="{813BE7F2-6BD5-4AF5-BD59-57E7CE573514}"/>
          </ac:spMkLst>
        </pc:spChg>
      </pc:sldChg>
      <pc:sldChg chg="addSp delSp modSp mod">
        <pc:chgData name="Linda Reinvalde" userId="23d51bda-638e-4e16-970a-442e23695f7e" providerId="ADAL" clId="{5281B20A-E094-431F-A85F-07E57CB73455}" dt="2024-04-25T08:29:51.508" v="21" actId="1076"/>
        <pc:sldMkLst>
          <pc:docMk/>
          <pc:sldMk cId="0" sldId="273"/>
        </pc:sldMkLst>
        <pc:picChg chg="add mod">
          <ac:chgData name="Linda Reinvalde" userId="23d51bda-638e-4e16-970a-442e23695f7e" providerId="ADAL" clId="{5281B20A-E094-431F-A85F-07E57CB73455}" dt="2024-04-25T08:29:45.663" v="19" actId="1076"/>
          <ac:picMkLst>
            <pc:docMk/>
            <pc:sldMk cId="0" sldId="273"/>
            <ac:picMk id="4" creationId="{A03BB9D5-8298-8C43-5A37-0C7F30AE4390}"/>
          </ac:picMkLst>
        </pc:picChg>
        <pc:picChg chg="del">
          <ac:chgData name="Linda Reinvalde" userId="23d51bda-638e-4e16-970a-442e23695f7e" providerId="ADAL" clId="{5281B20A-E094-431F-A85F-07E57CB73455}" dt="2024-04-25T08:28:18.984" v="4" actId="478"/>
          <ac:picMkLst>
            <pc:docMk/>
            <pc:sldMk cId="0" sldId="273"/>
            <ac:picMk id="5" creationId="{DDCAD268-A51F-E0A0-27BB-FB8E81155E80}"/>
          </ac:picMkLst>
        </pc:picChg>
        <pc:cxnChg chg="mod">
          <ac:chgData name="Linda Reinvalde" userId="23d51bda-638e-4e16-970a-442e23695f7e" providerId="ADAL" clId="{5281B20A-E094-431F-A85F-07E57CB73455}" dt="2024-04-25T08:29:51.508" v="21" actId="1076"/>
          <ac:cxnSpMkLst>
            <pc:docMk/>
            <pc:sldMk cId="0" sldId="273"/>
            <ac:cxnSpMk id="2" creationId="{FABAA367-D093-D623-2CE9-652CD878C958}"/>
          </ac:cxnSpMkLst>
        </pc:cxnChg>
      </pc:sldChg>
      <pc:sldChg chg="addSp delSp modSp mod">
        <pc:chgData name="Linda Reinvalde" userId="23d51bda-638e-4e16-970a-442e23695f7e" providerId="ADAL" clId="{5281B20A-E094-431F-A85F-07E57CB73455}" dt="2024-04-29T05:53:50.101" v="91" actId="1076"/>
        <pc:sldMkLst>
          <pc:docMk/>
          <pc:sldMk cId="2512654082" sldId="305"/>
        </pc:sldMkLst>
        <pc:picChg chg="del">
          <ac:chgData name="Linda Reinvalde" userId="23d51bda-638e-4e16-970a-442e23695f7e" providerId="ADAL" clId="{5281B20A-E094-431F-A85F-07E57CB73455}" dt="2024-04-29T05:53:20.819" v="85" actId="478"/>
          <ac:picMkLst>
            <pc:docMk/>
            <pc:sldMk cId="2512654082" sldId="305"/>
            <ac:picMk id="4" creationId="{F7FF1BB6-D6F5-DA86-67D7-CFC97BBDAB39}"/>
          </ac:picMkLst>
        </pc:picChg>
        <pc:picChg chg="add mod">
          <ac:chgData name="Linda Reinvalde" userId="23d51bda-638e-4e16-970a-442e23695f7e" providerId="ADAL" clId="{5281B20A-E094-431F-A85F-07E57CB73455}" dt="2024-04-29T05:53:50.101" v="91" actId="1076"/>
          <ac:picMkLst>
            <pc:docMk/>
            <pc:sldMk cId="2512654082" sldId="305"/>
            <ac:picMk id="5" creationId="{C2FB56E7-B3B6-4124-6AA6-276E3724080D}"/>
          </ac:picMkLst>
        </pc:picChg>
      </pc:sldChg>
      <pc:sldChg chg="addSp delSp modSp mod">
        <pc:chgData name="Linda Reinvalde" userId="23d51bda-638e-4e16-970a-442e23695f7e" providerId="ADAL" clId="{5281B20A-E094-431F-A85F-07E57CB73455}" dt="2024-04-25T08:39:18.268" v="73" actId="1076"/>
        <pc:sldMkLst>
          <pc:docMk/>
          <pc:sldMk cId="2176511853" sldId="311"/>
        </pc:sldMkLst>
        <pc:picChg chg="del">
          <ac:chgData name="Linda Reinvalde" userId="23d51bda-638e-4e16-970a-442e23695f7e" providerId="ADAL" clId="{5281B20A-E094-431F-A85F-07E57CB73455}" dt="2024-04-25T08:38:52.713" v="63" actId="478"/>
          <ac:picMkLst>
            <pc:docMk/>
            <pc:sldMk cId="2176511853" sldId="311"/>
            <ac:picMk id="3" creationId="{11D779DE-52BF-1340-50D9-D4636D661D5F}"/>
          </ac:picMkLst>
        </pc:picChg>
        <pc:picChg chg="add mod">
          <ac:chgData name="Linda Reinvalde" userId="23d51bda-638e-4e16-970a-442e23695f7e" providerId="ADAL" clId="{5281B20A-E094-431F-A85F-07E57CB73455}" dt="2024-04-25T08:39:11.566" v="71" actId="1076"/>
          <ac:picMkLst>
            <pc:docMk/>
            <pc:sldMk cId="2176511853" sldId="311"/>
            <ac:picMk id="4" creationId="{615DC0F4-77BA-0E1F-74D9-4133CDEBA76B}"/>
          </ac:picMkLst>
        </pc:picChg>
        <pc:picChg chg="add mod">
          <ac:chgData name="Linda Reinvalde" userId="23d51bda-638e-4e16-970a-442e23695f7e" providerId="ADAL" clId="{5281B20A-E094-431F-A85F-07E57CB73455}" dt="2024-04-25T08:39:18.268" v="73" actId="1076"/>
          <ac:picMkLst>
            <pc:docMk/>
            <pc:sldMk cId="2176511853" sldId="311"/>
            <ac:picMk id="5" creationId="{F6A046CE-8E07-C9D3-2B99-813091BF29E4}"/>
          </ac:picMkLst>
        </pc:picChg>
        <pc:picChg chg="del">
          <ac:chgData name="Linda Reinvalde" userId="23d51bda-638e-4e16-970a-442e23695f7e" providerId="ADAL" clId="{5281B20A-E094-431F-A85F-07E57CB73455}" dt="2024-04-25T08:39:06.828" v="69" actId="21"/>
          <ac:picMkLst>
            <pc:docMk/>
            <pc:sldMk cId="2176511853" sldId="311"/>
            <ac:picMk id="7" creationId="{B882B0F0-D59F-09AB-9CFC-B155839BFCE3}"/>
          </ac:picMkLst>
        </pc:picChg>
      </pc:sldChg>
      <pc:sldChg chg="addSp delSp modSp mod addCm delCm">
        <pc:chgData name="Linda Reinvalde" userId="23d51bda-638e-4e16-970a-442e23695f7e" providerId="ADAL" clId="{5281B20A-E094-431F-A85F-07E57CB73455}" dt="2024-04-25T10:39:49.083" v="84" actId="14100"/>
        <pc:sldMkLst>
          <pc:docMk/>
          <pc:sldMk cId="18327053" sldId="312"/>
        </pc:sldMkLst>
        <pc:spChg chg="add del mod">
          <ac:chgData name="Linda Reinvalde" userId="23d51bda-638e-4e16-970a-442e23695f7e" providerId="ADAL" clId="{5281B20A-E094-431F-A85F-07E57CB73455}" dt="2024-04-25T08:36:02.664" v="54" actId="478"/>
          <ac:spMkLst>
            <pc:docMk/>
            <pc:sldMk cId="18327053" sldId="312"/>
            <ac:spMk id="2" creationId="{E3A5E376-1B8C-6079-442F-65D003B2D023}"/>
          </ac:spMkLst>
        </pc:spChg>
        <pc:spChg chg="mod">
          <ac:chgData name="Linda Reinvalde" userId="23d51bda-638e-4e16-970a-442e23695f7e" providerId="ADAL" clId="{5281B20A-E094-431F-A85F-07E57CB73455}" dt="2024-04-25T10:39:42.980" v="81" actId="1076"/>
          <ac:spMkLst>
            <pc:docMk/>
            <pc:sldMk cId="18327053" sldId="312"/>
            <ac:spMk id="9" creationId="{971E1B54-6C40-42E4-BDE1-4DC7443AC66A}"/>
          </ac:spMkLst>
        </pc:spChg>
        <pc:spChg chg="del">
          <ac:chgData name="Linda Reinvalde" userId="23d51bda-638e-4e16-970a-442e23695f7e" providerId="ADAL" clId="{5281B20A-E094-431F-A85F-07E57CB73455}" dt="2024-04-25T08:36:00.031" v="53" actId="478"/>
          <ac:spMkLst>
            <pc:docMk/>
            <pc:sldMk cId="18327053" sldId="312"/>
            <ac:spMk id="18434" creationId="{401C5F80-2435-4D2E-B465-915C76607E98}"/>
          </ac:spMkLst>
        </pc:spChg>
        <pc:picChg chg="del">
          <ac:chgData name="Linda Reinvalde" userId="23d51bda-638e-4e16-970a-442e23695f7e" providerId="ADAL" clId="{5281B20A-E094-431F-A85F-07E57CB73455}" dt="2024-04-25T08:35:52.776" v="52" actId="478"/>
          <ac:picMkLst>
            <pc:docMk/>
            <pc:sldMk cId="18327053" sldId="312"/>
            <ac:picMk id="3" creationId="{5D3D6DD1-5FD5-849A-D166-F76FA7E6C7C1}"/>
          </ac:picMkLst>
        </pc:picChg>
        <pc:picChg chg="add mod">
          <ac:chgData name="Linda Reinvalde" userId="23d51bda-638e-4e16-970a-442e23695f7e" providerId="ADAL" clId="{5281B20A-E094-431F-A85F-07E57CB73455}" dt="2024-04-25T10:39:49.083" v="84" actId="14100"/>
          <ac:picMkLst>
            <pc:docMk/>
            <pc:sldMk cId="18327053" sldId="312"/>
            <ac:picMk id="3" creationId="{83E26E8E-5225-708E-CE6C-98B151F96037}"/>
          </ac:picMkLst>
        </pc:picChg>
        <pc:picChg chg="add del mod">
          <ac:chgData name="Linda Reinvalde" userId="23d51bda-638e-4e16-970a-442e23695f7e" providerId="ADAL" clId="{5281B20A-E094-431F-A85F-07E57CB73455}" dt="2024-04-25T10:39:28.945" v="77" actId="478"/>
          <ac:picMkLst>
            <pc:docMk/>
            <pc:sldMk cId="18327053" sldId="312"/>
            <ac:picMk id="5" creationId="{3BE5D5DB-C530-6B97-E7C1-0DB918E43EB0}"/>
          </ac:picMkLst>
        </pc:picChg>
        <pc:extLst>
          <p:ext xmlns:p="http://schemas.openxmlformats.org/presentationml/2006/main" uri="{D6D511B9-2390-475A-947B-AFAB55BFBCF1}">
            <pc226:cmChg xmlns:pc226="http://schemas.microsoft.com/office/powerpoint/2022/06/main/command" chg="add del">
              <pc226:chgData name="Linda Reinvalde" userId="23d51bda-638e-4e16-970a-442e23695f7e" providerId="ADAL" clId="{5281B20A-E094-431F-A85F-07E57CB73455}" dt="2024-04-25T10:39:26.671" v="76"/>
              <pc2:cmMkLst xmlns:pc2="http://schemas.microsoft.com/office/powerpoint/2019/9/main/command">
                <pc:docMk/>
                <pc:sldMk cId="18327053" sldId="312"/>
                <pc2:cmMk id="{3C4094C5-00EA-44F5-A7B5-E6032BE74839}"/>
              </pc2:cmMkLst>
            </pc226:cmChg>
          </p:ext>
        </pc:extLst>
      </pc:sldChg>
      <pc:sldChg chg="addSp delSp modSp mod">
        <pc:chgData name="Linda Reinvalde" userId="23d51bda-638e-4e16-970a-442e23695f7e" providerId="ADAL" clId="{5281B20A-E094-431F-A85F-07E57CB73455}" dt="2024-04-25T08:26:28.813" v="3" actId="14100"/>
        <pc:sldMkLst>
          <pc:docMk/>
          <pc:sldMk cId="1039349710" sldId="314"/>
        </pc:sldMkLst>
        <pc:picChg chg="add mod">
          <ac:chgData name="Linda Reinvalde" userId="23d51bda-638e-4e16-970a-442e23695f7e" providerId="ADAL" clId="{5281B20A-E094-431F-A85F-07E57CB73455}" dt="2024-04-25T08:26:28.813" v="3" actId="14100"/>
          <ac:picMkLst>
            <pc:docMk/>
            <pc:sldMk cId="1039349710" sldId="314"/>
            <ac:picMk id="3" creationId="{0B6947B7-D7AD-A972-86EE-F69F65E2DAEA}"/>
          </ac:picMkLst>
        </pc:picChg>
        <pc:picChg chg="del">
          <ac:chgData name="Linda Reinvalde" userId="23d51bda-638e-4e16-970a-442e23695f7e" providerId="ADAL" clId="{5281B20A-E094-431F-A85F-07E57CB73455}" dt="2024-04-25T08:26:16.576" v="0" actId="478"/>
          <ac:picMkLst>
            <pc:docMk/>
            <pc:sldMk cId="1039349710" sldId="314"/>
            <ac:picMk id="4" creationId="{D766C28A-0F50-E2E3-CED3-3274C3A50BD0}"/>
          </ac:picMkLst>
        </pc:picChg>
      </pc:sldChg>
      <pc:sldChg chg="addSp delSp modSp mod">
        <pc:chgData name="Linda Reinvalde" userId="23d51bda-638e-4e16-970a-442e23695f7e" providerId="ADAL" clId="{5281B20A-E094-431F-A85F-07E57CB73455}" dt="2024-04-25T08:34:42.515" v="51" actId="1076"/>
        <pc:sldMkLst>
          <pc:docMk/>
          <pc:sldMk cId="3383925636" sldId="316"/>
        </pc:sldMkLst>
        <pc:picChg chg="del">
          <ac:chgData name="Linda Reinvalde" userId="23d51bda-638e-4e16-970a-442e23695f7e" providerId="ADAL" clId="{5281B20A-E094-431F-A85F-07E57CB73455}" dt="2024-04-25T08:33:37.704" v="35" actId="478"/>
          <ac:picMkLst>
            <pc:docMk/>
            <pc:sldMk cId="3383925636" sldId="316"/>
            <ac:picMk id="3" creationId="{9F52397C-5D4C-BACA-42BF-898C36A3C503}"/>
          </ac:picMkLst>
        </pc:picChg>
        <pc:picChg chg="add mod">
          <ac:chgData name="Linda Reinvalde" userId="23d51bda-638e-4e16-970a-442e23695f7e" providerId="ADAL" clId="{5281B20A-E094-431F-A85F-07E57CB73455}" dt="2024-04-25T08:34:08.406" v="45" actId="1076"/>
          <ac:picMkLst>
            <pc:docMk/>
            <pc:sldMk cId="3383925636" sldId="316"/>
            <ac:picMk id="9" creationId="{DBEC8CDB-F620-F817-EC59-264BEF4CA075}"/>
          </ac:picMkLst>
        </pc:picChg>
        <pc:cxnChg chg="del">
          <ac:chgData name="Linda Reinvalde" userId="23d51bda-638e-4e16-970a-442e23695f7e" providerId="ADAL" clId="{5281B20A-E094-431F-A85F-07E57CB73455}" dt="2024-04-25T08:34:05.506" v="44" actId="21"/>
          <ac:cxnSpMkLst>
            <pc:docMk/>
            <pc:sldMk cId="3383925636" sldId="316"/>
            <ac:cxnSpMk id="5" creationId="{29F9D99F-AA93-39E4-2493-B6A74D0D38C0}"/>
          </ac:cxnSpMkLst>
        </pc:cxnChg>
        <pc:cxnChg chg="del mod">
          <ac:chgData name="Linda Reinvalde" userId="23d51bda-638e-4e16-970a-442e23695f7e" providerId="ADAL" clId="{5281B20A-E094-431F-A85F-07E57CB73455}" dt="2024-04-25T08:34:26.886" v="49" actId="21"/>
          <ac:cxnSpMkLst>
            <pc:docMk/>
            <pc:sldMk cId="3383925636" sldId="316"/>
            <ac:cxnSpMk id="7" creationId="{4E4F3E5D-EFC7-AA4C-F01F-88C8E993D099}"/>
          </ac:cxnSpMkLst>
        </pc:cxnChg>
        <pc:cxnChg chg="add mod">
          <ac:chgData name="Linda Reinvalde" userId="23d51bda-638e-4e16-970a-442e23695f7e" providerId="ADAL" clId="{5281B20A-E094-431F-A85F-07E57CB73455}" dt="2024-04-25T08:34:23.294" v="48" actId="14100"/>
          <ac:cxnSpMkLst>
            <pc:docMk/>
            <pc:sldMk cId="3383925636" sldId="316"/>
            <ac:cxnSpMk id="10" creationId="{A5115499-3B67-616A-87B2-D0F9D882EACB}"/>
          </ac:cxnSpMkLst>
        </pc:cxnChg>
        <pc:cxnChg chg="add mod">
          <ac:chgData name="Linda Reinvalde" userId="23d51bda-638e-4e16-970a-442e23695f7e" providerId="ADAL" clId="{5281B20A-E094-431F-A85F-07E57CB73455}" dt="2024-04-25T08:34:42.515" v="51" actId="1076"/>
          <ac:cxnSpMkLst>
            <pc:docMk/>
            <pc:sldMk cId="3383925636" sldId="316"/>
            <ac:cxnSpMk id="13" creationId="{4E4F3E5D-EFC7-AA4C-F01F-88C8E993D099}"/>
          </ac:cxnSpMkLst>
        </pc:cxnChg>
      </pc:sldChg>
      <pc:sldChg chg="addSp delSp modSp mod addCm">
        <pc:chgData name="Linda Reinvalde" userId="23d51bda-638e-4e16-970a-442e23695f7e" providerId="ADAL" clId="{5281B20A-E094-431F-A85F-07E57CB73455}" dt="2024-04-25T08:42:04.161" v="74"/>
        <pc:sldMkLst>
          <pc:docMk/>
          <pc:sldMk cId="4209803614" sldId="319"/>
        </pc:sldMkLst>
        <pc:picChg chg="add mod">
          <ac:chgData name="Linda Reinvalde" userId="23d51bda-638e-4e16-970a-442e23695f7e" providerId="ADAL" clId="{5281B20A-E094-431F-A85F-07E57CB73455}" dt="2024-04-25T08:31:49.566" v="27" actId="1076"/>
          <ac:picMkLst>
            <pc:docMk/>
            <pc:sldMk cId="4209803614" sldId="319"/>
            <ac:picMk id="3" creationId="{5D94E440-7107-39FB-A8C9-A774937B505D}"/>
          </ac:picMkLst>
        </pc:picChg>
        <pc:picChg chg="del">
          <ac:chgData name="Linda Reinvalde" userId="23d51bda-638e-4e16-970a-442e23695f7e" providerId="ADAL" clId="{5281B20A-E094-431F-A85F-07E57CB73455}" dt="2024-04-25T08:31:37.977" v="22" actId="478"/>
          <ac:picMkLst>
            <pc:docMk/>
            <pc:sldMk cId="4209803614" sldId="319"/>
            <ac:picMk id="4" creationId="{326A90CB-41AA-4832-B465-9006605B7DED}"/>
          </ac:picMkLst>
        </pc:picChg>
        <pc:cxnChg chg="del mod">
          <ac:chgData name="Linda Reinvalde" userId="23d51bda-638e-4e16-970a-442e23695f7e" providerId="ADAL" clId="{5281B20A-E094-431F-A85F-07E57CB73455}" dt="2024-04-25T08:32:14.350" v="32" actId="21"/>
          <ac:cxnSpMkLst>
            <pc:docMk/>
            <pc:sldMk cId="4209803614" sldId="319"/>
            <ac:cxnSpMk id="6" creationId="{4CD0AC8D-F8CF-D060-84E4-889E88A61C29}"/>
          </ac:cxnSpMkLst>
        </pc:cxnChg>
        <pc:cxnChg chg="add mod">
          <ac:chgData name="Linda Reinvalde" userId="23d51bda-638e-4e16-970a-442e23695f7e" providerId="ADAL" clId="{5281B20A-E094-431F-A85F-07E57CB73455}" dt="2024-04-25T08:32:26.424" v="34" actId="1076"/>
          <ac:cxnSpMkLst>
            <pc:docMk/>
            <pc:sldMk cId="4209803614" sldId="319"/>
            <ac:cxnSpMk id="8" creationId="{CF0660BF-7F5A-0765-C253-9EE2911E870E}"/>
          </ac:cxnSpMkLst>
        </pc:cxnChg>
        <pc:extLst>
          <p:ext xmlns:p="http://schemas.openxmlformats.org/presentationml/2006/main" uri="{D6D511B9-2390-475A-947B-AFAB55BFBCF1}">
            <pc226:cmChg xmlns:pc226="http://schemas.microsoft.com/office/powerpoint/2022/06/main/command" chg="add">
              <pc226:chgData name="Linda Reinvalde" userId="23d51bda-638e-4e16-970a-442e23695f7e" providerId="ADAL" clId="{5281B20A-E094-431F-A85F-07E57CB73455}" dt="2024-04-25T08:42:04.161" v="74"/>
              <pc2:cmMkLst xmlns:pc2="http://schemas.microsoft.com/office/powerpoint/2019/9/main/command">
                <pc:docMk/>
                <pc:sldMk cId="4209803614" sldId="319"/>
                <pc2:cmMk id="{C499621F-4304-4BFC-AB43-9A0C81BE24C2}"/>
              </pc2:cmMkLst>
            </pc226:cmChg>
          </p:ext>
        </pc:extLst>
      </pc:sldChg>
    </pc:docChg>
  </pc:docChgLst>
</pc:chgInfo>
</file>

<file path=ppt/comments/modernComment_13F_FAEC815E.xml><?xml version="1.0" encoding="utf-8"?>
<p188:cmLst xmlns:a="http://schemas.openxmlformats.org/drawingml/2006/main" xmlns:r="http://schemas.openxmlformats.org/officeDocument/2006/relationships" xmlns:p188="http://schemas.microsoft.com/office/powerpoint/2018/8/main">
  <p188:cm id="{C499621F-4304-4BFC-AB43-9A0C81BE24C2}" authorId="{0A593752-3674-BC88-39AC-37A4724DEB86}" created="2024-04-25T08:42:04.086">
    <ac:txMkLst xmlns:ac="http://schemas.microsoft.com/office/drawing/2013/main/command">
      <pc:docMk xmlns:pc="http://schemas.microsoft.com/office/powerpoint/2013/main/command"/>
      <pc:sldMk xmlns:pc="http://schemas.microsoft.com/office/powerpoint/2013/main/command" cId="4209803614" sldId="319"/>
      <ac:spMk id="9" creationId="{F188D402-6706-ECE3-0376-6574D83E75FC}"/>
      <ac:txMk cp="0" len="318">
        <ac:context len="319" hash="2580026213"/>
      </ac:txMk>
    </ac:txMkLst>
    <p188:txBody>
      <a:bodyPr/>
      <a:lstStyle/>
      <a:p>
        <a:r>
          <a:rPr lang="en-US"/>
          <a:t>Agita, šis paliek vai Liksi citu tekstu?</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20EA82-44D4-4638-9300-4A5DCC71DD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5CD0913-31B0-464B-8B01-EC8AD6C9A7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58D1BB4A-2FFD-45B0-B274-2CA4B40F4068}" type="datetimeFigureOut">
              <a:rPr lang="lv-LV"/>
              <a:pPr>
                <a:defRPr/>
              </a:pPr>
              <a:t>29.04.2024</a:t>
            </a:fld>
            <a:endParaRPr lang="lv-LV"/>
          </a:p>
        </p:txBody>
      </p:sp>
      <p:sp>
        <p:nvSpPr>
          <p:cNvPr id="4" name="Slide Image Placeholder 3">
            <a:extLst>
              <a:ext uri="{FF2B5EF4-FFF2-40B4-BE49-F238E27FC236}">
                <a16:creationId xmlns:a16="http://schemas.microsoft.com/office/drawing/2014/main" id="{E0FAA1AD-6698-4083-ABA4-D13DC09CF86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BF4367E1-D68E-4B79-A3B6-756D2DCE899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0BB83F56-C055-48F9-A8CC-36CAE0CBBD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4C4436D6-DCE2-4F8B-8E50-8A5A2800569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EE70DB-1086-4920-9F0F-79BFAEEC0CFE}"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4</a:t>
            </a:fld>
            <a:endParaRPr lang="lv-LV" altLang="lv-LV"/>
          </a:p>
        </p:txBody>
      </p:sp>
    </p:spTree>
    <p:extLst>
      <p:ext uri="{BB962C8B-B14F-4D97-AF65-F5344CB8AC3E}">
        <p14:creationId xmlns:p14="http://schemas.microsoft.com/office/powerpoint/2010/main" val="346237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17</a:t>
            </a:fld>
            <a:endParaRPr lang="lv-LV" altLang="lv-LV"/>
          </a:p>
        </p:txBody>
      </p:sp>
    </p:spTree>
    <p:extLst>
      <p:ext uri="{BB962C8B-B14F-4D97-AF65-F5344CB8AC3E}">
        <p14:creationId xmlns:p14="http://schemas.microsoft.com/office/powerpoint/2010/main" val="1138305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18</a:t>
            </a:fld>
            <a:endParaRPr lang="lv-LV" altLang="lv-LV"/>
          </a:p>
        </p:txBody>
      </p:sp>
    </p:spTree>
    <p:extLst>
      <p:ext uri="{BB962C8B-B14F-4D97-AF65-F5344CB8AC3E}">
        <p14:creationId xmlns:p14="http://schemas.microsoft.com/office/powerpoint/2010/main" val="312928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55BE8BF-18E7-405F-A6E3-F816289EA1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D6CA047-4CDB-4EF2-A381-D3CA834589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0484" name="Slide Number Placeholder 3">
            <a:extLst>
              <a:ext uri="{FF2B5EF4-FFF2-40B4-BE49-F238E27FC236}">
                <a16:creationId xmlns:a16="http://schemas.microsoft.com/office/drawing/2014/main" id="{B29968BC-AD38-4C26-9DBD-260BDBBBDA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A880E9-50B6-4BD4-8D26-54793016A504}" type="slidenum">
              <a:rPr lang="lv-LV" altLang="lv-LV" smtClean="0"/>
              <a:pPr/>
              <a:t>21</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dirty="0"/>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22</a:t>
            </a:fld>
            <a:endParaRPr lang="lv-LV" altLang="lv-LV"/>
          </a:p>
        </p:txBody>
      </p:sp>
    </p:spTree>
    <p:extLst>
      <p:ext uri="{BB962C8B-B14F-4D97-AF65-F5344CB8AC3E}">
        <p14:creationId xmlns:p14="http://schemas.microsoft.com/office/powerpoint/2010/main" val="198326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4EB5968-7B0F-486F-BF0C-7B8981193B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5F1F4F3-646E-481C-93B7-0C76B09AAD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3556" name="Slide Number Placeholder 3">
            <a:extLst>
              <a:ext uri="{FF2B5EF4-FFF2-40B4-BE49-F238E27FC236}">
                <a16:creationId xmlns:a16="http://schemas.microsoft.com/office/drawing/2014/main" id="{A078B03F-2B18-4936-9E50-6926F08064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DABB62-25A4-4CFE-B4C5-7ABFEA9C3603}" type="slidenum">
              <a:rPr lang="lv-LV" altLang="lv-LV" smtClean="0"/>
              <a:pPr/>
              <a:t>26</a:t>
            </a:fld>
            <a:endParaRPr lang="lv-LV" alt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27</a:t>
            </a:fld>
            <a:endParaRPr lang="lv-LV" altLang="lv-LV"/>
          </a:p>
        </p:txBody>
      </p:sp>
    </p:spTree>
    <p:extLst>
      <p:ext uri="{BB962C8B-B14F-4D97-AF65-F5344CB8AC3E}">
        <p14:creationId xmlns:p14="http://schemas.microsoft.com/office/powerpoint/2010/main" val="396058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28</a:t>
            </a:fld>
            <a:endParaRPr lang="lv-LV" altLang="lv-LV"/>
          </a:p>
        </p:txBody>
      </p:sp>
    </p:spTree>
    <p:extLst>
      <p:ext uri="{BB962C8B-B14F-4D97-AF65-F5344CB8AC3E}">
        <p14:creationId xmlns:p14="http://schemas.microsoft.com/office/powerpoint/2010/main" val="376508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29</a:t>
            </a:fld>
            <a:endParaRPr lang="lv-LV" altLang="lv-LV"/>
          </a:p>
        </p:txBody>
      </p:sp>
    </p:spTree>
    <p:extLst>
      <p:ext uri="{BB962C8B-B14F-4D97-AF65-F5344CB8AC3E}">
        <p14:creationId xmlns:p14="http://schemas.microsoft.com/office/powerpoint/2010/main" val="182663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30</a:t>
            </a:fld>
            <a:endParaRPr lang="lv-LV" altLang="lv-LV"/>
          </a:p>
        </p:txBody>
      </p:sp>
    </p:spTree>
    <p:extLst>
      <p:ext uri="{BB962C8B-B14F-4D97-AF65-F5344CB8AC3E}">
        <p14:creationId xmlns:p14="http://schemas.microsoft.com/office/powerpoint/2010/main" val="405747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31</a:t>
            </a:fld>
            <a:endParaRPr lang="lv-LV" altLang="lv-LV"/>
          </a:p>
        </p:txBody>
      </p:sp>
    </p:spTree>
    <p:extLst>
      <p:ext uri="{BB962C8B-B14F-4D97-AF65-F5344CB8AC3E}">
        <p14:creationId xmlns:p14="http://schemas.microsoft.com/office/powerpoint/2010/main" val="65407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6</a:t>
            </a:fld>
            <a:endParaRPr lang="lv-LV" altLang="lv-LV"/>
          </a:p>
        </p:txBody>
      </p:sp>
    </p:spTree>
    <p:extLst>
      <p:ext uri="{BB962C8B-B14F-4D97-AF65-F5344CB8AC3E}">
        <p14:creationId xmlns:p14="http://schemas.microsoft.com/office/powerpoint/2010/main" val="270657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8</a:t>
            </a:fld>
            <a:endParaRPr lang="lv-LV" altLang="lv-LV"/>
          </a:p>
        </p:txBody>
      </p:sp>
    </p:spTree>
    <p:extLst>
      <p:ext uri="{BB962C8B-B14F-4D97-AF65-F5344CB8AC3E}">
        <p14:creationId xmlns:p14="http://schemas.microsoft.com/office/powerpoint/2010/main" val="316193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9</a:t>
            </a:fld>
            <a:endParaRPr lang="lv-LV" altLang="lv-LV"/>
          </a:p>
        </p:txBody>
      </p:sp>
    </p:spTree>
    <p:extLst>
      <p:ext uri="{BB962C8B-B14F-4D97-AF65-F5344CB8AC3E}">
        <p14:creationId xmlns:p14="http://schemas.microsoft.com/office/powerpoint/2010/main" val="299718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10</a:t>
            </a:fld>
            <a:endParaRPr lang="lv-LV" altLang="lv-LV"/>
          </a:p>
        </p:txBody>
      </p:sp>
    </p:spTree>
    <p:extLst>
      <p:ext uri="{BB962C8B-B14F-4D97-AF65-F5344CB8AC3E}">
        <p14:creationId xmlns:p14="http://schemas.microsoft.com/office/powerpoint/2010/main" val="312493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11</a:t>
            </a:fld>
            <a:endParaRPr lang="lv-LV" altLang="lv-LV"/>
          </a:p>
        </p:txBody>
      </p:sp>
    </p:spTree>
    <p:extLst>
      <p:ext uri="{BB962C8B-B14F-4D97-AF65-F5344CB8AC3E}">
        <p14:creationId xmlns:p14="http://schemas.microsoft.com/office/powerpoint/2010/main" val="108915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12</a:t>
            </a:fld>
            <a:endParaRPr lang="lv-LV" altLang="lv-LV"/>
          </a:p>
        </p:txBody>
      </p:sp>
    </p:spTree>
    <p:extLst>
      <p:ext uri="{BB962C8B-B14F-4D97-AF65-F5344CB8AC3E}">
        <p14:creationId xmlns:p14="http://schemas.microsoft.com/office/powerpoint/2010/main" val="153233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14</a:t>
            </a:fld>
            <a:endParaRPr lang="lv-LV" altLang="lv-LV"/>
          </a:p>
        </p:txBody>
      </p:sp>
    </p:spTree>
    <p:extLst>
      <p:ext uri="{BB962C8B-B14F-4D97-AF65-F5344CB8AC3E}">
        <p14:creationId xmlns:p14="http://schemas.microsoft.com/office/powerpoint/2010/main" val="38828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15</a:t>
            </a:fld>
            <a:endParaRPr lang="lv-LV" altLang="lv-LV"/>
          </a:p>
        </p:txBody>
      </p:sp>
    </p:spTree>
    <p:extLst>
      <p:ext uri="{BB962C8B-B14F-4D97-AF65-F5344CB8AC3E}">
        <p14:creationId xmlns:p14="http://schemas.microsoft.com/office/powerpoint/2010/main" val="255219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B93F0D-EC5E-4B46-BCBD-B75CD10DAA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C0F2BCA7-EC55-455D-8FCE-3BD2ACA5EB4B}"/>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8">
            <a:extLst>
              <a:ext uri="{FF2B5EF4-FFF2-40B4-BE49-F238E27FC236}">
                <a16:creationId xmlns:a16="http://schemas.microsoft.com/office/drawing/2014/main" id="{80252A39-6A08-4005-A4EA-F72351DAC7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7FEB6919-79A2-40A3-AF63-43167F02C65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2253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EDD89C9-8369-412E-803D-DF55857352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EC3F60E-872D-45D6-8FE1-5435D03BF8DC}"/>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8">
            <a:extLst>
              <a:ext uri="{FF2B5EF4-FFF2-40B4-BE49-F238E27FC236}">
                <a16:creationId xmlns:a16="http://schemas.microsoft.com/office/drawing/2014/main" id="{0E9DEE13-462D-43DD-B88B-5E72A6DCC1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C00FF4BD-50C3-44C4-A4DE-7187D18140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089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4717CC5E-A340-47AC-BD35-5BFC857CCE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BAC4F32-175B-4415-954C-1A19608497D0}"/>
              </a:ext>
            </a:extLst>
          </p:cNvPr>
          <p:cNvSpPr>
            <a:spLocks noGrp="1"/>
          </p:cNvSpPr>
          <p:nvPr>
            <p:ph type="sldNum" sz="quarter" idx="13"/>
          </p:nvPr>
        </p:nvSpPr>
        <p:spPr>
          <a:xfrm>
            <a:off x="11379200" y="6324600"/>
            <a:ext cx="406400" cy="304800"/>
          </a:xfrm>
        </p:spPr>
        <p:txBody>
          <a:bodyPr/>
          <a:lstStyle>
            <a:lvl1pPr>
              <a:defRPr sz="1000"/>
            </a:lvl1pPr>
          </a:lstStyle>
          <a:p>
            <a:pPr>
              <a:defRPr/>
            </a:pPr>
            <a:fld id="{8645E9F2-40DF-44A0-BDE6-92AB2C9D5910}" type="slidenum">
              <a:rPr lang="en-US" altLang="lv-LV"/>
              <a:pPr>
                <a:defRPr/>
              </a:pPr>
              <a:t>‹#›</a:t>
            </a:fld>
            <a:endParaRPr lang="en-US" altLang="lv-LV"/>
          </a:p>
        </p:txBody>
      </p:sp>
    </p:spTree>
    <p:extLst>
      <p:ext uri="{BB962C8B-B14F-4D97-AF65-F5344CB8AC3E}">
        <p14:creationId xmlns:p14="http://schemas.microsoft.com/office/powerpoint/2010/main" val="306052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4A89044B-4351-4596-AC1B-FCB8AEAA36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4CBC9A8B-D07A-4A1A-8349-07EB2F6E3043}"/>
              </a:ext>
            </a:extLst>
          </p:cNvPr>
          <p:cNvSpPr>
            <a:spLocks noGrp="1"/>
          </p:cNvSpPr>
          <p:nvPr>
            <p:ph type="sldNum" sz="quarter" idx="13"/>
          </p:nvPr>
        </p:nvSpPr>
        <p:spPr>
          <a:xfrm>
            <a:off x="11379200" y="6324600"/>
            <a:ext cx="406400" cy="304800"/>
          </a:xfrm>
        </p:spPr>
        <p:txBody>
          <a:bodyPr/>
          <a:lstStyle>
            <a:lvl1pPr>
              <a:defRPr sz="1000"/>
            </a:lvl1pPr>
          </a:lstStyle>
          <a:p>
            <a:pPr>
              <a:defRPr/>
            </a:pPr>
            <a:fld id="{599DA3D4-B63F-442B-8B5C-C50059B1092A}" type="slidenum">
              <a:rPr lang="en-US" altLang="lv-LV"/>
              <a:pPr>
                <a:defRPr/>
              </a:pPr>
              <a:t>‹#›</a:t>
            </a:fld>
            <a:endParaRPr lang="en-US" altLang="lv-LV"/>
          </a:p>
        </p:txBody>
      </p:sp>
    </p:spTree>
    <p:extLst>
      <p:ext uri="{BB962C8B-B14F-4D97-AF65-F5344CB8AC3E}">
        <p14:creationId xmlns:p14="http://schemas.microsoft.com/office/powerpoint/2010/main" val="395936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4E7876-AEA3-4AE4-931B-447D08775B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6C44A47-ACB4-42A5-8173-AA2D1C3FE435}"/>
              </a:ext>
            </a:extLst>
          </p:cNvPr>
          <p:cNvSpPr>
            <a:spLocks noGrp="1"/>
          </p:cNvSpPr>
          <p:nvPr>
            <p:ph type="sldNum" sz="quarter" idx="13"/>
          </p:nvPr>
        </p:nvSpPr>
        <p:spPr>
          <a:xfrm>
            <a:off x="11379200" y="6324600"/>
            <a:ext cx="406400" cy="304800"/>
          </a:xfrm>
        </p:spPr>
        <p:txBody>
          <a:bodyPr/>
          <a:lstStyle>
            <a:lvl1pPr>
              <a:defRPr sz="1000"/>
            </a:lvl1pPr>
          </a:lstStyle>
          <a:p>
            <a:pPr>
              <a:defRPr/>
            </a:pPr>
            <a:fld id="{80801E7D-0D54-4EB8-8CE4-F0BAC0E4339E}" type="slidenum">
              <a:rPr lang="en-US" altLang="lv-LV"/>
              <a:pPr>
                <a:defRPr/>
              </a:pPr>
              <a:t>‹#›</a:t>
            </a:fld>
            <a:endParaRPr lang="en-US" altLang="lv-LV"/>
          </a:p>
        </p:txBody>
      </p:sp>
    </p:spTree>
    <p:extLst>
      <p:ext uri="{BB962C8B-B14F-4D97-AF65-F5344CB8AC3E}">
        <p14:creationId xmlns:p14="http://schemas.microsoft.com/office/powerpoint/2010/main" val="241825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84CB40DF-FEAC-4E10-8EC1-EFC8521A30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B7CC45C-EDBF-4A9E-9BBD-F55ECD053D0A}"/>
              </a:ext>
            </a:extLst>
          </p:cNvPr>
          <p:cNvSpPr>
            <a:spLocks noGrp="1"/>
          </p:cNvSpPr>
          <p:nvPr>
            <p:ph type="sldNum" sz="quarter" idx="18"/>
          </p:nvPr>
        </p:nvSpPr>
        <p:spPr>
          <a:xfrm>
            <a:off x="11379200" y="6324600"/>
            <a:ext cx="406400" cy="304800"/>
          </a:xfrm>
        </p:spPr>
        <p:txBody>
          <a:bodyPr/>
          <a:lstStyle>
            <a:lvl1pPr>
              <a:defRPr sz="1000"/>
            </a:lvl1pPr>
          </a:lstStyle>
          <a:p>
            <a:pPr>
              <a:defRPr/>
            </a:pPr>
            <a:fld id="{FB964E1A-D77D-4152-8ED5-CF589208690E}" type="slidenum">
              <a:rPr lang="en-US" altLang="lv-LV"/>
              <a:pPr>
                <a:defRPr/>
              </a:pPr>
              <a:t>‹#›</a:t>
            </a:fld>
            <a:endParaRPr lang="en-US" altLang="lv-LV"/>
          </a:p>
        </p:txBody>
      </p:sp>
    </p:spTree>
    <p:extLst>
      <p:ext uri="{BB962C8B-B14F-4D97-AF65-F5344CB8AC3E}">
        <p14:creationId xmlns:p14="http://schemas.microsoft.com/office/powerpoint/2010/main" val="346488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FE479C9-87BD-4B50-A183-A13BE9194E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378055A-6164-42DA-B8B2-4ABED4A0EFF6}"/>
              </a:ext>
            </a:extLst>
          </p:cNvPr>
          <p:cNvSpPr>
            <a:spLocks noGrp="1"/>
          </p:cNvSpPr>
          <p:nvPr>
            <p:ph type="sldNum" sz="quarter" idx="13"/>
          </p:nvPr>
        </p:nvSpPr>
        <p:spPr>
          <a:xfrm>
            <a:off x="11379200" y="6324600"/>
            <a:ext cx="406400" cy="304800"/>
          </a:xfrm>
        </p:spPr>
        <p:txBody>
          <a:bodyPr/>
          <a:lstStyle>
            <a:lvl1pPr>
              <a:defRPr sz="1000"/>
            </a:lvl1pPr>
          </a:lstStyle>
          <a:p>
            <a:pPr>
              <a:defRPr/>
            </a:pPr>
            <a:fld id="{7C88DF19-AAE7-4170-A9D6-67EDF368B653}" type="slidenum">
              <a:rPr lang="en-US" altLang="lv-LV"/>
              <a:pPr>
                <a:defRPr/>
              </a:pPr>
              <a:t>‹#›</a:t>
            </a:fld>
            <a:endParaRPr lang="en-US" altLang="lv-LV"/>
          </a:p>
        </p:txBody>
      </p:sp>
    </p:spTree>
    <p:extLst>
      <p:ext uri="{BB962C8B-B14F-4D97-AF65-F5344CB8AC3E}">
        <p14:creationId xmlns:p14="http://schemas.microsoft.com/office/powerpoint/2010/main" val="274313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19A1628-5B87-48E0-96D4-A690512003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CAFD43F-3861-4FE9-AB01-27952DF65C4A}"/>
              </a:ext>
            </a:extLst>
          </p:cNvPr>
          <p:cNvSpPr>
            <a:spLocks noGrp="1"/>
          </p:cNvSpPr>
          <p:nvPr>
            <p:ph type="sldNum" sz="quarter" idx="13"/>
          </p:nvPr>
        </p:nvSpPr>
        <p:spPr>
          <a:xfrm>
            <a:off x="11379200" y="6324600"/>
            <a:ext cx="406400" cy="304800"/>
          </a:xfrm>
        </p:spPr>
        <p:txBody>
          <a:bodyPr/>
          <a:lstStyle>
            <a:lvl1pPr>
              <a:defRPr sz="1000"/>
            </a:lvl1pPr>
          </a:lstStyle>
          <a:p>
            <a:pPr>
              <a:defRPr/>
            </a:pPr>
            <a:fld id="{C2C209C0-6A80-45FB-8644-488898571FFF}" type="slidenum">
              <a:rPr lang="en-US" altLang="lv-LV"/>
              <a:pPr>
                <a:defRPr/>
              </a:pPr>
              <a:t>‹#›</a:t>
            </a:fld>
            <a:endParaRPr lang="en-US" altLang="lv-LV"/>
          </a:p>
        </p:txBody>
      </p:sp>
    </p:spTree>
    <p:extLst>
      <p:ext uri="{BB962C8B-B14F-4D97-AF65-F5344CB8AC3E}">
        <p14:creationId xmlns:p14="http://schemas.microsoft.com/office/powerpoint/2010/main" val="283631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8F05D8-EDDE-4754-AE6B-C5E38559B5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A7CF055-737A-4CB7-8980-7C1BC64ED4BC}"/>
              </a:ext>
            </a:extLst>
          </p:cNvPr>
          <p:cNvSpPr>
            <a:spLocks noGrp="1"/>
          </p:cNvSpPr>
          <p:nvPr>
            <p:ph type="sldNum" sz="quarter" idx="13"/>
          </p:nvPr>
        </p:nvSpPr>
        <p:spPr>
          <a:xfrm>
            <a:off x="11379200" y="6324600"/>
            <a:ext cx="406400" cy="304800"/>
          </a:xfrm>
        </p:spPr>
        <p:txBody>
          <a:bodyPr/>
          <a:lstStyle>
            <a:lvl1pPr>
              <a:defRPr sz="1000"/>
            </a:lvl1pPr>
          </a:lstStyle>
          <a:p>
            <a:pPr>
              <a:defRPr/>
            </a:pPr>
            <a:fld id="{DB16A8DB-7920-49E1-A178-9A46B6686233}" type="slidenum">
              <a:rPr lang="en-US" altLang="lv-LV"/>
              <a:pPr>
                <a:defRPr/>
              </a:pPr>
              <a:t>‹#›</a:t>
            </a:fld>
            <a:endParaRPr lang="en-US" altLang="lv-LV"/>
          </a:p>
        </p:txBody>
      </p:sp>
    </p:spTree>
    <p:extLst>
      <p:ext uri="{BB962C8B-B14F-4D97-AF65-F5344CB8AC3E}">
        <p14:creationId xmlns:p14="http://schemas.microsoft.com/office/powerpoint/2010/main" val="297789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21D4EBB-CECB-4B90-BB78-146D4322A6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D3F3A7CF-FB4E-4156-8E35-EF84CB5D50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BC693BB1-53E1-4CF5-B677-4A7DF1E7F8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83637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605DA0E-8D3D-4BFB-B29A-E5E9D67DF8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B64D8B08-7C59-4093-8E10-AD3A1DE5556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9B7FB99C-C989-4999-A05A-C172EA3ADB5E}"/>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76CE8632-9132-461A-A16D-5D7EF830136E}" type="datetime1">
              <a:rPr lang="en-US"/>
              <a:pPr>
                <a:defRPr/>
              </a:pPr>
              <a:t>4/29/2024</a:t>
            </a:fld>
            <a:endParaRPr lang="en-US"/>
          </a:p>
        </p:txBody>
      </p:sp>
      <p:sp>
        <p:nvSpPr>
          <p:cNvPr id="5" name="Footer Placeholder 4">
            <a:extLst>
              <a:ext uri="{FF2B5EF4-FFF2-40B4-BE49-F238E27FC236}">
                <a16:creationId xmlns:a16="http://schemas.microsoft.com/office/drawing/2014/main" id="{DA895D23-91DD-47CE-9232-71057B7B1030}"/>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9C46821-2AE3-461F-9FFD-08F5BC7505F3}"/>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Verdana" panose="020B0604030504040204" pitchFamily="34" charset="0"/>
              </a:defRPr>
            </a:lvl1pPr>
          </a:lstStyle>
          <a:p>
            <a:pPr>
              <a:defRPr/>
            </a:pPr>
            <a:fld id="{44F5675F-94B5-416C-B61F-17D8EEDB81E1}"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E9122-BC5B-08D5-BCC2-7E8DC539A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E6CA56F-EA98-F7EC-CFBE-FB20AC8F4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975CA01-2A82-63C5-10F4-71586E213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1BED5-8563-4D9B-9EFF-6A3FA941B262}" type="datetimeFigureOut">
              <a:rPr lang="lv-LV" smtClean="0"/>
              <a:t>29.04.2024</a:t>
            </a:fld>
            <a:endParaRPr lang="lv-LV"/>
          </a:p>
        </p:txBody>
      </p:sp>
      <p:sp>
        <p:nvSpPr>
          <p:cNvPr id="5" name="Footer Placeholder 4">
            <a:extLst>
              <a:ext uri="{FF2B5EF4-FFF2-40B4-BE49-F238E27FC236}">
                <a16:creationId xmlns:a16="http://schemas.microsoft.com/office/drawing/2014/main" id="{5C092761-1222-6C23-55D7-7208FAC6E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73FD2920-26E7-9149-080D-6D7D8A5BF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4EE7ED-5D17-465C-AAC1-58112ED7FB2A}" type="slidenum">
              <a:rPr lang="lv-LV" smtClean="0"/>
              <a:t>‹#›</a:t>
            </a:fld>
            <a:endParaRPr lang="lv-LV"/>
          </a:p>
        </p:txBody>
      </p:sp>
    </p:spTree>
    <p:extLst>
      <p:ext uri="{BB962C8B-B14F-4D97-AF65-F5344CB8AC3E}">
        <p14:creationId xmlns:p14="http://schemas.microsoft.com/office/powerpoint/2010/main" val="385319462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www.cfla.gov.lv/lv/media/13890/download?attach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fm.gov.lv/lv/pasvaldibu-finansu-raditaju-analize" TargetMode="External"/><Relationship Id="rId5" Type="http://schemas.openxmlformats.org/officeDocument/2006/relationships/image" Target="../media/image44.jp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mailto:agita.kandavniece@cfla.gov.lv"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s://www.cfla.gov.lv/lv/par-e-vid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3F_FAEC815E.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A picture containing letter&#10;&#10;Description automatically generated">
            <a:extLst>
              <a:ext uri="{FF2B5EF4-FFF2-40B4-BE49-F238E27FC236}">
                <a16:creationId xmlns:a16="http://schemas.microsoft.com/office/drawing/2014/main" id="{7787C0AE-E729-447B-BF5A-23E6407F1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7A93AF4A-05DB-4ADA-88BA-AE4328BA15CC}"/>
              </a:ext>
            </a:extLst>
          </p:cNvPr>
          <p:cNvSpPr>
            <a:spLocks noGrp="1"/>
          </p:cNvSpPr>
          <p:nvPr>
            <p:ph type="title"/>
          </p:nvPr>
        </p:nvSpPr>
        <p:spPr>
          <a:xfrm>
            <a:off x="618836" y="2810521"/>
            <a:ext cx="10954327" cy="1882706"/>
          </a:xfrm>
        </p:spPr>
        <p:txBody>
          <a:bodyPr>
            <a:normAutofit/>
          </a:bodyPr>
          <a:lstStyle/>
          <a:p>
            <a:pPr>
              <a:lnSpc>
                <a:spcPct val="150000"/>
              </a:lnSpc>
              <a:spcAft>
                <a:spcPts val="800"/>
              </a:spcAft>
            </a:pPr>
            <a:r>
              <a:rPr lang="lv-LV" sz="1800" dirty="0">
                <a:solidFill>
                  <a:srgbClr val="002060"/>
                </a:solidFill>
                <a:latin typeface="Verdana"/>
                <a:ea typeface="Verdana"/>
              </a:rPr>
              <a:t>4.2.1.3. pasākums “</a:t>
            </a:r>
            <a:r>
              <a:rPr lang="lv-LV" sz="1800" dirty="0">
                <a:solidFill>
                  <a:srgbClr val="002060"/>
                </a:solidFill>
                <a:effectLst/>
                <a:latin typeface="Verdana"/>
                <a:ea typeface="Verdana"/>
              </a:rPr>
              <a:t>Infrastruktūras un mācību vides pilnveide efektīvas, kvalitatīvas un mūsdienīgas izglītības īstenošanai speciālās izglītības iestādēs</a:t>
            </a:r>
            <a:r>
              <a:rPr lang="lv-LV" sz="1800" dirty="0">
                <a:solidFill>
                  <a:srgbClr val="002060"/>
                </a:solidFill>
                <a:latin typeface="Verdana"/>
                <a:ea typeface="Verdana"/>
              </a:rPr>
              <a:t>”</a:t>
            </a:r>
            <a:br>
              <a:rPr lang="en-US" sz="1800" dirty="0">
                <a:solidFill>
                  <a:srgbClr val="002060"/>
                </a:solidFill>
                <a:latin typeface="Verdana"/>
                <a:ea typeface="Verdana"/>
              </a:rPr>
            </a:b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dirty="0">
                <a:solidFill>
                  <a:srgbClr val="002060"/>
                </a:solidFill>
                <a:latin typeface="Verdana"/>
                <a:ea typeface="Verdana"/>
              </a:rPr>
              <a:t>Projekta iesnieguma sagatavošana un ieskats vērtēšanas kārtībā</a:t>
            </a:r>
            <a:endParaRPr lang="en-US" sz="1800" b="0" dirty="0">
              <a:latin typeface="Verdana"/>
              <a:ea typeface="Verdana"/>
            </a:endParaRPr>
          </a:p>
        </p:txBody>
      </p:sp>
      <p:pic>
        <p:nvPicPr>
          <p:cNvPr id="2" name="Picture 2" descr="A blue and black square with yellow stars and a black and white square with red numbers&#10;&#10;Description automatically generated">
            <a:extLst>
              <a:ext uri="{FF2B5EF4-FFF2-40B4-BE49-F238E27FC236}">
                <a16:creationId xmlns:a16="http://schemas.microsoft.com/office/drawing/2014/main" id="{EB3AA8D7-68E5-64E2-4509-25DB136B9573}"/>
              </a:ext>
            </a:extLst>
          </p:cNvPr>
          <p:cNvPicPr>
            <a:picLocks noChangeAspect="1"/>
          </p:cNvPicPr>
          <p:nvPr/>
        </p:nvPicPr>
        <p:blipFill>
          <a:blip r:embed="rId3"/>
          <a:stretch>
            <a:fillRect/>
          </a:stretch>
        </p:blipFill>
        <p:spPr>
          <a:xfrm>
            <a:off x="4874795" y="4905216"/>
            <a:ext cx="2743200" cy="1404822"/>
          </a:xfrm>
          <a:prstGeom prst="rect">
            <a:avLst/>
          </a:prstGeom>
        </p:spPr>
      </p:pic>
    </p:spTree>
    <p:extLst>
      <p:ext uri="{BB962C8B-B14F-4D97-AF65-F5344CB8AC3E}">
        <p14:creationId xmlns:p14="http://schemas.microsoft.com/office/powerpoint/2010/main" val="401274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dirty="0">
                <a:solidFill>
                  <a:srgbClr val="002060"/>
                </a:solidFill>
                <a:latin typeface="Verdana"/>
                <a:ea typeface="Verdana"/>
              </a:rPr>
              <a:t>Projekta iesnieguma sagatavošana (</a:t>
            </a:r>
            <a:r>
              <a:rPr lang="en-US" altLang="lv-LV" dirty="0">
                <a:solidFill>
                  <a:srgbClr val="002060"/>
                </a:solidFill>
                <a:latin typeface="Verdana"/>
                <a:ea typeface="Verdana"/>
              </a:rPr>
              <a:t>9</a:t>
            </a:r>
            <a:r>
              <a:rPr lang="lv-LV" altLang="lv-LV" dirty="0">
                <a:solidFill>
                  <a:srgbClr val="002060"/>
                </a:solidFill>
                <a:latin typeface="Verdana"/>
                <a:ea typeface="Verdana"/>
              </a:rPr>
              <a:t>)</a:t>
            </a:r>
            <a:endParaRPr lang="lv-LV" altLang="lv-LV" dirty="0">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10</a:t>
            </a:fld>
            <a:endParaRPr lang="en-US" altLang="lv-LV"/>
          </a:p>
        </p:txBody>
      </p:sp>
      <p:pic>
        <p:nvPicPr>
          <p:cNvPr id="15368" name="Picture 4">
            <a:extLst>
              <a:ext uri="{FF2B5EF4-FFF2-40B4-BE49-F238E27FC236}">
                <a16:creationId xmlns:a16="http://schemas.microsoft.com/office/drawing/2014/main" id="{B0BD65FF-B365-4664-B6E4-0659FE8F0C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654175"/>
            <a:ext cx="1158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A71C3528-F983-ED05-B593-DA7114DFCE68}"/>
              </a:ext>
            </a:extLst>
          </p:cNvPr>
          <p:cNvGraphicFramePr>
            <a:graphicFrameLocks noGrp="1"/>
          </p:cNvGraphicFramePr>
          <p:nvPr>
            <p:extLst>
              <p:ext uri="{D42A27DB-BD31-4B8C-83A1-F6EECF244321}">
                <p14:modId xmlns:p14="http://schemas.microsoft.com/office/powerpoint/2010/main" val="3591683090"/>
              </p:ext>
            </p:extLst>
          </p:nvPr>
        </p:nvGraphicFramePr>
        <p:xfrm>
          <a:off x="2078767" y="5184775"/>
          <a:ext cx="8361470" cy="982560"/>
        </p:xfrm>
        <a:graphic>
          <a:graphicData uri="http://schemas.openxmlformats.org/drawingml/2006/table">
            <a:tbl>
              <a:tblPr firstRow="1" bandRow="1">
                <a:effectLst/>
                <a:tableStyleId>{5C22544A-7EE6-4342-B048-85BDC9FD1C3A}</a:tableStyleId>
              </a:tblPr>
              <a:tblGrid>
                <a:gridCol w="8361470">
                  <a:extLst>
                    <a:ext uri="{9D8B030D-6E8A-4147-A177-3AD203B41FA5}">
                      <a16:colId xmlns:a16="http://schemas.microsoft.com/office/drawing/2014/main" val="55302314"/>
                    </a:ext>
                  </a:extLst>
                </a:gridCol>
              </a:tblGrid>
              <a:tr h="982560">
                <a:tc>
                  <a:txBody>
                    <a:bodyPr/>
                    <a:lstStyle/>
                    <a:p>
                      <a:endParaRPr lang="lv-LV" sz="1600" b="0" noProof="0" dirty="0">
                        <a:solidFill>
                          <a:srgbClr val="193764"/>
                        </a:solidFill>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918961682"/>
                  </a:ext>
                </a:extLst>
              </a:tr>
            </a:tbl>
          </a:graphicData>
        </a:graphic>
      </p:graphicFrame>
      <p:pic>
        <p:nvPicPr>
          <p:cNvPr id="5" name="Picture 4" descr="A screenshot of a computer">
            <a:extLst>
              <a:ext uri="{FF2B5EF4-FFF2-40B4-BE49-F238E27FC236}">
                <a16:creationId xmlns:a16="http://schemas.microsoft.com/office/drawing/2014/main" id="{0739D35E-6911-135D-D31B-2718B745B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601" y="1343696"/>
            <a:ext cx="9557888" cy="5258230"/>
          </a:xfrm>
          <a:prstGeom prst="rect">
            <a:avLst/>
          </a:prstGeom>
        </p:spPr>
      </p:pic>
    </p:spTree>
    <p:extLst>
      <p:ext uri="{BB962C8B-B14F-4D97-AF65-F5344CB8AC3E}">
        <p14:creationId xmlns:p14="http://schemas.microsoft.com/office/powerpoint/2010/main" val="185335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dirty="0">
                <a:solidFill>
                  <a:srgbClr val="002060"/>
                </a:solidFill>
                <a:latin typeface="Verdana"/>
                <a:ea typeface="Verdana"/>
              </a:rPr>
              <a:t>Projekta iesnieguma sagatavošana (</a:t>
            </a:r>
            <a:r>
              <a:rPr lang="en-US" altLang="lv-LV" dirty="0">
                <a:solidFill>
                  <a:srgbClr val="002060"/>
                </a:solidFill>
                <a:latin typeface="Verdana"/>
                <a:ea typeface="Verdana"/>
              </a:rPr>
              <a:t>10</a:t>
            </a:r>
            <a:r>
              <a:rPr lang="lv-LV" altLang="lv-LV" dirty="0">
                <a:solidFill>
                  <a:srgbClr val="002060"/>
                </a:solidFill>
                <a:latin typeface="Verdana"/>
                <a:ea typeface="Verdana"/>
              </a:rPr>
              <a:t>)</a:t>
            </a:r>
            <a:endParaRPr lang="lv-LV" altLang="lv-LV" dirty="0">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11</a:t>
            </a:fld>
            <a:endParaRPr lang="en-US" altLang="lv-LV"/>
          </a:p>
        </p:txBody>
      </p:sp>
      <p:graphicFrame>
        <p:nvGraphicFramePr>
          <p:cNvPr id="4" name="Table 3">
            <a:extLst>
              <a:ext uri="{FF2B5EF4-FFF2-40B4-BE49-F238E27FC236}">
                <a16:creationId xmlns:a16="http://schemas.microsoft.com/office/drawing/2014/main" id="{A71C3528-F983-ED05-B593-DA7114DFCE68}"/>
              </a:ext>
            </a:extLst>
          </p:cNvPr>
          <p:cNvGraphicFramePr>
            <a:graphicFrameLocks noGrp="1"/>
          </p:cNvGraphicFramePr>
          <p:nvPr/>
        </p:nvGraphicFramePr>
        <p:xfrm>
          <a:off x="2078767" y="5184775"/>
          <a:ext cx="8361470" cy="982560"/>
        </p:xfrm>
        <a:graphic>
          <a:graphicData uri="http://schemas.openxmlformats.org/drawingml/2006/table">
            <a:tbl>
              <a:tblPr firstRow="1" bandRow="1">
                <a:effectLst/>
                <a:tableStyleId>{5C22544A-7EE6-4342-B048-85BDC9FD1C3A}</a:tableStyleId>
              </a:tblPr>
              <a:tblGrid>
                <a:gridCol w="8361470">
                  <a:extLst>
                    <a:ext uri="{9D8B030D-6E8A-4147-A177-3AD203B41FA5}">
                      <a16:colId xmlns:a16="http://schemas.microsoft.com/office/drawing/2014/main" val="55302314"/>
                    </a:ext>
                  </a:extLst>
                </a:gridCol>
              </a:tblGrid>
              <a:tr h="982560">
                <a:tc>
                  <a:txBody>
                    <a:bodyPr/>
                    <a:lstStyle/>
                    <a:p>
                      <a:endParaRPr lang="lv-LV" sz="1600" b="0" noProof="0" dirty="0">
                        <a:solidFill>
                          <a:srgbClr val="193764"/>
                        </a:solidFill>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918961682"/>
                  </a:ext>
                </a:extLst>
              </a:tr>
            </a:tbl>
          </a:graphicData>
        </a:graphic>
      </p:graphicFrame>
      <p:pic>
        <p:nvPicPr>
          <p:cNvPr id="7" name="Picture 6" descr="A screenshot of a computer">
            <a:extLst>
              <a:ext uri="{FF2B5EF4-FFF2-40B4-BE49-F238E27FC236}">
                <a16:creationId xmlns:a16="http://schemas.microsoft.com/office/drawing/2014/main" id="{69236E93-4606-D1F8-87C9-42F3DEE9F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792" y="807075"/>
            <a:ext cx="6976750" cy="3407284"/>
          </a:xfrm>
          <a:prstGeom prst="rect">
            <a:avLst/>
          </a:prstGeom>
        </p:spPr>
      </p:pic>
      <p:cxnSp>
        <p:nvCxnSpPr>
          <p:cNvPr id="8" name="Straight Arrow Connector 7">
            <a:extLst>
              <a:ext uri="{FF2B5EF4-FFF2-40B4-BE49-F238E27FC236}">
                <a16:creationId xmlns:a16="http://schemas.microsoft.com/office/drawing/2014/main" id="{FA47F014-6AAF-EEC2-42AA-30303142A88E}"/>
              </a:ext>
            </a:extLst>
          </p:cNvPr>
          <p:cNvCxnSpPr>
            <a:cxnSpLocks/>
          </p:cNvCxnSpPr>
          <p:nvPr/>
        </p:nvCxnSpPr>
        <p:spPr bwMode="auto">
          <a:xfrm flipH="1" flipV="1">
            <a:off x="9444506" y="4177048"/>
            <a:ext cx="854299" cy="1213582"/>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EBA63F15-C499-7EA7-7C9F-5A363171B784}"/>
              </a:ext>
            </a:extLst>
          </p:cNvPr>
          <p:cNvCxnSpPr>
            <a:cxnSpLocks/>
          </p:cNvCxnSpPr>
          <p:nvPr/>
        </p:nvCxnSpPr>
        <p:spPr bwMode="auto">
          <a:xfrm flipV="1">
            <a:off x="10522039" y="3696237"/>
            <a:ext cx="1064654" cy="1694393"/>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9B16E76E-1DE2-2F1B-AD1D-2A08B3D2E1D5}"/>
              </a:ext>
            </a:extLst>
          </p:cNvPr>
          <p:cNvSpPr txBox="1"/>
          <p:nvPr/>
        </p:nvSpPr>
        <p:spPr>
          <a:xfrm>
            <a:off x="9408342" y="5412095"/>
            <a:ext cx="2035946" cy="523220"/>
          </a:xfrm>
          <a:prstGeom prst="rect">
            <a:avLst/>
          </a:prstGeom>
          <a:noFill/>
        </p:spPr>
        <p:txBody>
          <a:bodyPr wrap="square" rtlCol="0">
            <a:spAutoFit/>
          </a:bodyPr>
          <a:lstStyle/>
          <a:p>
            <a:pPr algn="ctr"/>
            <a:r>
              <a:rPr lang="en-US" sz="1400" dirty="0" err="1">
                <a:latin typeface="Verdana" panose="020B0604030504040204" pitchFamily="34" charset="0"/>
                <a:ea typeface="Verdana" panose="020B0604030504040204" pitchFamily="34" charset="0"/>
              </a:rPr>
              <a:t>Aktivizē</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iespēju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pārvaldīt</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rādītājus</a:t>
            </a:r>
            <a:endParaRPr lang="lv-LV" sz="1400" dirty="0">
              <a:latin typeface="Verdana" panose="020B0604030504040204" pitchFamily="34" charset="0"/>
              <a:ea typeface="Verdana" panose="020B0604030504040204" pitchFamily="34" charset="0"/>
            </a:endParaRPr>
          </a:p>
        </p:txBody>
      </p:sp>
      <p:pic>
        <p:nvPicPr>
          <p:cNvPr id="15" name="Picture 14" descr="A screenshot of a computer&#10;&#10;Description automatically generated">
            <a:extLst>
              <a:ext uri="{FF2B5EF4-FFF2-40B4-BE49-F238E27FC236}">
                <a16:creationId xmlns:a16="http://schemas.microsoft.com/office/drawing/2014/main" id="{E46ED2E0-E48C-F5AD-E30D-2F829D056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01" y="2178424"/>
            <a:ext cx="4922291" cy="4071869"/>
          </a:xfrm>
          <a:prstGeom prst="rect">
            <a:avLst/>
          </a:prstGeom>
        </p:spPr>
      </p:pic>
      <p:sp>
        <p:nvSpPr>
          <p:cNvPr id="16" name="Oval 15">
            <a:extLst>
              <a:ext uri="{FF2B5EF4-FFF2-40B4-BE49-F238E27FC236}">
                <a16:creationId xmlns:a16="http://schemas.microsoft.com/office/drawing/2014/main" id="{F064C947-CE80-9E09-B796-6AD5E6025847}"/>
              </a:ext>
            </a:extLst>
          </p:cNvPr>
          <p:cNvSpPr/>
          <p:nvPr/>
        </p:nvSpPr>
        <p:spPr>
          <a:xfrm>
            <a:off x="6835580" y="3017949"/>
            <a:ext cx="402347" cy="21894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6436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dirty="0">
                <a:solidFill>
                  <a:srgbClr val="002060"/>
                </a:solidFill>
                <a:latin typeface="Verdana"/>
                <a:ea typeface="Verdana"/>
              </a:rPr>
              <a:t>Projekta iesnieguma sagatavošana (</a:t>
            </a:r>
            <a:r>
              <a:rPr lang="en-US" altLang="lv-LV" dirty="0">
                <a:solidFill>
                  <a:srgbClr val="002060"/>
                </a:solidFill>
                <a:latin typeface="Verdana"/>
                <a:ea typeface="Verdana"/>
              </a:rPr>
              <a:t>11</a:t>
            </a:r>
            <a:r>
              <a:rPr lang="lv-LV" altLang="lv-LV" dirty="0">
                <a:solidFill>
                  <a:srgbClr val="002060"/>
                </a:solidFill>
                <a:latin typeface="Verdana"/>
                <a:ea typeface="Verdana"/>
              </a:rPr>
              <a:t>)</a:t>
            </a:r>
            <a:endParaRPr lang="lv-LV" altLang="lv-LV" dirty="0">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12</a:t>
            </a:fld>
            <a:endParaRPr lang="en-US" altLang="lv-LV"/>
          </a:p>
        </p:txBody>
      </p:sp>
      <p:graphicFrame>
        <p:nvGraphicFramePr>
          <p:cNvPr id="4" name="Table 3">
            <a:extLst>
              <a:ext uri="{FF2B5EF4-FFF2-40B4-BE49-F238E27FC236}">
                <a16:creationId xmlns:a16="http://schemas.microsoft.com/office/drawing/2014/main" id="{A71C3528-F983-ED05-B593-DA7114DFCE68}"/>
              </a:ext>
            </a:extLst>
          </p:cNvPr>
          <p:cNvGraphicFramePr>
            <a:graphicFrameLocks noGrp="1"/>
          </p:cNvGraphicFramePr>
          <p:nvPr/>
        </p:nvGraphicFramePr>
        <p:xfrm>
          <a:off x="2078767" y="5184775"/>
          <a:ext cx="8361470" cy="982560"/>
        </p:xfrm>
        <a:graphic>
          <a:graphicData uri="http://schemas.openxmlformats.org/drawingml/2006/table">
            <a:tbl>
              <a:tblPr firstRow="1" bandRow="1">
                <a:effectLst/>
                <a:tableStyleId>{5C22544A-7EE6-4342-B048-85BDC9FD1C3A}</a:tableStyleId>
              </a:tblPr>
              <a:tblGrid>
                <a:gridCol w="8361470">
                  <a:extLst>
                    <a:ext uri="{9D8B030D-6E8A-4147-A177-3AD203B41FA5}">
                      <a16:colId xmlns:a16="http://schemas.microsoft.com/office/drawing/2014/main" val="55302314"/>
                    </a:ext>
                  </a:extLst>
                </a:gridCol>
              </a:tblGrid>
              <a:tr h="982560">
                <a:tc>
                  <a:txBody>
                    <a:bodyPr/>
                    <a:lstStyle/>
                    <a:p>
                      <a:endParaRPr lang="lv-LV" sz="1600" b="0" noProof="0" dirty="0">
                        <a:solidFill>
                          <a:srgbClr val="193764"/>
                        </a:solidFill>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918961682"/>
                  </a:ext>
                </a:extLst>
              </a:tr>
            </a:tbl>
          </a:graphicData>
        </a:graphic>
      </p:graphicFrame>
      <p:pic>
        <p:nvPicPr>
          <p:cNvPr id="11" name="Picture 10" descr="A screenshot of a computer">
            <a:extLst>
              <a:ext uri="{FF2B5EF4-FFF2-40B4-BE49-F238E27FC236}">
                <a16:creationId xmlns:a16="http://schemas.microsoft.com/office/drawing/2014/main" id="{940F4FED-4B00-AE73-E9BA-7252E66C8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828" y="3826636"/>
            <a:ext cx="8361470" cy="2799366"/>
          </a:xfrm>
          <a:prstGeom prst="rect">
            <a:avLst/>
          </a:prstGeom>
        </p:spPr>
      </p:pic>
      <p:pic>
        <p:nvPicPr>
          <p:cNvPr id="13" name="Picture 12" descr="A screenshot of a survey">
            <a:extLst>
              <a:ext uri="{FF2B5EF4-FFF2-40B4-BE49-F238E27FC236}">
                <a16:creationId xmlns:a16="http://schemas.microsoft.com/office/drawing/2014/main" id="{98FBCD13-D3D8-F45D-7807-179088752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659" y="763645"/>
            <a:ext cx="4091188" cy="3514491"/>
          </a:xfrm>
          <a:prstGeom prst="rect">
            <a:avLst/>
          </a:prstGeom>
        </p:spPr>
      </p:pic>
      <p:cxnSp>
        <p:nvCxnSpPr>
          <p:cNvPr id="14" name="Straight Arrow Connector 13">
            <a:extLst>
              <a:ext uri="{FF2B5EF4-FFF2-40B4-BE49-F238E27FC236}">
                <a16:creationId xmlns:a16="http://schemas.microsoft.com/office/drawing/2014/main" id="{60E882C4-4EA4-4082-9434-7A83D8111E99}"/>
              </a:ext>
            </a:extLst>
          </p:cNvPr>
          <p:cNvCxnSpPr>
            <a:cxnSpLocks/>
          </p:cNvCxnSpPr>
          <p:nvPr/>
        </p:nvCxnSpPr>
        <p:spPr bwMode="auto">
          <a:xfrm>
            <a:off x="3496650" y="3326352"/>
            <a:ext cx="188961" cy="523381"/>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EFA91210-FC80-248E-F4E4-65BD06B9D721}"/>
              </a:ext>
            </a:extLst>
          </p:cNvPr>
          <p:cNvCxnSpPr>
            <a:cxnSpLocks/>
          </p:cNvCxnSpPr>
          <p:nvPr/>
        </p:nvCxnSpPr>
        <p:spPr bwMode="auto">
          <a:xfrm>
            <a:off x="3966693" y="2266682"/>
            <a:ext cx="808685" cy="1622378"/>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9" name="Oval 18">
            <a:extLst>
              <a:ext uri="{FF2B5EF4-FFF2-40B4-BE49-F238E27FC236}">
                <a16:creationId xmlns:a16="http://schemas.microsoft.com/office/drawing/2014/main" id="{04692F19-8E72-6DAE-87FD-8C3D6DC79E0B}"/>
              </a:ext>
            </a:extLst>
          </p:cNvPr>
          <p:cNvSpPr/>
          <p:nvPr/>
        </p:nvSpPr>
        <p:spPr>
          <a:xfrm>
            <a:off x="2266707" y="3985654"/>
            <a:ext cx="966891" cy="309093"/>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22" name="Straight Arrow Connector 21">
            <a:extLst>
              <a:ext uri="{FF2B5EF4-FFF2-40B4-BE49-F238E27FC236}">
                <a16:creationId xmlns:a16="http://schemas.microsoft.com/office/drawing/2014/main" id="{08789712-2E0A-8820-4EEF-E1B7E129C927}"/>
              </a:ext>
            </a:extLst>
          </p:cNvPr>
          <p:cNvCxnSpPr>
            <a:cxnSpLocks/>
          </p:cNvCxnSpPr>
          <p:nvPr/>
        </p:nvCxnSpPr>
        <p:spPr bwMode="auto">
          <a:xfrm flipH="1">
            <a:off x="3262884" y="4294747"/>
            <a:ext cx="2249274" cy="931572"/>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32" name="TextBox 31">
            <a:extLst>
              <a:ext uri="{FF2B5EF4-FFF2-40B4-BE49-F238E27FC236}">
                <a16:creationId xmlns:a16="http://schemas.microsoft.com/office/drawing/2014/main" id="{52C1F626-CC79-CC8D-36D0-9CAA99E1B38D}"/>
              </a:ext>
            </a:extLst>
          </p:cNvPr>
          <p:cNvSpPr txBox="1"/>
          <p:nvPr/>
        </p:nvSpPr>
        <p:spPr>
          <a:xfrm>
            <a:off x="1914659" y="2485623"/>
            <a:ext cx="1934586" cy="954107"/>
          </a:xfrm>
          <a:prstGeom prst="rect">
            <a:avLst/>
          </a:prstGeom>
          <a:noFill/>
        </p:spPr>
        <p:txBody>
          <a:bodyPr wrap="square" rtlCol="0">
            <a:spAutoFit/>
          </a:bodyPr>
          <a:lstStyle/>
          <a:p>
            <a:pPr algn="ctr"/>
            <a:r>
              <a:rPr lang="en-US" sz="1400" dirty="0" err="1">
                <a:latin typeface="Verdana" panose="020B0604030504040204" pitchFamily="34" charset="0"/>
                <a:ea typeface="Verdana" panose="020B0604030504040204" pitchFamily="34" charset="0"/>
              </a:rPr>
              <a:t>Budžeta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pozīciju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sasaista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ar</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darbību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sadaļā</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Budžeta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kopsavilkums</a:t>
            </a:r>
            <a:r>
              <a:rPr lang="en-US" sz="1400" dirty="0">
                <a:latin typeface="Verdana" panose="020B0604030504040204" pitchFamily="34" charset="0"/>
                <a:ea typeface="Verdana" panose="020B0604030504040204" pitchFamily="34" charset="0"/>
              </a:rPr>
              <a:t>”</a:t>
            </a:r>
            <a:endParaRPr lang="lv-LV" sz="1400" dirty="0">
              <a:latin typeface="Verdana" panose="020B0604030504040204" pitchFamily="34" charset="0"/>
              <a:ea typeface="Verdana" panose="020B0604030504040204" pitchFamily="34" charset="0"/>
            </a:endParaRPr>
          </a:p>
        </p:txBody>
      </p:sp>
      <p:sp>
        <p:nvSpPr>
          <p:cNvPr id="35" name="TextBox 34">
            <a:extLst>
              <a:ext uri="{FF2B5EF4-FFF2-40B4-BE49-F238E27FC236}">
                <a16:creationId xmlns:a16="http://schemas.microsoft.com/office/drawing/2014/main" id="{8F6552AF-D4CE-3609-96D1-D533C35B82D5}"/>
              </a:ext>
            </a:extLst>
          </p:cNvPr>
          <p:cNvSpPr txBox="1"/>
          <p:nvPr/>
        </p:nvSpPr>
        <p:spPr>
          <a:xfrm>
            <a:off x="2657340" y="1663953"/>
            <a:ext cx="1554051" cy="523220"/>
          </a:xfrm>
          <a:prstGeom prst="rect">
            <a:avLst/>
          </a:prstGeom>
          <a:noFill/>
        </p:spPr>
        <p:txBody>
          <a:bodyPr wrap="square" rtlCol="0">
            <a:spAutoFit/>
          </a:bodyPr>
          <a:lstStyle/>
          <a:p>
            <a:pPr algn="ctr"/>
            <a:r>
              <a:rPr lang="en-US" sz="1400" dirty="0">
                <a:latin typeface="Verdana" panose="020B0604030504040204" pitchFamily="34" charset="0"/>
                <a:ea typeface="Verdana" panose="020B0604030504040204" pitchFamily="34" charset="0"/>
              </a:rPr>
              <a:t>HP </a:t>
            </a:r>
            <a:r>
              <a:rPr lang="en-US" sz="1400" dirty="0" err="1">
                <a:latin typeface="Verdana" panose="020B0604030504040204" pitchFamily="34" charset="0"/>
                <a:ea typeface="Verdana" panose="020B0604030504040204" pitchFamily="34" charset="0"/>
              </a:rPr>
              <a:t>darbību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pārvaldīšana</a:t>
            </a:r>
            <a:endParaRPr lang="lv-LV"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1087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2E9CFD-C036-B617-AF07-2CF7FBB39B47}"/>
              </a:ext>
            </a:extLst>
          </p:cNvPr>
          <p:cNvSpPr>
            <a:spLocks noGrp="1"/>
          </p:cNvSpPr>
          <p:nvPr>
            <p:ph type="sldNum" sz="quarter" idx="13"/>
          </p:nvPr>
        </p:nvSpPr>
        <p:spPr/>
        <p:txBody>
          <a:bodyPr/>
          <a:lstStyle/>
          <a:p>
            <a:pPr>
              <a:defRPr/>
            </a:pPr>
            <a:fld id="{8645E9F2-40DF-44A0-BDE6-92AB2C9D5910}" type="slidenum">
              <a:rPr lang="en-US" altLang="lv-LV" smtClean="0"/>
              <a:pPr>
                <a:defRPr/>
              </a:pPr>
              <a:t>13</a:t>
            </a:fld>
            <a:endParaRPr lang="en-US" altLang="lv-LV"/>
          </a:p>
        </p:txBody>
      </p:sp>
      <p:pic>
        <p:nvPicPr>
          <p:cNvPr id="8" name="Picture 7">
            <a:extLst>
              <a:ext uri="{FF2B5EF4-FFF2-40B4-BE49-F238E27FC236}">
                <a16:creationId xmlns:a16="http://schemas.microsoft.com/office/drawing/2014/main" id="{43972FFB-63E1-4FC2-141C-63D83771995B}"/>
              </a:ext>
            </a:extLst>
          </p:cNvPr>
          <p:cNvPicPr>
            <a:picLocks noChangeAspect="1"/>
          </p:cNvPicPr>
          <p:nvPr/>
        </p:nvPicPr>
        <p:blipFill>
          <a:blip r:embed="rId2"/>
          <a:stretch>
            <a:fillRect/>
          </a:stretch>
        </p:blipFill>
        <p:spPr>
          <a:xfrm>
            <a:off x="2811610" y="1123879"/>
            <a:ext cx="8123329" cy="3915561"/>
          </a:xfrm>
          <a:prstGeom prst="rect">
            <a:avLst/>
          </a:prstGeom>
        </p:spPr>
      </p:pic>
      <p:sp>
        <p:nvSpPr>
          <p:cNvPr id="9" name="Oval 8">
            <a:extLst>
              <a:ext uri="{FF2B5EF4-FFF2-40B4-BE49-F238E27FC236}">
                <a16:creationId xmlns:a16="http://schemas.microsoft.com/office/drawing/2014/main" id="{E6D1F808-2B82-A29D-F118-A8A5EE31615E}"/>
              </a:ext>
            </a:extLst>
          </p:cNvPr>
          <p:cNvSpPr/>
          <p:nvPr/>
        </p:nvSpPr>
        <p:spPr>
          <a:xfrm>
            <a:off x="2918823" y="3243811"/>
            <a:ext cx="823965" cy="40193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a:extLst>
              <a:ext uri="{FF2B5EF4-FFF2-40B4-BE49-F238E27FC236}">
                <a16:creationId xmlns:a16="http://schemas.microsoft.com/office/drawing/2014/main" id="{179ACFBF-713A-76C8-908B-68815A45A2E1}"/>
              </a:ext>
            </a:extLst>
          </p:cNvPr>
          <p:cNvSpPr txBox="1"/>
          <p:nvPr/>
        </p:nvSpPr>
        <p:spPr>
          <a:xfrm>
            <a:off x="188222" y="2296829"/>
            <a:ext cx="26859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dirty="0">
                <a:solidFill>
                  <a:srgbClr val="193764"/>
                </a:solidFill>
                <a:latin typeface="Verdana"/>
                <a:ea typeface="Verdana"/>
              </a:rPr>
              <a:t>Atzīmē rādītājus, kuri attiecas un konkrēto darbību / </a:t>
            </a:r>
            <a:r>
              <a:rPr lang="lv-LV" sz="1600" dirty="0" err="1">
                <a:solidFill>
                  <a:srgbClr val="193764"/>
                </a:solidFill>
                <a:latin typeface="Verdana"/>
                <a:ea typeface="Verdana"/>
              </a:rPr>
              <a:t>apakšdarbību</a:t>
            </a:r>
            <a:r>
              <a:rPr lang="lv-LV" sz="1600" dirty="0">
                <a:solidFill>
                  <a:srgbClr val="193764"/>
                </a:solidFill>
                <a:latin typeface="Verdana"/>
                <a:ea typeface="Verdana"/>
              </a:rPr>
              <a:t>, t.sk., HP rādītājus VINPI_18, VINPI_12 un/vai VINPI_17</a:t>
            </a:r>
          </a:p>
        </p:txBody>
      </p:sp>
      <p:sp>
        <p:nvSpPr>
          <p:cNvPr id="11" name="Title 1">
            <a:extLst>
              <a:ext uri="{FF2B5EF4-FFF2-40B4-BE49-F238E27FC236}">
                <a16:creationId xmlns:a16="http://schemas.microsoft.com/office/drawing/2014/main" id="{0CD3DDCD-9FDD-A143-8FFA-0D3DFF52449B}"/>
              </a:ext>
            </a:extLst>
          </p:cNvPr>
          <p:cNvSpPr>
            <a:spLocks noGrp="1"/>
          </p:cNvSpPr>
          <p:nvPr>
            <p:ph type="title"/>
          </p:nvPr>
        </p:nvSpPr>
        <p:spPr>
          <a:xfrm>
            <a:off x="2343150" y="381000"/>
            <a:ext cx="9239250" cy="1036638"/>
          </a:xfrm>
        </p:spPr>
        <p:txBody>
          <a:bodyPr/>
          <a:lstStyle/>
          <a:p>
            <a:r>
              <a:rPr lang="lv-LV" altLang="lv-LV" dirty="0">
                <a:solidFill>
                  <a:srgbClr val="002060"/>
                </a:solidFill>
              </a:rPr>
              <a:t>Projekta iesnieguma sagatavošana (</a:t>
            </a:r>
            <a:r>
              <a:rPr lang="en-US" altLang="lv-LV" dirty="0">
                <a:solidFill>
                  <a:srgbClr val="002060"/>
                </a:solidFill>
              </a:rPr>
              <a:t>12</a:t>
            </a:r>
            <a:r>
              <a:rPr lang="lv-LV" altLang="lv-LV" dirty="0">
                <a:solidFill>
                  <a:srgbClr val="002060"/>
                </a:solidFill>
              </a:rPr>
              <a:t>)</a:t>
            </a:r>
            <a:endParaRPr lang="lv-LV" altLang="lv-LV" dirty="0"/>
          </a:p>
        </p:txBody>
      </p:sp>
      <p:sp>
        <p:nvSpPr>
          <p:cNvPr id="12" name="Oval 11">
            <a:extLst>
              <a:ext uri="{FF2B5EF4-FFF2-40B4-BE49-F238E27FC236}">
                <a16:creationId xmlns:a16="http://schemas.microsoft.com/office/drawing/2014/main" id="{4D1BC83E-123B-FFBA-32CF-6DA34135FA24}"/>
              </a:ext>
            </a:extLst>
          </p:cNvPr>
          <p:cNvSpPr/>
          <p:nvPr/>
        </p:nvSpPr>
        <p:spPr>
          <a:xfrm>
            <a:off x="6068244" y="3223552"/>
            <a:ext cx="823965" cy="40193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 name="Picture 14">
            <a:extLst>
              <a:ext uri="{FF2B5EF4-FFF2-40B4-BE49-F238E27FC236}">
                <a16:creationId xmlns:a16="http://schemas.microsoft.com/office/drawing/2014/main" id="{A47A0E37-3470-A861-3A63-33E4A4D52616}"/>
              </a:ext>
            </a:extLst>
          </p:cNvPr>
          <p:cNvPicPr>
            <a:picLocks noChangeAspect="1"/>
          </p:cNvPicPr>
          <p:nvPr/>
        </p:nvPicPr>
        <p:blipFill>
          <a:blip r:embed="rId3"/>
          <a:stretch>
            <a:fillRect/>
          </a:stretch>
        </p:blipFill>
        <p:spPr>
          <a:xfrm>
            <a:off x="7203249" y="1300436"/>
            <a:ext cx="4702881" cy="3562446"/>
          </a:xfrm>
          <a:prstGeom prst="rect">
            <a:avLst/>
          </a:prstGeom>
        </p:spPr>
      </p:pic>
      <p:sp>
        <p:nvSpPr>
          <p:cNvPr id="16" name="Oval 15">
            <a:extLst>
              <a:ext uri="{FF2B5EF4-FFF2-40B4-BE49-F238E27FC236}">
                <a16:creationId xmlns:a16="http://schemas.microsoft.com/office/drawing/2014/main" id="{56EACEAF-4C18-0747-C2F0-7C1353EFF6BF}"/>
              </a:ext>
            </a:extLst>
          </p:cNvPr>
          <p:cNvSpPr/>
          <p:nvPr/>
        </p:nvSpPr>
        <p:spPr>
          <a:xfrm>
            <a:off x="9588731" y="1191946"/>
            <a:ext cx="2317400" cy="96857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1400">
                <a:latin typeface="Verdana" panose="020B0604030504040204" pitchFamily="34" charset="0"/>
                <a:ea typeface="Verdana" panose="020B0604030504040204" pitchFamily="34" charset="0"/>
              </a:rPr>
              <a:t>Norādīt</a:t>
            </a:r>
            <a:r>
              <a:rPr lang="en-US" sz="1400">
                <a:latin typeface="Verdana" panose="020B0604030504040204" pitchFamily="34" charset="0"/>
                <a:ea typeface="Verdana" panose="020B0604030504040204" pitchFamily="34" charset="0"/>
              </a:rPr>
              <a:t> HP </a:t>
            </a:r>
            <a:r>
              <a:rPr lang="lv-LV" sz="1400">
                <a:latin typeface="Verdana" panose="020B0604030504040204" pitchFamily="34" charset="0"/>
                <a:ea typeface="Verdana" panose="020B0604030504040204" pitchFamily="34" charset="0"/>
              </a:rPr>
              <a:t>darbības</a:t>
            </a:r>
            <a:r>
              <a:rPr lang="en-US" sz="1400">
                <a:latin typeface="Verdana" panose="020B0604030504040204" pitchFamily="34" charset="0"/>
                <a:ea typeface="Verdana" panose="020B0604030504040204" pitchFamily="34" charset="0"/>
              </a:rPr>
              <a:t>, </a:t>
            </a:r>
            <a:r>
              <a:rPr lang="lv-LV" sz="1400" u="sng">
                <a:latin typeface="Verdana" panose="020B0604030504040204" pitchFamily="34" charset="0"/>
                <a:ea typeface="Verdana" panose="020B0604030504040204" pitchFamily="34" charset="0"/>
              </a:rPr>
              <a:t>kuras</a:t>
            </a:r>
            <a:r>
              <a:rPr lang="en-US" sz="1400" u="sng">
                <a:latin typeface="Verdana" panose="020B0604030504040204" pitchFamily="34" charset="0"/>
                <a:ea typeface="Verdana" panose="020B0604030504040204" pitchFamily="34" charset="0"/>
              </a:rPr>
              <a:t> </a:t>
            </a:r>
            <a:r>
              <a:rPr lang="lv-LV" sz="1400" u="sng">
                <a:latin typeface="Verdana" panose="020B0604030504040204" pitchFamily="34" charset="0"/>
                <a:ea typeface="Verdana" panose="020B0604030504040204" pitchFamily="34" charset="0"/>
              </a:rPr>
              <a:t>tiks</a:t>
            </a:r>
            <a:r>
              <a:rPr lang="en-US" sz="1400" u="sng">
                <a:latin typeface="Verdana" panose="020B0604030504040204" pitchFamily="34" charset="0"/>
                <a:ea typeface="Verdana" panose="020B0604030504040204" pitchFamily="34" charset="0"/>
              </a:rPr>
              <a:t> </a:t>
            </a:r>
            <a:r>
              <a:rPr lang="lv-LV" sz="1400" u="sng">
                <a:latin typeface="Verdana" panose="020B0604030504040204" pitchFamily="34" charset="0"/>
                <a:ea typeface="Verdana" panose="020B0604030504040204" pitchFamily="34" charset="0"/>
              </a:rPr>
              <a:t>īstenotas</a:t>
            </a:r>
            <a:r>
              <a:rPr lang="en-US" sz="1400" u="sng">
                <a:latin typeface="Verdana" panose="020B0604030504040204" pitchFamily="34" charset="0"/>
                <a:ea typeface="Verdana" panose="020B0604030504040204" pitchFamily="34" charset="0"/>
              </a:rPr>
              <a:t>!!! </a:t>
            </a:r>
            <a:endParaRPr lang="lv-LV" sz="1400" u="sng">
              <a:latin typeface="Verdana" panose="020B0604030504040204" pitchFamily="34" charset="0"/>
              <a:ea typeface="Verdana" panose="020B0604030504040204" pitchFamily="34" charset="0"/>
            </a:endParaRPr>
          </a:p>
        </p:txBody>
      </p:sp>
      <p:sp>
        <p:nvSpPr>
          <p:cNvPr id="18" name="Oval 17">
            <a:extLst>
              <a:ext uri="{FF2B5EF4-FFF2-40B4-BE49-F238E27FC236}">
                <a16:creationId xmlns:a16="http://schemas.microsoft.com/office/drawing/2014/main" id="{29A89288-2395-2A05-EA19-3AA771013B77}"/>
              </a:ext>
            </a:extLst>
          </p:cNvPr>
          <p:cNvSpPr/>
          <p:nvPr/>
        </p:nvSpPr>
        <p:spPr>
          <a:xfrm>
            <a:off x="8080705" y="5331264"/>
            <a:ext cx="2497895" cy="115559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1400">
                <a:latin typeface="Verdana" panose="020B0604030504040204" pitchFamily="34" charset="0"/>
                <a:ea typeface="Verdana" panose="020B0604030504040204" pitchFamily="34" charset="0"/>
              </a:rPr>
              <a:t>Izvēlētām</a:t>
            </a:r>
            <a:r>
              <a:rPr lang="en-US" sz="1400">
                <a:latin typeface="Verdana" panose="020B0604030504040204" pitchFamily="34" charset="0"/>
                <a:ea typeface="Verdana" panose="020B0604030504040204" pitchFamily="34" charset="0"/>
              </a:rPr>
              <a:t> HP </a:t>
            </a:r>
            <a:r>
              <a:rPr lang="lv-LV" sz="1400">
                <a:latin typeface="Verdana" panose="020B0604030504040204" pitchFamily="34" charset="0"/>
                <a:ea typeface="Verdana" panose="020B0604030504040204" pitchFamily="34" charset="0"/>
              </a:rPr>
              <a:t>darbībām</a:t>
            </a:r>
            <a:r>
              <a:rPr lang="en-US" sz="1400">
                <a:latin typeface="Verdana" panose="020B0604030504040204" pitchFamily="34" charset="0"/>
                <a:ea typeface="Verdana" panose="020B0604030504040204" pitchFamily="34" charset="0"/>
              </a:rPr>
              <a:t> </a:t>
            </a:r>
            <a:r>
              <a:rPr lang="lv-LV" sz="1400">
                <a:latin typeface="Verdana" panose="020B0604030504040204" pitchFamily="34" charset="0"/>
                <a:ea typeface="Verdana" panose="020B0604030504040204" pitchFamily="34" charset="0"/>
              </a:rPr>
              <a:t>jānorāda</a:t>
            </a:r>
            <a:r>
              <a:rPr lang="en-US" sz="1400">
                <a:latin typeface="Verdana" panose="020B0604030504040204" pitchFamily="34" charset="0"/>
                <a:ea typeface="Verdana" panose="020B0604030504040204" pitchFamily="34" charset="0"/>
              </a:rPr>
              <a:t> </a:t>
            </a:r>
            <a:r>
              <a:rPr lang="en-US" sz="1400" u="sng">
                <a:latin typeface="Verdana" panose="020B0604030504040204" pitchFamily="34" charset="0"/>
                <a:ea typeface="Verdana" panose="020B0604030504040204" pitchFamily="34" charset="0"/>
              </a:rPr>
              <a:t>pamatojums</a:t>
            </a:r>
            <a:r>
              <a:rPr lang="en-US">
                <a:latin typeface="Verdana" panose="020B0604030504040204" pitchFamily="34" charset="0"/>
                <a:ea typeface="Verdana" panose="020B0604030504040204" pitchFamily="34" charset="0"/>
              </a:rPr>
              <a:t>!</a:t>
            </a:r>
            <a:endParaRPr lang="lv-LV">
              <a:latin typeface="Verdana" panose="020B0604030504040204" pitchFamily="34" charset="0"/>
              <a:ea typeface="Verdana" panose="020B0604030504040204" pitchFamily="34" charset="0"/>
            </a:endParaRPr>
          </a:p>
        </p:txBody>
      </p:sp>
      <p:pic>
        <p:nvPicPr>
          <p:cNvPr id="24" name="Picture 23">
            <a:extLst>
              <a:ext uri="{FF2B5EF4-FFF2-40B4-BE49-F238E27FC236}">
                <a16:creationId xmlns:a16="http://schemas.microsoft.com/office/drawing/2014/main" id="{9F3B8F1D-7C3C-2F66-B981-2B2055C76CC0}"/>
              </a:ext>
            </a:extLst>
          </p:cNvPr>
          <p:cNvPicPr>
            <a:picLocks noChangeAspect="1"/>
          </p:cNvPicPr>
          <p:nvPr/>
        </p:nvPicPr>
        <p:blipFill>
          <a:blip r:embed="rId4"/>
          <a:stretch>
            <a:fillRect/>
          </a:stretch>
        </p:blipFill>
        <p:spPr>
          <a:xfrm>
            <a:off x="1609292" y="4378981"/>
            <a:ext cx="5504674" cy="2354221"/>
          </a:xfrm>
          <a:prstGeom prst="rect">
            <a:avLst/>
          </a:prstGeom>
        </p:spPr>
      </p:pic>
      <p:cxnSp>
        <p:nvCxnSpPr>
          <p:cNvPr id="19" name="Straight Arrow Connector 18">
            <a:extLst>
              <a:ext uri="{FF2B5EF4-FFF2-40B4-BE49-F238E27FC236}">
                <a16:creationId xmlns:a16="http://schemas.microsoft.com/office/drawing/2014/main" id="{4DE70AA8-5E6F-8913-80A4-3159EDFD8AFD}"/>
              </a:ext>
            </a:extLst>
          </p:cNvPr>
          <p:cNvCxnSpPr>
            <a:cxnSpLocks/>
          </p:cNvCxnSpPr>
          <p:nvPr/>
        </p:nvCxnSpPr>
        <p:spPr bwMode="auto">
          <a:xfrm flipH="1">
            <a:off x="6280220" y="5909062"/>
            <a:ext cx="1959169" cy="567938"/>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4290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dirty="0">
                <a:solidFill>
                  <a:srgbClr val="002060"/>
                </a:solidFill>
                <a:latin typeface="Verdana"/>
                <a:ea typeface="Verdana"/>
              </a:rPr>
              <a:t>Projekta iesnieguma sagatavošana (</a:t>
            </a:r>
            <a:r>
              <a:rPr lang="en-US" altLang="lv-LV" dirty="0">
                <a:solidFill>
                  <a:srgbClr val="002060"/>
                </a:solidFill>
                <a:latin typeface="Verdana"/>
                <a:ea typeface="Verdana"/>
              </a:rPr>
              <a:t>13</a:t>
            </a:r>
            <a:r>
              <a:rPr lang="lv-LV" altLang="lv-LV" dirty="0">
                <a:solidFill>
                  <a:srgbClr val="002060"/>
                </a:solidFill>
                <a:latin typeface="Verdana"/>
                <a:ea typeface="Verdana"/>
              </a:rPr>
              <a:t>)</a:t>
            </a:r>
            <a:endParaRPr lang="lv-LV" altLang="lv-LV" dirty="0">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14</a:t>
            </a:fld>
            <a:endParaRPr lang="en-US" altLang="lv-LV"/>
          </a:p>
        </p:txBody>
      </p:sp>
      <p:pic>
        <p:nvPicPr>
          <p:cNvPr id="3" name="Picture 2" descr="A screenshot of a computer&#10;&#10;Description automatically generated">
            <a:extLst>
              <a:ext uri="{FF2B5EF4-FFF2-40B4-BE49-F238E27FC236}">
                <a16:creationId xmlns:a16="http://schemas.microsoft.com/office/drawing/2014/main" id="{C67E02A0-4A02-3A76-FD85-7B370A582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852" y="899319"/>
            <a:ext cx="8781636" cy="4351409"/>
          </a:xfrm>
          <a:prstGeom prst="rect">
            <a:avLst/>
          </a:prstGeom>
        </p:spPr>
      </p:pic>
      <p:cxnSp>
        <p:nvCxnSpPr>
          <p:cNvPr id="6" name="Straight Arrow Connector 5">
            <a:extLst>
              <a:ext uri="{FF2B5EF4-FFF2-40B4-BE49-F238E27FC236}">
                <a16:creationId xmlns:a16="http://schemas.microsoft.com/office/drawing/2014/main" id="{B6993731-1FC6-4069-5895-93FBD2E113DE}"/>
              </a:ext>
            </a:extLst>
          </p:cNvPr>
          <p:cNvCxnSpPr>
            <a:cxnSpLocks/>
          </p:cNvCxnSpPr>
          <p:nvPr/>
        </p:nvCxnSpPr>
        <p:spPr bwMode="auto">
          <a:xfrm>
            <a:off x="2469356" y="3613524"/>
            <a:ext cx="579548"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2" name="Straight Arrow Connector 1">
            <a:extLst>
              <a:ext uri="{FF2B5EF4-FFF2-40B4-BE49-F238E27FC236}">
                <a16:creationId xmlns:a16="http://schemas.microsoft.com/office/drawing/2014/main" id="{0B1F3589-F1C9-9E61-8B90-AF8EE79B3441}"/>
              </a:ext>
            </a:extLst>
          </p:cNvPr>
          <p:cNvCxnSpPr>
            <a:cxnSpLocks/>
          </p:cNvCxnSpPr>
          <p:nvPr/>
        </p:nvCxnSpPr>
        <p:spPr bwMode="auto">
          <a:xfrm flipH="1" flipV="1">
            <a:off x="7748833" y="5043338"/>
            <a:ext cx="760202" cy="725709"/>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D24B746A-6B7A-41B7-9148-C4B50A6E2954}"/>
              </a:ext>
            </a:extLst>
          </p:cNvPr>
          <p:cNvCxnSpPr>
            <a:cxnSpLocks/>
          </p:cNvCxnSpPr>
          <p:nvPr/>
        </p:nvCxnSpPr>
        <p:spPr bwMode="auto">
          <a:xfrm flipV="1">
            <a:off x="9615819" y="4175837"/>
            <a:ext cx="1034933" cy="163555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B815B7B3-D464-E2F5-38A4-8C1486EECE75}"/>
              </a:ext>
            </a:extLst>
          </p:cNvPr>
          <p:cNvSpPr txBox="1"/>
          <p:nvPr/>
        </p:nvSpPr>
        <p:spPr>
          <a:xfrm>
            <a:off x="7277493" y="5731497"/>
            <a:ext cx="3817855" cy="353943"/>
          </a:xfrm>
          <a:prstGeom prst="rect">
            <a:avLst/>
          </a:prstGeom>
          <a:noFill/>
        </p:spPr>
        <p:txBody>
          <a:bodyPr wrap="square" rtlCol="0">
            <a:spAutoFit/>
          </a:bodyPr>
          <a:lstStyle/>
          <a:p>
            <a:pPr algn="ctr"/>
            <a:r>
              <a:rPr lang="en-US" dirty="0" err="1"/>
              <a:t>Apakšdarbību</a:t>
            </a:r>
            <a:r>
              <a:rPr lang="en-US" dirty="0"/>
              <a:t> un to </a:t>
            </a:r>
            <a:r>
              <a:rPr lang="en-US" dirty="0" err="1"/>
              <a:t>aprakstu</a:t>
            </a:r>
            <a:r>
              <a:rPr lang="en-US" dirty="0"/>
              <a:t> </a:t>
            </a:r>
            <a:r>
              <a:rPr lang="en-US" dirty="0" err="1"/>
              <a:t>norādīšana</a:t>
            </a:r>
            <a:endParaRPr lang="lv-LV" dirty="0"/>
          </a:p>
        </p:txBody>
      </p:sp>
      <p:sp>
        <p:nvSpPr>
          <p:cNvPr id="12" name="TextBox 11">
            <a:extLst>
              <a:ext uri="{FF2B5EF4-FFF2-40B4-BE49-F238E27FC236}">
                <a16:creationId xmlns:a16="http://schemas.microsoft.com/office/drawing/2014/main" id="{C75A6E4E-EE03-8752-9901-934753C47715}"/>
              </a:ext>
            </a:extLst>
          </p:cNvPr>
          <p:cNvSpPr txBox="1"/>
          <p:nvPr/>
        </p:nvSpPr>
        <p:spPr>
          <a:xfrm>
            <a:off x="615884" y="2950590"/>
            <a:ext cx="1960776" cy="1138773"/>
          </a:xfrm>
          <a:prstGeom prst="rect">
            <a:avLst/>
          </a:prstGeom>
          <a:noFill/>
        </p:spPr>
        <p:txBody>
          <a:bodyPr wrap="square" rtlCol="0">
            <a:spAutoFit/>
          </a:bodyPr>
          <a:lstStyle/>
          <a:p>
            <a:pPr algn="ctr"/>
            <a:r>
              <a:rPr lang="en-US" dirty="0" err="1"/>
              <a:t>Aktivizēta</a:t>
            </a:r>
            <a:r>
              <a:rPr lang="en-US" dirty="0"/>
              <a:t> </a:t>
            </a:r>
            <a:r>
              <a:rPr lang="en-US" dirty="0" err="1"/>
              <a:t>iespēja</a:t>
            </a:r>
            <a:r>
              <a:rPr lang="en-US" dirty="0"/>
              <a:t> </a:t>
            </a:r>
            <a:r>
              <a:rPr lang="en-US" dirty="0" err="1"/>
              <a:t>projekta</a:t>
            </a:r>
            <a:r>
              <a:rPr lang="en-US" dirty="0"/>
              <a:t> </a:t>
            </a:r>
            <a:r>
              <a:rPr lang="en-US" dirty="0" err="1"/>
              <a:t>darbībai</a:t>
            </a:r>
            <a:r>
              <a:rPr lang="en-US" dirty="0"/>
              <a:t> </a:t>
            </a:r>
            <a:r>
              <a:rPr lang="en-US" dirty="0" err="1"/>
              <a:t>pievienot</a:t>
            </a:r>
            <a:r>
              <a:rPr lang="en-US" dirty="0"/>
              <a:t> </a:t>
            </a:r>
            <a:r>
              <a:rPr lang="en-US" dirty="0" err="1"/>
              <a:t>apakšdarbību</a:t>
            </a:r>
            <a:endParaRPr lang="lv-LV" dirty="0"/>
          </a:p>
        </p:txBody>
      </p:sp>
    </p:spTree>
    <p:extLst>
      <p:ext uri="{BB962C8B-B14F-4D97-AF65-F5344CB8AC3E}">
        <p14:creationId xmlns:p14="http://schemas.microsoft.com/office/powerpoint/2010/main" val="421268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dirty="0">
                <a:solidFill>
                  <a:srgbClr val="002060"/>
                </a:solidFill>
                <a:latin typeface="Verdana"/>
                <a:ea typeface="Verdana"/>
              </a:rPr>
              <a:t>Projekta iesnieguma sagatavošana (</a:t>
            </a:r>
            <a:r>
              <a:rPr lang="en-US" altLang="lv-LV" dirty="0">
                <a:solidFill>
                  <a:srgbClr val="002060"/>
                </a:solidFill>
                <a:latin typeface="Verdana"/>
                <a:ea typeface="Verdana"/>
              </a:rPr>
              <a:t>14</a:t>
            </a:r>
            <a:r>
              <a:rPr lang="lv-LV" altLang="lv-LV" dirty="0">
                <a:solidFill>
                  <a:srgbClr val="002060"/>
                </a:solidFill>
                <a:latin typeface="Verdana"/>
                <a:ea typeface="Verdana"/>
              </a:rPr>
              <a:t>)</a:t>
            </a:r>
            <a:endParaRPr lang="lv-LV" altLang="lv-LV" dirty="0">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15</a:t>
            </a:fld>
            <a:endParaRPr lang="en-US" altLang="lv-LV"/>
          </a:p>
        </p:txBody>
      </p:sp>
      <p:pic>
        <p:nvPicPr>
          <p:cNvPr id="5" name="Picture 4" descr="A screenshot of a computer">
            <a:extLst>
              <a:ext uri="{FF2B5EF4-FFF2-40B4-BE49-F238E27FC236}">
                <a16:creationId xmlns:a16="http://schemas.microsoft.com/office/drawing/2014/main" id="{F1944997-794C-9DF4-C772-32A10FB15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49" y="1190634"/>
            <a:ext cx="10895239" cy="5202016"/>
          </a:xfrm>
          <a:prstGeom prst="rect">
            <a:avLst/>
          </a:prstGeom>
        </p:spPr>
      </p:pic>
    </p:spTree>
    <p:extLst>
      <p:ext uri="{BB962C8B-B14F-4D97-AF65-F5344CB8AC3E}">
        <p14:creationId xmlns:p14="http://schemas.microsoft.com/office/powerpoint/2010/main" val="318000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FEEA-402A-824E-4364-6B127580F652}"/>
              </a:ext>
            </a:extLst>
          </p:cNvPr>
          <p:cNvSpPr>
            <a:spLocks noGrp="1"/>
          </p:cNvSpPr>
          <p:nvPr>
            <p:ph type="title"/>
          </p:nvPr>
        </p:nvSpPr>
        <p:spPr/>
        <p:txBody>
          <a:bodyPr/>
          <a:lstStyle/>
          <a:p>
            <a:r>
              <a:rPr lang="lv-LV" altLang="lv-LV" dirty="0">
                <a:solidFill>
                  <a:srgbClr val="002060"/>
                </a:solidFill>
              </a:rPr>
              <a:t>Projekta iesnieguma sagatavošana (</a:t>
            </a:r>
            <a:r>
              <a:rPr lang="en-US" altLang="lv-LV" dirty="0">
                <a:solidFill>
                  <a:srgbClr val="002060"/>
                </a:solidFill>
              </a:rPr>
              <a:t>15</a:t>
            </a:r>
            <a:r>
              <a:rPr lang="lv-LV" altLang="lv-LV" dirty="0">
                <a:solidFill>
                  <a:srgbClr val="002060"/>
                </a:solidFill>
              </a:rPr>
              <a:t>)</a:t>
            </a:r>
            <a:endParaRPr lang="lv-LV" dirty="0"/>
          </a:p>
        </p:txBody>
      </p:sp>
      <p:sp>
        <p:nvSpPr>
          <p:cNvPr id="6" name="Slide Number Placeholder 5">
            <a:extLst>
              <a:ext uri="{FF2B5EF4-FFF2-40B4-BE49-F238E27FC236}">
                <a16:creationId xmlns:a16="http://schemas.microsoft.com/office/drawing/2014/main" id="{F42A8759-E5AA-2FCE-CDFC-4369FB94041C}"/>
              </a:ext>
            </a:extLst>
          </p:cNvPr>
          <p:cNvSpPr>
            <a:spLocks noGrp="1"/>
          </p:cNvSpPr>
          <p:nvPr>
            <p:ph type="sldNum" sz="quarter" idx="13"/>
          </p:nvPr>
        </p:nvSpPr>
        <p:spPr/>
        <p:txBody>
          <a:bodyPr/>
          <a:lstStyle/>
          <a:p>
            <a:pPr>
              <a:defRPr/>
            </a:pPr>
            <a:fld id="{8645E9F2-40DF-44A0-BDE6-92AB2C9D5910}" type="slidenum">
              <a:rPr lang="en-US" altLang="lv-LV" smtClean="0"/>
              <a:pPr>
                <a:defRPr/>
              </a:pPr>
              <a:t>16</a:t>
            </a:fld>
            <a:endParaRPr lang="en-US" altLang="lv-LV"/>
          </a:p>
        </p:txBody>
      </p:sp>
      <p:sp>
        <p:nvSpPr>
          <p:cNvPr id="20" name="TextBox 19">
            <a:extLst>
              <a:ext uri="{FF2B5EF4-FFF2-40B4-BE49-F238E27FC236}">
                <a16:creationId xmlns:a16="http://schemas.microsoft.com/office/drawing/2014/main" id="{DA662F1C-CCD1-5ABC-3430-D40B7ACDBF63}"/>
              </a:ext>
            </a:extLst>
          </p:cNvPr>
          <p:cNvSpPr txBox="1"/>
          <p:nvPr/>
        </p:nvSpPr>
        <p:spPr>
          <a:xfrm>
            <a:off x="286494" y="5282732"/>
            <a:ext cx="2872043" cy="738664"/>
          </a:xfrm>
          <a:prstGeom prst="rect">
            <a:avLst/>
          </a:prstGeom>
          <a:noFill/>
        </p:spPr>
        <p:txBody>
          <a:bodyPr wrap="square" lIns="91440" tIns="45720" rIns="91440" bIns="45720" rtlCol="0" anchor="t">
            <a:spAutoFit/>
          </a:bodyPr>
          <a:lstStyle/>
          <a:p>
            <a:endParaRPr lang="lv-LV" sz="1400" dirty="0">
              <a:solidFill>
                <a:srgbClr val="193764"/>
              </a:solidFill>
              <a:latin typeface="Verdana"/>
              <a:ea typeface="Verdana"/>
              <a:cs typeface="Arial"/>
            </a:endParaRPr>
          </a:p>
          <a:p>
            <a:r>
              <a:rPr lang="lv-LV" sz="1400" dirty="0">
                <a:solidFill>
                  <a:srgbClr val="193764"/>
                </a:solidFill>
                <a:latin typeface="Verdana"/>
                <a:ea typeface="Verdana"/>
                <a:cs typeface="Arial"/>
              </a:rPr>
              <a:t>Pievieno pielikumus, ja attiecināms. </a:t>
            </a:r>
            <a:endParaRPr lang="lv-LV" sz="1400" dirty="0"/>
          </a:p>
        </p:txBody>
      </p:sp>
      <p:sp>
        <p:nvSpPr>
          <p:cNvPr id="4" name="TextBox 3">
            <a:extLst>
              <a:ext uri="{FF2B5EF4-FFF2-40B4-BE49-F238E27FC236}">
                <a16:creationId xmlns:a16="http://schemas.microsoft.com/office/drawing/2014/main" id="{29EC7B00-E40D-D414-A7B5-CDB47CEEB959}"/>
              </a:ext>
            </a:extLst>
          </p:cNvPr>
          <p:cNvSpPr txBox="1"/>
          <p:nvPr/>
        </p:nvSpPr>
        <p:spPr>
          <a:xfrm>
            <a:off x="120202" y="2493517"/>
            <a:ext cx="24598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400" dirty="0">
                <a:solidFill>
                  <a:srgbClr val="193764"/>
                </a:solidFill>
                <a:latin typeface="Verdana"/>
                <a:ea typeface="Verdana"/>
              </a:rPr>
              <a:t>Nepievienojot pielikumus šajā sadaļā, nevarēs iesniegt projekta iesniegumu! </a:t>
            </a:r>
            <a:r>
              <a:rPr lang="en-US" sz="1400" dirty="0">
                <a:solidFill>
                  <a:srgbClr val="193764"/>
                </a:solidFill>
                <a:latin typeface="Verdana"/>
                <a:ea typeface="Verdana"/>
              </a:rPr>
              <a:t>​</a:t>
            </a:r>
            <a:endParaRPr lang="en-US" sz="1400" dirty="0"/>
          </a:p>
        </p:txBody>
      </p:sp>
      <p:pic>
        <p:nvPicPr>
          <p:cNvPr id="5" name="Picture 4" descr="A screenshot of a computer&#10;&#10;Description automatically generated">
            <a:extLst>
              <a:ext uri="{FF2B5EF4-FFF2-40B4-BE49-F238E27FC236}">
                <a16:creationId xmlns:a16="http://schemas.microsoft.com/office/drawing/2014/main" id="{4CE17664-DFF4-9635-E747-585C5EFA4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856" y="850224"/>
            <a:ext cx="8542986" cy="4472248"/>
          </a:xfrm>
          <a:prstGeom prst="rect">
            <a:avLst/>
          </a:prstGeom>
        </p:spPr>
      </p:pic>
      <p:cxnSp>
        <p:nvCxnSpPr>
          <p:cNvPr id="11" name="Straight Arrow Connector 10">
            <a:extLst>
              <a:ext uri="{FF2B5EF4-FFF2-40B4-BE49-F238E27FC236}">
                <a16:creationId xmlns:a16="http://schemas.microsoft.com/office/drawing/2014/main" id="{8097FFA2-B604-0D1B-3FA3-1CE920E35BEB}"/>
              </a:ext>
            </a:extLst>
          </p:cNvPr>
          <p:cNvCxnSpPr>
            <a:cxnSpLocks/>
          </p:cNvCxnSpPr>
          <p:nvPr/>
        </p:nvCxnSpPr>
        <p:spPr bwMode="auto">
          <a:xfrm flipV="1">
            <a:off x="2515673" y="1747234"/>
            <a:ext cx="2159358" cy="910107"/>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915474F0-958D-30EB-0F7E-D82E847EB8D3}"/>
              </a:ext>
            </a:extLst>
          </p:cNvPr>
          <p:cNvCxnSpPr>
            <a:cxnSpLocks/>
          </p:cNvCxnSpPr>
          <p:nvPr/>
        </p:nvCxnSpPr>
        <p:spPr bwMode="auto">
          <a:xfrm flipV="1">
            <a:off x="1931831" y="3158533"/>
            <a:ext cx="2803302" cy="2163939"/>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22" name="Oval 21">
            <a:extLst>
              <a:ext uri="{FF2B5EF4-FFF2-40B4-BE49-F238E27FC236}">
                <a16:creationId xmlns:a16="http://schemas.microsoft.com/office/drawing/2014/main" id="{FD185A11-73E1-FD55-CDB5-F07C47A099CF}"/>
              </a:ext>
            </a:extLst>
          </p:cNvPr>
          <p:cNvSpPr/>
          <p:nvPr/>
        </p:nvSpPr>
        <p:spPr>
          <a:xfrm>
            <a:off x="2756647" y="3447624"/>
            <a:ext cx="966891" cy="222855"/>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8392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FEEA-402A-824E-4364-6B127580F652}"/>
              </a:ext>
            </a:extLst>
          </p:cNvPr>
          <p:cNvSpPr>
            <a:spLocks noGrp="1"/>
          </p:cNvSpPr>
          <p:nvPr>
            <p:ph type="title"/>
          </p:nvPr>
        </p:nvSpPr>
        <p:spPr/>
        <p:txBody>
          <a:bodyPr/>
          <a:lstStyle/>
          <a:p>
            <a:r>
              <a:rPr lang="lv-LV" altLang="lv-LV" dirty="0">
                <a:solidFill>
                  <a:srgbClr val="002060"/>
                </a:solidFill>
              </a:rPr>
              <a:t>Projekta iesnieguma sagatavošana (</a:t>
            </a:r>
            <a:r>
              <a:rPr lang="en-US" altLang="lv-LV" dirty="0">
                <a:solidFill>
                  <a:srgbClr val="002060"/>
                </a:solidFill>
              </a:rPr>
              <a:t>16</a:t>
            </a:r>
            <a:r>
              <a:rPr lang="lv-LV" altLang="lv-LV" dirty="0">
                <a:solidFill>
                  <a:srgbClr val="002060"/>
                </a:solidFill>
              </a:rPr>
              <a:t>)</a:t>
            </a:r>
            <a:endParaRPr lang="lv-LV" dirty="0"/>
          </a:p>
        </p:txBody>
      </p:sp>
      <p:sp>
        <p:nvSpPr>
          <p:cNvPr id="6" name="Slide Number Placeholder 5">
            <a:extLst>
              <a:ext uri="{FF2B5EF4-FFF2-40B4-BE49-F238E27FC236}">
                <a16:creationId xmlns:a16="http://schemas.microsoft.com/office/drawing/2014/main" id="{F42A8759-E5AA-2FCE-CDFC-4369FB94041C}"/>
              </a:ext>
            </a:extLst>
          </p:cNvPr>
          <p:cNvSpPr>
            <a:spLocks noGrp="1"/>
          </p:cNvSpPr>
          <p:nvPr>
            <p:ph type="sldNum" sz="quarter" idx="13"/>
          </p:nvPr>
        </p:nvSpPr>
        <p:spPr/>
        <p:txBody>
          <a:bodyPr/>
          <a:lstStyle/>
          <a:p>
            <a:pPr>
              <a:defRPr/>
            </a:pPr>
            <a:fld id="{8645E9F2-40DF-44A0-BDE6-92AB2C9D5910}" type="slidenum">
              <a:rPr lang="en-US" altLang="lv-LV" smtClean="0"/>
              <a:pPr>
                <a:defRPr/>
              </a:pPr>
              <a:t>17</a:t>
            </a:fld>
            <a:endParaRPr lang="en-US" altLang="lv-LV"/>
          </a:p>
        </p:txBody>
      </p:sp>
      <p:pic>
        <p:nvPicPr>
          <p:cNvPr id="5" name="Picture 4" descr="A screenshot of a computer&#10;&#10;Description automatically generated">
            <a:extLst>
              <a:ext uri="{FF2B5EF4-FFF2-40B4-BE49-F238E27FC236}">
                <a16:creationId xmlns:a16="http://schemas.microsoft.com/office/drawing/2014/main" id="{1871E846-C219-02EC-745C-8951C9BA5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9485"/>
            <a:ext cx="12192000" cy="2168620"/>
          </a:xfrm>
          <a:prstGeom prst="rect">
            <a:avLst/>
          </a:prstGeom>
        </p:spPr>
      </p:pic>
      <p:sp>
        <p:nvSpPr>
          <p:cNvPr id="8" name="Oval 7">
            <a:extLst>
              <a:ext uri="{FF2B5EF4-FFF2-40B4-BE49-F238E27FC236}">
                <a16:creationId xmlns:a16="http://schemas.microsoft.com/office/drawing/2014/main" id="{A5EAE50A-0E1E-E275-014B-A437353D3F2F}"/>
              </a:ext>
            </a:extLst>
          </p:cNvPr>
          <p:cNvSpPr/>
          <p:nvPr/>
        </p:nvSpPr>
        <p:spPr>
          <a:xfrm>
            <a:off x="172286" y="3745250"/>
            <a:ext cx="1102722" cy="222855"/>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2" name="Straight Arrow Connector 11">
            <a:extLst>
              <a:ext uri="{FF2B5EF4-FFF2-40B4-BE49-F238E27FC236}">
                <a16:creationId xmlns:a16="http://schemas.microsoft.com/office/drawing/2014/main" id="{FF44FB45-750A-F32D-4515-3EF1326F9ABE}"/>
              </a:ext>
            </a:extLst>
          </p:cNvPr>
          <p:cNvCxnSpPr>
            <a:cxnSpLocks/>
          </p:cNvCxnSpPr>
          <p:nvPr/>
        </p:nvCxnSpPr>
        <p:spPr bwMode="auto">
          <a:xfrm flipV="1">
            <a:off x="2412642" y="2889161"/>
            <a:ext cx="631065" cy="1369453"/>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21E075F4-AD13-1A15-6F4A-805043277E34}"/>
              </a:ext>
            </a:extLst>
          </p:cNvPr>
          <p:cNvSpPr txBox="1"/>
          <p:nvPr/>
        </p:nvSpPr>
        <p:spPr>
          <a:xfrm>
            <a:off x="1275008" y="4481848"/>
            <a:ext cx="3309871" cy="1661993"/>
          </a:xfrm>
          <a:prstGeom prst="rect">
            <a:avLst/>
          </a:prstGeom>
          <a:noFill/>
        </p:spPr>
        <p:txBody>
          <a:bodyPr wrap="square" rtlCol="0">
            <a:spAutoFit/>
          </a:bodyPr>
          <a:lstStyle/>
          <a:p>
            <a:r>
              <a:rPr lang="en-US" dirty="0" err="1"/>
              <a:t>Apliecinājums</a:t>
            </a:r>
            <a:r>
              <a:rPr lang="en-US" dirty="0"/>
              <a:t> par SD, PSD </a:t>
            </a:r>
            <a:r>
              <a:rPr lang="en-US" dirty="0" err="1"/>
              <a:t>veikšanu</a:t>
            </a:r>
            <a:r>
              <a:rPr lang="en-US" dirty="0"/>
              <a:t> </a:t>
            </a:r>
            <a:r>
              <a:rPr lang="en-US" dirty="0" err="1"/>
              <a:t>infrastruktūrā</a:t>
            </a:r>
            <a:r>
              <a:rPr lang="en-US" dirty="0"/>
              <a:t> </a:t>
            </a:r>
            <a:r>
              <a:rPr lang="en-US" dirty="0" err="1"/>
              <a:t>aizpildāms</a:t>
            </a:r>
            <a:r>
              <a:rPr lang="en-US" dirty="0"/>
              <a:t> </a:t>
            </a:r>
            <a:r>
              <a:rPr lang="en-US" dirty="0" err="1"/>
              <a:t>atbilstoši</a:t>
            </a:r>
            <a:r>
              <a:rPr lang="en-US" dirty="0"/>
              <a:t> atlases </a:t>
            </a:r>
            <a:r>
              <a:rPr lang="en-US" dirty="0" err="1"/>
              <a:t>nolikuma</a:t>
            </a:r>
            <a:r>
              <a:rPr lang="en-US" dirty="0"/>
              <a:t> 5.pielikumā </a:t>
            </a:r>
            <a:r>
              <a:rPr lang="en-US" dirty="0" err="1"/>
              <a:t>iekļautajam</a:t>
            </a:r>
            <a:r>
              <a:rPr lang="en-US" dirty="0"/>
              <a:t> </a:t>
            </a:r>
            <a:r>
              <a:rPr lang="en-US" dirty="0" err="1"/>
              <a:t>paraugam</a:t>
            </a:r>
            <a:r>
              <a:rPr lang="en-US" dirty="0"/>
              <a:t>.</a:t>
            </a:r>
          </a:p>
          <a:p>
            <a:r>
              <a:rPr lang="en-US" dirty="0" err="1"/>
              <a:t>Pievienojams</a:t>
            </a:r>
            <a:r>
              <a:rPr lang="en-US" dirty="0"/>
              <a:t> </a:t>
            </a:r>
            <a:r>
              <a:rPr lang="en-US" dirty="0" err="1"/>
              <a:t>sadaļā</a:t>
            </a:r>
            <a:r>
              <a:rPr lang="en-US" dirty="0"/>
              <a:t> “</a:t>
            </a:r>
            <a:r>
              <a:rPr lang="en-US" dirty="0" err="1"/>
              <a:t>Obligātie</a:t>
            </a:r>
            <a:r>
              <a:rPr lang="en-US" dirty="0"/>
              <a:t> </a:t>
            </a:r>
            <a:r>
              <a:rPr lang="en-US" dirty="0" err="1"/>
              <a:t>pielikumi</a:t>
            </a:r>
            <a:r>
              <a:rPr lang="en-US" dirty="0"/>
              <a:t>”</a:t>
            </a:r>
            <a:endParaRPr lang="lv-LV" dirty="0"/>
          </a:p>
        </p:txBody>
      </p:sp>
      <p:sp>
        <p:nvSpPr>
          <p:cNvPr id="21" name="TextBox 20">
            <a:extLst>
              <a:ext uri="{FF2B5EF4-FFF2-40B4-BE49-F238E27FC236}">
                <a16:creationId xmlns:a16="http://schemas.microsoft.com/office/drawing/2014/main" id="{F7CF8420-8BE6-CC1C-927A-5EA42771214F}"/>
              </a:ext>
            </a:extLst>
          </p:cNvPr>
          <p:cNvSpPr txBox="1"/>
          <p:nvPr/>
        </p:nvSpPr>
        <p:spPr>
          <a:xfrm>
            <a:off x="6096000" y="5312844"/>
            <a:ext cx="4719574" cy="615553"/>
          </a:xfrm>
          <a:prstGeom prst="rect">
            <a:avLst/>
          </a:prstGeom>
          <a:noFill/>
        </p:spPr>
        <p:txBody>
          <a:bodyPr wrap="square" rtlCol="0">
            <a:spAutoFit/>
          </a:bodyPr>
          <a:lstStyle/>
          <a:p>
            <a:r>
              <a:rPr lang="lv-LV" dirty="0">
                <a:hlinkClick r:id="rId4"/>
              </a:rPr>
              <a:t>Metodika papildinošas saimnieciskās darbības ieņēmumu uzraudzības nodrošināšanai </a:t>
            </a:r>
            <a:endParaRPr lang="lv-LV" dirty="0"/>
          </a:p>
        </p:txBody>
      </p:sp>
      <p:pic>
        <p:nvPicPr>
          <p:cNvPr id="23" name="Graphic 22" descr="Open book outline">
            <a:extLst>
              <a:ext uri="{FF2B5EF4-FFF2-40B4-BE49-F238E27FC236}">
                <a16:creationId xmlns:a16="http://schemas.microsoft.com/office/drawing/2014/main" id="{2BF8B5E0-636F-F2F2-9510-41CCD18ABF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9584" y="4439412"/>
            <a:ext cx="914400" cy="914400"/>
          </a:xfrm>
          <a:prstGeom prst="rect">
            <a:avLst/>
          </a:prstGeom>
        </p:spPr>
      </p:pic>
    </p:spTree>
    <p:extLst>
      <p:ext uri="{BB962C8B-B14F-4D97-AF65-F5344CB8AC3E}">
        <p14:creationId xmlns:p14="http://schemas.microsoft.com/office/powerpoint/2010/main" val="394610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a:extLst>
              <a:ext uri="{FF2B5EF4-FFF2-40B4-BE49-F238E27FC236}">
                <a16:creationId xmlns:a16="http://schemas.microsoft.com/office/drawing/2014/main" id="{07B5800F-694E-4798-B3B3-99A4E1361E0B}"/>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70C80C-5601-470F-8D94-0E9AAB8D84FE}" type="slidenum">
              <a:rPr lang="en-US" altLang="lv-LV" smtClean="0"/>
              <a:pPr/>
              <a:t>18</a:t>
            </a:fld>
            <a:endParaRPr lang="en-US" altLang="lv-LV"/>
          </a:p>
        </p:txBody>
      </p:sp>
      <p:sp>
        <p:nvSpPr>
          <p:cNvPr id="9" name="Content Placeholder 2">
            <a:extLst>
              <a:ext uri="{FF2B5EF4-FFF2-40B4-BE49-F238E27FC236}">
                <a16:creationId xmlns:a16="http://schemas.microsoft.com/office/drawing/2014/main" id="{971E1B54-6C40-42E4-BDE1-4DC7443AC66A}"/>
              </a:ext>
            </a:extLst>
          </p:cNvPr>
          <p:cNvSpPr txBox="1">
            <a:spLocks/>
          </p:cNvSpPr>
          <p:nvPr/>
        </p:nvSpPr>
        <p:spPr bwMode="auto">
          <a:xfrm>
            <a:off x="1553728" y="5030745"/>
            <a:ext cx="9451759" cy="88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lgn="l" defTabSz="938213" rtl="0" eaLnBrk="0" fontAlgn="base" hangingPunct="0">
              <a:spcBef>
                <a:spcPct val="20000"/>
              </a:spcBef>
              <a:spcAft>
                <a:spcPct val="0"/>
              </a:spcAft>
              <a:buFont typeface="Arial" panose="020B0604020202020204" pitchFamily="34" charset="0"/>
              <a:buNone/>
              <a:defRPr sz="17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39575" indent="0" algn="l" defTabSz="938213"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409365" indent="0" algn="l" defTabSz="938213"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79152" indent="0" algn="l" defTabSz="938213"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348940" indent="0" algn="l" defTabSz="939575"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818729" indent="0" algn="l" defTabSz="939575"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88515" indent="0" algn="l" defTabSz="939575"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758305" indent="0" algn="l" defTabSz="939575"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hangingPunct="1"/>
            <a:r>
              <a:rPr lang="lv-LV" altLang="lv-LV" dirty="0">
                <a:solidFill>
                  <a:srgbClr val="193764"/>
                </a:solidFill>
              </a:rPr>
              <a:t>Ja kāds no papildus pievienojamiem pielikumiem pieejams pašvaldības vai citā tīmekļvietnē, </a:t>
            </a:r>
            <a:r>
              <a:rPr lang="lv-LV" altLang="lv-LV" b="1" dirty="0">
                <a:solidFill>
                  <a:srgbClr val="193764"/>
                </a:solidFill>
              </a:rPr>
              <a:t>norādīt tīmekļvietnes adresi attiecīgajā projekta iesnieguma sadaļā</a:t>
            </a:r>
            <a:r>
              <a:rPr lang="lv-LV" altLang="lv-LV" dirty="0">
                <a:solidFill>
                  <a:srgbClr val="193764"/>
                </a:solidFill>
              </a:rPr>
              <a:t>.</a:t>
            </a:r>
            <a:endParaRPr lang="lv-LV" altLang="lv-LV" b="1" dirty="0">
              <a:solidFill>
                <a:srgbClr val="193764"/>
              </a:solidFill>
            </a:endParaRPr>
          </a:p>
          <a:p>
            <a:endParaRPr lang="lv-LV" altLang="lv-LV" b="1" dirty="0"/>
          </a:p>
        </p:txBody>
      </p:sp>
      <p:sp>
        <p:nvSpPr>
          <p:cNvPr id="10" name="Title 1">
            <a:extLst>
              <a:ext uri="{FF2B5EF4-FFF2-40B4-BE49-F238E27FC236}">
                <a16:creationId xmlns:a16="http://schemas.microsoft.com/office/drawing/2014/main" id="{AC11B031-E1B0-4D6F-919B-4FD00E3B9D25}"/>
              </a:ext>
            </a:extLst>
          </p:cNvPr>
          <p:cNvSpPr txBox="1">
            <a:spLocks/>
          </p:cNvSpPr>
          <p:nvPr/>
        </p:nvSpPr>
        <p:spPr bwMode="auto">
          <a:xfrm>
            <a:off x="2362200" y="381000"/>
            <a:ext cx="92202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cap="none">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dirty="0">
                <a:solidFill>
                  <a:srgbClr val="002060"/>
                </a:solidFill>
              </a:rPr>
              <a:t>Projekta iesnieguma sagatavošana (</a:t>
            </a:r>
            <a:r>
              <a:rPr lang="en-US" altLang="lv-LV" dirty="0">
                <a:solidFill>
                  <a:srgbClr val="002060"/>
                </a:solidFill>
              </a:rPr>
              <a:t>17</a:t>
            </a:r>
            <a:r>
              <a:rPr lang="lv-LV" altLang="lv-LV" dirty="0">
                <a:solidFill>
                  <a:srgbClr val="002060"/>
                </a:solidFill>
              </a:rPr>
              <a:t>)</a:t>
            </a:r>
            <a:endParaRPr lang="lv-LV" altLang="lv-LV" dirty="0"/>
          </a:p>
        </p:txBody>
      </p:sp>
      <p:pic>
        <p:nvPicPr>
          <p:cNvPr id="3" name="Attēls 2">
            <a:extLst>
              <a:ext uri="{FF2B5EF4-FFF2-40B4-BE49-F238E27FC236}">
                <a16:creationId xmlns:a16="http://schemas.microsoft.com/office/drawing/2014/main" id="{83E26E8E-5225-708E-CE6C-98B151F96037}"/>
              </a:ext>
            </a:extLst>
          </p:cNvPr>
          <p:cNvPicPr>
            <a:picLocks noChangeAspect="1"/>
          </p:cNvPicPr>
          <p:nvPr/>
        </p:nvPicPr>
        <p:blipFill>
          <a:blip r:embed="rId3"/>
          <a:stretch>
            <a:fillRect/>
          </a:stretch>
        </p:blipFill>
        <p:spPr>
          <a:xfrm>
            <a:off x="1439567" y="1538469"/>
            <a:ext cx="10428819" cy="3234253"/>
          </a:xfrm>
          <a:prstGeom prst="rect">
            <a:avLst/>
          </a:prstGeom>
        </p:spPr>
      </p:pic>
    </p:spTree>
    <p:extLst>
      <p:ext uri="{BB962C8B-B14F-4D97-AF65-F5344CB8AC3E}">
        <p14:creationId xmlns:p14="http://schemas.microsoft.com/office/powerpoint/2010/main" val="1832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6416A64-F558-4E2E-BD60-01B6A435C650}"/>
              </a:ext>
            </a:extLst>
          </p:cNvPr>
          <p:cNvSpPr>
            <a:spLocks noGrp="1"/>
          </p:cNvSpPr>
          <p:nvPr>
            <p:ph type="title"/>
          </p:nvPr>
        </p:nvSpPr>
        <p:spPr>
          <a:xfrm>
            <a:off x="2343150" y="381000"/>
            <a:ext cx="9239250" cy="1036638"/>
          </a:xfrm>
        </p:spPr>
        <p:txBody>
          <a:bodyPr/>
          <a:lstStyle/>
          <a:p>
            <a:r>
              <a:rPr lang="lv-LV" altLang="lv-LV" dirty="0">
                <a:solidFill>
                  <a:srgbClr val="002060"/>
                </a:solidFill>
              </a:rPr>
              <a:t>Projekta iesnieguma sagatavošana (</a:t>
            </a:r>
            <a:r>
              <a:rPr lang="en-US" altLang="lv-LV" dirty="0">
                <a:solidFill>
                  <a:srgbClr val="002060"/>
                </a:solidFill>
              </a:rPr>
              <a:t>18</a:t>
            </a:r>
            <a:r>
              <a:rPr lang="lv-LV" altLang="lv-LV" dirty="0">
                <a:solidFill>
                  <a:srgbClr val="002060"/>
                </a:solidFill>
              </a:rPr>
              <a:t>)</a:t>
            </a:r>
            <a:endParaRPr lang="lv-LV" altLang="lv-LV" dirty="0"/>
          </a:p>
        </p:txBody>
      </p:sp>
      <p:sp>
        <p:nvSpPr>
          <p:cNvPr id="17412" name="Slide Number Placeholder 5">
            <a:extLst>
              <a:ext uri="{FF2B5EF4-FFF2-40B4-BE49-F238E27FC236}">
                <a16:creationId xmlns:a16="http://schemas.microsoft.com/office/drawing/2014/main" id="{04BB5346-6806-4466-A779-9BB84FF39B4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BA83B9-846B-4C85-9C62-8C3D48784B2F}" type="slidenum">
              <a:rPr lang="en-US" altLang="lv-LV" smtClean="0"/>
              <a:pPr/>
              <a:t>19</a:t>
            </a:fld>
            <a:endParaRPr lang="en-US" altLang="lv-LV"/>
          </a:p>
        </p:txBody>
      </p:sp>
      <p:pic>
        <p:nvPicPr>
          <p:cNvPr id="4" name="Attēls 3">
            <a:extLst>
              <a:ext uri="{FF2B5EF4-FFF2-40B4-BE49-F238E27FC236}">
                <a16:creationId xmlns:a16="http://schemas.microsoft.com/office/drawing/2014/main" id="{615DC0F4-77BA-0E1F-74D9-4133CDEBA76B}"/>
              </a:ext>
            </a:extLst>
          </p:cNvPr>
          <p:cNvPicPr>
            <a:picLocks noChangeAspect="1"/>
          </p:cNvPicPr>
          <p:nvPr/>
        </p:nvPicPr>
        <p:blipFill>
          <a:blip r:embed="rId2"/>
          <a:stretch>
            <a:fillRect/>
          </a:stretch>
        </p:blipFill>
        <p:spPr>
          <a:xfrm>
            <a:off x="2182479" y="1282050"/>
            <a:ext cx="9692281" cy="4293899"/>
          </a:xfrm>
          <a:prstGeom prst="rect">
            <a:avLst/>
          </a:prstGeom>
        </p:spPr>
      </p:pic>
      <p:pic>
        <p:nvPicPr>
          <p:cNvPr id="5" name="Picture 13">
            <a:extLst>
              <a:ext uri="{FF2B5EF4-FFF2-40B4-BE49-F238E27FC236}">
                <a16:creationId xmlns:a16="http://schemas.microsoft.com/office/drawing/2014/main" id="{F6A046CE-8E07-C9D3-2B99-813091BF2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354" y="4876800"/>
            <a:ext cx="2830286" cy="65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51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5DFD55C-C387-493A-B933-985EEE1C39A7}"/>
              </a:ext>
            </a:extLst>
          </p:cNvPr>
          <p:cNvSpPr>
            <a:spLocks noGrp="1"/>
          </p:cNvSpPr>
          <p:nvPr>
            <p:ph type="title"/>
          </p:nvPr>
        </p:nvSpPr>
        <p:spPr>
          <a:xfrm>
            <a:off x="2343150" y="337561"/>
            <a:ext cx="9239250" cy="1036638"/>
          </a:xfrm>
        </p:spPr>
        <p:txBody>
          <a:bodyPr/>
          <a:lstStyle/>
          <a:p>
            <a:r>
              <a:rPr lang="lv-LV" altLang="lv-LV">
                <a:solidFill>
                  <a:srgbClr val="002060"/>
                </a:solidFill>
              </a:rPr>
              <a:t>Projekta iesnieguma sagatavošana (1)</a:t>
            </a:r>
          </a:p>
        </p:txBody>
      </p:sp>
      <p:sp>
        <p:nvSpPr>
          <p:cNvPr id="13315" name="Content Placeholder 2">
            <a:extLst>
              <a:ext uri="{FF2B5EF4-FFF2-40B4-BE49-F238E27FC236}">
                <a16:creationId xmlns:a16="http://schemas.microsoft.com/office/drawing/2014/main" id="{CE46C23A-3D82-4F6B-B6E5-5E8C6FCB6FA2}"/>
              </a:ext>
            </a:extLst>
          </p:cNvPr>
          <p:cNvSpPr>
            <a:spLocks noGrp="1"/>
          </p:cNvSpPr>
          <p:nvPr>
            <p:ph idx="1"/>
          </p:nvPr>
        </p:nvSpPr>
        <p:spPr>
          <a:xfrm>
            <a:off x="2343150" y="1752600"/>
            <a:ext cx="9239250" cy="1284288"/>
          </a:xfrm>
        </p:spPr>
        <p:txBody>
          <a:bodyPr/>
          <a:lstStyle/>
          <a:p>
            <a:pPr>
              <a:lnSpc>
                <a:spcPct val="90000"/>
              </a:lnSpc>
            </a:pPr>
            <a:r>
              <a:rPr lang="lv-LV" altLang="lv-LV" b="1"/>
              <a:t>Projekta iesniegumu sagatavo un iesniedz Kohēzijas politikas fondu vadības informācijas sistēmas (KP VIS </a:t>
            </a:r>
            <a:r>
              <a:rPr lang="en-US" altLang="lv-LV" b="1"/>
              <a:t>21-27</a:t>
            </a:r>
            <a:r>
              <a:rPr lang="lv-LV" altLang="lv-LV" b="1"/>
              <a:t>) e-vidē, aizpildot norādītos datu laukus un pievienojot visus nepieciešamos pielikumus</a:t>
            </a:r>
          </a:p>
          <a:p>
            <a:pPr>
              <a:lnSpc>
                <a:spcPct val="90000"/>
              </a:lnSpc>
              <a:buFont typeface="Wingdings" panose="05000000000000000000" pitchFamily="2" charset="2"/>
              <a:buChar char="Ø"/>
            </a:pPr>
            <a:endParaRPr lang="lv-LV" altLang="lv-LV" b="1"/>
          </a:p>
        </p:txBody>
      </p:sp>
      <p:sp>
        <p:nvSpPr>
          <p:cNvPr id="13316" name="Slide Number Placeholder 5">
            <a:extLst>
              <a:ext uri="{FF2B5EF4-FFF2-40B4-BE49-F238E27FC236}">
                <a16:creationId xmlns:a16="http://schemas.microsoft.com/office/drawing/2014/main" id="{1E53C4F6-AB58-48CC-815E-DA4FDA9F0FC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A3B148-D5D6-4652-A127-541A5C0CEB4F}" type="slidenum">
              <a:rPr lang="en-US" altLang="lv-LV" smtClean="0"/>
              <a:pPr/>
              <a:t>2</a:t>
            </a:fld>
            <a:endParaRPr lang="en-US" altLang="lv-LV"/>
          </a:p>
        </p:txBody>
      </p:sp>
      <p:grpSp>
        <p:nvGrpSpPr>
          <p:cNvPr id="13317" name="Group 7">
            <a:extLst>
              <a:ext uri="{FF2B5EF4-FFF2-40B4-BE49-F238E27FC236}">
                <a16:creationId xmlns:a16="http://schemas.microsoft.com/office/drawing/2014/main" id="{FF78EAB0-8635-46C1-A6F0-3681D2F6C3B8}"/>
              </a:ext>
            </a:extLst>
          </p:cNvPr>
          <p:cNvGrpSpPr>
            <a:grpSpLocks/>
          </p:cNvGrpSpPr>
          <p:nvPr/>
        </p:nvGrpSpPr>
        <p:grpSpPr bwMode="auto">
          <a:xfrm>
            <a:off x="2900363" y="3429000"/>
            <a:ext cx="7310437" cy="1625600"/>
            <a:chOff x="2901019" y="3061792"/>
            <a:chExt cx="7309782" cy="1625600"/>
          </a:xfrm>
        </p:grpSpPr>
        <p:sp>
          <p:nvSpPr>
            <p:cNvPr id="13318" name="Satura vietturis 1">
              <a:extLst>
                <a:ext uri="{FF2B5EF4-FFF2-40B4-BE49-F238E27FC236}">
                  <a16:creationId xmlns:a16="http://schemas.microsoft.com/office/drawing/2014/main" id="{B99FA94C-F8A4-4E81-9226-499BA6B7A034}"/>
                </a:ext>
              </a:extLst>
            </p:cNvPr>
            <p:cNvSpPr txBox="1">
              <a:spLocks/>
            </p:cNvSpPr>
            <p:nvPr/>
          </p:nvSpPr>
          <p:spPr bwMode="auto">
            <a:xfrm>
              <a:off x="4773614" y="3290509"/>
              <a:ext cx="5437187" cy="11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spcBef>
                  <a:spcPct val="20000"/>
                </a:spcBef>
                <a:buFont typeface="Arial" panose="020B0604020202020204" pitchFamily="34" charset="0"/>
                <a:buChar char="–"/>
                <a:defRPr sz="29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spcBef>
                  <a:spcPct val="20000"/>
                </a:spcBef>
                <a:buFont typeface="Arial" panose="020B0604020202020204" pitchFamily="34" charset="0"/>
                <a:buChar char="•"/>
                <a:defRPr sz="2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 typeface="Arial" panose="020B0604020202020204" pitchFamily="34" charset="0"/>
                <a:buNone/>
              </a:pPr>
              <a:r>
                <a:rPr lang="lv-LV" altLang="lv-LV" sz="1700" dirty="0">
                  <a:solidFill>
                    <a:schemeClr val="tx1"/>
                  </a:solidFill>
                </a:rPr>
                <a:t>Projekta iesniegumu iesniegšana: </a:t>
              </a:r>
              <a:endParaRPr lang="en-US" altLang="lv-LV" sz="1700" dirty="0">
                <a:solidFill>
                  <a:schemeClr val="tx1"/>
                </a:solidFill>
              </a:endParaRPr>
            </a:p>
            <a:p>
              <a:pPr algn="ctr" eaLnBrk="1" hangingPunct="1">
                <a:spcBef>
                  <a:spcPct val="0"/>
                </a:spcBef>
                <a:buFont typeface="Arial" panose="020B0604020202020204" pitchFamily="34" charset="0"/>
                <a:buNone/>
              </a:pPr>
              <a:endParaRPr lang="en-US" altLang="lv-LV" sz="1700" b="1" dirty="0">
                <a:solidFill>
                  <a:schemeClr val="tx1"/>
                </a:solidFill>
              </a:endParaRPr>
            </a:p>
            <a:p>
              <a:pPr algn="ctr" eaLnBrk="1" hangingPunct="1">
                <a:spcBef>
                  <a:spcPct val="0"/>
                </a:spcBef>
                <a:buFont typeface="Arial" panose="020B0604020202020204" pitchFamily="34" charset="0"/>
                <a:buNone/>
              </a:pPr>
              <a:r>
                <a:rPr lang="en-US" altLang="lv-LV" sz="2400" b="1" dirty="0">
                  <a:solidFill>
                    <a:schemeClr val="tx2"/>
                  </a:solidFill>
                </a:rPr>
                <a:t>08</a:t>
              </a:r>
              <a:r>
                <a:rPr lang="lv-LV" altLang="lv-LV" sz="2400" b="1" dirty="0">
                  <a:solidFill>
                    <a:schemeClr val="tx2"/>
                  </a:solidFill>
                </a:rPr>
                <a:t>.</a:t>
              </a:r>
              <a:r>
                <a:rPr lang="en-US" altLang="lv-LV" sz="2400" b="1" dirty="0">
                  <a:solidFill>
                    <a:schemeClr val="tx2"/>
                  </a:solidFill>
                </a:rPr>
                <a:t>03</a:t>
              </a:r>
              <a:r>
                <a:rPr lang="lv-LV" altLang="lv-LV" sz="2400" b="1" dirty="0">
                  <a:solidFill>
                    <a:schemeClr val="tx2"/>
                  </a:solidFill>
                </a:rPr>
                <a:t>.202</a:t>
              </a:r>
              <a:r>
                <a:rPr lang="en-US" altLang="lv-LV" sz="2400" b="1" dirty="0">
                  <a:solidFill>
                    <a:schemeClr val="tx2"/>
                  </a:solidFill>
                </a:rPr>
                <a:t>4</a:t>
              </a:r>
              <a:r>
                <a:rPr lang="lv-LV" altLang="lv-LV" sz="2400" b="1" dirty="0">
                  <a:solidFill>
                    <a:schemeClr val="tx2"/>
                  </a:solidFill>
                </a:rPr>
                <a:t>.</a:t>
              </a:r>
              <a:r>
                <a:rPr lang="lv-LV" altLang="lv-LV" sz="2400" dirty="0">
                  <a:solidFill>
                    <a:schemeClr val="tx2"/>
                  </a:solidFill>
                </a:rPr>
                <a:t> </a:t>
              </a:r>
              <a:r>
                <a:rPr lang="en-US" altLang="lv-LV" sz="2400" dirty="0">
                  <a:solidFill>
                    <a:schemeClr val="tx1"/>
                  </a:solidFill>
                </a:rPr>
                <a:t>-</a:t>
              </a:r>
              <a:r>
                <a:rPr lang="lv-LV" altLang="lv-LV" sz="2400" dirty="0">
                  <a:solidFill>
                    <a:schemeClr val="tx1"/>
                  </a:solidFill>
                </a:rPr>
                <a:t> </a:t>
              </a:r>
              <a:r>
                <a:rPr lang="en-US" altLang="lv-LV" sz="2400" b="1" dirty="0">
                  <a:solidFill>
                    <a:schemeClr val="tx2"/>
                  </a:solidFill>
                </a:rPr>
                <a:t>30</a:t>
              </a:r>
              <a:r>
                <a:rPr lang="lv-LV" altLang="lv-LV" sz="2400" b="1" dirty="0">
                  <a:solidFill>
                    <a:schemeClr val="tx2"/>
                  </a:solidFill>
                </a:rPr>
                <a:t>.</a:t>
              </a:r>
              <a:r>
                <a:rPr lang="en-US" altLang="lv-LV" sz="2400" b="1" dirty="0">
                  <a:solidFill>
                    <a:schemeClr val="tx2"/>
                  </a:solidFill>
                </a:rPr>
                <a:t>08</a:t>
              </a:r>
              <a:r>
                <a:rPr lang="lv-LV" altLang="lv-LV" sz="2400" b="1" dirty="0">
                  <a:solidFill>
                    <a:schemeClr val="tx2"/>
                  </a:solidFill>
                </a:rPr>
                <a:t>.20</a:t>
              </a:r>
              <a:r>
                <a:rPr lang="en-US" altLang="lv-LV" sz="2400" b="1" dirty="0">
                  <a:solidFill>
                    <a:schemeClr val="tx2"/>
                  </a:solidFill>
                </a:rPr>
                <a:t>24</a:t>
              </a:r>
              <a:r>
                <a:rPr lang="lv-LV" altLang="lv-LV" sz="2400" b="1" dirty="0">
                  <a:solidFill>
                    <a:schemeClr val="tx2"/>
                  </a:solidFill>
                </a:rPr>
                <a:t>. </a:t>
              </a:r>
            </a:p>
          </p:txBody>
        </p:sp>
        <p:pic>
          <p:nvPicPr>
            <p:cNvPr id="13319" name="Picture 2">
              <a:extLst>
                <a:ext uri="{FF2B5EF4-FFF2-40B4-BE49-F238E27FC236}">
                  <a16:creationId xmlns:a16="http://schemas.microsoft.com/office/drawing/2014/main" id="{89462FF7-79F4-46AC-83FF-6B58F399E9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019" y="3061792"/>
              <a:ext cx="16113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6416A64-F558-4E2E-BD60-01B6A435C650}"/>
              </a:ext>
            </a:extLst>
          </p:cNvPr>
          <p:cNvSpPr>
            <a:spLocks noGrp="1"/>
          </p:cNvSpPr>
          <p:nvPr>
            <p:ph type="title"/>
          </p:nvPr>
        </p:nvSpPr>
        <p:spPr>
          <a:xfrm>
            <a:off x="2343150" y="381000"/>
            <a:ext cx="9239250" cy="1036638"/>
          </a:xfrm>
        </p:spPr>
        <p:txBody>
          <a:bodyPr/>
          <a:lstStyle/>
          <a:p>
            <a:r>
              <a:rPr lang="lv-LV" altLang="lv-LV" dirty="0">
                <a:solidFill>
                  <a:srgbClr val="002060"/>
                </a:solidFill>
              </a:rPr>
              <a:t>Projekta iesnieguma sagatavošana (</a:t>
            </a:r>
            <a:r>
              <a:rPr lang="en-US" altLang="lv-LV">
                <a:solidFill>
                  <a:srgbClr val="002060"/>
                </a:solidFill>
              </a:rPr>
              <a:t>1</a:t>
            </a:r>
            <a:r>
              <a:rPr lang="en-US" altLang="lv-LV" dirty="0">
                <a:solidFill>
                  <a:srgbClr val="002060"/>
                </a:solidFill>
              </a:rPr>
              <a:t>9</a:t>
            </a:r>
            <a:r>
              <a:rPr lang="lv-LV" altLang="lv-LV">
                <a:solidFill>
                  <a:srgbClr val="002060"/>
                </a:solidFill>
              </a:rPr>
              <a:t>)</a:t>
            </a:r>
            <a:endParaRPr lang="lv-LV" altLang="lv-LV" dirty="0"/>
          </a:p>
        </p:txBody>
      </p:sp>
      <p:sp>
        <p:nvSpPr>
          <p:cNvPr id="17412" name="Slide Number Placeholder 5">
            <a:extLst>
              <a:ext uri="{FF2B5EF4-FFF2-40B4-BE49-F238E27FC236}">
                <a16:creationId xmlns:a16="http://schemas.microsoft.com/office/drawing/2014/main" id="{04BB5346-6806-4466-A779-9BB84FF39B4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BA83B9-846B-4C85-9C62-8C3D48784B2F}" type="slidenum">
              <a:rPr lang="en-US" altLang="lv-LV" smtClean="0"/>
              <a:pPr/>
              <a:t>20</a:t>
            </a:fld>
            <a:endParaRPr lang="en-US" altLang="lv-LV"/>
          </a:p>
        </p:txBody>
      </p:sp>
      <p:pic>
        <p:nvPicPr>
          <p:cNvPr id="10" name="Picture 9">
            <a:extLst>
              <a:ext uri="{FF2B5EF4-FFF2-40B4-BE49-F238E27FC236}">
                <a16:creationId xmlns:a16="http://schemas.microsoft.com/office/drawing/2014/main" id="{F55A958D-E012-488D-8887-226317B0AA16}"/>
              </a:ext>
            </a:extLst>
          </p:cNvPr>
          <p:cNvPicPr>
            <a:picLocks noChangeAspect="1"/>
          </p:cNvPicPr>
          <p:nvPr/>
        </p:nvPicPr>
        <p:blipFill>
          <a:blip r:embed="rId2"/>
          <a:stretch>
            <a:fillRect/>
          </a:stretch>
        </p:blipFill>
        <p:spPr>
          <a:xfrm>
            <a:off x="4438040" y="1783161"/>
            <a:ext cx="3030170" cy="1036637"/>
          </a:xfrm>
          <a:prstGeom prst="rect">
            <a:avLst/>
          </a:prstGeom>
        </p:spPr>
      </p:pic>
      <p:pic>
        <p:nvPicPr>
          <p:cNvPr id="12" name="Picture 11">
            <a:extLst>
              <a:ext uri="{FF2B5EF4-FFF2-40B4-BE49-F238E27FC236}">
                <a16:creationId xmlns:a16="http://schemas.microsoft.com/office/drawing/2014/main" id="{B0DB4D3D-F695-4006-BBE3-DFD7118A33EB}"/>
              </a:ext>
            </a:extLst>
          </p:cNvPr>
          <p:cNvPicPr>
            <a:picLocks noChangeAspect="1"/>
          </p:cNvPicPr>
          <p:nvPr/>
        </p:nvPicPr>
        <p:blipFill>
          <a:blip r:embed="rId3"/>
          <a:stretch>
            <a:fillRect/>
          </a:stretch>
        </p:blipFill>
        <p:spPr>
          <a:xfrm>
            <a:off x="1014412" y="1783162"/>
            <a:ext cx="3043460" cy="1036637"/>
          </a:xfrm>
          <a:prstGeom prst="rect">
            <a:avLst/>
          </a:prstGeom>
        </p:spPr>
      </p:pic>
      <p:pic>
        <p:nvPicPr>
          <p:cNvPr id="14" name="Picture 13">
            <a:extLst>
              <a:ext uri="{FF2B5EF4-FFF2-40B4-BE49-F238E27FC236}">
                <a16:creationId xmlns:a16="http://schemas.microsoft.com/office/drawing/2014/main" id="{A78E8A2B-322E-4D96-84D8-961ABB06E068}"/>
              </a:ext>
            </a:extLst>
          </p:cNvPr>
          <p:cNvPicPr>
            <a:picLocks noChangeAspect="1"/>
          </p:cNvPicPr>
          <p:nvPr/>
        </p:nvPicPr>
        <p:blipFill>
          <a:blip r:embed="rId4"/>
          <a:stretch>
            <a:fillRect/>
          </a:stretch>
        </p:blipFill>
        <p:spPr>
          <a:xfrm>
            <a:off x="4057872" y="2923782"/>
            <a:ext cx="6857778" cy="3626365"/>
          </a:xfrm>
          <a:prstGeom prst="rect">
            <a:avLst/>
          </a:prstGeom>
        </p:spPr>
      </p:pic>
    </p:spTree>
    <p:extLst>
      <p:ext uri="{BB962C8B-B14F-4D97-AF65-F5344CB8AC3E}">
        <p14:creationId xmlns:p14="http://schemas.microsoft.com/office/powerpoint/2010/main" val="242475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F39C03-AAC8-41C2-A44C-6E0BF771AA96}"/>
              </a:ext>
            </a:extLst>
          </p:cNvPr>
          <p:cNvSpPr>
            <a:spLocks noGrp="1"/>
          </p:cNvSpPr>
          <p:nvPr>
            <p:ph type="title"/>
          </p:nvPr>
        </p:nvSpPr>
        <p:spPr>
          <a:xfrm>
            <a:off x="2294257" y="309711"/>
            <a:ext cx="8986837" cy="1066800"/>
          </a:xfrm>
        </p:spPr>
        <p:txBody>
          <a:bodyPr/>
          <a:lstStyle/>
          <a:p>
            <a:r>
              <a:rPr lang="lv-LV" altLang="lv-LV">
                <a:solidFill>
                  <a:srgbClr val="002060"/>
                </a:solidFill>
              </a:rPr>
              <a:t>Vērtēšanas kārtība</a:t>
            </a:r>
            <a:r>
              <a:rPr lang="en-US" altLang="lv-LV">
                <a:solidFill>
                  <a:srgbClr val="002060"/>
                </a:solidFill>
              </a:rPr>
              <a:t> (1)</a:t>
            </a:r>
            <a:endParaRPr lang="lv-LV" altLang="lv-LV"/>
          </a:p>
        </p:txBody>
      </p:sp>
      <p:sp>
        <p:nvSpPr>
          <p:cNvPr id="19459" name="Content Placeholder 2">
            <a:extLst>
              <a:ext uri="{FF2B5EF4-FFF2-40B4-BE49-F238E27FC236}">
                <a16:creationId xmlns:a16="http://schemas.microsoft.com/office/drawing/2014/main" id="{7DA40B56-55B1-4F73-B1D5-7CFAC698CE6B}"/>
              </a:ext>
            </a:extLst>
          </p:cNvPr>
          <p:cNvSpPr>
            <a:spLocks noGrp="1"/>
          </p:cNvSpPr>
          <p:nvPr>
            <p:ph sz="half" idx="1"/>
          </p:nvPr>
        </p:nvSpPr>
        <p:spPr>
          <a:xfrm>
            <a:off x="2068038" y="2459039"/>
            <a:ext cx="4719638" cy="2426998"/>
          </a:xfrm>
        </p:spPr>
        <p:txBody>
          <a:bodyPr>
            <a:normAutofit/>
          </a:bodyPr>
          <a:lstStyle/>
          <a:p>
            <a:pPr marL="0" indent="0" eaLnBrk="1" hangingPunct="1">
              <a:buFont typeface="Arial" panose="020B0604020202020204" pitchFamily="34" charset="0"/>
              <a:buNone/>
            </a:pPr>
            <a:r>
              <a:rPr lang="lv-LV" altLang="lv-LV" dirty="0">
                <a:solidFill>
                  <a:schemeClr val="tx2"/>
                </a:solidFill>
              </a:rPr>
              <a:t>CFLA lēmumu par projekta iesnieguma apstiprināšanu, apstiprināšanu ar nosacījumu vai noraidīšanu pieņem </a:t>
            </a:r>
            <a:r>
              <a:rPr lang="lv-LV" altLang="lv-LV" b="1" dirty="0">
                <a:solidFill>
                  <a:schemeClr val="tx2"/>
                </a:solidFill>
              </a:rPr>
              <a:t>trīs mēnešu laikā no projektu iesniegumu iesniegšanas.</a:t>
            </a:r>
          </a:p>
          <a:p>
            <a:pPr marL="0" indent="0" eaLnBrk="1" hangingPunct="1"/>
            <a:endParaRPr lang="lv-LV" altLang="lv-LV" b="1" dirty="0">
              <a:solidFill>
                <a:srgbClr val="595959"/>
              </a:solidFill>
            </a:endParaRPr>
          </a:p>
          <a:p>
            <a:pPr marL="0" indent="0"/>
            <a:endParaRPr lang="lv-LV" altLang="lv-LV" b="1" dirty="0"/>
          </a:p>
        </p:txBody>
      </p:sp>
      <p:sp>
        <p:nvSpPr>
          <p:cNvPr id="19460" name="Slide Number Placeholder 5">
            <a:extLst>
              <a:ext uri="{FF2B5EF4-FFF2-40B4-BE49-F238E27FC236}">
                <a16:creationId xmlns:a16="http://schemas.microsoft.com/office/drawing/2014/main" id="{7B86A009-57CA-49EC-98D9-7B1603EBC15D}"/>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0D6601-7434-4F2A-9566-0E1039E96D4B}" type="slidenum">
              <a:rPr lang="en-US" altLang="lv-LV" smtClean="0"/>
              <a:pPr/>
              <a:t>21</a:t>
            </a:fld>
            <a:endParaRPr lang="en-US" altLang="lv-LV"/>
          </a:p>
        </p:txBody>
      </p:sp>
      <p:pic>
        <p:nvPicPr>
          <p:cNvPr id="19461" name="Content Placeholder 8">
            <a:extLst>
              <a:ext uri="{FF2B5EF4-FFF2-40B4-BE49-F238E27FC236}">
                <a16:creationId xmlns:a16="http://schemas.microsoft.com/office/drawing/2014/main" id="{A5A584CE-2DDB-4217-87C4-5529AF707E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2459038"/>
            <a:ext cx="12557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8F890E56-DF88-4AA9-A9E7-92B826F9AE3D}"/>
              </a:ext>
            </a:extLst>
          </p:cNvPr>
          <p:cNvGrpSpPr/>
          <p:nvPr/>
        </p:nvGrpSpPr>
        <p:grpSpPr>
          <a:xfrm>
            <a:off x="7204364" y="1897189"/>
            <a:ext cx="3590128" cy="2853119"/>
            <a:chOff x="7204364" y="1897189"/>
            <a:chExt cx="3713573" cy="2655975"/>
          </a:xfrm>
        </p:grpSpPr>
        <p:grpSp>
          <p:nvGrpSpPr>
            <p:cNvPr id="80" name="Google Shape;125;p16">
              <a:extLst>
                <a:ext uri="{FF2B5EF4-FFF2-40B4-BE49-F238E27FC236}">
                  <a16:creationId xmlns:a16="http://schemas.microsoft.com/office/drawing/2014/main" id="{748268DA-1FF8-46D0-83CC-25D549CDE444}"/>
                </a:ext>
              </a:extLst>
            </p:cNvPr>
            <p:cNvGrpSpPr/>
            <p:nvPr/>
          </p:nvGrpSpPr>
          <p:grpSpPr>
            <a:xfrm>
              <a:off x="7204364" y="1897189"/>
              <a:ext cx="1884600" cy="2655975"/>
              <a:chOff x="3639200" y="680375"/>
              <a:chExt cx="1884600" cy="2655975"/>
            </a:xfrm>
          </p:grpSpPr>
          <p:sp>
            <p:nvSpPr>
              <p:cNvPr id="81" name="Google Shape;126;p16">
                <a:extLst>
                  <a:ext uri="{FF2B5EF4-FFF2-40B4-BE49-F238E27FC236}">
                    <a16:creationId xmlns:a16="http://schemas.microsoft.com/office/drawing/2014/main" id="{84E73D39-2297-459D-AB5F-4805E8BF7BBA}"/>
                  </a:ext>
                </a:extLst>
              </p:cNvPr>
              <p:cNvSpPr/>
              <p:nvPr/>
            </p:nvSpPr>
            <p:spPr>
              <a:xfrm>
                <a:off x="3799198" y="2351931"/>
                <a:ext cx="1573162" cy="438115"/>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30.08.2024.</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82" name="Google Shape;127;p16">
                <a:extLst>
                  <a:ext uri="{FF2B5EF4-FFF2-40B4-BE49-F238E27FC236}">
                    <a16:creationId xmlns:a16="http://schemas.microsoft.com/office/drawing/2014/main" id="{0E41E067-88CC-4150-83E4-018EDB4C9D1D}"/>
                  </a:ext>
                </a:extLst>
              </p:cNvPr>
              <p:cNvGrpSpPr/>
              <p:nvPr/>
            </p:nvGrpSpPr>
            <p:grpSpPr>
              <a:xfrm>
                <a:off x="4570155" y="1523888"/>
                <a:ext cx="22690" cy="608648"/>
                <a:chOff x="4547520" y="1523888"/>
                <a:chExt cx="22690" cy="608648"/>
              </a:xfrm>
            </p:grpSpPr>
            <p:sp>
              <p:nvSpPr>
                <p:cNvPr id="98" name="Google Shape;128;p16">
                  <a:extLst>
                    <a:ext uri="{FF2B5EF4-FFF2-40B4-BE49-F238E27FC236}">
                      <a16:creationId xmlns:a16="http://schemas.microsoft.com/office/drawing/2014/main" id="{C48343C2-404D-4B8A-ABEC-8DB039F1C575}"/>
                    </a:ext>
                  </a:extLst>
                </p:cNvPr>
                <p:cNvSpPr/>
                <p:nvPr/>
              </p:nvSpPr>
              <p:spPr>
                <a:xfrm>
                  <a:off x="4547520" y="1523888"/>
                  <a:ext cx="22327" cy="59368"/>
                </a:xfrm>
                <a:custGeom>
                  <a:avLst/>
                  <a:gdLst/>
                  <a:ahLst/>
                  <a:cxnLst/>
                  <a:rect l="l" t="t" r="r" b="b"/>
                  <a:pathLst>
                    <a:path w="739" h="1965" extrusionOk="0">
                      <a:moveTo>
                        <a:pt x="595" y="0"/>
                      </a:moveTo>
                      <a:lnTo>
                        <a:pt x="441" y="0"/>
                      </a:lnTo>
                      <a:lnTo>
                        <a:pt x="298" y="0"/>
                      </a:lnTo>
                      <a:lnTo>
                        <a:pt x="143" y="0"/>
                      </a:lnTo>
                      <a:lnTo>
                        <a:pt x="0" y="0"/>
                      </a:lnTo>
                      <a:lnTo>
                        <a:pt x="0" y="12"/>
                      </a:lnTo>
                      <a:lnTo>
                        <a:pt x="0" y="1941"/>
                      </a:lnTo>
                      <a:lnTo>
                        <a:pt x="143" y="1941"/>
                      </a:lnTo>
                      <a:lnTo>
                        <a:pt x="238" y="1941"/>
                      </a:lnTo>
                      <a:cubicBezTo>
                        <a:pt x="274" y="1953"/>
                        <a:pt x="322" y="1965"/>
                        <a:pt x="369" y="1965"/>
                      </a:cubicBezTo>
                      <a:cubicBezTo>
                        <a:pt x="429" y="1965"/>
                        <a:pt x="476" y="1953"/>
                        <a:pt x="512" y="1941"/>
                      </a:cubicBezTo>
                      <a:lnTo>
                        <a:pt x="595" y="1941"/>
                      </a:lnTo>
                      <a:lnTo>
                        <a:pt x="738" y="1941"/>
                      </a:lnTo>
                      <a:lnTo>
                        <a:pt x="738" y="12"/>
                      </a:lnTo>
                      <a:lnTo>
                        <a:pt x="738"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9" name="Google Shape;129;p16">
                  <a:extLst>
                    <a:ext uri="{FF2B5EF4-FFF2-40B4-BE49-F238E27FC236}">
                      <a16:creationId xmlns:a16="http://schemas.microsoft.com/office/drawing/2014/main" id="{D9EC69A1-C0B5-4E27-8015-14AF8ADC0AD5}"/>
                    </a:ext>
                  </a:extLst>
                </p:cNvPr>
                <p:cNvSpPr/>
                <p:nvPr/>
              </p:nvSpPr>
              <p:spPr>
                <a:xfrm>
                  <a:off x="4547520" y="1602650"/>
                  <a:ext cx="22327" cy="60848"/>
                </a:xfrm>
                <a:custGeom>
                  <a:avLst/>
                  <a:gdLst/>
                  <a:ahLst/>
                  <a:cxnLst/>
                  <a:rect l="l" t="t" r="r" b="b"/>
                  <a:pathLst>
                    <a:path w="739" h="2014" extrusionOk="0">
                      <a:moveTo>
                        <a:pt x="572" y="72"/>
                      </a:moveTo>
                      <a:cubicBezTo>
                        <a:pt x="524" y="25"/>
                        <a:pt x="453" y="1"/>
                        <a:pt x="369" y="1"/>
                      </a:cubicBezTo>
                      <a:cubicBezTo>
                        <a:pt x="298" y="1"/>
                        <a:pt x="226" y="25"/>
                        <a:pt x="179" y="72"/>
                      </a:cubicBezTo>
                      <a:lnTo>
                        <a:pt x="143" y="72"/>
                      </a:lnTo>
                      <a:lnTo>
                        <a:pt x="0" y="72"/>
                      </a:lnTo>
                      <a:lnTo>
                        <a:pt x="0" y="1954"/>
                      </a:lnTo>
                      <a:lnTo>
                        <a:pt x="0" y="2013"/>
                      </a:lnTo>
                      <a:lnTo>
                        <a:pt x="143" y="2013"/>
                      </a:lnTo>
                      <a:lnTo>
                        <a:pt x="298" y="2013"/>
                      </a:lnTo>
                      <a:lnTo>
                        <a:pt x="441" y="2013"/>
                      </a:lnTo>
                      <a:lnTo>
                        <a:pt x="595" y="2013"/>
                      </a:lnTo>
                      <a:lnTo>
                        <a:pt x="738" y="2013"/>
                      </a:lnTo>
                      <a:lnTo>
                        <a:pt x="738" y="1954"/>
                      </a:lnTo>
                      <a:lnTo>
                        <a:pt x="738" y="72"/>
                      </a:lnTo>
                      <a:lnTo>
                        <a:pt x="595" y="72"/>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0" name="Google Shape;130;p16">
                  <a:extLst>
                    <a:ext uri="{FF2B5EF4-FFF2-40B4-BE49-F238E27FC236}">
                      <a16:creationId xmlns:a16="http://schemas.microsoft.com/office/drawing/2014/main" id="{864C86F2-E595-41EE-9922-F44BE176E5A3}"/>
                    </a:ext>
                  </a:extLst>
                </p:cNvPr>
                <p:cNvSpPr/>
                <p:nvPr/>
              </p:nvSpPr>
              <p:spPr>
                <a:xfrm>
                  <a:off x="4547520" y="1681079"/>
                  <a:ext cx="22327" cy="59035"/>
                </a:xfrm>
                <a:custGeom>
                  <a:avLst/>
                  <a:gdLst/>
                  <a:ahLst/>
                  <a:cxnLst/>
                  <a:rect l="l" t="t" r="r" b="b"/>
                  <a:pathLst>
                    <a:path w="739" h="1954" extrusionOk="0">
                      <a:moveTo>
                        <a:pt x="441" y="12"/>
                      </a:moveTo>
                      <a:lnTo>
                        <a:pt x="393" y="12"/>
                      </a:lnTo>
                      <a:cubicBezTo>
                        <a:pt x="393" y="0"/>
                        <a:pt x="381" y="0"/>
                        <a:pt x="369" y="0"/>
                      </a:cubicBezTo>
                      <a:cubicBezTo>
                        <a:pt x="369" y="0"/>
                        <a:pt x="357" y="0"/>
                        <a:pt x="357" y="12"/>
                      </a:cubicBezTo>
                      <a:lnTo>
                        <a:pt x="298" y="12"/>
                      </a:lnTo>
                      <a:lnTo>
                        <a:pt x="143" y="12"/>
                      </a:lnTo>
                      <a:lnTo>
                        <a:pt x="0" y="12"/>
                      </a:lnTo>
                      <a:lnTo>
                        <a:pt x="0" y="1941"/>
                      </a:lnTo>
                      <a:lnTo>
                        <a:pt x="143" y="1941"/>
                      </a:lnTo>
                      <a:lnTo>
                        <a:pt x="274" y="1941"/>
                      </a:lnTo>
                      <a:cubicBezTo>
                        <a:pt x="310" y="1953"/>
                        <a:pt x="333" y="1953"/>
                        <a:pt x="369" y="1953"/>
                      </a:cubicBezTo>
                      <a:cubicBezTo>
                        <a:pt x="405" y="1953"/>
                        <a:pt x="441" y="1953"/>
                        <a:pt x="476" y="1941"/>
                      </a:cubicBezTo>
                      <a:lnTo>
                        <a:pt x="595" y="1941"/>
                      </a:lnTo>
                      <a:lnTo>
                        <a:pt x="738" y="1941"/>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1" name="Google Shape;131;p16">
                  <a:extLst>
                    <a:ext uri="{FF2B5EF4-FFF2-40B4-BE49-F238E27FC236}">
                      <a16:creationId xmlns:a16="http://schemas.microsoft.com/office/drawing/2014/main" id="{0F6D0F4B-954D-4FBE-8564-454859A27FAB}"/>
                    </a:ext>
                  </a:extLst>
                </p:cNvPr>
                <p:cNvSpPr/>
                <p:nvPr/>
              </p:nvSpPr>
              <p:spPr>
                <a:xfrm>
                  <a:off x="4547520" y="1757696"/>
                  <a:ext cx="22327" cy="62993"/>
                </a:xfrm>
                <a:custGeom>
                  <a:avLst/>
                  <a:gdLst/>
                  <a:ahLst/>
                  <a:cxnLst/>
                  <a:rect l="l" t="t" r="r" b="b"/>
                  <a:pathLst>
                    <a:path w="739" h="2085" extrusionOk="0">
                      <a:moveTo>
                        <a:pt x="441" y="1"/>
                      </a:moveTo>
                      <a:lnTo>
                        <a:pt x="298" y="1"/>
                      </a:lnTo>
                      <a:lnTo>
                        <a:pt x="143" y="1"/>
                      </a:lnTo>
                      <a:lnTo>
                        <a:pt x="0" y="1"/>
                      </a:lnTo>
                      <a:lnTo>
                        <a:pt x="0" y="60"/>
                      </a:lnTo>
                      <a:lnTo>
                        <a:pt x="0" y="2025"/>
                      </a:lnTo>
                      <a:lnTo>
                        <a:pt x="0" y="2084"/>
                      </a:lnTo>
                      <a:lnTo>
                        <a:pt x="143" y="2084"/>
                      </a:lnTo>
                      <a:lnTo>
                        <a:pt x="298" y="2084"/>
                      </a:lnTo>
                      <a:lnTo>
                        <a:pt x="441" y="2084"/>
                      </a:lnTo>
                      <a:lnTo>
                        <a:pt x="595" y="2084"/>
                      </a:lnTo>
                      <a:lnTo>
                        <a:pt x="738" y="2084"/>
                      </a:lnTo>
                      <a:lnTo>
                        <a:pt x="738" y="2025"/>
                      </a:lnTo>
                      <a:lnTo>
                        <a:pt x="738" y="60"/>
                      </a:lnTo>
                      <a:lnTo>
                        <a:pt x="738" y="1"/>
                      </a:lnTo>
                      <a:lnTo>
                        <a:pt x="595"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2" name="Google Shape;132;p16">
                  <a:extLst>
                    <a:ext uri="{FF2B5EF4-FFF2-40B4-BE49-F238E27FC236}">
                      <a16:creationId xmlns:a16="http://schemas.microsoft.com/office/drawing/2014/main" id="{87642286-5F78-4E16-9E8B-509C756FE038}"/>
                    </a:ext>
                  </a:extLst>
                </p:cNvPr>
                <p:cNvSpPr/>
                <p:nvPr/>
              </p:nvSpPr>
              <p:spPr>
                <a:xfrm>
                  <a:off x="4547520" y="1838271"/>
                  <a:ext cx="22327" cy="59035"/>
                </a:xfrm>
                <a:custGeom>
                  <a:avLst/>
                  <a:gdLst/>
                  <a:ahLst/>
                  <a:cxnLst/>
                  <a:rect l="l" t="t" r="r" b="b"/>
                  <a:pathLst>
                    <a:path w="739" h="1954" extrusionOk="0">
                      <a:moveTo>
                        <a:pt x="476" y="12"/>
                      </a:moveTo>
                      <a:cubicBezTo>
                        <a:pt x="441" y="0"/>
                        <a:pt x="405" y="0"/>
                        <a:pt x="369" y="0"/>
                      </a:cubicBezTo>
                      <a:cubicBezTo>
                        <a:pt x="333" y="0"/>
                        <a:pt x="310" y="0"/>
                        <a:pt x="274" y="12"/>
                      </a:cubicBezTo>
                      <a:lnTo>
                        <a:pt x="143" y="12"/>
                      </a:lnTo>
                      <a:lnTo>
                        <a:pt x="0" y="12"/>
                      </a:lnTo>
                      <a:lnTo>
                        <a:pt x="0" y="1953"/>
                      </a:lnTo>
                      <a:lnTo>
                        <a:pt x="143" y="1953"/>
                      </a:lnTo>
                      <a:lnTo>
                        <a:pt x="298" y="1953"/>
                      </a:lnTo>
                      <a:lnTo>
                        <a:pt x="357" y="1953"/>
                      </a:lnTo>
                      <a:cubicBezTo>
                        <a:pt x="369" y="1953"/>
                        <a:pt x="369" y="1953"/>
                        <a:pt x="369" y="1953"/>
                      </a:cubicBezTo>
                      <a:cubicBezTo>
                        <a:pt x="381" y="1953"/>
                        <a:pt x="381" y="1953"/>
                        <a:pt x="393" y="1953"/>
                      </a:cubicBezTo>
                      <a:lnTo>
                        <a:pt x="441" y="1953"/>
                      </a:lnTo>
                      <a:lnTo>
                        <a:pt x="595" y="1953"/>
                      </a:lnTo>
                      <a:lnTo>
                        <a:pt x="738" y="1953"/>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3" name="Google Shape;133;p16">
                  <a:extLst>
                    <a:ext uri="{FF2B5EF4-FFF2-40B4-BE49-F238E27FC236}">
                      <a16:creationId xmlns:a16="http://schemas.microsoft.com/office/drawing/2014/main" id="{84083EA2-0161-4854-90F2-D66A1A5B3F5C}"/>
                    </a:ext>
                  </a:extLst>
                </p:cNvPr>
                <p:cNvSpPr/>
                <p:nvPr/>
              </p:nvSpPr>
              <p:spPr>
                <a:xfrm>
                  <a:off x="4547520" y="1915251"/>
                  <a:ext cx="22327" cy="60455"/>
                </a:xfrm>
                <a:custGeom>
                  <a:avLst/>
                  <a:gdLst/>
                  <a:ahLst/>
                  <a:cxnLst/>
                  <a:rect l="l" t="t" r="r" b="b"/>
                  <a:pathLst>
                    <a:path w="739" h="2001" extrusionOk="0">
                      <a:moveTo>
                        <a:pt x="441" y="0"/>
                      </a:moveTo>
                      <a:lnTo>
                        <a:pt x="298" y="0"/>
                      </a:lnTo>
                      <a:lnTo>
                        <a:pt x="143" y="0"/>
                      </a:lnTo>
                      <a:lnTo>
                        <a:pt x="0" y="0"/>
                      </a:lnTo>
                      <a:lnTo>
                        <a:pt x="0" y="48"/>
                      </a:lnTo>
                      <a:lnTo>
                        <a:pt x="0" y="1929"/>
                      </a:lnTo>
                      <a:lnTo>
                        <a:pt x="143" y="1929"/>
                      </a:lnTo>
                      <a:lnTo>
                        <a:pt x="179" y="1929"/>
                      </a:lnTo>
                      <a:cubicBezTo>
                        <a:pt x="226" y="1977"/>
                        <a:pt x="298" y="2001"/>
                        <a:pt x="369" y="2001"/>
                      </a:cubicBezTo>
                      <a:cubicBezTo>
                        <a:pt x="453" y="2001"/>
                        <a:pt x="512" y="1977"/>
                        <a:pt x="572" y="1929"/>
                      </a:cubicBezTo>
                      <a:lnTo>
                        <a:pt x="595" y="1929"/>
                      </a:lnTo>
                      <a:lnTo>
                        <a:pt x="738" y="1929"/>
                      </a:lnTo>
                      <a:lnTo>
                        <a:pt x="738" y="48"/>
                      </a:lnTo>
                      <a:lnTo>
                        <a:pt x="738" y="0"/>
                      </a:lnTo>
                      <a:lnTo>
                        <a:pt x="595"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4" name="Google Shape;134;p16">
                  <a:extLst>
                    <a:ext uri="{FF2B5EF4-FFF2-40B4-BE49-F238E27FC236}">
                      <a16:creationId xmlns:a16="http://schemas.microsoft.com/office/drawing/2014/main" id="{6EB0E9F7-40D7-4ED0-9413-23A385FE7CB9}"/>
                    </a:ext>
                  </a:extLst>
                </p:cNvPr>
                <p:cNvSpPr/>
                <p:nvPr/>
              </p:nvSpPr>
              <p:spPr>
                <a:xfrm>
                  <a:off x="4547520" y="1995101"/>
                  <a:ext cx="22327" cy="59398"/>
                </a:xfrm>
                <a:custGeom>
                  <a:avLst/>
                  <a:gdLst/>
                  <a:ahLst/>
                  <a:cxnLst/>
                  <a:rect l="l" t="t" r="r" b="b"/>
                  <a:pathLst>
                    <a:path w="739" h="1966" extrusionOk="0">
                      <a:moveTo>
                        <a:pt x="512" y="36"/>
                      </a:moveTo>
                      <a:cubicBezTo>
                        <a:pt x="476" y="13"/>
                        <a:pt x="429" y="1"/>
                        <a:pt x="369" y="1"/>
                      </a:cubicBezTo>
                      <a:cubicBezTo>
                        <a:pt x="322" y="1"/>
                        <a:pt x="274" y="13"/>
                        <a:pt x="238" y="36"/>
                      </a:cubicBezTo>
                      <a:lnTo>
                        <a:pt x="143" y="36"/>
                      </a:lnTo>
                      <a:lnTo>
                        <a:pt x="0" y="36"/>
                      </a:lnTo>
                      <a:lnTo>
                        <a:pt x="0" y="1953"/>
                      </a:lnTo>
                      <a:lnTo>
                        <a:pt x="0" y="1965"/>
                      </a:lnTo>
                      <a:lnTo>
                        <a:pt x="143" y="1965"/>
                      </a:lnTo>
                      <a:lnTo>
                        <a:pt x="298" y="1965"/>
                      </a:lnTo>
                      <a:lnTo>
                        <a:pt x="441" y="1965"/>
                      </a:lnTo>
                      <a:lnTo>
                        <a:pt x="595" y="1965"/>
                      </a:lnTo>
                      <a:lnTo>
                        <a:pt x="738" y="1965"/>
                      </a:lnTo>
                      <a:lnTo>
                        <a:pt x="738" y="1953"/>
                      </a:lnTo>
                      <a:lnTo>
                        <a:pt x="738" y="36"/>
                      </a:lnTo>
                      <a:lnTo>
                        <a:pt x="595" y="36"/>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5" name="Google Shape;135;p16">
                  <a:extLst>
                    <a:ext uri="{FF2B5EF4-FFF2-40B4-BE49-F238E27FC236}">
                      <a16:creationId xmlns:a16="http://schemas.microsoft.com/office/drawing/2014/main" id="{BBA37E07-13E2-49D3-AC90-28714C656E57}"/>
                    </a:ext>
                  </a:extLst>
                </p:cNvPr>
                <p:cNvSpPr/>
                <p:nvPr/>
              </p:nvSpPr>
              <p:spPr>
                <a:xfrm>
                  <a:off x="4547520" y="2072443"/>
                  <a:ext cx="22690" cy="60093"/>
                </a:xfrm>
                <a:custGeom>
                  <a:avLst/>
                  <a:gdLst/>
                  <a:ahLst/>
                  <a:cxnLst/>
                  <a:rect l="l" t="t" r="r" b="b"/>
                  <a:pathLst>
                    <a:path w="751" h="1989" extrusionOk="0">
                      <a:moveTo>
                        <a:pt x="441" y="0"/>
                      </a:moveTo>
                      <a:lnTo>
                        <a:pt x="298" y="0"/>
                      </a:lnTo>
                      <a:lnTo>
                        <a:pt x="143" y="0"/>
                      </a:lnTo>
                      <a:lnTo>
                        <a:pt x="0" y="0"/>
                      </a:lnTo>
                      <a:lnTo>
                        <a:pt x="0" y="36"/>
                      </a:lnTo>
                      <a:lnTo>
                        <a:pt x="0" y="1941"/>
                      </a:lnTo>
                      <a:lnTo>
                        <a:pt x="143" y="1941"/>
                      </a:lnTo>
                      <a:lnTo>
                        <a:pt x="202" y="1941"/>
                      </a:lnTo>
                      <a:cubicBezTo>
                        <a:pt x="250" y="1965"/>
                        <a:pt x="310" y="1989"/>
                        <a:pt x="369" y="1989"/>
                      </a:cubicBezTo>
                      <a:cubicBezTo>
                        <a:pt x="441" y="1989"/>
                        <a:pt x="500" y="1965"/>
                        <a:pt x="548" y="1941"/>
                      </a:cubicBezTo>
                      <a:lnTo>
                        <a:pt x="595" y="1941"/>
                      </a:lnTo>
                      <a:lnTo>
                        <a:pt x="750" y="1941"/>
                      </a:lnTo>
                      <a:lnTo>
                        <a:pt x="750" y="36"/>
                      </a:lnTo>
                      <a:lnTo>
                        <a:pt x="750" y="0"/>
                      </a:lnTo>
                      <a:lnTo>
                        <a:pt x="595"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83" name="Google Shape;136;p16">
                <a:extLst>
                  <a:ext uri="{FF2B5EF4-FFF2-40B4-BE49-F238E27FC236}">
                    <a16:creationId xmlns:a16="http://schemas.microsoft.com/office/drawing/2014/main" id="{0E1E42EE-3CCD-4459-A549-17958006F3C4}"/>
                  </a:ext>
                </a:extLst>
              </p:cNvPr>
              <p:cNvSpPr/>
              <p:nvPr/>
            </p:nvSpPr>
            <p:spPr>
              <a:xfrm>
                <a:off x="4533643" y="2163441"/>
                <a:ext cx="95713" cy="95713"/>
              </a:xfrm>
              <a:custGeom>
                <a:avLst/>
                <a:gdLst/>
                <a:ahLst/>
                <a:cxnLst/>
                <a:rect l="l" t="t" r="r" b="b"/>
                <a:pathLst>
                  <a:path w="3168" h="3168" extrusionOk="0">
                    <a:moveTo>
                      <a:pt x="3168" y="1584"/>
                    </a:moveTo>
                    <a:cubicBezTo>
                      <a:pt x="3168" y="2465"/>
                      <a:pt x="2465" y="3168"/>
                      <a:pt x="1584" y="3168"/>
                    </a:cubicBezTo>
                    <a:cubicBezTo>
                      <a:pt x="715" y="3168"/>
                      <a:pt x="1" y="2465"/>
                      <a:pt x="1" y="1584"/>
                    </a:cubicBezTo>
                    <a:cubicBezTo>
                      <a:pt x="1" y="715"/>
                      <a:pt x="715" y="1"/>
                      <a:pt x="1584" y="1"/>
                    </a:cubicBezTo>
                    <a:cubicBezTo>
                      <a:pt x="2465" y="1"/>
                      <a:pt x="3168" y="715"/>
                      <a:pt x="3168" y="1584"/>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84" name="Google Shape;137;p16">
                <a:extLst>
                  <a:ext uri="{FF2B5EF4-FFF2-40B4-BE49-F238E27FC236}">
                    <a16:creationId xmlns:a16="http://schemas.microsoft.com/office/drawing/2014/main" id="{71658E99-C2DB-4637-A245-5400143929EC}"/>
                  </a:ext>
                </a:extLst>
              </p:cNvPr>
              <p:cNvSpPr/>
              <p:nvPr/>
            </p:nvSpPr>
            <p:spPr>
              <a:xfrm>
                <a:off x="4252516" y="680375"/>
                <a:ext cx="657968" cy="747518"/>
              </a:xfrm>
              <a:custGeom>
                <a:avLst/>
                <a:gdLst/>
                <a:ahLst/>
                <a:cxnLst/>
                <a:rect l="l" t="t" r="r" b="b"/>
                <a:pathLst>
                  <a:path w="21778" h="24742" extrusionOk="0">
                    <a:moveTo>
                      <a:pt x="20837" y="5537"/>
                    </a:moveTo>
                    <a:lnTo>
                      <a:pt x="11836" y="334"/>
                    </a:lnTo>
                    <a:cubicBezTo>
                      <a:pt x="11252" y="0"/>
                      <a:pt x="10526" y="0"/>
                      <a:pt x="9943" y="334"/>
                    </a:cubicBezTo>
                    <a:lnTo>
                      <a:pt x="941" y="5537"/>
                    </a:lnTo>
                    <a:cubicBezTo>
                      <a:pt x="358" y="5882"/>
                      <a:pt x="1" y="6501"/>
                      <a:pt x="1" y="7168"/>
                    </a:cubicBezTo>
                    <a:lnTo>
                      <a:pt x="1" y="17574"/>
                    </a:lnTo>
                    <a:cubicBezTo>
                      <a:pt x="1" y="18253"/>
                      <a:pt x="358" y="18872"/>
                      <a:pt x="941" y="19205"/>
                    </a:cubicBezTo>
                    <a:lnTo>
                      <a:pt x="9943" y="24408"/>
                    </a:lnTo>
                    <a:cubicBezTo>
                      <a:pt x="10526" y="24741"/>
                      <a:pt x="11252" y="24741"/>
                      <a:pt x="11836" y="24408"/>
                    </a:cubicBezTo>
                    <a:lnTo>
                      <a:pt x="20837" y="19205"/>
                    </a:lnTo>
                    <a:cubicBezTo>
                      <a:pt x="21420" y="18872"/>
                      <a:pt x="21777" y="18253"/>
                      <a:pt x="21777" y="17574"/>
                    </a:cubicBezTo>
                    <a:lnTo>
                      <a:pt x="21777" y="7168"/>
                    </a:lnTo>
                    <a:cubicBezTo>
                      <a:pt x="21777" y="6501"/>
                      <a:pt x="21420" y="5882"/>
                      <a:pt x="20837" y="5537"/>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85" name="Google Shape;138;p16">
                <a:extLst>
                  <a:ext uri="{FF2B5EF4-FFF2-40B4-BE49-F238E27FC236}">
                    <a16:creationId xmlns:a16="http://schemas.microsoft.com/office/drawing/2014/main" id="{DA092474-52F6-4E24-9F3D-19009BB5632C}"/>
                  </a:ext>
                </a:extLst>
              </p:cNvPr>
              <p:cNvSpPr/>
              <p:nvPr/>
            </p:nvSpPr>
            <p:spPr>
              <a:xfrm>
                <a:off x="4320509" y="759862"/>
                <a:ext cx="521981" cy="588630"/>
              </a:xfrm>
              <a:custGeom>
                <a:avLst/>
                <a:gdLst/>
                <a:ahLst/>
                <a:cxnLst/>
                <a:rect l="l" t="t" r="r" b="b"/>
                <a:pathLst>
                  <a:path w="17277" h="19483" extrusionOk="0">
                    <a:moveTo>
                      <a:pt x="8638" y="1"/>
                    </a:moveTo>
                    <a:cubicBezTo>
                      <a:pt x="8373" y="1"/>
                      <a:pt x="8108" y="72"/>
                      <a:pt x="7870" y="215"/>
                    </a:cubicBezTo>
                    <a:lnTo>
                      <a:pt x="762" y="4311"/>
                    </a:lnTo>
                    <a:cubicBezTo>
                      <a:pt x="286" y="4585"/>
                      <a:pt x="0" y="5096"/>
                      <a:pt x="0" y="5644"/>
                    </a:cubicBezTo>
                    <a:lnTo>
                      <a:pt x="0" y="13836"/>
                    </a:lnTo>
                    <a:cubicBezTo>
                      <a:pt x="0" y="14395"/>
                      <a:pt x="286" y="14895"/>
                      <a:pt x="762" y="15181"/>
                    </a:cubicBezTo>
                    <a:lnTo>
                      <a:pt x="7870" y="19277"/>
                    </a:lnTo>
                    <a:cubicBezTo>
                      <a:pt x="8108" y="19414"/>
                      <a:pt x="8373" y="19482"/>
                      <a:pt x="8638" y="19482"/>
                    </a:cubicBezTo>
                    <a:cubicBezTo>
                      <a:pt x="8903" y="19482"/>
                      <a:pt x="9168" y="19414"/>
                      <a:pt x="9406" y="19277"/>
                    </a:cubicBezTo>
                    <a:lnTo>
                      <a:pt x="16502" y="15181"/>
                    </a:lnTo>
                    <a:cubicBezTo>
                      <a:pt x="16978" y="14895"/>
                      <a:pt x="17276" y="14395"/>
                      <a:pt x="17276" y="13836"/>
                    </a:cubicBezTo>
                    <a:lnTo>
                      <a:pt x="17276" y="5644"/>
                    </a:lnTo>
                    <a:cubicBezTo>
                      <a:pt x="17276" y="5096"/>
                      <a:pt x="16978" y="4585"/>
                      <a:pt x="16502" y="4311"/>
                    </a:cubicBezTo>
                    <a:lnTo>
                      <a:pt x="9406" y="215"/>
                    </a:lnTo>
                    <a:cubicBezTo>
                      <a:pt x="9168" y="72"/>
                      <a:pt x="8903" y="1"/>
                      <a:pt x="863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86" name="Google Shape;139;p16">
                <a:extLst>
                  <a:ext uri="{FF2B5EF4-FFF2-40B4-BE49-F238E27FC236}">
                    <a16:creationId xmlns:a16="http://schemas.microsoft.com/office/drawing/2014/main" id="{564DB531-D7E7-4DC2-BB47-2F2334DB4F57}"/>
                  </a:ext>
                </a:extLst>
              </p:cNvPr>
              <p:cNvGrpSpPr/>
              <p:nvPr/>
            </p:nvGrpSpPr>
            <p:grpSpPr>
              <a:xfrm>
                <a:off x="4444610" y="882159"/>
                <a:ext cx="273780" cy="327013"/>
                <a:chOff x="4421985" y="882159"/>
                <a:chExt cx="273780" cy="327013"/>
              </a:xfrm>
            </p:grpSpPr>
            <p:sp>
              <p:nvSpPr>
                <p:cNvPr id="89" name="Google Shape;140;p16">
                  <a:extLst>
                    <a:ext uri="{FF2B5EF4-FFF2-40B4-BE49-F238E27FC236}">
                      <a16:creationId xmlns:a16="http://schemas.microsoft.com/office/drawing/2014/main" id="{970A5144-05B4-4EDF-9008-0E77BEA586E8}"/>
                    </a:ext>
                  </a:extLst>
                </p:cNvPr>
                <p:cNvSpPr/>
                <p:nvPr/>
              </p:nvSpPr>
              <p:spPr>
                <a:xfrm>
                  <a:off x="4474688" y="952674"/>
                  <a:ext cx="168374" cy="193541"/>
                </a:xfrm>
                <a:custGeom>
                  <a:avLst/>
                  <a:gdLst/>
                  <a:ahLst/>
                  <a:cxnLst/>
                  <a:rect l="l" t="t" r="r" b="b"/>
                  <a:pathLst>
                    <a:path w="5573" h="6406" extrusionOk="0">
                      <a:moveTo>
                        <a:pt x="2786" y="0"/>
                      </a:moveTo>
                      <a:cubicBezTo>
                        <a:pt x="1262" y="0"/>
                        <a:pt x="0" y="1251"/>
                        <a:pt x="0" y="2786"/>
                      </a:cubicBezTo>
                      <a:cubicBezTo>
                        <a:pt x="0" y="3584"/>
                        <a:pt x="357" y="4358"/>
                        <a:pt x="941" y="4870"/>
                      </a:cubicBezTo>
                      <a:cubicBezTo>
                        <a:pt x="1381" y="5311"/>
                        <a:pt x="1345" y="6251"/>
                        <a:pt x="1334" y="6263"/>
                      </a:cubicBezTo>
                      <a:cubicBezTo>
                        <a:pt x="1334" y="6311"/>
                        <a:pt x="1345" y="6334"/>
                        <a:pt x="1381" y="6370"/>
                      </a:cubicBezTo>
                      <a:cubicBezTo>
                        <a:pt x="1417" y="6406"/>
                        <a:pt x="1464" y="6406"/>
                        <a:pt x="1512" y="6406"/>
                      </a:cubicBezTo>
                      <a:lnTo>
                        <a:pt x="4060" y="6406"/>
                      </a:lnTo>
                      <a:cubicBezTo>
                        <a:pt x="4108" y="6406"/>
                        <a:pt x="4143" y="6406"/>
                        <a:pt x="4179" y="6370"/>
                      </a:cubicBezTo>
                      <a:cubicBezTo>
                        <a:pt x="4203" y="6346"/>
                        <a:pt x="4227" y="6311"/>
                        <a:pt x="4227" y="6251"/>
                      </a:cubicBezTo>
                      <a:cubicBezTo>
                        <a:pt x="4227" y="6239"/>
                        <a:pt x="4179" y="5311"/>
                        <a:pt x="4620" y="4870"/>
                      </a:cubicBezTo>
                      <a:cubicBezTo>
                        <a:pt x="4632" y="4858"/>
                        <a:pt x="4643" y="4846"/>
                        <a:pt x="4643" y="4846"/>
                      </a:cubicBezTo>
                      <a:cubicBezTo>
                        <a:pt x="5227" y="4310"/>
                        <a:pt x="5572" y="3560"/>
                        <a:pt x="5572" y="2786"/>
                      </a:cubicBezTo>
                      <a:cubicBezTo>
                        <a:pt x="5572" y="1251"/>
                        <a:pt x="4322" y="0"/>
                        <a:pt x="2786"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0" name="Google Shape;141;p16">
                  <a:extLst>
                    <a:ext uri="{FF2B5EF4-FFF2-40B4-BE49-F238E27FC236}">
                      <a16:creationId xmlns:a16="http://schemas.microsoft.com/office/drawing/2014/main" id="{8BB8695F-CA57-4EBA-B1FE-BBC71AC61076}"/>
                    </a:ext>
                  </a:extLst>
                </p:cNvPr>
                <p:cNvSpPr/>
                <p:nvPr/>
              </p:nvSpPr>
              <p:spPr>
                <a:xfrm>
                  <a:off x="4512634" y="1155183"/>
                  <a:ext cx="92480" cy="22690"/>
                </a:xfrm>
                <a:custGeom>
                  <a:avLst/>
                  <a:gdLst/>
                  <a:ahLst/>
                  <a:cxnLst/>
                  <a:rect l="l" t="t" r="r" b="b"/>
                  <a:pathLst>
                    <a:path w="3061" h="751" extrusionOk="0">
                      <a:moveTo>
                        <a:pt x="2643" y="1"/>
                      </a:moveTo>
                      <a:lnTo>
                        <a:pt x="417" y="1"/>
                      </a:lnTo>
                      <a:cubicBezTo>
                        <a:pt x="191" y="1"/>
                        <a:pt x="0" y="143"/>
                        <a:pt x="0" y="370"/>
                      </a:cubicBezTo>
                      <a:cubicBezTo>
                        <a:pt x="0" y="608"/>
                        <a:pt x="191" y="751"/>
                        <a:pt x="417" y="751"/>
                      </a:cubicBezTo>
                      <a:lnTo>
                        <a:pt x="2631" y="751"/>
                      </a:lnTo>
                      <a:cubicBezTo>
                        <a:pt x="2870" y="751"/>
                        <a:pt x="3060" y="608"/>
                        <a:pt x="3060" y="370"/>
                      </a:cubicBezTo>
                      <a:cubicBezTo>
                        <a:pt x="3060" y="143"/>
                        <a:pt x="2870" y="1"/>
                        <a:pt x="2643"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1" name="Google Shape;142;p16">
                  <a:extLst>
                    <a:ext uri="{FF2B5EF4-FFF2-40B4-BE49-F238E27FC236}">
                      <a16:creationId xmlns:a16="http://schemas.microsoft.com/office/drawing/2014/main" id="{15565D92-DAD4-4703-B308-3F94D98510FC}"/>
                    </a:ext>
                  </a:extLst>
                </p:cNvPr>
                <p:cNvSpPr/>
                <p:nvPr/>
              </p:nvSpPr>
              <p:spPr>
                <a:xfrm>
                  <a:off x="4522710" y="1186845"/>
                  <a:ext cx="72329" cy="22327"/>
                </a:xfrm>
                <a:custGeom>
                  <a:avLst/>
                  <a:gdLst/>
                  <a:ahLst/>
                  <a:cxnLst/>
                  <a:rect l="l" t="t" r="r" b="b"/>
                  <a:pathLst>
                    <a:path w="2394" h="739" extrusionOk="0">
                      <a:moveTo>
                        <a:pt x="1976" y="0"/>
                      </a:moveTo>
                      <a:lnTo>
                        <a:pt x="417" y="0"/>
                      </a:lnTo>
                      <a:cubicBezTo>
                        <a:pt x="191" y="0"/>
                        <a:pt x="0" y="131"/>
                        <a:pt x="0" y="369"/>
                      </a:cubicBezTo>
                      <a:cubicBezTo>
                        <a:pt x="0" y="596"/>
                        <a:pt x="191" y="739"/>
                        <a:pt x="417" y="739"/>
                      </a:cubicBezTo>
                      <a:lnTo>
                        <a:pt x="1976" y="739"/>
                      </a:lnTo>
                      <a:cubicBezTo>
                        <a:pt x="2203" y="739"/>
                        <a:pt x="2393" y="596"/>
                        <a:pt x="2393" y="369"/>
                      </a:cubicBezTo>
                      <a:cubicBezTo>
                        <a:pt x="2393" y="131"/>
                        <a:pt x="2203" y="0"/>
                        <a:pt x="1976"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92" name="Google Shape;143;p16">
                  <a:extLst>
                    <a:ext uri="{FF2B5EF4-FFF2-40B4-BE49-F238E27FC236}">
                      <a16:creationId xmlns:a16="http://schemas.microsoft.com/office/drawing/2014/main" id="{8D897CAA-74EE-4129-8AD7-23104CFCCB7F}"/>
                    </a:ext>
                  </a:extLst>
                </p:cNvPr>
                <p:cNvGrpSpPr/>
                <p:nvPr/>
              </p:nvGrpSpPr>
              <p:grpSpPr>
                <a:xfrm>
                  <a:off x="4421985" y="882159"/>
                  <a:ext cx="273780" cy="105078"/>
                  <a:chOff x="4498160" y="882159"/>
                  <a:chExt cx="273780" cy="105078"/>
                </a:xfrm>
              </p:grpSpPr>
              <p:sp>
                <p:nvSpPr>
                  <p:cNvPr id="93" name="Google Shape;144;p16">
                    <a:extLst>
                      <a:ext uri="{FF2B5EF4-FFF2-40B4-BE49-F238E27FC236}">
                        <a16:creationId xmlns:a16="http://schemas.microsoft.com/office/drawing/2014/main" id="{0D744E06-C826-4E37-97AA-8B57F99DD226}"/>
                      </a:ext>
                    </a:extLst>
                  </p:cNvPr>
                  <p:cNvSpPr/>
                  <p:nvPr/>
                </p:nvSpPr>
                <p:spPr>
                  <a:xfrm>
                    <a:off x="4628010" y="882159"/>
                    <a:ext cx="13716" cy="45349"/>
                  </a:xfrm>
                  <a:custGeom>
                    <a:avLst/>
                    <a:gdLst/>
                    <a:ahLst/>
                    <a:cxnLst/>
                    <a:rect l="l" t="t" r="r" b="b"/>
                    <a:pathLst>
                      <a:path w="454" h="1501" extrusionOk="0">
                        <a:moveTo>
                          <a:pt x="227" y="1501"/>
                        </a:moveTo>
                        <a:cubicBezTo>
                          <a:pt x="334" y="1501"/>
                          <a:pt x="453" y="1429"/>
                          <a:pt x="453" y="1334"/>
                        </a:cubicBezTo>
                        <a:lnTo>
                          <a:pt x="453" y="167"/>
                        </a:lnTo>
                        <a:cubicBezTo>
                          <a:pt x="453" y="84"/>
                          <a:pt x="322" y="1"/>
                          <a:pt x="227" y="1"/>
                        </a:cubicBezTo>
                        <a:cubicBezTo>
                          <a:pt x="144" y="1"/>
                          <a:pt x="1" y="84"/>
                          <a:pt x="1" y="167"/>
                        </a:cubicBezTo>
                        <a:lnTo>
                          <a:pt x="1" y="1334"/>
                        </a:lnTo>
                        <a:cubicBezTo>
                          <a:pt x="1" y="1429"/>
                          <a:pt x="144" y="1501"/>
                          <a:pt x="227" y="150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4" name="Google Shape;145;p16">
                    <a:extLst>
                      <a:ext uri="{FF2B5EF4-FFF2-40B4-BE49-F238E27FC236}">
                        <a16:creationId xmlns:a16="http://schemas.microsoft.com/office/drawing/2014/main" id="{468D9066-8E41-4090-BD2A-9702E11DDEC1}"/>
                      </a:ext>
                    </a:extLst>
                  </p:cNvPr>
                  <p:cNvSpPr/>
                  <p:nvPr/>
                </p:nvSpPr>
                <p:spPr>
                  <a:xfrm>
                    <a:off x="4692421" y="906268"/>
                    <a:ext cx="31300" cy="40303"/>
                  </a:xfrm>
                  <a:custGeom>
                    <a:avLst/>
                    <a:gdLst/>
                    <a:ahLst/>
                    <a:cxnLst/>
                    <a:rect l="l" t="t" r="r" b="b"/>
                    <a:pathLst>
                      <a:path w="1036" h="1334" extrusionOk="0">
                        <a:moveTo>
                          <a:pt x="929" y="60"/>
                        </a:moveTo>
                        <a:cubicBezTo>
                          <a:pt x="846" y="0"/>
                          <a:pt x="750" y="36"/>
                          <a:pt x="703" y="108"/>
                        </a:cubicBezTo>
                        <a:lnTo>
                          <a:pt x="60" y="1060"/>
                        </a:lnTo>
                        <a:cubicBezTo>
                          <a:pt x="0" y="1143"/>
                          <a:pt x="24" y="1251"/>
                          <a:pt x="95" y="1310"/>
                        </a:cubicBezTo>
                        <a:cubicBezTo>
                          <a:pt x="131" y="1322"/>
                          <a:pt x="155" y="1334"/>
                          <a:pt x="191" y="1334"/>
                        </a:cubicBezTo>
                        <a:cubicBezTo>
                          <a:pt x="250" y="1334"/>
                          <a:pt x="298" y="1310"/>
                          <a:pt x="334" y="1251"/>
                        </a:cubicBezTo>
                        <a:lnTo>
                          <a:pt x="976" y="298"/>
                        </a:lnTo>
                        <a:cubicBezTo>
                          <a:pt x="1036" y="227"/>
                          <a:pt x="1012" y="120"/>
                          <a:pt x="929" y="6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5" name="Google Shape;146;p16">
                    <a:extLst>
                      <a:ext uri="{FF2B5EF4-FFF2-40B4-BE49-F238E27FC236}">
                        <a16:creationId xmlns:a16="http://schemas.microsoft.com/office/drawing/2014/main" id="{E9026A13-5141-4DA1-84B7-0EEF3AC31DE0}"/>
                      </a:ext>
                    </a:extLst>
                  </p:cNvPr>
                  <p:cNvSpPr/>
                  <p:nvPr/>
                </p:nvSpPr>
                <p:spPr>
                  <a:xfrm>
                    <a:off x="4548885" y="904818"/>
                    <a:ext cx="30605" cy="40696"/>
                  </a:xfrm>
                  <a:custGeom>
                    <a:avLst/>
                    <a:gdLst/>
                    <a:ahLst/>
                    <a:cxnLst/>
                    <a:rect l="l" t="t" r="r" b="b"/>
                    <a:pathLst>
                      <a:path w="1013" h="1347" extrusionOk="0">
                        <a:moveTo>
                          <a:pt x="822" y="1346"/>
                        </a:moveTo>
                        <a:cubicBezTo>
                          <a:pt x="846" y="1346"/>
                          <a:pt x="882" y="1334"/>
                          <a:pt x="905" y="1311"/>
                        </a:cubicBezTo>
                        <a:cubicBezTo>
                          <a:pt x="989" y="1263"/>
                          <a:pt x="1013" y="1156"/>
                          <a:pt x="953" y="1072"/>
                        </a:cubicBezTo>
                        <a:lnTo>
                          <a:pt x="334" y="108"/>
                        </a:lnTo>
                        <a:cubicBezTo>
                          <a:pt x="286" y="25"/>
                          <a:pt x="179" y="1"/>
                          <a:pt x="96" y="48"/>
                        </a:cubicBezTo>
                        <a:cubicBezTo>
                          <a:pt x="12" y="108"/>
                          <a:pt x="1" y="215"/>
                          <a:pt x="48" y="298"/>
                        </a:cubicBezTo>
                        <a:lnTo>
                          <a:pt x="667" y="1263"/>
                        </a:lnTo>
                        <a:cubicBezTo>
                          <a:pt x="703" y="1322"/>
                          <a:pt x="763" y="1346"/>
                          <a:pt x="822" y="1346"/>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6" name="Google Shape;147;p16">
                    <a:extLst>
                      <a:ext uri="{FF2B5EF4-FFF2-40B4-BE49-F238E27FC236}">
                        <a16:creationId xmlns:a16="http://schemas.microsoft.com/office/drawing/2014/main" id="{DC00AC93-2618-4687-B820-3380B0B1542B}"/>
                      </a:ext>
                    </a:extLst>
                  </p:cNvPr>
                  <p:cNvSpPr/>
                  <p:nvPr/>
                </p:nvSpPr>
                <p:spPr>
                  <a:xfrm>
                    <a:off x="4498160" y="959502"/>
                    <a:ext cx="42116" cy="27735"/>
                  </a:xfrm>
                  <a:custGeom>
                    <a:avLst/>
                    <a:gdLst/>
                    <a:ahLst/>
                    <a:cxnLst/>
                    <a:rect l="l" t="t" r="r" b="b"/>
                    <a:pathLst>
                      <a:path w="1394" h="918" extrusionOk="0">
                        <a:moveTo>
                          <a:pt x="1287" y="596"/>
                        </a:moveTo>
                        <a:lnTo>
                          <a:pt x="275" y="48"/>
                        </a:lnTo>
                        <a:cubicBezTo>
                          <a:pt x="191" y="1"/>
                          <a:pt x="84" y="36"/>
                          <a:pt x="48" y="120"/>
                        </a:cubicBezTo>
                        <a:cubicBezTo>
                          <a:pt x="1" y="191"/>
                          <a:pt x="25" y="310"/>
                          <a:pt x="120" y="346"/>
                        </a:cubicBezTo>
                        <a:lnTo>
                          <a:pt x="1132" y="894"/>
                        </a:lnTo>
                        <a:cubicBezTo>
                          <a:pt x="1156" y="905"/>
                          <a:pt x="1180" y="917"/>
                          <a:pt x="1203" y="917"/>
                        </a:cubicBezTo>
                        <a:cubicBezTo>
                          <a:pt x="1263" y="917"/>
                          <a:pt x="1322" y="882"/>
                          <a:pt x="1358" y="822"/>
                        </a:cubicBezTo>
                        <a:cubicBezTo>
                          <a:pt x="1394" y="751"/>
                          <a:pt x="1370" y="632"/>
                          <a:pt x="1287" y="596"/>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7" name="Google Shape;148;p16">
                    <a:extLst>
                      <a:ext uri="{FF2B5EF4-FFF2-40B4-BE49-F238E27FC236}">
                        <a16:creationId xmlns:a16="http://schemas.microsoft.com/office/drawing/2014/main" id="{4777A318-8796-4236-8ABD-DCE96D2ED1C7}"/>
                      </a:ext>
                    </a:extLst>
                  </p:cNvPr>
                  <p:cNvSpPr/>
                  <p:nvPr/>
                </p:nvSpPr>
                <p:spPr>
                  <a:xfrm>
                    <a:off x="4729461" y="959502"/>
                    <a:ext cx="42479" cy="27735"/>
                  </a:xfrm>
                  <a:custGeom>
                    <a:avLst/>
                    <a:gdLst/>
                    <a:ahLst/>
                    <a:cxnLst/>
                    <a:rect l="l" t="t" r="r" b="b"/>
                    <a:pathLst>
                      <a:path w="1406" h="918" extrusionOk="0">
                        <a:moveTo>
                          <a:pt x="1370" y="120"/>
                        </a:moveTo>
                        <a:cubicBezTo>
                          <a:pt x="1322" y="36"/>
                          <a:pt x="1215" y="1"/>
                          <a:pt x="1132" y="48"/>
                        </a:cubicBezTo>
                        <a:lnTo>
                          <a:pt x="120" y="596"/>
                        </a:lnTo>
                        <a:cubicBezTo>
                          <a:pt x="36" y="632"/>
                          <a:pt x="1" y="751"/>
                          <a:pt x="48" y="822"/>
                        </a:cubicBezTo>
                        <a:cubicBezTo>
                          <a:pt x="72" y="882"/>
                          <a:pt x="131" y="917"/>
                          <a:pt x="191" y="917"/>
                        </a:cubicBezTo>
                        <a:cubicBezTo>
                          <a:pt x="227" y="917"/>
                          <a:pt x="251" y="905"/>
                          <a:pt x="274" y="894"/>
                        </a:cubicBezTo>
                        <a:lnTo>
                          <a:pt x="1298" y="346"/>
                        </a:lnTo>
                        <a:cubicBezTo>
                          <a:pt x="1382" y="310"/>
                          <a:pt x="1405" y="191"/>
                          <a:pt x="1370" y="12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grpSp>
          <p:sp>
            <p:nvSpPr>
              <p:cNvPr id="87" name="Google Shape;149;p16">
                <a:extLst>
                  <a:ext uri="{FF2B5EF4-FFF2-40B4-BE49-F238E27FC236}">
                    <a16:creationId xmlns:a16="http://schemas.microsoft.com/office/drawing/2014/main" id="{8ADF0214-CB4B-4F50-AA0F-40F92119D748}"/>
                  </a:ext>
                </a:extLst>
              </p:cNvPr>
              <p:cNvSpPr txBox="1"/>
              <p:nvPr/>
            </p:nvSpPr>
            <p:spPr>
              <a:xfrm>
                <a:off x="3639200" y="2906750"/>
                <a:ext cx="18846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iesniegšanas termiņš</a:t>
                </a:r>
                <a:endParaRPr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106" name="Google Shape;106;p16">
              <a:extLst>
                <a:ext uri="{FF2B5EF4-FFF2-40B4-BE49-F238E27FC236}">
                  <a16:creationId xmlns:a16="http://schemas.microsoft.com/office/drawing/2014/main" id="{CFC07B0A-4A00-4057-A886-2CF8FD3975DC}"/>
                </a:ext>
              </a:extLst>
            </p:cNvPr>
            <p:cNvGrpSpPr/>
            <p:nvPr/>
          </p:nvGrpSpPr>
          <p:grpSpPr>
            <a:xfrm>
              <a:off x="8935057" y="1905237"/>
              <a:ext cx="1982880" cy="2590158"/>
              <a:chOff x="6169833" y="682883"/>
              <a:chExt cx="1982880" cy="2590158"/>
            </a:xfrm>
          </p:grpSpPr>
          <p:sp>
            <p:nvSpPr>
              <p:cNvPr id="107" name="Google Shape;107;p16">
                <a:extLst>
                  <a:ext uri="{FF2B5EF4-FFF2-40B4-BE49-F238E27FC236}">
                    <a16:creationId xmlns:a16="http://schemas.microsoft.com/office/drawing/2014/main" id="{EDBB9346-49FD-4479-8639-F8198B94059E}"/>
                  </a:ext>
                </a:extLst>
              </p:cNvPr>
              <p:cNvSpPr/>
              <p:nvPr/>
            </p:nvSpPr>
            <p:spPr>
              <a:xfrm>
                <a:off x="6337079" y="2352494"/>
                <a:ext cx="1573162" cy="450730"/>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02.12.2024.</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108" name="Google Shape;108;p16">
                <a:extLst>
                  <a:ext uri="{FF2B5EF4-FFF2-40B4-BE49-F238E27FC236}">
                    <a16:creationId xmlns:a16="http://schemas.microsoft.com/office/drawing/2014/main" id="{5EC803B3-DD1E-47BE-8A1E-376A467D226F}"/>
                  </a:ext>
                </a:extLst>
              </p:cNvPr>
              <p:cNvGrpSpPr/>
              <p:nvPr/>
            </p:nvGrpSpPr>
            <p:grpSpPr>
              <a:xfrm>
                <a:off x="7100970" y="1523888"/>
                <a:ext cx="22690" cy="608648"/>
                <a:chOff x="7100970" y="1523888"/>
                <a:chExt cx="22690" cy="608648"/>
              </a:xfrm>
            </p:grpSpPr>
            <p:sp>
              <p:nvSpPr>
                <p:cNvPr id="115" name="Google Shape;109;p16">
                  <a:extLst>
                    <a:ext uri="{FF2B5EF4-FFF2-40B4-BE49-F238E27FC236}">
                      <a16:creationId xmlns:a16="http://schemas.microsoft.com/office/drawing/2014/main" id="{1DA6BA5D-DA3B-4714-8554-A271D06428D7}"/>
                    </a:ext>
                  </a:extLst>
                </p:cNvPr>
                <p:cNvSpPr/>
                <p:nvPr/>
              </p:nvSpPr>
              <p:spPr>
                <a:xfrm>
                  <a:off x="7100970" y="1523888"/>
                  <a:ext cx="22690" cy="59368"/>
                </a:xfrm>
                <a:custGeom>
                  <a:avLst/>
                  <a:gdLst/>
                  <a:ahLst/>
                  <a:cxnLst/>
                  <a:rect l="l" t="t" r="r" b="b"/>
                  <a:pathLst>
                    <a:path w="751" h="1965" extrusionOk="0">
                      <a:moveTo>
                        <a:pt x="60" y="0"/>
                      </a:moveTo>
                      <a:lnTo>
                        <a:pt x="0" y="60"/>
                      </a:lnTo>
                      <a:lnTo>
                        <a:pt x="0" y="572"/>
                      </a:lnTo>
                      <a:lnTo>
                        <a:pt x="0" y="1096"/>
                      </a:lnTo>
                      <a:lnTo>
                        <a:pt x="0" y="1608"/>
                      </a:lnTo>
                      <a:lnTo>
                        <a:pt x="0" y="1941"/>
                      </a:lnTo>
                      <a:lnTo>
                        <a:pt x="96" y="1941"/>
                      </a:lnTo>
                      <a:lnTo>
                        <a:pt x="131" y="1846"/>
                      </a:lnTo>
                      <a:lnTo>
                        <a:pt x="107" y="1941"/>
                      </a:lnTo>
                      <a:lnTo>
                        <a:pt x="238" y="1941"/>
                      </a:lnTo>
                      <a:cubicBezTo>
                        <a:pt x="286" y="1953"/>
                        <a:pt x="334" y="1965"/>
                        <a:pt x="381" y="1965"/>
                      </a:cubicBezTo>
                      <a:cubicBezTo>
                        <a:pt x="429" y="1965"/>
                        <a:pt x="477" y="1953"/>
                        <a:pt x="524" y="1941"/>
                      </a:cubicBezTo>
                      <a:lnTo>
                        <a:pt x="750" y="1941"/>
                      </a:lnTo>
                      <a:lnTo>
                        <a:pt x="750" y="1572"/>
                      </a:lnTo>
                      <a:lnTo>
                        <a:pt x="750" y="1048"/>
                      </a:lnTo>
                      <a:lnTo>
                        <a:pt x="750" y="536"/>
                      </a:lnTo>
                      <a:lnTo>
                        <a:pt x="750" y="12"/>
                      </a:lnTo>
                      <a:lnTo>
                        <a:pt x="727" y="0"/>
                      </a:lnTo>
                      <a:lnTo>
                        <a:pt x="667" y="191"/>
                      </a:lnTo>
                      <a:cubicBezTo>
                        <a:pt x="667" y="179"/>
                        <a:pt x="655" y="167"/>
                        <a:pt x="655" y="167"/>
                      </a:cubicBezTo>
                      <a:lnTo>
                        <a:pt x="703" y="0"/>
                      </a:ln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6" name="Google Shape;110;p16">
                  <a:extLst>
                    <a:ext uri="{FF2B5EF4-FFF2-40B4-BE49-F238E27FC236}">
                      <a16:creationId xmlns:a16="http://schemas.microsoft.com/office/drawing/2014/main" id="{90F9DE1F-D433-41C4-9D57-5655EFDAF26E}"/>
                    </a:ext>
                  </a:extLst>
                </p:cNvPr>
                <p:cNvSpPr/>
                <p:nvPr/>
              </p:nvSpPr>
              <p:spPr>
                <a:xfrm>
                  <a:off x="7102390" y="1602650"/>
                  <a:ext cx="393" cy="1118"/>
                </a:xfrm>
                <a:custGeom>
                  <a:avLst/>
                  <a:gdLst/>
                  <a:ahLst/>
                  <a:cxnLst/>
                  <a:rect l="l" t="t" r="r" b="b"/>
                  <a:pathLst>
                    <a:path w="13" h="37" extrusionOk="0">
                      <a:moveTo>
                        <a:pt x="1" y="1"/>
                      </a:moveTo>
                      <a:lnTo>
                        <a:pt x="1" y="37"/>
                      </a:lnTo>
                      <a:lnTo>
                        <a:pt x="13" y="1"/>
                      </a:lnTo>
                      <a:close/>
                    </a:path>
                  </a:pathLst>
                </a:custGeom>
                <a:solidFill>
                  <a:srgbClr val="69E7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7" name="Google Shape;111;p16">
                  <a:extLst>
                    <a:ext uri="{FF2B5EF4-FFF2-40B4-BE49-F238E27FC236}">
                      <a16:creationId xmlns:a16="http://schemas.microsoft.com/office/drawing/2014/main" id="{F576468F-19A9-41F1-906B-025419AE6414}"/>
                    </a:ext>
                  </a:extLst>
                </p:cNvPr>
                <p:cNvSpPr/>
                <p:nvPr/>
              </p:nvSpPr>
              <p:spPr>
                <a:xfrm>
                  <a:off x="7100970" y="1602650"/>
                  <a:ext cx="22327" cy="60848"/>
                </a:xfrm>
                <a:custGeom>
                  <a:avLst/>
                  <a:gdLst/>
                  <a:ahLst/>
                  <a:cxnLst/>
                  <a:rect l="l" t="t" r="r" b="b"/>
                  <a:pathLst>
                    <a:path w="739" h="2014" extrusionOk="0">
                      <a:moveTo>
                        <a:pt x="381" y="1"/>
                      </a:moveTo>
                      <a:cubicBezTo>
                        <a:pt x="298" y="1"/>
                        <a:pt x="238" y="25"/>
                        <a:pt x="179" y="72"/>
                      </a:cubicBezTo>
                      <a:lnTo>
                        <a:pt x="60" y="72"/>
                      </a:lnTo>
                      <a:lnTo>
                        <a:pt x="0" y="37"/>
                      </a:lnTo>
                      <a:lnTo>
                        <a:pt x="0" y="561"/>
                      </a:lnTo>
                      <a:lnTo>
                        <a:pt x="0" y="1072"/>
                      </a:lnTo>
                      <a:lnTo>
                        <a:pt x="0" y="1596"/>
                      </a:lnTo>
                      <a:lnTo>
                        <a:pt x="0" y="2013"/>
                      </a:lnTo>
                      <a:lnTo>
                        <a:pt x="738" y="2013"/>
                      </a:lnTo>
                      <a:lnTo>
                        <a:pt x="738" y="1549"/>
                      </a:lnTo>
                      <a:lnTo>
                        <a:pt x="738" y="1025"/>
                      </a:lnTo>
                      <a:lnTo>
                        <a:pt x="738" y="513"/>
                      </a:lnTo>
                      <a:lnTo>
                        <a:pt x="738" y="72"/>
                      </a:lnTo>
                      <a:lnTo>
                        <a:pt x="572" y="72"/>
                      </a:lnTo>
                      <a:cubicBezTo>
                        <a:pt x="524" y="25"/>
                        <a:pt x="453" y="1"/>
                        <a:pt x="381"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8" name="Google Shape;112;p16">
                  <a:extLst>
                    <a:ext uri="{FF2B5EF4-FFF2-40B4-BE49-F238E27FC236}">
                      <a16:creationId xmlns:a16="http://schemas.microsoft.com/office/drawing/2014/main" id="{503D57A8-0B84-4F8A-B11D-2892CE0218DB}"/>
                    </a:ext>
                  </a:extLst>
                </p:cNvPr>
                <p:cNvSpPr/>
                <p:nvPr/>
              </p:nvSpPr>
              <p:spPr>
                <a:xfrm>
                  <a:off x="7100970" y="1681079"/>
                  <a:ext cx="22327" cy="59035"/>
                </a:xfrm>
                <a:custGeom>
                  <a:avLst/>
                  <a:gdLst/>
                  <a:ahLst/>
                  <a:cxnLst/>
                  <a:rect l="l" t="t" r="r" b="b"/>
                  <a:pathLst>
                    <a:path w="739" h="1954" extrusionOk="0">
                      <a:moveTo>
                        <a:pt x="381" y="0"/>
                      </a:moveTo>
                      <a:cubicBezTo>
                        <a:pt x="369" y="0"/>
                        <a:pt x="369" y="0"/>
                        <a:pt x="357" y="12"/>
                      </a:cubicBezTo>
                      <a:lnTo>
                        <a:pt x="0" y="12"/>
                      </a:lnTo>
                      <a:lnTo>
                        <a:pt x="0" y="36"/>
                      </a:lnTo>
                      <a:lnTo>
                        <a:pt x="0" y="548"/>
                      </a:lnTo>
                      <a:lnTo>
                        <a:pt x="0" y="1072"/>
                      </a:lnTo>
                      <a:lnTo>
                        <a:pt x="0" y="1584"/>
                      </a:lnTo>
                      <a:lnTo>
                        <a:pt x="0" y="1941"/>
                      </a:lnTo>
                      <a:lnTo>
                        <a:pt x="274" y="1941"/>
                      </a:lnTo>
                      <a:cubicBezTo>
                        <a:pt x="310" y="1953"/>
                        <a:pt x="346" y="1953"/>
                        <a:pt x="381" y="1953"/>
                      </a:cubicBezTo>
                      <a:cubicBezTo>
                        <a:pt x="417" y="1953"/>
                        <a:pt x="453" y="1953"/>
                        <a:pt x="477" y="1941"/>
                      </a:cubicBezTo>
                      <a:lnTo>
                        <a:pt x="738" y="1941"/>
                      </a:lnTo>
                      <a:lnTo>
                        <a:pt x="738" y="1536"/>
                      </a:lnTo>
                      <a:lnTo>
                        <a:pt x="738" y="1024"/>
                      </a:lnTo>
                      <a:lnTo>
                        <a:pt x="738" y="501"/>
                      </a:lnTo>
                      <a:lnTo>
                        <a:pt x="738" y="12"/>
                      </a:lnTo>
                      <a:lnTo>
                        <a:pt x="405" y="12"/>
                      </a:lnTo>
                      <a:cubicBezTo>
                        <a:pt x="393" y="0"/>
                        <a:pt x="381" y="0"/>
                        <a:pt x="381" y="0"/>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9" name="Google Shape;113;p16">
                  <a:extLst>
                    <a:ext uri="{FF2B5EF4-FFF2-40B4-BE49-F238E27FC236}">
                      <a16:creationId xmlns:a16="http://schemas.microsoft.com/office/drawing/2014/main" id="{28A67AA8-1A29-4D29-A406-12EA49C7F7E9}"/>
                    </a:ext>
                  </a:extLst>
                </p:cNvPr>
                <p:cNvSpPr/>
                <p:nvPr/>
              </p:nvSpPr>
              <p:spPr>
                <a:xfrm>
                  <a:off x="7100970" y="1757696"/>
                  <a:ext cx="22327" cy="62993"/>
                </a:xfrm>
                <a:custGeom>
                  <a:avLst/>
                  <a:gdLst/>
                  <a:ahLst/>
                  <a:cxnLst/>
                  <a:rect l="l" t="t" r="r" b="b"/>
                  <a:pathLst>
                    <a:path w="739" h="2085" extrusionOk="0">
                      <a:moveTo>
                        <a:pt x="60" y="1"/>
                      </a:moveTo>
                      <a:lnTo>
                        <a:pt x="0" y="84"/>
                      </a:lnTo>
                      <a:lnTo>
                        <a:pt x="0" y="596"/>
                      </a:lnTo>
                      <a:lnTo>
                        <a:pt x="0" y="1120"/>
                      </a:lnTo>
                      <a:lnTo>
                        <a:pt x="0" y="1632"/>
                      </a:lnTo>
                      <a:lnTo>
                        <a:pt x="0" y="2084"/>
                      </a:lnTo>
                      <a:lnTo>
                        <a:pt x="738" y="2084"/>
                      </a:lnTo>
                      <a:lnTo>
                        <a:pt x="738" y="1596"/>
                      </a:lnTo>
                      <a:lnTo>
                        <a:pt x="738" y="1072"/>
                      </a:lnTo>
                      <a:lnTo>
                        <a:pt x="738" y="560"/>
                      </a:lnTo>
                      <a:lnTo>
                        <a:pt x="738" y="1"/>
                      </a:ln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20" name="Google Shape;114;p16">
                  <a:extLst>
                    <a:ext uri="{FF2B5EF4-FFF2-40B4-BE49-F238E27FC236}">
                      <a16:creationId xmlns:a16="http://schemas.microsoft.com/office/drawing/2014/main" id="{6FF9A397-9D63-42B3-AF7F-4CBDC9AFFBB4}"/>
                    </a:ext>
                  </a:extLst>
                </p:cNvPr>
                <p:cNvSpPr/>
                <p:nvPr/>
              </p:nvSpPr>
              <p:spPr>
                <a:xfrm>
                  <a:off x="7102390" y="1838271"/>
                  <a:ext cx="393" cy="30"/>
                </a:xfrm>
                <a:custGeom>
                  <a:avLst/>
                  <a:gdLst/>
                  <a:ahLst/>
                  <a:cxnLst/>
                  <a:rect l="l" t="t" r="r" b="b"/>
                  <a:pathLst>
                    <a:path w="13" h="1" extrusionOk="0">
                      <a:moveTo>
                        <a:pt x="1" y="0"/>
                      </a:moveTo>
                      <a:lnTo>
                        <a:pt x="1" y="0"/>
                      </a:lnTo>
                      <a:lnTo>
                        <a:pt x="13" y="0"/>
                      </a:lnTo>
                      <a:close/>
                    </a:path>
                  </a:pathLst>
                </a:custGeom>
                <a:solidFill>
                  <a:srgbClr val="69E7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21" name="Google Shape;115;p16">
                  <a:extLst>
                    <a:ext uri="{FF2B5EF4-FFF2-40B4-BE49-F238E27FC236}">
                      <a16:creationId xmlns:a16="http://schemas.microsoft.com/office/drawing/2014/main" id="{6040E8BB-B097-4B9B-890D-EFC4B85765C7}"/>
                    </a:ext>
                  </a:extLst>
                </p:cNvPr>
                <p:cNvSpPr/>
                <p:nvPr/>
              </p:nvSpPr>
              <p:spPr>
                <a:xfrm>
                  <a:off x="7100970" y="1838271"/>
                  <a:ext cx="22327" cy="59035"/>
                </a:xfrm>
                <a:custGeom>
                  <a:avLst/>
                  <a:gdLst/>
                  <a:ahLst/>
                  <a:cxnLst/>
                  <a:rect l="l" t="t" r="r" b="b"/>
                  <a:pathLst>
                    <a:path w="739" h="1954" extrusionOk="0">
                      <a:moveTo>
                        <a:pt x="0" y="0"/>
                      </a:moveTo>
                      <a:lnTo>
                        <a:pt x="0" y="524"/>
                      </a:lnTo>
                      <a:lnTo>
                        <a:pt x="0" y="1036"/>
                      </a:lnTo>
                      <a:lnTo>
                        <a:pt x="0" y="1560"/>
                      </a:lnTo>
                      <a:lnTo>
                        <a:pt x="0" y="1953"/>
                      </a:lnTo>
                      <a:lnTo>
                        <a:pt x="738" y="1953"/>
                      </a:lnTo>
                      <a:lnTo>
                        <a:pt x="738" y="1513"/>
                      </a:lnTo>
                      <a:lnTo>
                        <a:pt x="738" y="989"/>
                      </a:lnTo>
                      <a:lnTo>
                        <a:pt x="738" y="477"/>
                      </a:lnTo>
                      <a:lnTo>
                        <a:pt x="738" y="12"/>
                      </a:lnTo>
                      <a:lnTo>
                        <a:pt x="477" y="12"/>
                      </a:lnTo>
                      <a:cubicBezTo>
                        <a:pt x="453" y="0"/>
                        <a:pt x="417" y="0"/>
                        <a:pt x="381" y="0"/>
                      </a:cubicBezTo>
                      <a:cubicBezTo>
                        <a:pt x="346" y="0"/>
                        <a:pt x="310" y="0"/>
                        <a:pt x="274" y="12"/>
                      </a:cubicBezTo>
                      <a:lnTo>
                        <a:pt x="60" y="12"/>
                      </a:lnTo>
                      <a:lnTo>
                        <a:pt x="0" y="0"/>
                      </a:ln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22" name="Google Shape;116;p16">
                  <a:extLst>
                    <a:ext uri="{FF2B5EF4-FFF2-40B4-BE49-F238E27FC236}">
                      <a16:creationId xmlns:a16="http://schemas.microsoft.com/office/drawing/2014/main" id="{850A385D-6502-4613-8262-CD98C830B807}"/>
                    </a:ext>
                  </a:extLst>
                </p:cNvPr>
                <p:cNvSpPr/>
                <p:nvPr/>
              </p:nvSpPr>
              <p:spPr>
                <a:xfrm>
                  <a:off x="7100970" y="1915251"/>
                  <a:ext cx="22690" cy="60455"/>
                </a:xfrm>
                <a:custGeom>
                  <a:avLst/>
                  <a:gdLst/>
                  <a:ahLst/>
                  <a:cxnLst/>
                  <a:rect l="l" t="t" r="r" b="b"/>
                  <a:pathLst>
                    <a:path w="751" h="2001" extrusionOk="0">
                      <a:moveTo>
                        <a:pt x="48" y="0"/>
                      </a:moveTo>
                      <a:lnTo>
                        <a:pt x="0" y="48"/>
                      </a:lnTo>
                      <a:lnTo>
                        <a:pt x="0" y="560"/>
                      </a:lnTo>
                      <a:lnTo>
                        <a:pt x="0" y="1084"/>
                      </a:lnTo>
                      <a:lnTo>
                        <a:pt x="0" y="1596"/>
                      </a:lnTo>
                      <a:lnTo>
                        <a:pt x="0" y="1929"/>
                      </a:lnTo>
                      <a:lnTo>
                        <a:pt x="179" y="1929"/>
                      </a:lnTo>
                      <a:cubicBezTo>
                        <a:pt x="238" y="1977"/>
                        <a:pt x="310" y="2001"/>
                        <a:pt x="381" y="2001"/>
                      </a:cubicBezTo>
                      <a:cubicBezTo>
                        <a:pt x="453" y="2001"/>
                        <a:pt x="524" y="1977"/>
                        <a:pt x="572" y="1929"/>
                      </a:cubicBezTo>
                      <a:lnTo>
                        <a:pt x="750" y="1929"/>
                      </a:lnTo>
                      <a:lnTo>
                        <a:pt x="750" y="1548"/>
                      </a:lnTo>
                      <a:lnTo>
                        <a:pt x="750" y="1036"/>
                      </a:lnTo>
                      <a:lnTo>
                        <a:pt x="750" y="512"/>
                      </a:lnTo>
                      <a:lnTo>
                        <a:pt x="750" y="0"/>
                      </a:ln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23" name="Google Shape;117;p16">
                  <a:extLst>
                    <a:ext uri="{FF2B5EF4-FFF2-40B4-BE49-F238E27FC236}">
                      <a16:creationId xmlns:a16="http://schemas.microsoft.com/office/drawing/2014/main" id="{B2241D72-C768-40BF-B5A7-0B487C08CABF}"/>
                    </a:ext>
                  </a:extLst>
                </p:cNvPr>
                <p:cNvSpPr/>
                <p:nvPr/>
              </p:nvSpPr>
              <p:spPr>
                <a:xfrm>
                  <a:off x="7100970" y="1995101"/>
                  <a:ext cx="22327" cy="59398"/>
                </a:xfrm>
                <a:custGeom>
                  <a:avLst/>
                  <a:gdLst/>
                  <a:ahLst/>
                  <a:cxnLst/>
                  <a:rect l="l" t="t" r="r" b="b"/>
                  <a:pathLst>
                    <a:path w="739" h="1966" extrusionOk="0">
                      <a:moveTo>
                        <a:pt x="381" y="1"/>
                      </a:moveTo>
                      <a:cubicBezTo>
                        <a:pt x="334" y="1"/>
                        <a:pt x="286" y="13"/>
                        <a:pt x="238" y="36"/>
                      </a:cubicBezTo>
                      <a:lnTo>
                        <a:pt x="0" y="36"/>
                      </a:lnTo>
                      <a:lnTo>
                        <a:pt x="0" y="501"/>
                      </a:lnTo>
                      <a:lnTo>
                        <a:pt x="0" y="1025"/>
                      </a:lnTo>
                      <a:lnTo>
                        <a:pt x="0" y="1537"/>
                      </a:lnTo>
                      <a:lnTo>
                        <a:pt x="0" y="1965"/>
                      </a:lnTo>
                      <a:lnTo>
                        <a:pt x="738" y="1965"/>
                      </a:lnTo>
                      <a:lnTo>
                        <a:pt x="738" y="1501"/>
                      </a:lnTo>
                      <a:lnTo>
                        <a:pt x="738" y="977"/>
                      </a:lnTo>
                      <a:lnTo>
                        <a:pt x="738" y="465"/>
                      </a:lnTo>
                      <a:lnTo>
                        <a:pt x="738" y="36"/>
                      </a:lnTo>
                      <a:lnTo>
                        <a:pt x="524" y="36"/>
                      </a:lnTo>
                      <a:cubicBezTo>
                        <a:pt x="477" y="13"/>
                        <a:pt x="429" y="1"/>
                        <a:pt x="381"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24" name="Google Shape;118;p16">
                  <a:extLst>
                    <a:ext uri="{FF2B5EF4-FFF2-40B4-BE49-F238E27FC236}">
                      <a16:creationId xmlns:a16="http://schemas.microsoft.com/office/drawing/2014/main" id="{1D33222F-22D1-47B0-8349-B867C0CC798C}"/>
                    </a:ext>
                  </a:extLst>
                </p:cNvPr>
                <p:cNvSpPr/>
                <p:nvPr/>
              </p:nvSpPr>
              <p:spPr>
                <a:xfrm>
                  <a:off x="7100970" y="2072443"/>
                  <a:ext cx="22327" cy="60093"/>
                </a:xfrm>
                <a:custGeom>
                  <a:avLst/>
                  <a:gdLst/>
                  <a:ahLst/>
                  <a:cxnLst/>
                  <a:rect l="l" t="t" r="r" b="b"/>
                  <a:pathLst>
                    <a:path w="739" h="1989" extrusionOk="0">
                      <a:moveTo>
                        <a:pt x="0" y="0"/>
                      </a:moveTo>
                      <a:lnTo>
                        <a:pt x="0" y="536"/>
                      </a:lnTo>
                      <a:lnTo>
                        <a:pt x="0" y="1048"/>
                      </a:lnTo>
                      <a:lnTo>
                        <a:pt x="0" y="1572"/>
                      </a:lnTo>
                      <a:lnTo>
                        <a:pt x="0" y="1941"/>
                      </a:lnTo>
                      <a:lnTo>
                        <a:pt x="203" y="1941"/>
                      </a:lnTo>
                      <a:cubicBezTo>
                        <a:pt x="250" y="1965"/>
                        <a:pt x="310" y="1989"/>
                        <a:pt x="381" y="1989"/>
                      </a:cubicBezTo>
                      <a:cubicBezTo>
                        <a:pt x="441" y="1989"/>
                        <a:pt x="500" y="1965"/>
                        <a:pt x="560" y="1941"/>
                      </a:cubicBezTo>
                      <a:lnTo>
                        <a:pt x="738" y="1941"/>
                      </a:lnTo>
                      <a:lnTo>
                        <a:pt x="738" y="1524"/>
                      </a:lnTo>
                      <a:lnTo>
                        <a:pt x="738" y="1001"/>
                      </a:lnTo>
                      <a:lnTo>
                        <a:pt x="738" y="489"/>
                      </a:lnTo>
                      <a:lnTo>
                        <a:pt x="738" y="0"/>
                      </a:ln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109" name="Google Shape;119;p16">
                <a:extLst>
                  <a:ext uri="{FF2B5EF4-FFF2-40B4-BE49-F238E27FC236}">
                    <a16:creationId xmlns:a16="http://schemas.microsoft.com/office/drawing/2014/main" id="{E8443008-1E7D-464C-A92B-70B63D82F9B0}"/>
                  </a:ext>
                </a:extLst>
              </p:cNvPr>
              <p:cNvSpPr/>
              <p:nvPr/>
            </p:nvSpPr>
            <p:spPr>
              <a:xfrm>
                <a:off x="7064625" y="2163441"/>
                <a:ext cx="95713" cy="95713"/>
              </a:xfrm>
              <a:custGeom>
                <a:avLst/>
                <a:gdLst/>
                <a:ahLst/>
                <a:cxnLst/>
                <a:rect l="l" t="t" r="r" b="b"/>
                <a:pathLst>
                  <a:path w="3168" h="3168" extrusionOk="0">
                    <a:moveTo>
                      <a:pt x="1584" y="1"/>
                    </a:moveTo>
                    <a:cubicBezTo>
                      <a:pt x="703" y="1"/>
                      <a:pt x="1" y="715"/>
                      <a:pt x="1" y="1584"/>
                    </a:cubicBezTo>
                    <a:cubicBezTo>
                      <a:pt x="1" y="2465"/>
                      <a:pt x="703" y="3168"/>
                      <a:pt x="1584" y="3168"/>
                    </a:cubicBezTo>
                    <a:cubicBezTo>
                      <a:pt x="2453" y="3168"/>
                      <a:pt x="3168" y="2465"/>
                      <a:pt x="3168" y="1584"/>
                    </a:cubicBezTo>
                    <a:cubicBezTo>
                      <a:pt x="3168" y="715"/>
                      <a:pt x="2453" y="1"/>
                      <a:pt x="1584"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0" name="Google Shape;120;p16">
                <a:extLst>
                  <a:ext uri="{FF2B5EF4-FFF2-40B4-BE49-F238E27FC236}">
                    <a16:creationId xmlns:a16="http://schemas.microsoft.com/office/drawing/2014/main" id="{88037FC4-DB18-4149-AC15-B9CD156F8FD6}"/>
                  </a:ext>
                </a:extLst>
              </p:cNvPr>
              <p:cNvSpPr/>
              <p:nvPr/>
            </p:nvSpPr>
            <p:spPr>
              <a:xfrm>
                <a:off x="6783354" y="682883"/>
                <a:ext cx="658300" cy="742502"/>
              </a:xfrm>
              <a:custGeom>
                <a:avLst/>
                <a:gdLst/>
                <a:ahLst/>
                <a:cxnLst/>
                <a:rect l="l" t="t" r="r" b="b"/>
                <a:pathLst>
                  <a:path w="21789" h="24576" extrusionOk="0">
                    <a:moveTo>
                      <a:pt x="10894" y="1"/>
                    </a:moveTo>
                    <a:cubicBezTo>
                      <a:pt x="10570" y="1"/>
                      <a:pt x="10245" y="84"/>
                      <a:pt x="9954" y="251"/>
                    </a:cubicBezTo>
                    <a:lnTo>
                      <a:pt x="941" y="5454"/>
                    </a:lnTo>
                    <a:cubicBezTo>
                      <a:pt x="357" y="5799"/>
                      <a:pt x="0" y="6418"/>
                      <a:pt x="0" y="7085"/>
                    </a:cubicBezTo>
                    <a:lnTo>
                      <a:pt x="0" y="17491"/>
                    </a:lnTo>
                    <a:cubicBezTo>
                      <a:pt x="0" y="18170"/>
                      <a:pt x="357" y="18789"/>
                      <a:pt x="941" y="19122"/>
                    </a:cubicBezTo>
                    <a:lnTo>
                      <a:pt x="9954" y="24325"/>
                    </a:lnTo>
                    <a:cubicBezTo>
                      <a:pt x="10245" y="24492"/>
                      <a:pt x="10570" y="24575"/>
                      <a:pt x="10894" y="24575"/>
                    </a:cubicBezTo>
                    <a:cubicBezTo>
                      <a:pt x="11219" y="24575"/>
                      <a:pt x="11543" y="24492"/>
                      <a:pt x="11835" y="24325"/>
                    </a:cubicBezTo>
                    <a:lnTo>
                      <a:pt x="20836" y="19122"/>
                    </a:lnTo>
                    <a:cubicBezTo>
                      <a:pt x="21419" y="18789"/>
                      <a:pt x="21789" y="18170"/>
                      <a:pt x="21789" y="17491"/>
                    </a:cubicBezTo>
                    <a:lnTo>
                      <a:pt x="21789" y="7085"/>
                    </a:lnTo>
                    <a:cubicBezTo>
                      <a:pt x="21789" y="6418"/>
                      <a:pt x="21419" y="5799"/>
                      <a:pt x="20836" y="5454"/>
                    </a:cubicBezTo>
                    <a:lnTo>
                      <a:pt x="11835" y="251"/>
                    </a:lnTo>
                    <a:cubicBezTo>
                      <a:pt x="11543" y="84"/>
                      <a:pt x="11219" y="1"/>
                      <a:pt x="10894"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1" name="Google Shape;121;p16">
                <a:extLst>
                  <a:ext uri="{FF2B5EF4-FFF2-40B4-BE49-F238E27FC236}">
                    <a16:creationId xmlns:a16="http://schemas.microsoft.com/office/drawing/2014/main" id="{4D451BCE-F4E5-454F-887D-4A63AB00836A}"/>
                  </a:ext>
                </a:extLst>
              </p:cNvPr>
              <p:cNvSpPr/>
              <p:nvPr/>
            </p:nvSpPr>
            <p:spPr>
              <a:xfrm>
                <a:off x="6851330" y="759862"/>
                <a:ext cx="522344" cy="588630"/>
              </a:xfrm>
              <a:custGeom>
                <a:avLst/>
                <a:gdLst/>
                <a:ahLst/>
                <a:cxnLst/>
                <a:rect l="l" t="t" r="r" b="b"/>
                <a:pathLst>
                  <a:path w="17289" h="19483" extrusionOk="0">
                    <a:moveTo>
                      <a:pt x="8640" y="1"/>
                    </a:moveTo>
                    <a:cubicBezTo>
                      <a:pt x="8373" y="1"/>
                      <a:pt x="8109" y="72"/>
                      <a:pt x="7870" y="215"/>
                    </a:cubicBezTo>
                    <a:lnTo>
                      <a:pt x="774" y="4311"/>
                    </a:lnTo>
                    <a:cubicBezTo>
                      <a:pt x="298" y="4585"/>
                      <a:pt x="0" y="5096"/>
                      <a:pt x="0" y="5644"/>
                    </a:cubicBezTo>
                    <a:lnTo>
                      <a:pt x="0" y="13836"/>
                    </a:lnTo>
                    <a:cubicBezTo>
                      <a:pt x="0" y="14395"/>
                      <a:pt x="298" y="14895"/>
                      <a:pt x="774" y="15181"/>
                    </a:cubicBezTo>
                    <a:lnTo>
                      <a:pt x="7870" y="19277"/>
                    </a:lnTo>
                    <a:cubicBezTo>
                      <a:pt x="8109" y="19414"/>
                      <a:pt x="8373" y="19482"/>
                      <a:pt x="8640" y="19482"/>
                    </a:cubicBezTo>
                    <a:cubicBezTo>
                      <a:pt x="8906" y="19482"/>
                      <a:pt x="9174" y="19414"/>
                      <a:pt x="9418" y="19277"/>
                    </a:cubicBezTo>
                    <a:lnTo>
                      <a:pt x="16514" y="15181"/>
                    </a:lnTo>
                    <a:cubicBezTo>
                      <a:pt x="16991" y="14895"/>
                      <a:pt x="17288" y="14395"/>
                      <a:pt x="17288" y="13836"/>
                    </a:cubicBezTo>
                    <a:lnTo>
                      <a:pt x="17288" y="5644"/>
                    </a:lnTo>
                    <a:cubicBezTo>
                      <a:pt x="17288" y="5096"/>
                      <a:pt x="16991" y="4585"/>
                      <a:pt x="16514" y="4311"/>
                    </a:cubicBezTo>
                    <a:lnTo>
                      <a:pt x="9418" y="215"/>
                    </a:lnTo>
                    <a:cubicBezTo>
                      <a:pt x="9174" y="72"/>
                      <a:pt x="8906" y="1"/>
                      <a:pt x="864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2" name="Google Shape;122;p16">
                <a:extLst>
                  <a:ext uri="{FF2B5EF4-FFF2-40B4-BE49-F238E27FC236}">
                    <a16:creationId xmlns:a16="http://schemas.microsoft.com/office/drawing/2014/main" id="{7C374683-3642-4855-BCD2-42EF135180C4}"/>
                  </a:ext>
                </a:extLst>
              </p:cNvPr>
              <p:cNvSpPr/>
              <p:nvPr/>
            </p:nvSpPr>
            <p:spPr>
              <a:xfrm>
                <a:off x="7000606" y="957719"/>
                <a:ext cx="223421" cy="208648"/>
              </a:xfrm>
              <a:custGeom>
                <a:avLst/>
                <a:gdLst/>
                <a:ahLst/>
                <a:cxnLst/>
                <a:rect l="l" t="t" r="r" b="b"/>
                <a:pathLst>
                  <a:path w="7395" h="6906" extrusionOk="0">
                    <a:moveTo>
                      <a:pt x="1584" y="2036"/>
                    </a:moveTo>
                    <a:cubicBezTo>
                      <a:pt x="1977" y="2036"/>
                      <a:pt x="2286" y="2357"/>
                      <a:pt x="2286" y="2750"/>
                    </a:cubicBezTo>
                    <a:cubicBezTo>
                      <a:pt x="2286" y="3143"/>
                      <a:pt x="1977" y="3453"/>
                      <a:pt x="1584" y="3453"/>
                    </a:cubicBezTo>
                    <a:cubicBezTo>
                      <a:pt x="1191" y="3453"/>
                      <a:pt x="870" y="3143"/>
                      <a:pt x="870" y="2750"/>
                    </a:cubicBezTo>
                    <a:cubicBezTo>
                      <a:pt x="870" y="2357"/>
                      <a:pt x="1191" y="2036"/>
                      <a:pt x="1584" y="2036"/>
                    </a:cubicBezTo>
                    <a:close/>
                    <a:moveTo>
                      <a:pt x="3703" y="2036"/>
                    </a:moveTo>
                    <a:cubicBezTo>
                      <a:pt x="4096" y="2036"/>
                      <a:pt x="4406" y="2357"/>
                      <a:pt x="4406" y="2750"/>
                    </a:cubicBezTo>
                    <a:cubicBezTo>
                      <a:pt x="4406" y="3143"/>
                      <a:pt x="4096" y="3453"/>
                      <a:pt x="3703" y="3453"/>
                    </a:cubicBezTo>
                    <a:cubicBezTo>
                      <a:pt x="3310" y="3453"/>
                      <a:pt x="2989" y="3143"/>
                      <a:pt x="2989" y="2750"/>
                    </a:cubicBezTo>
                    <a:cubicBezTo>
                      <a:pt x="2989" y="2357"/>
                      <a:pt x="3310" y="2036"/>
                      <a:pt x="3703" y="2036"/>
                    </a:cubicBezTo>
                    <a:close/>
                    <a:moveTo>
                      <a:pt x="5811" y="2036"/>
                    </a:moveTo>
                    <a:cubicBezTo>
                      <a:pt x="6204" y="2036"/>
                      <a:pt x="6525" y="2357"/>
                      <a:pt x="6525" y="2750"/>
                    </a:cubicBezTo>
                    <a:cubicBezTo>
                      <a:pt x="6525" y="3143"/>
                      <a:pt x="6204" y="3453"/>
                      <a:pt x="5811" y="3453"/>
                    </a:cubicBezTo>
                    <a:cubicBezTo>
                      <a:pt x="5418" y="3453"/>
                      <a:pt x="5096" y="3143"/>
                      <a:pt x="5096" y="2750"/>
                    </a:cubicBezTo>
                    <a:cubicBezTo>
                      <a:pt x="5096" y="2357"/>
                      <a:pt x="5418" y="2036"/>
                      <a:pt x="5811" y="2036"/>
                    </a:cubicBezTo>
                    <a:close/>
                    <a:moveTo>
                      <a:pt x="1143" y="0"/>
                    </a:moveTo>
                    <a:cubicBezTo>
                      <a:pt x="524" y="0"/>
                      <a:pt x="0" y="512"/>
                      <a:pt x="0" y="1143"/>
                    </a:cubicBezTo>
                    <a:lnTo>
                      <a:pt x="0" y="4286"/>
                    </a:lnTo>
                    <a:cubicBezTo>
                      <a:pt x="0" y="4917"/>
                      <a:pt x="524" y="5429"/>
                      <a:pt x="1143" y="5429"/>
                    </a:cubicBezTo>
                    <a:lnTo>
                      <a:pt x="1143" y="6906"/>
                    </a:lnTo>
                    <a:lnTo>
                      <a:pt x="2953" y="5429"/>
                    </a:lnTo>
                    <a:lnTo>
                      <a:pt x="6251" y="5429"/>
                    </a:lnTo>
                    <a:cubicBezTo>
                      <a:pt x="6882" y="5429"/>
                      <a:pt x="7394" y="4917"/>
                      <a:pt x="7394" y="4286"/>
                    </a:cubicBezTo>
                    <a:lnTo>
                      <a:pt x="7394" y="1143"/>
                    </a:lnTo>
                    <a:cubicBezTo>
                      <a:pt x="7394" y="512"/>
                      <a:pt x="6882" y="0"/>
                      <a:pt x="6251" y="0"/>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13" name="Google Shape;123;p16">
                <a:extLst>
                  <a:ext uri="{FF2B5EF4-FFF2-40B4-BE49-F238E27FC236}">
                    <a16:creationId xmlns:a16="http://schemas.microsoft.com/office/drawing/2014/main" id="{AF297DD3-8419-4786-9E66-ED88DC8A38F3}"/>
                  </a:ext>
                </a:extLst>
              </p:cNvPr>
              <p:cNvSpPr txBox="1"/>
              <p:nvPr/>
            </p:nvSpPr>
            <p:spPr>
              <a:xfrm>
                <a:off x="6169833" y="2896564"/>
                <a:ext cx="1982880" cy="3764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Lēmumu pieņemšana</a:t>
                </a:r>
              </a:p>
              <a:p>
                <a:pPr marL="0" lvl="0" indent="0" algn="ctr" rtl="0">
                  <a:spcBef>
                    <a:spcPts val="0"/>
                  </a:spcBef>
                  <a:spcAft>
                    <a:spcPts val="0"/>
                  </a:spcAft>
                  <a:buNone/>
                </a:pPr>
                <a:r>
                  <a:rPr lang="en"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termiņš</a:t>
                </a:r>
                <a:endParaRPr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87C413A8-E2EE-4469-9672-017C9DF40593}"/>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287346-4B0E-4E03-917A-80CBE79D2429}" type="slidenum">
              <a:rPr lang="en-US" altLang="lv-LV" smtClean="0"/>
              <a:pPr/>
              <a:t>22</a:t>
            </a:fld>
            <a:endParaRPr lang="en-US" altLang="lv-LV"/>
          </a:p>
        </p:txBody>
      </p:sp>
      <p:sp>
        <p:nvSpPr>
          <p:cNvPr id="8" name="Rectangle: Rounded Corners 7">
            <a:extLst>
              <a:ext uri="{FF2B5EF4-FFF2-40B4-BE49-F238E27FC236}">
                <a16:creationId xmlns:a16="http://schemas.microsoft.com/office/drawing/2014/main" id="{35F729E8-0936-4455-8979-BDFA8F1E2AE0}"/>
              </a:ext>
            </a:extLst>
          </p:cNvPr>
          <p:cNvSpPr/>
          <p:nvPr/>
        </p:nvSpPr>
        <p:spPr>
          <a:xfrm>
            <a:off x="404950" y="2933700"/>
            <a:ext cx="3356882"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lv-LV" altLang="lv-LV" sz="2000">
                <a:solidFill>
                  <a:srgbClr val="414142"/>
                </a:solidFill>
                <a:latin typeface="Verdana" panose="020B0604030504040204" pitchFamily="34" charset="0"/>
                <a:cs typeface="Arial" panose="020B0604020202020204" pitchFamily="34" charset="0"/>
              </a:rPr>
              <a:t>Projektu iesniegumu vērtēšanas komisija</a:t>
            </a:r>
            <a:endParaRPr lang="lv-LV" altLang="lv-LV" sz="2000">
              <a:solidFill>
                <a:srgbClr val="FFFFFF"/>
              </a:solidFill>
              <a:cs typeface="Arial" panose="020B0604020202020204" pitchFamily="34" charset="0"/>
            </a:endParaRPr>
          </a:p>
        </p:txBody>
      </p:sp>
      <p:sp>
        <p:nvSpPr>
          <p:cNvPr id="9" name="Rectangle: Rounded Corners 8">
            <a:extLst>
              <a:ext uri="{FF2B5EF4-FFF2-40B4-BE49-F238E27FC236}">
                <a16:creationId xmlns:a16="http://schemas.microsoft.com/office/drawing/2014/main" id="{FE192419-743E-4DD4-B73E-F7F3B9742235}"/>
              </a:ext>
            </a:extLst>
          </p:cNvPr>
          <p:cNvSpPr/>
          <p:nvPr/>
        </p:nvSpPr>
        <p:spPr>
          <a:xfrm>
            <a:off x="3866606" y="1371600"/>
            <a:ext cx="5720878" cy="380390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Char char="Ø"/>
              <a:defRPr/>
            </a:pPr>
            <a:r>
              <a:rPr lang="lv-LV" altLang="lv-LV" sz="2000" dirty="0">
                <a:latin typeface="Verdana" panose="020B0604030504040204" pitchFamily="34" charset="0"/>
                <a:ea typeface="Verdana" panose="020B0604030504040204" pitchFamily="34" charset="0"/>
                <a:cs typeface="Arial"/>
              </a:rPr>
              <a:t>vērtē projekta iesnieguma </a:t>
            </a:r>
            <a:r>
              <a:rPr lang="lv-LV" altLang="lv-LV" sz="2000" dirty="0">
                <a:solidFill>
                  <a:srgbClr val="1F497D"/>
                </a:solidFill>
                <a:latin typeface="Verdana" panose="020B0604030504040204" pitchFamily="34" charset="0"/>
                <a:ea typeface="Verdana" panose="020B0604030504040204" pitchFamily="34" charset="0"/>
                <a:cs typeface="Arial"/>
              </a:rPr>
              <a:t>atbilstību projektu iesniegumu vērtēšanas kritērijiem</a:t>
            </a:r>
            <a:endParaRPr lang="en-US" altLang="lv-LV" sz="2000" dirty="0">
              <a:solidFill>
                <a:srgbClr val="1F497D"/>
              </a:solidFill>
              <a:latin typeface="Verdana" panose="020B0604030504040204" pitchFamily="34" charset="0"/>
              <a:ea typeface="Verdana" panose="020B0604030504040204" pitchFamily="34" charset="0"/>
              <a:cs typeface="Arial"/>
            </a:endParaRPr>
          </a:p>
          <a:p>
            <a:pPr marL="0" indent="0">
              <a:defRPr/>
            </a:pPr>
            <a:endParaRPr lang="en-US" altLang="lv-LV" sz="2000" dirty="0">
              <a:solidFill>
                <a:srgbClr val="1F497D"/>
              </a:solidFill>
              <a:latin typeface="Verdana" panose="020B0604030504040204" pitchFamily="34" charset="0"/>
              <a:ea typeface="Verdana" panose="020B0604030504040204" pitchFamily="34" charset="0"/>
            </a:endParaRPr>
          </a:p>
          <a:p>
            <a:pPr>
              <a:spcBef>
                <a:spcPct val="20000"/>
              </a:spcBef>
              <a:buFont typeface="Wingdings" panose="05000000000000000000" pitchFamily="2" charset="2"/>
              <a:buChar char="Ø"/>
              <a:defRPr/>
            </a:pPr>
            <a:r>
              <a:rPr lang="lv-LV" altLang="lv-LV" sz="2000" dirty="0">
                <a:solidFill>
                  <a:srgbClr val="1F497D"/>
                </a:solidFill>
                <a:latin typeface="Verdana" panose="020B0604030504040204" pitchFamily="34" charset="0"/>
                <a:ea typeface="Verdana" panose="020B0604030504040204" pitchFamily="34" charset="0"/>
                <a:cs typeface="Arial"/>
              </a:rPr>
              <a:t>pieņem lēmumu </a:t>
            </a:r>
            <a:r>
              <a:rPr lang="lv-LV" altLang="lv-LV" sz="2000" dirty="0">
                <a:latin typeface="Verdana" panose="020B0604030504040204" pitchFamily="34" charset="0"/>
                <a:ea typeface="Verdana" panose="020B0604030504040204" pitchFamily="34" charset="0"/>
                <a:cs typeface="Arial"/>
              </a:rPr>
              <a:t>par projekta iesnieguma apstiprināšanu, apstiprināšanu ar nosacījumu vai noraidīšanu</a:t>
            </a:r>
          </a:p>
        </p:txBody>
      </p:sp>
      <p:sp>
        <p:nvSpPr>
          <p:cNvPr id="21509" name="Title 1">
            <a:extLst>
              <a:ext uri="{FF2B5EF4-FFF2-40B4-BE49-F238E27FC236}">
                <a16:creationId xmlns:a16="http://schemas.microsoft.com/office/drawing/2014/main" id="{81969095-79D4-491E-8378-3C608F244405}"/>
              </a:ext>
            </a:extLst>
          </p:cNvPr>
          <p:cNvSpPr>
            <a:spLocks noGrp="1"/>
          </p:cNvSpPr>
          <p:nvPr>
            <p:ph type="title"/>
          </p:nvPr>
        </p:nvSpPr>
        <p:spPr>
          <a:xfrm>
            <a:off x="2387600" y="304800"/>
            <a:ext cx="9096375" cy="1066800"/>
          </a:xfrm>
        </p:spPr>
        <p:txBody>
          <a:bodyPr/>
          <a:lstStyle/>
          <a:p>
            <a:r>
              <a:rPr lang="lv-LV" altLang="lv-LV">
                <a:solidFill>
                  <a:srgbClr val="002060"/>
                </a:solidFill>
              </a:rPr>
              <a:t>Vērtēšanas kārtība</a:t>
            </a:r>
            <a:r>
              <a:rPr lang="en-US" altLang="lv-LV">
                <a:solidFill>
                  <a:srgbClr val="002060"/>
                </a:solidFill>
              </a:rPr>
              <a:t> (2)</a:t>
            </a:r>
            <a:endParaRPr lang="lv-LV" altLang="lv-LV"/>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B43F18CF-568A-4477-8996-DF18F063852B}"/>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BFAFA8-BB1D-46D3-B687-DCF150F0BE00}" type="slidenum">
              <a:rPr lang="en-US" altLang="lv-LV" smtClean="0"/>
              <a:pPr/>
              <a:t>23</a:t>
            </a:fld>
            <a:endParaRPr lang="en-US" altLang="lv-LV"/>
          </a:p>
        </p:txBody>
      </p:sp>
      <p:sp>
        <p:nvSpPr>
          <p:cNvPr id="25603" name="Title 1">
            <a:extLst>
              <a:ext uri="{FF2B5EF4-FFF2-40B4-BE49-F238E27FC236}">
                <a16:creationId xmlns:a16="http://schemas.microsoft.com/office/drawing/2014/main" id="{2A70074C-C064-4B8A-BA3B-47ADA43F3FE6}"/>
              </a:ext>
            </a:extLst>
          </p:cNvPr>
          <p:cNvSpPr>
            <a:spLocks noGrp="1"/>
          </p:cNvSpPr>
          <p:nvPr>
            <p:ph type="title"/>
          </p:nvPr>
        </p:nvSpPr>
        <p:spPr>
          <a:xfrm>
            <a:off x="2343150" y="381000"/>
            <a:ext cx="9239250" cy="1036638"/>
          </a:xfrm>
        </p:spPr>
        <p:txBody>
          <a:bodyPr/>
          <a:lstStyle/>
          <a:p>
            <a:r>
              <a:rPr lang="lv-LV" altLang="lv-LV">
                <a:solidFill>
                  <a:srgbClr val="002060"/>
                </a:solidFill>
              </a:rPr>
              <a:t>Vērtēšanas kārtība</a:t>
            </a:r>
            <a:r>
              <a:rPr lang="en-US" altLang="lv-LV">
                <a:solidFill>
                  <a:srgbClr val="002060"/>
                </a:solidFill>
              </a:rPr>
              <a:t> (3)</a:t>
            </a:r>
            <a:endParaRPr lang="lv-LV" altLang="lv-LV"/>
          </a:p>
        </p:txBody>
      </p:sp>
      <p:pic>
        <p:nvPicPr>
          <p:cNvPr id="25604" name="Picture 8">
            <a:extLst>
              <a:ext uri="{FF2B5EF4-FFF2-40B4-BE49-F238E27FC236}">
                <a16:creationId xmlns:a16="http://schemas.microsoft.com/office/drawing/2014/main" id="{828C6340-F1B5-4E3B-B275-A3395BD65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54" y="1709738"/>
            <a:ext cx="957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ontent Placeholder 2">
            <a:extLst>
              <a:ext uri="{FF2B5EF4-FFF2-40B4-BE49-F238E27FC236}">
                <a16:creationId xmlns:a16="http://schemas.microsoft.com/office/drawing/2014/main" id="{1D14B53F-2643-4C0C-B7DB-8A7982F12284}"/>
              </a:ext>
            </a:extLst>
          </p:cNvPr>
          <p:cNvSpPr>
            <a:spLocks noGrp="1"/>
          </p:cNvSpPr>
          <p:nvPr>
            <p:ph idx="1"/>
          </p:nvPr>
        </p:nvSpPr>
        <p:spPr>
          <a:xfrm>
            <a:off x="2310829" y="1807465"/>
            <a:ext cx="9170987" cy="880872"/>
          </a:xfrm>
        </p:spPr>
        <p:txBody>
          <a:bodyPr>
            <a:normAutofit lnSpcReduction="10000"/>
          </a:bodyPr>
          <a:lstStyle/>
          <a:p>
            <a:pPr algn="just">
              <a:lnSpc>
                <a:spcPct val="90000"/>
              </a:lnSpc>
              <a:spcBef>
                <a:spcPts val="400"/>
              </a:spcBef>
              <a:spcAft>
                <a:spcPts val="400"/>
              </a:spcAft>
            </a:pPr>
            <a:r>
              <a:rPr lang="lv-LV" sz="1800" dirty="0">
                <a:solidFill>
                  <a:schemeClr val="tx2"/>
                </a:solidFill>
                <a:effectLst/>
                <a:cs typeface="Arial" panose="020B0604020202020204" pitchFamily="34" charset="0"/>
              </a:rPr>
              <a:t>Lēmumu par projekta iesnieguma </a:t>
            </a:r>
            <a:r>
              <a:rPr lang="lv-LV" sz="1800" b="1" dirty="0">
                <a:solidFill>
                  <a:schemeClr val="tx2"/>
                </a:solidFill>
                <a:effectLst/>
                <a:cs typeface="Arial" panose="020B0604020202020204" pitchFamily="34" charset="0"/>
              </a:rPr>
              <a:t>apstiprināšanu</a:t>
            </a:r>
            <a:r>
              <a:rPr lang="lv-LV" sz="1800" dirty="0">
                <a:solidFill>
                  <a:schemeClr val="tx2"/>
                </a:solidFill>
                <a:effectLst/>
                <a:cs typeface="Arial" panose="020B0604020202020204" pitchFamily="34" charset="0"/>
              </a:rPr>
              <a:t> sadarbības iestāde pieņem, ja </a:t>
            </a:r>
            <a:r>
              <a:rPr lang="lv-LV" sz="1800" dirty="0">
                <a:solidFill>
                  <a:schemeClr val="tx2"/>
                </a:solidFill>
                <a:effectLst/>
                <a:cs typeface="Times New Roman" panose="02020603050405020304" pitchFamily="18" charset="0"/>
              </a:rPr>
              <a:t>projekta iesniegums atbilst projektu iesniegumu vērtēšanas kritērijiem.</a:t>
            </a:r>
            <a:endParaRPr lang="lv-LV" sz="1800" dirty="0">
              <a:solidFill>
                <a:schemeClr val="tx2"/>
              </a:solidFill>
              <a:effectLst/>
              <a:cs typeface="Arial" panose="020B0604020202020204" pitchFamily="34" charset="0"/>
            </a:endParaRPr>
          </a:p>
          <a:p>
            <a:pPr algn="just">
              <a:lnSpc>
                <a:spcPct val="90000"/>
              </a:lnSpc>
              <a:spcBef>
                <a:spcPts val="400"/>
              </a:spcBef>
              <a:spcAft>
                <a:spcPts val="400"/>
              </a:spcAft>
            </a:pPr>
            <a:endParaRPr lang="lv-LV" altLang="lv-LV" dirty="0">
              <a:solidFill>
                <a:schemeClr val="tx2"/>
              </a:solidFill>
            </a:endParaRPr>
          </a:p>
        </p:txBody>
      </p:sp>
      <p:pic>
        <p:nvPicPr>
          <p:cNvPr id="2" name="Picture 7">
            <a:extLst>
              <a:ext uri="{FF2B5EF4-FFF2-40B4-BE49-F238E27FC236}">
                <a16:creationId xmlns:a16="http://schemas.microsoft.com/office/drawing/2014/main" id="{8364C44B-8F4B-8791-5589-183B135AE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119" y="3671029"/>
            <a:ext cx="7000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13CD425-1717-1CAF-938F-A8F3E54E9DF4}"/>
              </a:ext>
            </a:extLst>
          </p:cNvPr>
          <p:cNvSpPr txBox="1">
            <a:spLocks/>
          </p:cNvSpPr>
          <p:nvPr/>
        </p:nvSpPr>
        <p:spPr bwMode="auto">
          <a:xfrm>
            <a:off x="2310829" y="3466083"/>
            <a:ext cx="9474771" cy="145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90000"/>
              </a:lnSpc>
              <a:spcBef>
                <a:spcPts val="400"/>
              </a:spcBef>
              <a:spcAft>
                <a:spcPts val="400"/>
              </a:spcAft>
            </a:pPr>
            <a:r>
              <a:rPr lang="lv-LV" altLang="lv-LV" sz="1800" dirty="0">
                <a:solidFill>
                  <a:schemeClr val="tx2"/>
                </a:solidFill>
              </a:rPr>
              <a:t>Lēmumu par projekta iesnieguma </a:t>
            </a:r>
            <a:r>
              <a:rPr lang="lv-LV" altLang="lv-LV" sz="1800" b="1" dirty="0">
                <a:solidFill>
                  <a:schemeClr val="tx2"/>
                </a:solidFill>
              </a:rPr>
              <a:t>apstiprināšanu ar nosacījumu </a:t>
            </a:r>
            <a:r>
              <a:rPr lang="lv-LV" altLang="lv-LV" sz="1800" dirty="0">
                <a:solidFill>
                  <a:schemeClr val="tx2"/>
                </a:solidFill>
              </a:rPr>
              <a:t>pieņem, ja projekta iesniedzējam nepieciešams veikt sadarbības iestādes noteiktās darbības, lai projekta iesniegums pilnībā atbilstu projektu iesniegumu vērtēšanas kritērijiem un projektu varētu atbilstoši īstenot. Ja projekta iesniegums ir apstiprināts ar nosacījumu, projekta iesniedzējs veic tikai darbības, kuras ir noteiktas lēmumā par projekta iesnieguma apstiprināšanu ar nosacījumu, nemainot projekta iesniegumu pēc būtības.</a:t>
            </a:r>
          </a:p>
        </p:txBody>
      </p:sp>
    </p:spTree>
    <p:extLst>
      <p:ext uri="{BB962C8B-B14F-4D97-AF65-F5344CB8AC3E}">
        <p14:creationId xmlns:p14="http://schemas.microsoft.com/office/powerpoint/2010/main" val="258576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6464D9F3-8FCF-48BC-8642-5AFB2E1F5B5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ED2962-AFED-47F6-BDC9-4BD35E044E0D}" type="slidenum">
              <a:rPr lang="en-US" altLang="lv-LV" smtClean="0"/>
              <a:pPr/>
              <a:t>24</a:t>
            </a:fld>
            <a:endParaRPr lang="en-US" altLang="lv-LV"/>
          </a:p>
        </p:txBody>
      </p:sp>
      <p:sp>
        <p:nvSpPr>
          <p:cNvPr id="27652" name="Title 1">
            <a:extLst>
              <a:ext uri="{FF2B5EF4-FFF2-40B4-BE49-F238E27FC236}">
                <a16:creationId xmlns:a16="http://schemas.microsoft.com/office/drawing/2014/main" id="{90C02F5B-D2AC-4678-AEA3-BA2DCED59B8A}"/>
              </a:ext>
            </a:extLst>
          </p:cNvPr>
          <p:cNvSpPr>
            <a:spLocks noGrp="1"/>
          </p:cNvSpPr>
          <p:nvPr>
            <p:ph type="title"/>
          </p:nvPr>
        </p:nvSpPr>
        <p:spPr>
          <a:xfrm>
            <a:off x="2300288" y="381000"/>
            <a:ext cx="9282112" cy="1036638"/>
          </a:xfrm>
        </p:spPr>
        <p:txBody>
          <a:bodyPr/>
          <a:lstStyle/>
          <a:p>
            <a:r>
              <a:rPr lang="lv-LV" altLang="lv-LV" dirty="0">
                <a:solidFill>
                  <a:srgbClr val="002060"/>
                </a:solidFill>
              </a:rPr>
              <a:t>Vērtēšanas kārtība</a:t>
            </a:r>
            <a:r>
              <a:rPr lang="en-US" altLang="lv-LV" dirty="0">
                <a:solidFill>
                  <a:srgbClr val="002060"/>
                </a:solidFill>
              </a:rPr>
              <a:t> (</a:t>
            </a:r>
            <a:r>
              <a:rPr lang="lv-LV" altLang="lv-LV" dirty="0">
                <a:solidFill>
                  <a:srgbClr val="002060"/>
                </a:solidFill>
              </a:rPr>
              <a:t>4</a:t>
            </a:r>
            <a:r>
              <a:rPr lang="en-US" altLang="lv-LV" dirty="0">
                <a:solidFill>
                  <a:srgbClr val="002060"/>
                </a:solidFill>
              </a:rPr>
              <a:t>)</a:t>
            </a:r>
            <a:endParaRPr lang="lv-LV" altLang="lv-LV" dirty="0"/>
          </a:p>
        </p:txBody>
      </p:sp>
      <p:pic>
        <p:nvPicPr>
          <p:cNvPr id="2" name="Picture 7">
            <a:extLst>
              <a:ext uri="{FF2B5EF4-FFF2-40B4-BE49-F238E27FC236}">
                <a16:creationId xmlns:a16="http://schemas.microsoft.com/office/drawing/2014/main" id="{E87DDCFE-E348-087A-3B2F-44C1F37312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6474" y="1901665"/>
            <a:ext cx="7000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7D36E48C-A9E7-8B97-7877-E6554FB862CE}"/>
              </a:ext>
            </a:extLst>
          </p:cNvPr>
          <p:cNvSpPr>
            <a:spLocks noGrp="1"/>
          </p:cNvSpPr>
          <p:nvPr>
            <p:ph idx="1"/>
          </p:nvPr>
        </p:nvSpPr>
        <p:spPr/>
        <p:txBody>
          <a:bodyPr/>
          <a:lstStyle/>
          <a:p>
            <a:pPr lvl="0" algn="just">
              <a:spcAft>
                <a:spcPts val="600"/>
              </a:spcAft>
            </a:pPr>
            <a:r>
              <a:rPr lang="lv-LV" sz="1800" b="1" dirty="0">
                <a:effectLst/>
              </a:rPr>
              <a:t>Ja projekta iesniegums ir apstiprināts ar nosacījumu</a:t>
            </a:r>
            <a:r>
              <a:rPr lang="lv-LV" sz="1800" dirty="0">
                <a:effectLst/>
              </a:rPr>
              <a:t>, </a:t>
            </a:r>
            <a:r>
              <a:rPr lang="lv-LV" sz="1800" b="1" dirty="0">
                <a:effectLst/>
              </a:rPr>
              <a:t>pēc precizētā projekta iesnieguma iesniegšanas</a:t>
            </a:r>
            <a:r>
              <a:rPr lang="lv-LV" sz="1800" dirty="0">
                <a:effectLst/>
              </a:rPr>
              <a:t>, pamatojoties uz vērtēšanas komisijas atzinumu par nosacījumu izpildi vai neizpildi, sadarbības iestāde </a:t>
            </a:r>
            <a:r>
              <a:rPr lang="lv-LV" sz="1800" b="1" dirty="0">
                <a:effectLst/>
              </a:rPr>
              <a:t>izdod atzinumu par</a:t>
            </a:r>
            <a:r>
              <a:rPr lang="lv-LV" sz="1800" dirty="0">
                <a:effectLst/>
              </a:rPr>
              <a:t>:</a:t>
            </a:r>
            <a:endParaRPr lang="en-US" sz="1800" dirty="0">
              <a:effectLst/>
            </a:endParaRPr>
          </a:p>
          <a:p>
            <a:pPr lvl="0" algn="just">
              <a:spcAft>
                <a:spcPts val="600"/>
              </a:spcAft>
            </a:pPr>
            <a:endParaRPr lang="lv-LV" sz="1800" dirty="0">
              <a:effectLst/>
            </a:endParaRPr>
          </a:p>
          <a:p>
            <a:pPr marL="457200" lvl="1" indent="0" algn="just">
              <a:spcAft>
                <a:spcPts val="600"/>
              </a:spcAft>
              <a:buNone/>
            </a:pPr>
            <a:r>
              <a:rPr lang="lv-LV" sz="1800" b="1" dirty="0">
                <a:effectLst/>
                <a:latin typeface="Verdana" panose="020B0604030504040204" pitchFamily="34" charset="0"/>
              </a:rPr>
              <a:t>lēmumā noteikto nosacījumu izpildi</a:t>
            </a:r>
            <a:r>
              <a:rPr lang="lv-LV" sz="1800" dirty="0">
                <a:effectLst/>
                <a:latin typeface="Verdana" panose="020B0604030504040204" pitchFamily="34" charset="0"/>
              </a:rPr>
              <a:t>, ja precizētais projekta iesniegums iesniegts lēmumā noteiktajā termiņā un ar precizējumiem projekta iesniegumā ir izpildīti visi lēmumā izvirzītie nosacījumi;</a:t>
            </a:r>
          </a:p>
          <a:p>
            <a:pPr marL="457200" lvl="1" indent="0" algn="just">
              <a:spcAft>
                <a:spcPts val="600"/>
              </a:spcAft>
              <a:buNone/>
            </a:pPr>
            <a:r>
              <a:rPr lang="lv-LV" sz="1800" b="1" dirty="0">
                <a:effectLst/>
                <a:latin typeface="Verdana" panose="020B0604030504040204" pitchFamily="34" charset="0"/>
              </a:rPr>
              <a:t>lēmumā noteikto nosacījumu neizpildi</a:t>
            </a:r>
            <a:r>
              <a:rPr lang="lv-LV" sz="1800" dirty="0">
                <a:effectLst/>
                <a:latin typeface="Verdana" panose="020B0604030504040204" pitchFamily="34" charset="0"/>
              </a:rPr>
              <a:t>, atzīstot projekta iesniegumu par noraidāmu, ja kāds no lēmumā noteiktajiem nosacījumiem netiek izpildīts vai netiek izpildīts lēmumā noteiktajā termiņā vai ja projekta iesniedzēja iesniegtās informācijas dēļ projekta iesniegums neatbilst projektu iesniegumu vērtēšanas kritērijiem.</a:t>
            </a:r>
          </a:p>
          <a:p>
            <a:endParaRPr lang="lv-LV" dirty="0"/>
          </a:p>
        </p:txBody>
      </p:sp>
      <p:pic>
        <p:nvPicPr>
          <p:cNvPr id="5" name="Picture 8">
            <a:extLst>
              <a:ext uri="{FF2B5EF4-FFF2-40B4-BE49-F238E27FC236}">
                <a16:creationId xmlns:a16="http://schemas.microsoft.com/office/drawing/2014/main" id="{2EEB576C-8B27-D3F2-A088-8E393C658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9" y="3493008"/>
            <a:ext cx="69319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FE458AB-3CAA-5D1F-6939-3FA9D90C0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89" y="4786761"/>
            <a:ext cx="624128"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6464D9F3-8FCF-48BC-8642-5AFB2E1F5B5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ED2962-AFED-47F6-BDC9-4BD35E044E0D}" type="slidenum">
              <a:rPr lang="en-US" altLang="lv-LV" smtClean="0"/>
              <a:pPr/>
              <a:t>25</a:t>
            </a:fld>
            <a:endParaRPr lang="en-US" altLang="lv-LV"/>
          </a:p>
        </p:txBody>
      </p:sp>
      <p:sp>
        <p:nvSpPr>
          <p:cNvPr id="27652" name="Title 1">
            <a:extLst>
              <a:ext uri="{FF2B5EF4-FFF2-40B4-BE49-F238E27FC236}">
                <a16:creationId xmlns:a16="http://schemas.microsoft.com/office/drawing/2014/main" id="{90C02F5B-D2AC-4678-AEA3-BA2DCED59B8A}"/>
              </a:ext>
            </a:extLst>
          </p:cNvPr>
          <p:cNvSpPr>
            <a:spLocks noGrp="1"/>
          </p:cNvSpPr>
          <p:nvPr>
            <p:ph type="title"/>
          </p:nvPr>
        </p:nvSpPr>
        <p:spPr>
          <a:xfrm>
            <a:off x="2300288" y="381000"/>
            <a:ext cx="9282112" cy="1036638"/>
          </a:xfrm>
        </p:spPr>
        <p:txBody>
          <a:bodyPr/>
          <a:lstStyle/>
          <a:p>
            <a:r>
              <a:rPr lang="lv-LV" altLang="lv-LV">
                <a:solidFill>
                  <a:srgbClr val="002060"/>
                </a:solidFill>
              </a:rPr>
              <a:t>Vērtēšanas kārtība</a:t>
            </a:r>
            <a:r>
              <a:rPr lang="en-US" altLang="lv-LV">
                <a:solidFill>
                  <a:srgbClr val="002060"/>
                </a:solidFill>
              </a:rPr>
              <a:t> (5)</a:t>
            </a:r>
            <a:endParaRPr lang="lv-LV" altLang="lv-LV"/>
          </a:p>
        </p:txBody>
      </p:sp>
      <p:sp>
        <p:nvSpPr>
          <p:cNvPr id="4" name="Content Placeholder 3">
            <a:extLst>
              <a:ext uri="{FF2B5EF4-FFF2-40B4-BE49-F238E27FC236}">
                <a16:creationId xmlns:a16="http://schemas.microsoft.com/office/drawing/2014/main" id="{7D36E48C-A9E7-8B97-7877-E6554FB862CE}"/>
              </a:ext>
            </a:extLst>
          </p:cNvPr>
          <p:cNvSpPr>
            <a:spLocks noGrp="1"/>
          </p:cNvSpPr>
          <p:nvPr>
            <p:ph idx="1"/>
          </p:nvPr>
        </p:nvSpPr>
        <p:spPr>
          <a:xfrm>
            <a:off x="2756647" y="1752601"/>
            <a:ext cx="8825753" cy="976883"/>
          </a:xfrm>
        </p:spPr>
        <p:txBody>
          <a:bodyPr/>
          <a:lstStyle/>
          <a:p>
            <a:r>
              <a:rPr lang="lv-LV" sz="1800" dirty="0">
                <a:effectLst/>
              </a:rPr>
              <a:t>Lēmumu par projekta iesnieguma </a:t>
            </a:r>
            <a:r>
              <a:rPr lang="lv-LV" sz="1800" b="1" dirty="0">
                <a:effectLst/>
              </a:rPr>
              <a:t>noraidīšanu</a:t>
            </a:r>
            <a:r>
              <a:rPr lang="lv-LV" sz="1800" dirty="0">
                <a:effectLst/>
              </a:rPr>
              <a:t> sadarbības iestāde pieņem, ja projekta iesniedzējs nav uzaicināts iesniegt projekta iesniegumu.</a:t>
            </a:r>
          </a:p>
          <a:p>
            <a:endParaRPr lang="lv-LV" dirty="0"/>
          </a:p>
        </p:txBody>
      </p:sp>
      <p:pic>
        <p:nvPicPr>
          <p:cNvPr id="6" name="Picture 7">
            <a:extLst>
              <a:ext uri="{FF2B5EF4-FFF2-40B4-BE49-F238E27FC236}">
                <a16:creationId xmlns:a16="http://schemas.microsoft.com/office/drawing/2014/main" id="{1FE458AB-3CAA-5D1F-6939-3FA9D90C0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144" y="1851536"/>
            <a:ext cx="846563" cy="81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23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F95FD376-2B24-4207-A4C5-FDD37288E548}"/>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35D71D-9592-4F4B-A1EC-350510F04ABF}" type="slidenum">
              <a:rPr lang="en-US" altLang="lv-LV" smtClean="0"/>
              <a:pPr/>
              <a:t>26</a:t>
            </a:fld>
            <a:endParaRPr lang="en-US" altLang="lv-LV"/>
          </a:p>
        </p:txBody>
      </p:sp>
      <p:sp>
        <p:nvSpPr>
          <p:cNvPr id="22531" name="Title 1">
            <a:extLst>
              <a:ext uri="{FF2B5EF4-FFF2-40B4-BE49-F238E27FC236}">
                <a16:creationId xmlns:a16="http://schemas.microsoft.com/office/drawing/2014/main" id="{63DCB649-508B-4CD0-9508-3F2840158953}"/>
              </a:ext>
            </a:extLst>
          </p:cNvPr>
          <p:cNvSpPr>
            <a:spLocks noGrp="1"/>
          </p:cNvSpPr>
          <p:nvPr>
            <p:ph type="title"/>
          </p:nvPr>
        </p:nvSpPr>
        <p:spPr>
          <a:xfrm>
            <a:off x="2355850" y="396876"/>
            <a:ext cx="9096375" cy="1066800"/>
          </a:xfrm>
        </p:spPr>
        <p:txBody>
          <a:bodyPr/>
          <a:lstStyle/>
          <a:p>
            <a:r>
              <a:rPr lang="lv-LV" altLang="lv-LV">
                <a:solidFill>
                  <a:srgbClr val="002060"/>
                </a:solidFill>
              </a:rPr>
              <a:t>Vērtēšanas kārtība</a:t>
            </a:r>
            <a:r>
              <a:rPr lang="en-US" altLang="lv-LV">
                <a:solidFill>
                  <a:srgbClr val="002060"/>
                </a:solidFill>
              </a:rPr>
              <a:t> (6)</a:t>
            </a:r>
            <a:endParaRPr lang="lv-LV" altLang="lv-LV"/>
          </a:p>
        </p:txBody>
      </p:sp>
      <p:pic>
        <p:nvPicPr>
          <p:cNvPr id="3" name="Picture 2">
            <a:extLst>
              <a:ext uri="{FF2B5EF4-FFF2-40B4-BE49-F238E27FC236}">
                <a16:creationId xmlns:a16="http://schemas.microsoft.com/office/drawing/2014/main" id="{39AE3EB1-8545-4870-93C5-E7E004B16998}"/>
              </a:ext>
            </a:extLst>
          </p:cNvPr>
          <p:cNvPicPr>
            <a:picLocks noChangeAspect="1"/>
          </p:cNvPicPr>
          <p:nvPr/>
        </p:nvPicPr>
        <p:blipFill>
          <a:blip r:embed="rId3"/>
          <a:stretch>
            <a:fillRect/>
          </a:stretch>
        </p:blipFill>
        <p:spPr>
          <a:xfrm>
            <a:off x="8907678" y="737893"/>
            <a:ext cx="1914310" cy="1316850"/>
          </a:xfrm>
          <a:prstGeom prst="rect">
            <a:avLst/>
          </a:prstGeom>
        </p:spPr>
      </p:pic>
      <p:sp>
        <p:nvSpPr>
          <p:cNvPr id="8" name="Rectangle: Rounded Corners 7">
            <a:extLst>
              <a:ext uri="{FF2B5EF4-FFF2-40B4-BE49-F238E27FC236}">
                <a16:creationId xmlns:a16="http://schemas.microsoft.com/office/drawing/2014/main" id="{0E75CC1D-64BF-440D-AB6E-6955188312F9}"/>
              </a:ext>
            </a:extLst>
          </p:cNvPr>
          <p:cNvSpPr/>
          <p:nvPr/>
        </p:nvSpPr>
        <p:spPr bwMode="auto">
          <a:xfrm>
            <a:off x="939470" y="3298520"/>
            <a:ext cx="3149600" cy="93715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lv-LV" altLang="lv-LV" sz="2000" dirty="0">
                <a:solidFill>
                  <a:srgbClr val="414142"/>
                </a:solidFill>
                <a:latin typeface="Verdana" panose="020B0604030504040204" pitchFamily="34" charset="0"/>
                <a:cs typeface="Arial" panose="020B0604020202020204" pitchFamily="34" charset="0"/>
              </a:rPr>
              <a:t>Projektu iesniegumu vērtēšanas kritēriji</a:t>
            </a:r>
            <a:endParaRPr lang="lv-LV" altLang="lv-LV" sz="2000" dirty="0">
              <a:solidFill>
                <a:srgbClr val="FFFFFF"/>
              </a:solidFill>
              <a:cs typeface="Arial" panose="020B0604020202020204" pitchFamily="34" charset="0"/>
            </a:endParaRPr>
          </a:p>
        </p:txBody>
      </p:sp>
      <p:sp>
        <p:nvSpPr>
          <p:cNvPr id="9" name="Rectangle: Rounded Corners 8">
            <a:extLst>
              <a:ext uri="{FF2B5EF4-FFF2-40B4-BE49-F238E27FC236}">
                <a16:creationId xmlns:a16="http://schemas.microsoft.com/office/drawing/2014/main" id="{27C810AC-5970-4F80-92EF-BEECAEF3816A}"/>
              </a:ext>
            </a:extLst>
          </p:cNvPr>
          <p:cNvSpPr/>
          <p:nvPr/>
        </p:nvSpPr>
        <p:spPr bwMode="auto">
          <a:xfrm>
            <a:off x="4198552" y="2054743"/>
            <a:ext cx="2511425" cy="111449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Char char="Ø"/>
              <a:defRPr/>
            </a:pPr>
            <a:r>
              <a:rPr lang="lv-LV" altLang="lv-LV" sz="1800" dirty="0">
                <a:solidFill>
                  <a:srgbClr val="414142"/>
                </a:solidFill>
                <a:latin typeface="Verdana" panose="020B0604030504040204" pitchFamily="34" charset="0"/>
              </a:rPr>
              <a:t>vienotie kritēriji</a:t>
            </a:r>
            <a:endParaRPr lang="lv-LV" altLang="lv-LV" sz="1800" dirty="0">
              <a:solidFill>
                <a:srgbClr val="1F497D"/>
              </a:solidFill>
              <a:latin typeface="Verdana" panose="020B0604030504040204" pitchFamily="34" charset="0"/>
            </a:endParaRPr>
          </a:p>
        </p:txBody>
      </p:sp>
      <p:sp>
        <p:nvSpPr>
          <p:cNvPr id="11" name="Rectangle: Rounded Corners 10">
            <a:extLst>
              <a:ext uri="{FF2B5EF4-FFF2-40B4-BE49-F238E27FC236}">
                <a16:creationId xmlns:a16="http://schemas.microsoft.com/office/drawing/2014/main" id="{241C954F-F119-4F50-ABD9-2D2E9CDE4300}"/>
              </a:ext>
            </a:extLst>
          </p:cNvPr>
          <p:cNvSpPr/>
          <p:nvPr/>
        </p:nvSpPr>
        <p:spPr bwMode="auto">
          <a:xfrm>
            <a:off x="4198552" y="4381355"/>
            <a:ext cx="4423462" cy="1080327"/>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Char char="Ø"/>
              <a:defRPr/>
            </a:pPr>
            <a:r>
              <a:rPr lang="lv-LV" altLang="lv-LV" sz="1800">
                <a:solidFill>
                  <a:srgbClr val="414142"/>
                </a:solidFill>
                <a:latin typeface="Verdana" panose="020B0604030504040204" pitchFamily="34" charset="0"/>
              </a:rPr>
              <a:t>specifiskie atbilstības kritēriji</a:t>
            </a:r>
            <a:endParaRPr lang="lv-LV" altLang="lv-LV" sz="1800">
              <a:solidFill>
                <a:srgbClr val="1F497D"/>
              </a:solidFill>
              <a:latin typeface="Verdana" panose="020B0604030504040204" pitchFamily="34" charset="0"/>
            </a:endParaRPr>
          </a:p>
        </p:txBody>
      </p:sp>
      <p:sp>
        <p:nvSpPr>
          <p:cNvPr id="16" name="Rectangle: Rounded Corners 15">
            <a:extLst>
              <a:ext uri="{FF2B5EF4-FFF2-40B4-BE49-F238E27FC236}">
                <a16:creationId xmlns:a16="http://schemas.microsoft.com/office/drawing/2014/main" id="{00B8168B-55E0-4F04-A486-78357EB6514A}"/>
              </a:ext>
            </a:extLst>
          </p:cNvPr>
          <p:cNvSpPr/>
          <p:nvPr/>
        </p:nvSpPr>
        <p:spPr bwMode="auto">
          <a:xfrm>
            <a:off x="4198552" y="3202001"/>
            <a:ext cx="3288002" cy="113018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Char char="Ø"/>
              <a:defRPr/>
            </a:pPr>
            <a:r>
              <a:rPr lang="lv-LV" altLang="lv-LV" sz="1800">
                <a:solidFill>
                  <a:srgbClr val="414142"/>
                </a:solidFill>
                <a:latin typeface="Verdana" panose="020B0604030504040204" pitchFamily="34" charset="0"/>
              </a:rPr>
              <a:t>vienotie izvēles kritēriji</a:t>
            </a:r>
            <a:endParaRPr lang="lv-LV" altLang="lv-LV" sz="1800">
              <a:solidFill>
                <a:srgbClr val="1F497D"/>
              </a:solidFill>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AED74DA-165D-43EA-86A5-BE96BBEC7D58}"/>
              </a:ext>
            </a:extLst>
          </p:cNvPr>
          <p:cNvSpPr>
            <a:spLocks noGrp="1"/>
          </p:cNvSpPr>
          <p:nvPr>
            <p:ph type="sldNum" sz="quarter" idx="13"/>
          </p:nvPr>
        </p:nvSpPr>
        <p:spPr/>
        <p:txBody>
          <a:bodyPr/>
          <a:lstStyle/>
          <a:p>
            <a:pPr>
              <a:defRPr/>
            </a:pPr>
            <a:fld id="{80801E7D-0D54-4EB8-8CE4-F0BAC0E4339E}" type="slidenum">
              <a:rPr lang="en-US" altLang="lv-LV" smtClean="0"/>
              <a:pPr>
                <a:defRPr/>
              </a:pPr>
              <a:t>27</a:t>
            </a:fld>
            <a:endParaRPr lang="en-US" altLang="lv-LV"/>
          </a:p>
        </p:txBody>
      </p:sp>
      <p:sp>
        <p:nvSpPr>
          <p:cNvPr id="8" name="Title 1">
            <a:extLst>
              <a:ext uri="{FF2B5EF4-FFF2-40B4-BE49-F238E27FC236}">
                <a16:creationId xmlns:a16="http://schemas.microsoft.com/office/drawing/2014/main" id="{A5A629F9-B3AB-44A1-9995-A39C3B025D71}"/>
              </a:ext>
            </a:extLst>
          </p:cNvPr>
          <p:cNvSpPr>
            <a:spLocks noGrp="1"/>
          </p:cNvSpPr>
          <p:nvPr>
            <p:ph type="title"/>
          </p:nvPr>
        </p:nvSpPr>
        <p:spPr>
          <a:xfrm>
            <a:off x="2328421" y="304800"/>
            <a:ext cx="9253979" cy="1066800"/>
          </a:xfrm>
        </p:spPr>
        <p:txBody>
          <a:bodyPr/>
          <a:lstStyle/>
          <a:p>
            <a:r>
              <a:rPr lang="lv-LV" altLang="lv-LV" dirty="0">
                <a:solidFill>
                  <a:srgbClr val="002060"/>
                </a:solidFill>
                <a:latin typeface="Verdana"/>
                <a:ea typeface="Verdana"/>
              </a:rPr>
              <a:t>Vērtēšanas kārtība</a:t>
            </a:r>
            <a:r>
              <a:rPr lang="en-US" altLang="lv-LV" dirty="0">
                <a:solidFill>
                  <a:srgbClr val="002060"/>
                </a:solidFill>
                <a:latin typeface="Verdana"/>
                <a:ea typeface="Verdana"/>
              </a:rPr>
              <a:t> (</a:t>
            </a:r>
            <a:r>
              <a:rPr lang="lv-LV" altLang="lv-LV" dirty="0">
                <a:solidFill>
                  <a:srgbClr val="002060"/>
                </a:solidFill>
                <a:latin typeface="Verdana"/>
                <a:ea typeface="Verdana"/>
              </a:rPr>
              <a:t>7</a:t>
            </a:r>
            <a:r>
              <a:rPr lang="en-US" altLang="lv-LV" dirty="0">
                <a:solidFill>
                  <a:srgbClr val="002060"/>
                </a:solidFill>
                <a:latin typeface="Verdana"/>
                <a:ea typeface="Verdana"/>
              </a:rPr>
              <a:t>)</a:t>
            </a:r>
            <a:endParaRPr lang="lv-LV" altLang="lv-LV" dirty="0">
              <a:latin typeface="Verdana"/>
              <a:ea typeface="Verdana"/>
            </a:endParaRPr>
          </a:p>
        </p:txBody>
      </p:sp>
      <p:graphicFrame>
        <p:nvGraphicFramePr>
          <p:cNvPr id="9" name="Table 16">
            <a:extLst>
              <a:ext uri="{FF2B5EF4-FFF2-40B4-BE49-F238E27FC236}">
                <a16:creationId xmlns:a16="http://schemas.microsoft.com/office/drawing/2014/main" id="{D73BBA34-661E-409A-80C4-542247C69350}"/>
              </a:ext>
            </a:extLst>
          </p:cNvPr>
          <p:cNvGraphicFramePr>
            <a:graphicFrameLocks noGrp="1"/>
          </p:cNvGraphicFramePr>
          <p:nvPr>
            <p:extLst>
              <p:ext uri="{D42A27DB-BD31-4B8C-83A1-F6EECF244321}">
                <p14:modId xmlns:p14="http://schemas.microsoft.com/office/powerpoint/2010/main" val="1674833463"/>
              </p:ext>
            </p:extLst>
          </p:nvPr>
        </p:nvGraphicFramePr>
        <p:xfrm>
          <a:off x="786384" y="1681480"/>
          <a:ext cx="10563488" cy="3871327"/>
        </p:xfrm>
        <a:graphic>
          <a:graphicData uri="http://schemas.openxmlformats.org/drawingml/2006/table">
            <a:tbl>
              <a:tblPr firstRow="1" bandRow="1">
                <a:tableStyleId>{5C22544A-7EE6-4342-B048-85BDC9FD1C3A}</a:tableStyleId>
              </a:tblPr>
              <a:tblGrid>
                <a:gridCol w="8046720">
                  <a:extLst>
                    <a:ext uri="{9D8B030D-6E8A-4147-A177-3AD203B41FA5}">
                      <a16:colId xmlns:a16="http://schemas.microsoft.com/office/drawing/2014/main" val="3725079411"/>
                    </a:ext>
                  </a:extLst>
                </a:gridCol>
                <a:gridCol w="2516768">
                  <a:extLst>
                    <a:ext uri="{9D8B030D-6E8A-4147-A177-3AD203B41FA5}">
                      <a16:colId xmlns:a16="http://schemas.microsoft.com/office/drawing/2014/main" val="895076177"/>
                    </a:ext>
                  </a:extLst>
                </a:gridCol>
              </a:tblGrid>
              <a:tr h="370840">
                <a:tc>
                  <a:txBody>
                    <a:bodyPr/>
                    <a:lstStyle/>
                    <a:p>
                      <a:pPr algn="ctr"/>
                      <a:r>
                        <a:rPr lang="en-US" sz="1800" noProof="0">
                          <a:latin typeface="Verdana"/>
                          <a:ea typeface="Verdana"/>
                        </a:rPr>
                        <a:t>3. </a:t>
                      </a:r>
                      <a:r>
                        <a:rPr lang="lv-LV" sz="1800" cap="all" baseline="0" noProof="0">
                          <a:latin typeface="Verdana"/>
                          <a:ea typeface="Verdana"/>
                        </a:rPr>
                        <a:t>specifiskie atbilstības kritēriji</a:t>
                      </a:r>
                    </a:p>
                  </a:txBody>
                  <a:tcPr/>
                </a:tc>
                <a:tc>
                  <a:txBody>
                    <a:bodyPr/>
                    <a:lstStyle/>
                    <a:p>
                      <a:pPr algn="ctr"/>
                      <a:r>
                        <a:rPr lang="lv-LV" sz="1800" b="1" i="0" kern="1200" noProof="0">
                          <a:solidFill>
                            <a:schemeClr val="lt1"/>
                          </a:solidFill>
                          <a:effectLst/>
                          <a:latin typeface="Verdana"/>
                          <a:ea typeface="Verdana"/>
                          <a:cs typeface="+mn-cs"/>
                        </a:rPr>
                        <a:t>Kritērija ietekme uz lēmuma pieņemšanu</a:t>
                      </a:r>
                      <a:endParaRPr lang="lv-LV" sz="1800" noProof="0">
                        <a:latin typeface="Verdana"/>
                        <a:ea typeface="Verdana"/>
                      </a:endParaRPr>
                    </a:p>
                  </a:txBody>
                  <a:tcPr/>
                </a:tc>
                <a:extLst>
                  <a:ext uri="{0D108BD9-81ED-4DB2-BD59-A6C34878D82A}">
                    <a16:rowId xmlns:a16="http://schemas.microsoft.com/office/drawing/2014/main" val="2692483492"/>
                  </a:ext>
                </a:extLst>
              </a:tr>
              <a:tr h="586232">
                <a:tc>
                  <a:txBody>
                    <a:bodyPr/>
                    <a:lstStyle/>
                    <a:p>
                      <a:r>
                        <a:rPr lang="en-US" sz="1400" noProof="0" dirty="0">
                          <a:solidFill>
                            <a:schemeClr val="tx2"/>
                          </a:solidFill>
                          <a:latin typeface="Verdana"/>
                          <a:ea typeface="Verdana"/>
                        </a:rPr>
                        <a:t>3.1. </a:t>
                      </a:r>
                      <a:r>
                        <a:rPr lang="lv-LV" sz="1400" b="0" noProof="0" dirty="0">
                          <a:solidFill>
                            <a:schemeClr val="tx2"/>
                          </a:solidFill>
                          <a:latin typeface="Verdana"/>
                          <a:ea typeface="Verdana"/>
                        </a:rPr>
                        <a:t>Projekta iesniegumā paredzētas </a:t>
                      </a:r>
                      <a:r>
                        <a:rPr lang="lv-LV" sz="1400" b="1" noProof="0" dirty="0">
                          <a:solidFill>
                            <a:schemeClr val="tx2"/>
                          </a:solidFill>
                          <a:latin typeface="Verdana"/>
                          <a:ea typeface="Verdana"/>
                        </a:rPr>
                        <a:t>investīcijas</a:t>
                      </a:r>
                      <a:r>
                        <a:rPr lang="lv-LV" sz="1400" b="0" noProof="0" dirty="0">
                          <a:solidFill>
                            <a:schemeClr val="tx2"/>
                          </a:solidFill>
                          <a:latin typeface="Verdana"/>
                          <a:ea typeface="Verdana"/>
                        </a:rPr>
                        <a:t> speciālās izglītības </a:t>
                      </a:r>
                      <a:r>
                        <a:rPr lang="lv-LV" sz="1400" b="1" noProof="0" dirty="0">
                          <a:solidFill>
                            <a:schemeClr val="tx2"/>
                          </a:solidFill>
                          <a:latin typeface="Verdana"/>
                          <a:ea typeface="Verdana"/>
                        </a:rPr>
                        <a:t>iestādē</a:t>
                      </a:r>
                      <a:r>
                        <a:rPr lang="lv-LV" sz="1400" b="0" noProof="0" dirty="0">
                          <a:solidFill>
                            <a:schemeClr val="tx2"/>
                          </a:solidFill>
                          <a:latin typeface="Verdana"/>
                          <a:ea typeface="Verdana"/>
                        </a:rPr>
                        <a:t>, kura </a:t>
                      </a:r>
                      <a:r>
                        <a:rPr lang="lv-LV" sz="1400" b="1" noProof="0" dirty="0">
                          <a:solidFill>
                            <a:schemeClr val="tx2"/>
                          </a:solidFill>
                          <a:latin typeface="Verdana"/>
                          <a:ea typeface="Verdana"/>
                        </a:rPr>
                        <a:t>atbilst MK noteikumos </a:t>
                      </a:r>
                      <a:r>
                        <a:rPr lang="lv-LV" sz="1400" b="0" noProof="0" dirty="0">
                          <a:solidFill>
                            <a:schemeClr val="tx2"/>
                          </a:solidFill>
                          <a:latin typeface="Verdana"/>
                          <a:ea typeface="Verdana"/>
                        </a:rPr>
                        <a:t>par pasākuma īstenošanu </a:t>
                      </a:r>
                      <a:r>
                        <a:rPr lang="lv-LV" sz="1400" b="1" noProof="0" dirty="0">
                          <a:solidFill>
                            <a:schemeClr val="tx2"/>
                          </a:solidFill>
                          <a:latin typeface="Verdana"/>
                          <a:ea typeface="Verdana"/>
                        </a:rPr>
                        <a:t>noteiktajām prasībām</a:t>
                      </a:r>
                      <a:r>
                        <a:rPr lang="lv-LV" sz="1400" b="0" noProof="0" dirty="0">
                          <a:solidFill>
                            <a:schemeClr val="tx2"/>
                          </a:solidFill>
                          <a:latin typeface="Verdana"/>
                          <a:ea typeface="Verdana"/>
                        </a:rPr>
                        <a:t>.</a:t>
                      </a:r>
                      <a:endParaRPr lang="en-US" sz="1400" b="0" noProof="0" dirty="0">
                        <a:solidFill>
                          <a:schemeClr val="tx2"/>
                        </a:solidFill>
                        <a:latin typeface="Verdana" panose="020B0604030504040204" pitchFamily="34" charset="0"/>
                        <a:ea typeface="Verdana" panose="020B0604030504040204" pitchFamily="34" charset="0"/>
                      </a:endParaRPr>
                    </a:p>
                  </a:txBody>
                  <a:tcPr/>
                </a:tc>
                <a:tc>
                  <a:txBody>
                    <a:bodyPr/>
                    <a:lstStyle/>
                    <a:p>
                      <a:pPr algn="ctr"/>
                      <a:r>
                        <a:rPr lang="en-US" sz="1400" b="1" noProof="0">
                          <a:solidFill>
                            <a:schemeClr val="tx2"/>
                          </a:solidFill>
                          <a:latin typeface="Verdana"/>
                          <a:ea typeface="Verdana"/>
                        </a:rPr>
                        <a:t>P</a:t>
                      </a:r>
                      <a:endParaRPr lang="lv-LV" sz="1400" b="1" noProof="0">
                        <a:solidFill>
                          <a:schemeClr val="tx2"/>
                        </a:solidFill>
                        <a:latin typeface="Verdana"/>
                        <a:ea typeface="Verdana"/>
                      </a:endParaRPr>
                    </a:p>
                  </a:txBody>
                  <a:tcPr anchor="ctr"/>
                </a:tc>
                <a:extLst>
                  <a:ext uri="{0D108BD9-81ED-4DB2-BD59-A6C34878D82A}">
                    <a16:rowId xmlns:a16="http://schemas.microsoft.com/office/drawing/2014/main" val="1645088153"/>
                  </a:ext>
                </a:extLst>
              </a:tr>
              <a:tr h="521208">
                <a:tc>
                  <a:txBody>
                    <a:bodyPr/>
                    <a:lstStyle/>
                    <a:p>
                      <a:r>
                        <a:rPr lang="en-US" sz="1400" i="0" noProof="0" dirty="0">
                          <a:solidFill>
                            <a:schemeClr val="tx2"/>
                          </a:solidFill>
                          <a:latin typeface="Verdana"/>
                          <a:ea typeface="Verdana"/>
                        </a:rPr>
                        <a:t>3.2.</a:t>
                      </a:r>
                      <a:r>
                        <a:rPr lang="lv-LV" sz="1400" i="0" noProof="0" dirty="0">
                          <a:solidFill>
                            <a:schemeClr val="tx2"/>
                          </a:solidFill>
                          <a:latin typeface="Verdana"/>
                          <a:ea typeface="Verdana"/>
                        </a:rPr>
                        <a:t> </a:t>
                      </a:r>
                      <a:r>
                        <a:rPr lang="lv-LV" sz="1400" b="1" i="0" noProof="0" dirty="0">
                          <a:solidFill>
                            <a:schemeClr val="tx2"/>
                          </a:solidFill>
                          <a:latin typeface="Verdana"/>
                          <a:ea typeface="Verdana"/>
                        </a:rPr>
                        <a:t>Projekts ir paredzēts </a:t>
                      </a:r>
                      <a:r>
                        <a:rPr lang="lv-LV" sz="1400" i="0" noProof="0" dirty="0">
                          <a:solidFill>
                            <a:schemeClr val="tx2"/>
                          </a:solidFill>
                          <a:latin typeface="Verdana"/>
                          <a:ea typeface="Verdana"/>
                        </a:rPr>
                        <a:t>pašvaldības attīstības programmā un tās </a:t>
                      </a:r>
                      <a:r>
                        <a:rPr lang="lv-LV" sz="1400" b="1" i="0" noProof="0" dirty="0">
                          <a:solidFill>
                            <a:schemeClr val="tx2"/>
                          </a:solidFill>
                          <a:latin typeface="Verdana"/>
                          <a:ea typeface="Verdana"/>
                        </a:rPr>
                        <a:t>investīciju plānā</a:t>
                      </a:r>
                      <a:r>
                        <a:rPr lang="lv-LV" sz="1400" i="0" noProof="0" dirty="0">
                          <a:solidFill>
                            <a:schemeClr val="tx2"/>
                          </a:solidFill>
                          <a:latin typeface="Verdana"/>
                          <a:ea typeface="Verdana"/>
                        </a:rPr>
                        <a:t>.</a:t>
                      </a:r>
                      <a:endParaRPr lang="lv-LV" sz="1400" i="0" noProof="0" dirty="0">
                        <a:solidFill>
                          <a:schemeClr val="tx2"/>
                        </a:solidFill>
                        <a:latin typeface="Verdana" panose="020B0604030504040204" pitchFamily="34" charset="0"/>
                        <a:ea typeface="Verdana" panose="020B0604030504040204" pitchFamily="34" charset="0"/>
                      </a:endParaRPr>
                    </a:p>
                  </a:txBody>
                  <a:tcPr/>
                </a:tc>
                <a:tc>
                  <a:txBody>
                    <a:bodyPr/>
                    <a:lstStyle/>
                    <a:p>
                      <a:pPr algn="ctr"/>
                      <a:r>
                        <a:rPr lang="en-US" sz="1400" b="1" noProof="0">
                          <a:solidFill>
                            <a:schemeClr val="tx2"/>
                          </a:solidFill>
                          <a:latin typeface="Verdana"/>
                          <a:ea typeface="Verdana"/>
                        </a:rPr>
                        <a:t>P </a:t>
                      </a:r>
                      <a:endParaRPr lang="lv-LV" sz="1400" b="1" noProof="0">
                        <a:solidFill>
                          <a:schemeClr val="tx2"/>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757173860"/>
                  </a:ext>
                </a:extLst>
              </a:tr>
              <a:tr h="391474">
                <a:tc>
                  <a:txBody>
                    <a:bodyPr/>
                    <a:lstStyle/>
                    <a:p>
                      <a:r>
                        <a:rPr lang="en-US" sz="1400" i="0" noProof="0" dirty="0">
                          <a:solidFill>
                            <a:schemeClr val="tx2"/>
                          </a:solidFill>
                          <a:latin typeface="Verdana"/>
                          <a:ea typeface="Verdana"/>
                        </a:rPr>
                        <a:t>3.3. </a:t>
                      </a:r>
                      <a:r>
                        <a:rPr lang="en-US" sz="1400" i="0" noProof="0" dirty="0" err="1">
                          <a:solidFill>
                            <a:schemeClr val="tx2"/>
                          </a:solidFill>
                          <a:latin typeface="Verdana"/>
                          <a:ea typeface="Verdana"/>
                        </a:rPr>
                        <a:t>Projekta</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īstenošana</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prioritāri</a:t>
                      </a:r>
                      <a:r>
                        <a:rPr lang="en-US" sz="1400" i="0" noProof="0" dirty="0">
                          <a:solidFill>
                            <a:schemeClr val="tx2"/>
                          </a:solidFill>
                          <a:latin typeface="Verdana"/>
                          <a:ea typeface="Verdana"/>
                        </a:rPr>
                        <a:t> </a:t>
                      </a:r>
                      <a:r>
                        <a:rPr lang="en-US" sz="1400" b="1" i="0" noProof="0" dirty="0" err="1">
                          <a:solidFill>
                            <a:schemeClr val="tx2"/>
                          </a:solidFill>
                          <a:latin typeface="Verdana"/>
                          <a:ea typeface="Verdana"/>
                        </a:rPr>
                        <a:t>risina</a:t>
                      </a:r>
                      <a:r>
                        <a:rPr lang="en-US" sz="1400" b="1" i="0" noProof="0" dirty="0">
                          <a:solidFill>
                            <a:schemeClr val="tx2"/>
                          </a:solidFill>
                          <a:latin typeface="Verdana"/>
                          <a:ea typeface="Verdana"/>
                        </a:rPr>
                        <a:t> </a:t>
                      </a:r>
                      <a:r>
                        <a:rPr lang="en-US" sz="1400" b="1" i="0" noProof="0" dirty="0" err="1">
                          <a:solidFill>
                            <a:schemeClr val="tx2"/>
                          </a:solidFill>
                          <a:latin typeface="Verdana"/>
                          <a:ea typeface="Verdana"/>
                        </a:rPr>
                        <a:t>vai</a:t>
                      </a:r>
                      <a:r>
                        <a:rPr lang="en-US" sz="1400" b="1" i="0" noProof="0" dirty="0">
                          <a:solidFill>
                            <a:schemeClr val="tx2"/>
                          </a:solidFill>
                          <a:latin typeface="Verdana"/>
                          <a:ea typeface="Verdana"/>
                        </a:rPr>
                        <a:t> </a:t>
                      </a:r>
                      <a:r>
                        <a:rPr lang="en-US" sz="1400" b="1" i="0" noProof="0" dirty="0" err="1">
                          <a:solidFill>
                            <a:schemeClr val="tx2"/>
                          </a:solidFill>
                          <a:latin typeface="Verdana"/>
                          <a:ea typeface="Verdana"/>
                        </a:rPr>
                        <a:t>pilnveido</a:t>
                      </a:r>
                      <a:r>
                        <a:rPr lang="en-US" sz="1400" b="1" i="0" noProof="0" dirty="0">
                          <a:solidFill>
                            <a:schemeClr val="tx2"/>
                          </a:solidFill>
                          <a:latin typeface="Verdana"/>
                          <a:ea typeface="Verdana"/>
                        </a:rPr>
                        <a:t> </a:t>
                      </a:r>
                      <a:r>
                        <a:rPr lang="en-US" sz="1400" i="0" noProof="0" dirty="0" err="1">
                          <a:solidFill>
                            <a:schemeClr val="tx2"/>
                          </a:solidFill>
                          <a:latin typeface="Verdana"/>
                          <a:ea typeface="Verdana"/>
                        </a:rPr>
                        <a:t>attiecīgās</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speciālās</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izglītības</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iestādes</a:t>
                      </a:r>
                      <a:r>
                        <a:rPr lang="en-US" sz="1400" i="0" noProof="0" dirty="0">
                          <a:solidFill>
                            <a:schemeClr val="tx2"/>
                          </a:solidFill>
                          <a:latin typeface="Verdana"/>
                          <a:ea typeface="Verdana"/>
                        </a:rPr>
                        <a:t> </a:t>
                      </a:r>
                      <a:r>
                        <a:rPr lang="en-US" sz="1400" b="1" i="0" noProof="0" dirty="0" err="1">
                          <a:solidFill>
                            <a:schemeClr val="tx2"/>
                          </a:solidFill>
                          <a:latin typeface="Verdana"/>
                          <a:ea typeface="Verdana"/>
                        </a:rPr>
                        <a:t>akreditācijā</a:t>
                      </a:r>
                      <a:r>
                        <a:rPr lang="en-US" sz="1400" b="1" i="0" noProof="0" dirty="0">
                          <a:solidFill>
                            <a:schemeClr val="tx2"/>
                          </a:solidFill>
                          <a:latin typeface="Verdana"/>
                          <a:ea typeface="Verdana"/>
                        </a:rPr>
                        <a:t> </a:t>
                      </a:r>
                      <a:r>
                        <a:rPr lang="en-US" sz="1400" b="1" i="0" noProof="0" dirty="0" err="1">
                          <a:solidFill>
                            <a:schemeClr val="tx2"/>
                          </a:solidFill>
                          <a:latin typeface="Verdana"/>
                          <a:ea typeface="Verdana"/>
                        </a:rPr>
                        <a:t>konstatētās</a:t>
                      </a:r>
                      <a:r>
                        <a:rPr lang="en-US" sz="1400" b="1" i="0" noProof="0" dirty="0">
                          <a:solidFill>
                            <a:schemeClr val="tx2"/>
                          </a:solidFill>
                          <a:latin typeface="Verdana"/>
                          <a:ea typeface="Verdana"/>
                        </a:rPr>
                        <a:t> </a:t>
                      </a:r>
                      <a:r>
                        <a:rPr lang="en-US" sz="1400" b="1" i="0" noProof="0" dirty="0" err="1">
                          <a:solidFill>
                            <a:schemeClr val="tx2"/>
                          </a:solidFill>
                          <a:latin typeface="Verdana"/>
                          <a:ea typeface="Verdana"/>
                        </a:rPr>
                        <a:t>neatbilstības</a:t>
                      </a:r>
                      <a:r>
                        <a:rPr lang="en-US" sz="1400" b="1" i="0" noProof="0" dirty="0">
                          <a:solidFill>
                            <a:schemeClr val="tx2"/>
                          </a:solidFill>
                          <a:latin typeface="Verdana"/>
                          <a:ea typeface="Verdana"/>
                        </a:rPr>
                        <a:t> </a:t>
                      </a:r>
                      <a:r>
                        <a:rPr lang="en-US" sz="1400" i="0" noProof="0" dirty="0">
                          <a:solidFill>
                            <a:schemeClr val="tx2"/>
                          </a:solidFill>
                          <a:latin typeface="Verdana"/>
                          <a:ea typeface="Verdana"/>
                        </a:rPr>
                        <a:t>(ja </a:t>
                      </a:r>
                      <a:r>
                        <a:rPr lang="en-US" sz="1400" i="0" noProof="0" dirty="0" err="1">
                          <a:solidFill>
                            <a:schemeClr val="tx2"/>
                          </a:solidFill>
                          <a:latin typeface="Verdana"/>
                          <a:ea typeface="Verdana"/>
                        </a:rPr>
                        <a:t>attiecināms</a:t>
                      </a:r>
                      <a:r>
                        <a:rPr lang="en-US" sz="1400" i="0" noProof="0" dirty="0">
                          <a:solidFill>
                            <a:schemeClr val="tx2"/>
                          </a:solidFill>
                          <a:latin typeface="Verdana"/>
                          <a:ea typeface="Verdana"/>
                        </a:rPr>
                        <a:t>).</a:t>
                      </a:r>
                      <a:endParaRPr lang="lv-LV" sz="1200" b="0" i="0" noProof="0" dirty="0">
                        <a:solidFill>
                          <a:schemeClr val="tx2"/>
                        </a:solidFill>
                        <a:latin typeface="Verdana"/>
                        <a:ea typeface="Verdana"/>
                      </a:endParaRPr>
                    </a:p>
                  </a:txBody>
                  <a:tcPr/>
                </a:tc>
                <a:tc>
                  <a:txBody>
                    <a:bodyPr/>
                    <a:lstStyle/>
                    <a:p>
                      <a:pPr algn="ctr"/>
                      <a:r>
                        <a:rPr lang="en-US" sz="1400" b="1" noProof="0" dirty="0">
                          <a:solidFill>
                            <a:schemeClr val="tx2"/>
                          </a:solidFill>
                          <a:latin typeface="Verdana"/>
                          <a:ea typeface="Verdana"/>
                        </a:rPr>
                        <a:t>P; N/A</a:t>
                      </a:r>
                      <a:endParaRPr lang="lv-LV" sz="1400" b="1" noProof="0" dirty="0">
                        <a:solidFill>
                          <a:schemeClr val="tx2"/>
                        </a:solidFill>
                        <a:latin typeface="Verdana"/>
                        <a:ea typeface="Verdana"/>
                      </a:endParaRPr>
                    </a:p>
                  </a:txBody>
                  <a:tcPr anchor="ctr"/>
                </a:tc>
                <a:extLst>
                  <a:ext uri="{0D108BD9-81ED-4DB2-BD59-A6C34878D82A}">
                    <a16:rowId xmlns:a16="http://schemas.microsoft.com/office/drawing/2014/main" val="796986298"/>
                  </a:ext>
                </a:extLst>
              </a:tr>
              <a:tr h="599807">
                <a:tc>
                  <a:txBody>
                    <a:bodyPr/>
                    <a:lstStyle/>
                    <a:p>
                      <a:r>
                        <a:rPr lang="en-US" sz="1400" i="0" noProof="0" dirty="0">
                          <a:solidFill>
                            <a:srgbClr val="193764"/>
                          </a:solidFill>
                          <a:latin typeface="Verdana"/>
                          <a:ea typeface="Verdana"/>
                        </a:rPr>
                        <a:t>3.4. </a:t>
                      </a:r>
                      <a:r>
                        <a:rPr lang="lv-LV" sz="1400" b="1" i="0" noProof="0" dirty="0">
                          <a:solidFill>
                            <a:srgbClr val="193764"/>
                          </a:solidFill>
                          <a:latin typeface="Verdana"/>
                          <a:ea typeface="Verdana"/>
                        </a:rPr>
                        <a:t>Projekta iesniegumā </a:t>
                      </a:r>
                      <a:r>
                        <a:rPr lang="lv-LV" sz="1400" i="0" noProof="0" dirty="0">
                          <a:solidFill>
                            <a:srgbClr val="193764"/>
                          </a:solidFill>
                          <a:latin typeface="Verdana"/>
                          <a:ea typeface="Verdana"/>
                        </a:rPr>
                        <a:t>ir </a:t>
                      </a:r>
                      <a:r>
                        <a:rPr lang="lv-LV" sz="1400" b="1" i="0" noProof="0" dirty="0">
                          <a:solidFill>
                            <a:srgbClr val="193764"/>
                          </a:solidFill>
                          <a:latin typeface="Verdana"/>
                          <a:ea typeface="Verdana"/>
                        </a:rPr>
                        <a:t>sniegts </a:t>
                      </a:r>
                      <a:r>
                        <a:rPr lang="lv-LV" sz="1400" i="0" noProof="0" dirty="0">
                          <a:solidFill>
                            <a:srgbClr val="193764"/>
                          </a:solidFill>
                          <a:latin typeface="Verdana"/>
                          <a:ea typeface="Verdana"/>
                        </a:rPr>
                        <a:t>speciālās izglītības iestādes pedagoģiskā un atbalsta </a:t>
                      </a:r>
                      <a:r>
                        <a:rPr lang="lv-LV" sz="1400" b="1" i="0" noProof="0" dirty="0">
                          <a:solidFill>
                            <a:srgbClr val="193764"/>
                          </a:solidFill>
                          <a:latin typeface="Verdana"/>
                          <a:ea typeface="Verdana"/>
                        </a:rPr>
                        <a:t>personāla</a:t>
                      </a:r>
                      <a:r>
                        <a:rPr lang="lv-LV" sz="1400" i="0" noProof="0" dirty="0">
                          <a:solidFill>
                            <a:srgbClr val="193764"/>
                          </a:solidFill>
                          <a:latin typeface="Verdana"/>
                          <a:ea typeface="Verdana"/>
                        </a:rPr>
                        <a:t> </a:t>
                      </a:r>
                      <a:r>
                        <a:rPr lang="lv-LV" sz="1400" b="1" i="0" noProof="0" dirty="0">
                          <a:solidFill>
                            <a:srgbClr val="193764"/>
                          </a:solidFill>
                          <a:latin typeface="Verdana"/>
                          <a:ea typeface="Verdana"/>
                        </a:rPr>
                        <a:t>nodrošinājuma un pieejamības </a:t>
                      </a:r>
                      <a:r>
                        <a:rPr lang="lv-LV" sz="1400" b="1" i="0" noProof="0" dirty="0" err="1">
                          <a:solidFill>
                            <a:srgbClr val="193764"/>
                          </a:solidFill>
                          <a:latin typeface="Verdana"/>
                          <a:ea typeface="Verdana"/>
                        </a:rPr>
                        <a:t>izvērtējums</a:t>
                      </a:r>
                      <a:r>
                        <a:rPr lang="lv-LV" sz="1400" i="0" noProof="0" dirty="0">
                          <a:solidFill>
                            <a:srgbClr val="193764"/>
                          </a:solidFill>
                          <a:latin typeface="Verdana"/>
                          <a:ea typeface="Verdana"/>
                        </a:rPr>
                        <a:t>, tai skaitā vakanču gadījumā sniegts pedagogu un atbalsta </a:t>
                      </a:r>
                      <a:r>
                        <a:rPr lang="lv-LV" sz="1400" b="1" i="0" noProof="0" dirty="0">
                          <a:solidFill>
                            <a:srgbClr val="193764"/>
                          </a:solidFill>
                          <a:latin typeface="Verdana"/>
                          <a:ea typeface="Verdana"/>
                        </a:rPr>
                        <a:t>personāla piesaistes plāns</a:t>
                      </a:r>
                      <a:r>
                        <a:rPr lang="lv-LV" sz="1400" i="0" noProof="0" dirty="0">
                          <a:solidFill>
                            <a:srgbClr val="193764"/>
                          </a:solidFill>
                          <a:latin typeface="Verdana"/>
                          <a:ea typeface="Verdana"/>
                        </a:rPr>
                        <a:t>.</a:t>
                      </a:r>
                    </a:p>
                  </a:txBody>
                  <a:tcPr/>
                </a:tc>
                <a:tc>
                  <a:txBody>
                    <a:bodyPr/>
                    <a:lstStyle/>
                    <a:p>
                      <a:pPr algn="ctr"/>
                      <a:r>
                        <a:rPr lang="en-US" sz="1400" b="1" noProof="0" dirty="0">
                          <a:solidFill>
                            <a:schemeClr val="tx2"/>
                          </a:solidFill>
                          <a:latin typeface="Verdana"/>
                          <a:ea typeface="Verdana"/>
                        </a:rPr>
                        <a:t>P</a:t>
                      </a:r>
                    </a:p>
                    <a:p>
                      <a:pPr algn="ctr"/>
                      <a:endParaRPr lang="lv-LV" sz="1400" b="1" noProof="0" dirty="0">
                        <a:solidFill>
                          <a:schemeClr val="tx2"/>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4258501739"/>
                  </a:ext>
                </a:extLst>
              </a:tr>
              <a:tr h="599807">
                <a:tc>
                  <a:txBody>
                    <a:bodyPr/>
                    <a:lstStyle/>
                    <a:p>
                      <a:r>
                        <a:rPr lang="lv-LV" sz="1400" i="0" noProof="0" dirty="0">
                          <a:solidFill>
                            <a:srgbClr val="193764"/>
                          </a:solidFill>
                          <a:latin typeface="Verdana"/>
                          <a:ea typeface="Verdana"/>
                        </a:rPr>
                        <a:t>3.5. Projekta iesniegumā ir </a:t>
                      </a:r>
                      <a:r>
                        <a:rPr lang="lv-LV" sz="1400" b="1" i="0" noProof="0" dirty="0">
                          <a:solidFill>
                            <a:srgbClr val="193764"/>
                          </a:solidFill>
                          <a:latin typeface="Verdana"/>
                          <a:ea typeface="Verdana"/>
                        </a:rPr>
                        <a:t>sniegts iekļaujošas izglītības attīstības apraksts </a:t>
                      </a:r>
                      <a:r>
                        <a:rPr lang="lv-LV" sz="1400" i="0" noProof="0" dirty="0">
                          <a:solidFill>
                            <a:srgbClr val="193764"/>
                          </a:solidFill>
                          <a:latin typeface="Verdana"/>
                          <a:ea typeface="Verdana"/>
                        </a:rPr>
                        <a:t>pašvaldībā.</a:t>
                      </a:r>
                    </a:p>
                  </a:txBody>
                  <a:tcPr/>
                </a:tc>
                <a:tc>
                  <a:txBody>
                    <a:bodyPr/>
                    <a:lstStyle/>
                    <a:p>
                      <a:pPr algn="ctr"/>
                      <a:r>
                        <a:rPr lang="lv-LV" sz="1400" b="1" noProof="0" dirty="0">
                          <a:solidFill>
                            <a:schemeClr val="tx2"/>
                          </a:solidFill>
                          <a:latin typeface="Verdana" panose="020B0604030504040204" pitchFamily="34" charset="0"/>
                          <a:ea typeface="Verdana" panose="020B0604030504040204" pitchFamily="34" charset="0"/>
                        </a:rPr>
                        <a:t>P</a:t>
                      </a:r>
                    </a:p>
                  </a:txBody>
                  <a:tcPr anchor="ctr"/>
                </a:tc>
                <a:extLst>
                  <a:ext uri="{0D108BD9-81ED-4DB2-BD59-A6C34878D82A}">
                    <a16:rowId xmlns:a16="http://schemas.microsoft.com/office/drawing/2014/main" val="3825799306"/>
                  </a:ext>
                </a:extLst>
              </a:tr>
            </a:tbl>
          </a:graphicData>
        </a:graphic>
      </p:graphicFrame>
    </p:spTree>
    <p:extLst>
      <p:ext uri="{BB962C8B-B14F-4D97-AF65-F5344CB8AC3E}">
        <p14:creationId xmlns:p14="http://schemas.microsoft.com/office/powerpoint/2010/main" val="28689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AED74DA-165D-43EA-86A5-BE96BBEC7D58}"/>
              </a:ext>
            </a:extLst>
          </p:cNvPr>
          <p:cNvSpPr>
            <a:spLocks noGrp="1"/>
          </p:cNvSpPr>
          <p:nvPr>
            <p:ph type="sldNum" sz="quarter" idx="13"/>
          </p:nvPr>
        </p:nvSpPr>
        <p:spPr/>
        <p:txBody>
          <a:bodyPr/>
          <a:lstStyle/>
          <a:p>
            <a:pPr>
              <a:defRPr/>
            </a:pPr>
            <a:fld id="{80801E7D-0D54-4EB8-8CE4-F0BAC0E4339E}" type="slidenum">
              <a:rPr lang="en-US" altLang="lv-LV" smtClean="0"/>
              <a:pPr>
                <a:defRPr/>
              </a:pPr>
              <a:t>28</a:t>
            </a:fld>
            <a:endParaRPr lang="en-US" altLang="lv-LV"/>
          </a:p>
        </p:txBody>
      </p:sp>
      <p:sp>
        <p:nvSpPr>
          <p:cNvPr id="8" name="Title 1">
            <a:extLst>
              <a:ext uri="{FF2B5EF4-FFF2-40B4-BE49-F238E27FC236}">
                <a16:creationId xmlns:a16="http://schemas.microsoft.com/office/drawing/2014/main" id="{A5A629F9-B3AB-44A1-9995-A39C3B025D71}"/>
              </a:ext>
            </a:extLst>
          </p:cNvPr>
          <p:cNvSpPr>
            <a:spLocks noGrp="1"/>
          </p:cNvSpPr>
          <p:nvPr>
            <p:ph type="title"/>
          </p:nvPr>
        </p:nvSpPr>
        <p:spPr>
          <a:xfrm>
            <a:off x="2328421" y="304800"/>
            <a:ext cx="9253979" cy="1066800"/>
          </a:xfrm>
        </p:spPr>
        <p:txBody>
          <a:bodyPr/>
          <a:lstStyle/>
          <a:p>
            <a:r>
              <a:rPr lang="lv-LV" altLang="lv-LV" dirty="0">
                <a:solidFill>
                  <a:srgbClr val="002060"/>
                </a:solidFill>
                <a:latin typeface="Verdana"/>
                <a:ea typeface="Verdana"/>
              </a:rPr>
              <a:t>Vērtēšanas kārtība</a:t>
            </a:r>
            <a:r>
              <a:rPr lang="en-US" altLang="lv-LV" dirty="0">
                <a:solidFill>
                  <a:srgbClr val="002060"/>
                </a:solidFill>
                <a:latin typeface="Verdana"/>
                <a:ea typeface="Verdana"/>
              </a:rPr>
              <a:t> (</a:t>
            </a:r>
            <a:r>
              <a:rPr lang="lv-LV" altLang="lv-LV" dirty="0">
                <a:solidFill>
                  <a:srgbClr val="002060"/>
                </a:solidFill>
                <a:latin typeface="Verdana"/>
                <a:ea typeface="Verdana"/>
              </a:rPr>
              <a:t>8</a:t>
            </a:r>
            <a:r>
              <a:rPr lang="en-US" altLang="lv-LV" dirty="0">
                <a:solidFill>
                  <a:srgbClr val="002060"/>
                </a:solidFill>
                <a:latin typeface="Verdana"/>
                <a:ea typeface="Verdana"/>
              </a:rPr>
              <a:t>)</a:t>
            </a:r>
            <a:endParaRPr lang="lv-LV" altLang="lv-LV" dirty="0">
              <a:latin typeface="Verdana"/>
              <a:ea typeface="Verdana"/>
            </a:endParaRPr>
          </a:p>
        </p:txBody>
      </p:sp>
      <p:graphicFrame>
        <p:nvGraphicFramePr>
          <p:cNvPr id="4" name="Table 3">
            <a:extLst>
              <a:ext uri="{FF2B5EF4-FFF2-40B4-BE49-F238E27FC236}">
                <a16:creationId xmlns:a16="http://schemas.microsoft.com/office/drawing/2014/main" id="{0725E304-FF76-8619-F59B-504A6EF058BE}"/>
              </a:ext>
            </a:extLst>
          </p:cNvPr>
          <p:cNvGraphicFramePr>
            <a:graphicFrameLocks noGrp="1"/>
          </p:cNvGraphicFramePr>
          <p:nvPr>
            <p:extLst>
              <p:ext uri="{D42A27DB-BD31-4B8C-83A1-F6EECF244321}">
                <p14:modId xmlns:p14="http://schemas.microsoft.com/office/powerpoint/2010/main" val="539677557"/>
              </p:ext>
            </p:extLst>
          </p:nvPr>
        </p:nvGraphicFramePr>
        <p:xfrm>
          <a:off x="596138" y="1744980"/>
          <a:ext cx="10079482" cy="4206240"/>
        </p:xfrm>
        <a:graphic>
          <a:graphicData uri="http://schemas.openxmlformats.org/drawingml/2006/table">
            <a:tbl>
              <a:tblPr bandRow="1">
                <a:tableStyleId>{5C22544A-7EE6-4342-B048-85BDC9FD1C3A}</a:tableStyleId>
              </a:tblPr>
              <a:tblGrid>
                <a:gridCol w="8230023">
                  <a:extLst>
                    <a:ext uri="{9D8B030D-6E8A-4147-A177-3AD203B41FA5}">
                      <a16:colId xmlns:a16="http://schemas.microsoft.com/office/drawing/2014/main" val="4124539915"/>
                    </a:ext>
                  </a:extLst>
                </a:gridCol>
                <a:gridCol w="1849459">
                  <a:extLst>
                    <a:ext uri="{9D8B030D-6E8A-4147-A177-3AD203B41FA5}">
                      <a16:colId xmlns:a16="http://schemas.microsoft.com/office/drawing/2014/main" val="948918833"/>
                    </a:ext>
                  </a:extLst>
                </a:gridCol>
              </a:tblGrid>
              <a:tr h="688294">
                <a:tc>
                  <a:txBody>
                    <a:bodyPr/>
                    <a:lstStyle/>
                    <a:p>
                      <a:r>
                        <a:rPr lang="en-US" sz="1400" b="0" kern="1200" noProof="0" dirty="0">
                          <a:solidFill>
                            <a:schemeClr val="tx2"/>
                          </a:solidFill>
                          <a:effectLst/>
                          <a:latin typeface="Verdana"/>
                          <a:ea typeface="Verdana"/>
                          <a:cs typeface="+mn-cs"/>
                        </a:rPr>
                        <a:t>3.</a:t>
                      </a:r>
                      <a:r>
                        <a:rPr lang="lv-LV" sz="1400" b="0" kern="1200" noProof="0" dirty="0">
                          <a:solidFill>
                            <a:schemeClr val="tx2"/>
                          </a:solidFill>
                          <a:effectLst/>
                          <a:latin typeface="Verdana"/>
                          <a:ea typeface="Verdana"/>
                          <a:cs typeface="+mn-cs"/>
                        </a:rPr>
                        <a:t>6</a:t>
                      </a:r>
                      <a:r>
                        <a:rPr lang="en-US" sz="1400" b="0" kern="1200" noProof="0" dirty="0">
                          <a:solidFill>
                            <a:schemeClr val="tx2"/>
                          </a:solidFill>
                          <a:effectLst/>
                          <a:latin typeface="Verdana"/>
                          <a:ea typeface="Verdana"/>
                          <a:cs typeface="+mn-cs"/>
                        </a:rPr>
                        <a:t>.</a:t>
                      </a:r>
                      <a:r>
                        <a:rPr lang="lv-LV" sz="1400" b="0" kern="1200" noProof="0" dirty="0">
                          <a:solidFill>
                            <a:schemeClr val="tx2"/>
                          </a:solidFill>
                          <a:effectLst/>
                          <a:latin typeface="Verdana"/>
                          <a:ea typeface="Verdana"/>
                          <a:cs typeface="+mn-cs"/>
                        </a:rPr>
                        <a:t> Projekta iesniegumā ir sniegts speciālās izglītības </a:t>
                      </a:r>
                      <a:r>
                        <a:rPr lang="lv-LV" sz="1400" b="1" kern="1200" noProof="0" dirty="0">
                          <a:solidFill>
                            <a:schemeClr val="tx2"/>
                          </a:solidFill>
                          <a:effectLst/>
                          <a:latin typeface="Verdana"/>
                          <a:ea typeface="Verdana"/>
                          <a:cs typeface="+mn-cs"/>
                        </a:rPr>
                        <a:t>iestādes īpašumā vai lietošanā esošās ēkas (vai ēku) un tai pieguļošās teritorijas izmantošanas </a:t>
                      </a:r>
                      <a:r>
                        <a:rPr lang="lv-LV" sz="1400" b="1" kern="1200" noProof="0" dirty="0" err="1">
                          <a:solidFill>
                            <a:schemeClr val="tx2"/>
                          </a:solidFill>
                          <a:effectLst/>
                          <a:latin typeface="Verdana"/>
                          <a:ea typeface="Verdana"/>
                          <a:cs typeface="+mn-cs"/>
                        </a:rPr>
                        <a:t>izvērtējums</a:t>
                      </a:r>
                      <a:r>
                        <a:rPr lang="lv-LV" sz="1400" b="1" kern="1200" noProof="0" dirty="0">
                          <a:solidFill>
                            <a:schemeClr val="tx2"/>
                          </a:solidFill>
                          <a:effectLst/>
                          <a:latin typeface="Verdana"/>
                          <a:ea typeface="Verdana"/>
                          <a:cs typeface="+mn-cs"/>
                        </a:rPr>
                        <a:t> speciālās izglītības programmu īstenošanas nodrošināšanā</a:t>
                      </a:r>
                      <a:r>
                        <a:rPr lang="lv-LV" sz="1400" b="0" kern="1200" noProof="0" dirty="0">
                          <a:solidFill>
                            <a:schemeClr val="tx2"/>
                          </a:solidFill>
                          <a:effectLst/>
                          <a:latin typeface="Verdana"/>
                          <a:ea typeface="Verdana"/>
                          <a:cs typeface="+mn-cs"/>
                        </a:rPr>
                        <a:t>, tostarp ņemot vērā ēku un teritorijas platības, to  samērīgumu, ievērojot izglītības iestādē esošo izglītojamo skaitu. Ir sniegts ēkas (vai ēku) un tai pieguļošās teritorijas uzturēšanas izmaksu ekonomiskais pamatojums.</a:t>
                      </a:r>
                      <a:endParaRPr lang="lv-LV" sz="1400" dirty="0">
                        <a:latin typeface="Verdana"/>
                        <a:ea typeface="Verdana"/>
                      </a:endParaRPr>
                    </a:p>
                  </a:txBody>
                  <a:tcPr/>
                </a:tc>
                <a:tc>
                  <a:txBody>
                    <a:bodyPr/>
                    <a:lstStyle/>
                    <a:p>
                      <a:pPr algn="ctr"/>
                      <a:endParaRPr lang="en-US" sz="1400" b="1">
                        <a:solidFill>
                          <a:srgbClr val="193764"/>
                        </a:solidFill>
                        <a:latin typeface="Verdana" panose="020B0604030504040204" pitchFamily="34" charset="0"/>
                        <a:ea typeface="Verdana" panose="020B0604030504040204" pitchFamily="34" charset="0"/>
                      </a:endParaRPr>
                    </a:p>
                    <a:p>
                      <a:pPr algn="ctr"/>
                      <a:r>
                        <a:rPr lang="en-US" sz="1400" b="1">
                          <a:solidFill>
                            <a:srgbClr val="193764"/>
                          </a:solidFill>
                          <a:latin typeface="Verdana"/>
                          <a:ea typeface="Verdana"/>
                        </a:rPr>
                        <a:t>P</a:t>
                      </a:r>
                    </a:p>
                  </a:txBody>
                  <a:tcPr/>
                </a:tc>
                <a:extLst>
                  <a:ext uri="{0D108BD9-81ED-4DB2-BD59-A6C34878D82A}">
                    <a16:rowId xmlns:a16="http://schemas.microsoft.com/office/drawing/2014/main" val="3527138588"/>
                  </a:ext>
                </a:extLst>
              </a:tr>
              <a:tr h="1089799">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en-US" sz="1400" kern="1200" dirty="0">
                          <a:solidFill>
                            <a:srgbClr val="193764"/>
                          </a:solidFill>
                          <a:effectLst/>
                          <a:latin typeface="Verdana"/>
                          <a:ea typeface="Verdana"/>
                          <a:cs typeface="+mn-cs"/>
                        </a:rPr>
                        <a:t>3.</a:t>
                      </a:r>
                      <a:r>
                        <a:rPr lang="lv-LV" sz="1400" kern="1200" dirty="0">
                          <a:solidFill>
                            <a:srgbClr val="193764"/>
                          </a:solidFill>
                          <a:effectLst/>
                          <a:latin typeface="Verdana"/>
                          <a:ea typeface="Verdana"/>
                          <a:cs typeface="+mn-cs"/>
                        </a:rPr>
                        <a:t>7</a:t>
                      </a:r>
                      <a:r>
                        <a:rPr lang="en-US" sz="1400" kern="1200" dirty="0">
                          <a:solidFill>
                            <a:srgbClr val="193764"/>
                          </a:solidFill>
                          <a:effectLst/>
                          <a:latin typeface="Verdana"/>
                          <a:ea typeface="Verdana"/>
                          <a:cs typeface="+mn-cs"/>
                        </a:rPr>
                        <a:t>. </a:t>
                      </a:r>
                      <a:r>
                        <a:rPr lang="lv-LV" sz="1400" kern="1200" dirty="0">
                          <a:solidFill>
                            <a:srgbClr val="193764"/>
                          </a:solidFill>
                          <a:effectLst/>
                          <a:latin typeface="Verdana"/>
                          <a:ea typeface="Verdana"/>
                          <a:cs typeface="+mn-cs"/>
                        </a:rPr>
                        <a:t>Par vismaz vienas projekta būves būvdarbiem ir vismaz </a:t>
                      </a:r>
                      <a:r>
                        <a:rPr lang="lv-LV" sz="1400" b="1" kern="1200" dirty="0">
                          <a:solidFill>
                            <a:srgbClr val="193764"/>
                          </a:solidFill>
                          <a:effectLst/>
                          <a:latin typeface="Verdana"/>
                          <a:ea typeface="Verdana"/>
                          <a:cs typeface="+mn-cs"/>
                        </a:rPr>
                        <a:t>šāda gatavības stadija</a:t>
                      </a:r>
                      <a:r>
                        <a:rPr lang="lv-LV" sz="1400" kern="1200" dirty="0">
                          <a:solidFill>
                            <a:srgbClr val="193764"/>
                          </a:solidFill>
                          <a:effectLst/>
                          <a:latin typeface="Verdana"/>
                          <a:ea typeface="Verdana"/>
                          <a:cs typeface="+mn-cs"/>
                        </a:rPr>
                        <a:t>: </a:t>
                      </a:r>
                    </a:p>
                    <a:p>
                      <a:pPr marL="285750" marR="0" lvl="0" indent="-285750" algn="l" defTabSz="9395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400" kern="1200" dirty="0">
                          <a:solidFill>
                            <a:srgbClr val="193764"/>
                          </a:solidFill>
                          <a:effectLst/>
                          <a:latin typeface="Verdana"/>
                          <a:ea typeface="Verdana"/>
                          <a:cs typeface="+mn-cs"/>
                        </a:rPr>
                        <a:t>sagatavots </a:t>
                      </a:r>
                      <a:r>
                        <a:rPr lang="lv-LV" sz="1400" b="1" kern="1200" dirty="0">
                          <a:solidFill>
                            <a:srgbClr val="193764"/>
                          </a:solidFill>
                          <a:effectLst/>
                          <a:latin typeface="Verdana"/>
                          <a:ea typeface="Verdana"/>
                          <a:cs typeface="+mn-cs"/>
                        </a:rPr>
                        <a:t>projektēšanas uzdevums </a:t>
                      </a:r>
                      <a:r>
                        <a:rPr lang="lv-LV" sz="1400" kern="1200" dirty="0">
                          <a:solidFill>
                            <a:srgbClr val="193764"/>
                          </a:solidFill>
                          <a:effectLst/>
                          <a:latin typeface="Verdana"/>
                          <a:ea typeface="Verdana"/>
                          <a:cs typeface="+mn-cs"/>
                        </a:rPr>
                        <a:t>būvniecības ieceres dokumentu sagatavošanai vai iesniegta būvvaldes izziņa, kas apliecina, ka iepriekš minētie dokumenti nav nepieciešami; </a:t>
                      </a:r>
                    </a:p>
                    <a:p>
                      <a:pPr marL="285750" marR="0" lvl="0" indent="-285750" algn="l" defTabSz="9395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400" kern="1200" dirty="0">
                          <a:solidFill>
                            <a:srgbClr val="193764"/>
                          </a:solidFill>
                          <a:effectLst/>
                          <a:latin typeface="Verdana"/>
                          <a:ea typeface="Verdana"/>
                          <a:cs typeface="+mn-cs"/>
                        </a:rPr>
                        <a:t>iesniegta sertificēta tāmētāja sagatavota indikatīva </a:t>
                      </a:r>
                      <a:r>
                        <a:rPr lang="lv-LV" sz="1400" b="1" kern="1200" dirty="0">
                          <a:solidFill>
                            <a:srgbClr val="193764"/>
                          </a:solidFill>
                          <a:effectLst/>
                          <a:latin typeface="Verdana"/>
                          <a:ea typeface="Verdana"/>
                          <a:cs typeface="+mn-cs"/>
                        </a:rPr>
                        <a:t>būvdarbu izmaksu aplēse </a:t>
                      </a:r>
                      <a:r>
                        <a:rPr lang="lv-LV" sz="1400" kern="1200" dirty="0">
                          <a:solidFill>
                            <a:srgbClr val="193764"/>
                          </a:solidFill>
                          <a:effectLst/>
                          <a:latin typeface="Verdana"/>
                          <a:ea typeface="Verdana"/>
                          <a:cs typeface="+mn-cs"/>
                        </a:rPr>
                        <a:t>(tāme).</a:t>
                      </a:r>
                    </a:p>
                  </a:txBody>
                  <a:tcPr/>
                </a:tc>
                <a:tc>
                  <a:txBody>
                    <a:bodyPr/>
                    <a:lstStyle/>
                    <a:p>
                      <a:pPr algn="ctr"/>
                      <a:endParaRPr lang="en-US" sz="1400" b="1" dirty="0">
                        <a:solidFill>
                          <a:srgbClr val="193764"/>
                        </a:solidFill>
                        <a:latin typeface="Verdana" panose="020B0604030504040204" pitchFamily="34" charset="0"/>
                        <a:ea typeface="Verdana" panose="020B0604030504040204" pitchFamily="34" charset="0"/>
                      </a:endParaRPr>
                    </a:p>
                    <a:p>
                      <a:pPr algn="ctr"/>
                      <a:r>
                        <a:rPr lang="en-US" sz="1400" b="1" noProof="0" dirty="0">
                          <a:solidFill>
                            <a:schemeClr val="tx2"/>
                          </a:solidFill>
                          <a:latin typeface="Verdana"/>
                          <a:ea typeface="Verdana"/>
                        </a:rPr>
                        <a:t>P; N/A</a:t>
                      </a:r>
                      <a:endParaRPr lang="lv-LV" sz="1400" b="1" noProof="0" dirty="0">
                        <a:solidFill>
                          <a:schemeClr val="tx2"/>
                        </a:solidFill>
                        <a:latin typeface="Verdana"/>
                        <a:ea typeface="Verdana"/>
                      </a:endParaRPr>
                    </a:p>
                  </a:txBody>
                  <a:tcPr/>
                </a:tc>
                <a:extLst>
                  <a:ext uri="{0D108BD9-81ED-4DB2-BD59-A6C34878D82A}">
                    <a16:rowId xmlns:a16="http://schemas.microsoft.com/office/drawing/2014/main" val="856835280"/>
                  </a:ext>
                </a:extLst>
              </a:tr>
              <a:tr h="688294">
                <a:tc>
                  <a:txBody>
                    <a:bodyPr/>
                    <a:lstStyle/>
                    <a:p>
                      <a:r>
                        <a:rPr lang="en-US" sz="1400" i="0" noProof="0" dirty="0">
                          <a:solidFill>
                            <a:schemeClr val="tx2"/>
                          </a:solidFill>
                          <a:latin typeface="Verdana"/>
                          <a:ea typeface="Verdana"/>
                        </a:rPr>
                        <a:t>3.</a:t>
                      </a:r>
                      <a:r>
                        <a:rPr lang="lv-LV" sz="1400" i="0" noProof="0" dirty="0">
                          <a:solidFill>
                            <a:schemeClr val="tx2"/>
                          </a:solidFill>
                          <a:latin typeface="Verdana"/>
                          <a:ea typeface="Verdana"/>
                        </a:rPr>
                        <a:t>8</a:t>
                      </a:r>
                      <a:r>
                        <a:rPr lang="en-US" sz="1400" i="0" noProof="0" dirty="0">
                          <a:solidFill>
                            <a:schemeClr val="tx2"/>
                          </a:solidFill>
                          <a:latin typeface="Verdana"/>
                          <a:ea typeface="Verdana"/>
                        </a:rPr>
                        <a:t>. </a:t>
                      </a:r>
                      <a:r>
                        <a:rPr lang="en-US" sz="1400" b="1" i="0" noProof="0" dirty="0" err="1">
                          <a:solidFill>
                            <a:schemeClr val="tx2"/>
                          </a:solidFill>
                          <a:latin typeface="Verdana"/>
                          <a:ea typeface="Verdana"/>
                        </a:rPr>
                        <a:t>Infrastruktūras</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kurā</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paredzēts</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veikt</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ieguldījumus</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projekta</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ietvaros</a:t>
                      </a:r>
                      <a:r>
                        <a:rPr lang="en-US" sz="1400" i="0" noProof="0" dirty="0">
                          <a:solidFill>
                            <a:schemeClr val="tx2"/>
                          </a:solidFill>
                          <a:latin typeface="Verdana"/>
                          <a:ea typeface="Verdana"/>
                        </a:rPr>
                        <a:t>, </a:t>
                      </a:r>
                      <a:r>
                        <a:rPr lang="en-US" sz="1400" b="1" i="0" noProof="0" dirty="0" err="1">
                          <a:solidFill>
                            <a:schemeClr val="tx2"/>
                          </a:solidFill>
                          <a:latin typeface="Verdana"/>
                          <a:ea typeface="Verdana"/>
                        </a:rPr>
                        <a:t>īpašumtiesības</a:t>
                      </a:r>
                      <a:r>
                        <a:rPr lang="en-US" sz="1400" b="1" i="0" noProof="0" dirty="0">
                          <a:solidFill>
                            <a:schemeClr val="tx2"/>
                          </a:solidFill>
                          <a:latin typeface="Verdana"/>
                          <a:ea typeface="Verdana"/>
                        </a:rPr>
                        <a:t> </a:t>
                      </a:r>
                      <a:r>
                        <a:rPr lang="en-US" sz="1400" b="1" i="0" noProof="0" dirty="0" err="1">
                          <a:solidFill>
                            <a:schemeClr val="tx2"/>
                          </a:solidFill>
                          <a:latin typeface="Verdana"/>
                          <a:ea typeface="Verdana"/>
                        </a:rPr>
                        <a:t>atbilst</a:t>
                      </a:r>
                      <a:r>
                        <a:rPr lang="en-US" sz="1400" b="1" i="0" noProof="0" dirty="0">
                          <a:solidFill>
                            <a:schemeClr val="tx2"/>
                          </a:solidFill>
                          <a:latin typeface="Verdana"/>
                          <a:ea typeface="Verdana"/>
                        </a:rPr>
                        <a:t> MK </a:t>
                      </a:r>
                      <a:r>
                        <a:rPr lang="en-US" sz="1400" b="1" i="0" noProof="0" dirty="0" err="1">
                          <a:solidFill>
                            <a:schemeClr val="tx2"/>
                          </a:solidFill>
                          <a:latin typeface="Verdana"/>
                          <a:ea typeface="Verdana"/>
                        </a:rPr>
                        <a:t>noteikumos</a:t>
                      </a:r>
                      <a:r>
                        <a:rPr lang="en-US" sz="1400" b="1" i="0" noProof="0" dirty="0">
                          <a:solidFill>
                            <a:schemeClr val="tx2"/>
                          </a:solidFill>
                          <a:latin typeface="Verdana"/>
                          <a:ea typeface="Verdana"/>
                        </a:rPr>
                        <a:t> </a:t>
                      </a:r>
                      <a:r>
                        <a:rPr lang="en-US" sz="1400" i="0" noProof="0" dirty="0">
                          <a:solidFill>
                            <a:schemeClr val="tx2"/>
                          </a:solidFill>
                          <a:latin typeface="Verdana"/>
                          <a:ea typeface="Verdana"/>
                        </a:rPr>
                        <a:t>par </a:t>
                      </a:r>
                      <a:r>
                        <a:rPr lang="en-US" sz="1400" i="0" noProof="0" dirty="0" err="1">
                          <a:solidFill>
                            <a:schemeClr val="tx2"/>
                          </a:solidFill>
                          <a:latin typeface="Verdana"/>
                          <a:ea typeface="Verdana"/>
                        </a:rPr>
                        <a:t>pasākuma</a:t>
                      </a:r>
                      <a:r>
                        <a:rPr lang="en-US" sz="1400" i="0" noProof="0" dirty="0">
                          <a:solidFill>
                            <a:schemeClr val="tx2"/>
                          </a:solidFill>
                          <a:latin typeface="Verdana"/>
                          <a:ea typeface="Verdana"/>
                        </a:rPr>
                        <a:t> </a:t>
                      </a:r>
                      <a:r>
                        <a:rPr lang="en-US" sz="1400" i="0" noProof="0" dirty="0" err="1">
                          <a:solidFill>
                            <a:schemeClr val="tx2"/>
                          </a:solidFill>
                          <a:latin typeface="Verdana"/>
                          <a:ea typeface="Verdana"/>
                        </a:rPr>
                        <a:t>īstenošanu</a:t>
                      </a:r>
                      <a:r>
                        <a:rPr lang="en-US" sz="1400" b="1" i="0" noProof="0" dirty="0">
                          <a:solidFill>
                            <a:schemeClr val="tx2"/>
                          </a:solidFill>
                          <a:latin typeface="Verdana"/>
                          <a:ea typeface="Verdana"/>
                        </a:rPr>
                        <a:t> </a:t>
                      </a:r>
                      <a:r>
                        <a:rPr lang="en-US" sz="1400" b="1" i="0" noProof="0" dirty="0" err="1">
                          <a:solidFill>
                            <a:schemeClr val="tx2"/>
                          </a:solidFill>
                          <a:latin typeface="Verdana"/>
                          <a:ea typeface="Verdana"/>
                        </a:rPr>
                        <a:t>noteiktaj</a:t>
                      </a:r>
                      <a:r>
                        <a:rPr lang="lv-LV" sz="1400" b="1" i="0" noProof="0" dirty="0">
                          <a:solidFill>
                            <a:schemeClr val="tx2"/>
                          </a:solidFill>
                          <a:latin typeface="Verdana"/>
                          <a:ea typeface="Verdana"/>
                        </a:rPr>
                        <a:t>a</a:t>
                      </a:r>
                      <a:r>
                        <a:rPr lang="en-US" sz="1400" b="1" i="0" noProof="0" dirty="0">
                          <a:solidFill>
                            <a:schemeClr val="tx2"/>
                          </a:solidFill>
                          <a:latin typeface="Verdana"/>
                          <a:ea typeface="Verdana"/>
                        </a:rPr>
                        <a:t>m</a:t>
                      </a:r>
                      <a:r>
                        <a:rPr lang="en-US" sz="1400" i="0" noProof="0" dirty="0">
                          <a:solidFill>
                            <a:schemeClr val="tx2"/>
                          </a:solidFill>
                          <a:latin typeface="Verdana"/>
                          <a:ea typeface="Verdana"/>
                        </a:rPr>
                        <a:t>.</a:t>
                      </a:r>
                    </a:p>
                  </a:txBody>
                  <a:tcPr/>
                </a:tc>
                <a:tc>
                  <a:txBody>
                    <a:bodyPr/>
                    <a:lstStyle/>
                    <a:p>
                      <a:pPr algn="ctr"/>
                      <a:endParaRPr lang="en-US" sz="1400" b="1" dirty="0">
                        <a:solidFill>
                          <a:srgbClr val="193764"/>
                        </a:solidFill>
                        <a:latin typeface="Verdana" panose="020B0604030504040204" pitchFamily="34" charset="0"/>
                        <a:ea typeface="Verdana" panose="020B0604030504040204" pitchFamily="34" charset="0"/>
                      </a:endParaRPr>
                    </a:p>
                    <a:p>
                      <a:pPr algn="ctr"/>
                      <a:r>
                        <a:rPr lang="en-US" sz="1400" b="1" noProof="0" dirty="0">
                          <a:solidFill>
                            <a:schemeClr val="tx2"/>
                          </a:solidFill>
                          <a:latin typeface="Verdana"/>
                          <a:ea typeface="Verdana"/>
                        </a:rPr>
                        <a:t>P; N/A</a:t>
                      </a:r>
                      <a:endParaRPr lang="lv-LV" sz="1400" b="1" noProof="0" dirty="0">
                        <a:solidFill>
                          <a:schemeClr val="tx2"/>
                        </a:solidFill>
                        <a:latin typeface="Verdana"/>
                        <a:ea typeface="Verdana"/>
                      </a:endParaRPr>
                    </a:p>
                    <a:p>
                      <a:endParaRPr lang="lv-LV" sz="14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50459026"/>
                  </a:ext>
                </a:extLst>
              </a:tr>
              <a:tr h="688294">
                <a:tc>
                  <a:txBody>
                    <a:bodyPr/>
                    <a:lstStyle/>
                    <a:p>
                      <a:r>
                        <a:rPr lang="en-US" sz="1400" dirty="0">
                          <a:solidFill>
                            <a:schemeClr val="tx2"/>
                          </a:solidFill>
                          <a:latin typeface="Verdana"/>
                          <a:ea typeface="Verdana"/>
                        </a:rPr>
                        <a:t>3.</a:t>
                      </a:r>
                      <a:r>
                        <a:rPr lang="lv-LV" sz="1400" dirty="0">
                          <a:solidFill>
                            <a:schemeClr val="tx2"/>
                          </a:solidFill>
                          <a:latin typeface="Verdana"/>
                          <a:ea typeface="Verdana"/>
                        </a:rPr>
                        <a:t>9</a:t>
                      </a:r>
                      <a:r>
                        <a:rPr lang="en-US" sz="1400" dirty="0">
                          <a:solidFill>
                            <a:schemeClr val="tx2"/>
                          </a:solidFill>
                          <a:latin typeface="Verdana"/>
                          <a:ea typeface="Verdana"/>
                        </a:rPr>
                        <a:t>.</a:t>
                      </a:r>
                      <a:r>
                        <a:rPr lang="lv-LV" sz="1400" kern="1200" dirty="0">
                          <a:solidFill>
                            <a:schemeClr val="tx2"/>
                          </a:solidFill>
                          <a:effectLst/>
                          <a:latin typeface="Verdana"/>
                          <a:ea typeface="Verdana"/>
                          <a:cs typeface="+mn-cs"/>
                        </a:rPr>
                        <a:t> Projektā ir paredzētas darbības, kas veicina horizontālā principa </a:t>
                      </a:r>
                      <a:r>
                        <a:rPr lang="lv-LV" sz="1400" b="1" kern="1200" dirty="0">
                          <a:solidFill>
                            <a:schemeClr val="tx2"/>
                          </a:solidFill>
                          <a:effectLst/>
                          <a:latin typeface="Verdana"/>
                          <a:ea typeface="Verdana"/>
                          <a:cs typeface="+mn-cs"/>
                        </a:rPr>
                        <a:t>”Vienlīdzība, iekļaušana, </a:t>
                      </a:r>
                      <a:r>
                        <a:rPr lang="lv-LV" sz="1400" b="1" kern="1200" dirty="0" err="1">
                          <a:solidFill>
                            <a:schemeClr val="tx2"/>
                          </a:solidFill>
                          <a:effectLst/>
                          <a:latin typeface="Verdana"/>
                          <a:ea typeface="Verdana"/>
                          <a:cs typeface="+mn-cs"/>
                        </a:rPr>
                        <a:t>nediskriminācija</a:t>
                      </a:r>
                      <a:r>
                        <a:rPr lang="lv-LV" sz="1400" b="1" kern="1200" dirty="0">
                          <a:solidFill>
                            <a:schemeClr val="tx2"/>
                          </a:solidFill>
                          <a:effectLst/>
                          <a:latin typeface="Verdana"/>
                          <a:ea typeface="Verdana"/>
                          <a:cs typeface="+mn-cs"/>
                        </a:rPr>
                        <a:t> un </a:t>
                      </a:r>
                      <a:r>
                        <a:rPr lang="lv-LV" sz="1400" b="1" kern="1200" dirty="0" err="1">
                          <a:solidFill>
                            <a:schemeClr val="tx2"/>
                          </a:solidFill>
                          <a:effectLst/>
                          <a:latin typeface="Verdana"/>
                          <a:ea typeface="Verdana"/>
                          <a:cs typeface="+mn-cs"/>
                        </a:rPr>
                        <a:t>pamattiesību</a:t>
                      </a:r>
                      <a:r>
                        <a:rPr lang="lv-LV" sz="1400" b="1" kern="1200" dirty="0">
                          <a:solidFill>
                            <a:schemeClr val="tx2"/>
                          </a:solidFill>
                          <a:effectLst/>
                          <a:latin typeface="Verdana"/>
                          <a:ea typeface="Verdana"/>
                          <a:cs typeface="+mn-cs"/>
                        </a:rPr>
                        <a:t> ievērošana”</a:t>
                      </a:r>
                      <a:r>
                        <a:rPr lang="lv-LV" sz="1400" kern="1200" dirty="0">
                          <a:solidFill>
                            <a:schemeClr val="tx2"/>
                          </a:solidFill>
                          <a:effectLst/>
                          <a:latin typeface="Verdana"/>
                          <a:ea typeface="Verdana"/>
                          <a:cs typeface="+mn-cs"/>
                        </a:rPr>
                        <a:t> īstenošanu </a:t>
                      </a:r>
                    </a:p>
                    <a:p>
                      <a:r>
                        <a:rPr lang="lv-LV" sz="1400" kern="1200" dirty="0">
                          <a:solidFill>
                            <a:schemeClr val="tx2"/>
                          </a:solidFill>
                          <a:effectLst/>
                          <a:latin typeface="Verdana"/>
                          <a:ea typeface="Verdana"/>
                          <a:cs typeface="+mn-cs"/>
                        </a:rPr>
                        <a:t>(3 vispārīgās darbības; 3 specifiskās darbības; 3 rādītāji)</a:t>
                      </a:r>
                      <a:endParaRPr lang="en-US" sz="1400" kern="1200" dirty="0">
                        <a:solidFill>
                          <a:schemeClr val="tx2"/>
                        </a:solidFill>
                        <a:effectLst/>
                        <a:latin typeface="Verdana"/>
                        <a:ea typeface="Verdana"/>
                        <a:cs typeface="+mn-cs"/>
                      </a:endParaRPr>
                    </a:p>
                  </a:txBody>
                  <a:tcPr/>
                </a:tc>
                <a:tc>
                  <a:txBody>
                    <a:bodyPr/>
                    <a:lstStyle/>
                    <a:p>
                      <a:pPr algn="ctr"/>
                      <a:endParaRPr lang="en-US" sz="1400" b="1" dirty="0">
                        <a:solidFill>
                          <a:srgbClr val="193764"/>
                        </a:solidFill>
                        <a:latin typeface="Verdana" panose="020B0604030504040204" pitchFamily="34" charset="0"/>
                        <a:ea typeface="Verdana" panose="020B0604030504040204" pitchFamily="34" charset="0"/>
                      </a:endParaRPr>
                    </a:p>
                    <a:p>
                      <a:pPr algn="ctr"/>
                      <a:r>
                        <a:rPr lang="en-US" sz="1400" b="1" dirty="0">
                          <a:solidFill>
                            <a:srgbClr val="193764"/>
                          </a:solidFill>
                          <a:latin typeface="Verdana"/>
                          <a:ea typeface="Verdana"/>
                        </a:rPr>
                        <a:t>P</a:t>
                      </a:r>
                    </a:p>
                    <a:p>
                      <a:endParaRPr lang="lv-LV" sz="14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0265905"/>
                  </a:ext>
                </a:extLst>
              </a:tr>
            </a:tbl>
          </a:graphicData>
        </a:graphic>
      </p:graphicFrame>
    </p:spTree>
    <p:extLst>
      <p:ext uri="{BB962C8B-B14F-4D97-AF65-F5344CB8AC3E}">
        <p14:creationId xmlns:p14="http://schemas.microsoft.com/office/powerpoint/2010/main" val="323168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p:txBody>
          <a:bodyPr/>
          <a:lstStyle/>
          <a:p>
            <a:r>
              <a:rPr lang="lv-LV" altLang="lv-LV" dirty="0">
                <a:solidFill>
                  <a:srgbClr val="002060"/>
                </a:solidFill>
                <a:latin typeface="Verdana"/>
                <a:ea typeface="Verdana"/>
              </a:rPr>
              <a:t>Vērtēšanas kārtība</a:t>
            </a:r>
            <a:r>
              <a:rPr lang="en-US" altLang="lv-LV" dirty="0">
                <a:solidFill>
                  <a:srgbClr val="002060"/>
                </a:solidFill>
                <a:latin typeface="Verdana"/>
                <a:ea typeface="Verdana"/>
              </a:rPr>
              <a:t> (9)</a:t>
            </a:r>
            <a:endParaRPr lang="lv-LV" dirty="0">
              <a:latin typeface="Verdana"/>
              <a:ea typeface="Verdana"/>
            </a:endParaRPr>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29</a:t>
            </a:fld>
            <a:endParaRPr lang="en-US" altLang="lv-LV"/>
          </a:p>
        </p:txBody>
      </p:sp>
      <p:sp>
        <p:nvSpPr>
          <p:cNvPr id="8" name="TextBox 7">
            <a:extLst>
              <a:ext uri="{FF2B5EF4-FFF2-40B4-BE49-F238E27FC236}">
                <a16:creationId xmlns:a16="http://schemas.microsoft.com/office/drawing/2014/main" id="{BDF3108B-EDD3-5799-48D4-C38CCAFD10F7}"/>
              </a:ext>
            </a:extLst>
          </p:cNvPr>
          <p:cNvSpPr txBox="1"/>
          <p:nvPr/>
        </p:nvSpPr>
        <p:spPr>
          <a:xfrm>
            <a:off x="3428260" y="1017658"/>
            <a:ext cx="5335479" cy="353943"/>
          </a:xfrm>
          <a:prstGeom prst="rect">
            <a:avLst/>
          </a:prstGeom>
          <a:noFill/>
        </p:spPr>
        <p:txBody>
          <a:bodyPr wrap="square" rtlCol="0">
            <a:spAutoFit/>
          </a:bodyPr>
          <a:lstStyle/>
          <a:p>
            <a:r>
              <a:rPr lang="en-US" b="1" dirty="0" err="1">
                <a:solidFill>
                  <a:schemeClr val="tx2"/>
                </a:solidFill>
                <a:latin typeface="Verdana" panose="020B0604030504040204" pitchFamily="34" charset="0"/>
                <a:ea typeface="Verdana" panose="020B0604030504040204" pitchFamily="34" charset="0"/>
              </a:rPr>
              <a:t>Projekta</a:t>
            </a:r>
            <a:r>
              <a:rPr lang="en-US" b="1" dirty="0">
                <a:solidFill>
                  <a:schemeClr val="tx2"/>
                </a:solidFill>
                <a:latin typeface="Verdana" panose="020B0604030504040204" pitchFamily="34" charset="0"/>
                <a:ea typeface="Verdana" panose="020B0604030504040204" pitchFamily="34" charset="0"/>
              </a:rPr>
              <a:t> </a:t>
            </a:r>
            <a:r>
              <a:rPr lang="en-US" b="1" dirty="0" err="1">
                <a:solidFill>
                  <a:schemeClr val="tx2"/>
                </a:solidFill>
                <a:latin typeface="Verdana" panose="020B0604030504040204" pitchFamily="34" charset="0"/>
                <a:ea typeface="Verdana" panose="020B0604030504040204" pitchFamily="34" charset="0"/>
              </a:rPr>
              <a:t>iesniedzēja</a:t>
            </a:r>
            <a:r>
              <a:rPr lang="en-US" b="1" dirty="0">
                <a:solidFill>
                  <a:schemeClr val="tx2"/>
                </a:solidFill>
                <a:latin typeface="Verdana" panose="020B0604030504040204" pitchFamily="34" charset="0"/>
                <a:ea typeface="Verdana" panose="020B0604030504040204" pitchFamily="34" charset="0"/>
              </a:rPr>
              <a:t> finanšu </a:t>
            </a:r>
            <a:r>
              <a:rPr lang="en-US" b="1" dirty="0" err="1">
                <a:solidFill>
                  <a:schemeClr val="tx2"/>
                </a:solidFill>
                <a:latin typeface="Verdana" panose="020B0604030504040204" pitchFamily="34" charset="0"/>
                <a:ea typeface="Verdana" panose="020B0604030504040204" pitchFamily="34" charset="0"/>
              </a:rPr>
              <a:t>kapacitāte</a:t>
            </a:r>
            <a:endParaRPr lang="lv-LV" b="1" dirty="0">
              <a:solidFill>
                <a:schemeClr val="tx2"/>
              </a:solidFill>
              <a:latin typeface="Verdana" panose="020B0604030504040204" pitchFamily="34" charset="0"/>
              <a:ea typeface="Verdana" panose="020B0604030504040204" pitchFamily="34" charset="0"/>
            </a:endParaRPr>
          </a:p>
        </p:txBody>
      </p:sp>
      <p:pic>
        <p:nvPicPr>
          <p:cNvPr id="10" name="Graphic 9" descr="Tax outline">
            <a:extLst>
              <a:ext uri="{FF2B5EF4-FFF2-40B4-BE49-F238E27FC236}">
                <a16:creationId xmlns:a16="http://schemas.microsoft.com/office/drawing/2014/main" id="{F162E1BA-2BDF-9FCF-E33B-453D3B6E7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5894" y="2971800"/>
            <a:ext cx="914400" cy="914400"/>
          </a:xfrm>
          <a:prstGeom prst="rect">
            <a:avLst/>
          </a:prstGeom>
        </p:spPr>
      </p:pic>
      <p:sp>
        <p:nvSpPr>
          <p:cNvPr id="15" name="TextBox 14">
            <a:extLst>
              <a:ext uri="{FF2B5EF4-FFF2-40B4-BE49-F238E27FC236}">
                <a16:creationId xmlns:a16="http://schemas.microsoft.com/office/drawing/2014/main" id="{D4CB996E-BE0B-CDD1-FA35-352A0AB923E2}"/>
              </a:ext>
            </a:extLst>
          </p:cNvPr>
          <p:cNvSpPr txBox="1"/>
          <p:nvPr/>
        </p:nvSpPr>
        <p:spPr>
          <a:xfrm>
            <a:off x="544541" y="1890943"/>
            <a:ext cx="6087035" cy="877163"/>
          </a:xfrm>
          <a:prstGeom prst="rect">
            <a:avLst/>
          </a:prstGeom>
          <a:noFill/>
        </p:spPr>
        <p:txBody>
          <a:bodyPr wrap="square" rtlCol="0">
            <a:spAutoFit/>
          </a:bodyPr>
          <a:lstStyle/>
          <a:p>
            <a:r>
              <a:rPr lang="en-US" dirty="0" err="1">
                <a:solidFill>
                  <a:schemeClr val="tx2"/>
                </a:solidFill>
              </a:rPr>
              <a:t>Pašvaldības</a:t>
            </a:r>
            <a:r>
              <a:rPr lang="en-US" dirty="0">
                <a:solidFill>
                  <a:schemeClr val="tx2"/>
                </a:solidFill>
              </a:rPr>
              <a:t> finanšu </a:t>
            </a:r>
            <a:r>
              <a:rPr lang="en-US" dirty="0" err="1">
                <a:solidFill>
                  <a:schemeClr val="tx2"/>
                </a:solidFill>
              </a:rPr>
              <a:t>rādītāju</a:t>
            </a:r>
            <a:r>
              <a:rPr lang="en-US" dirty="0">
                <a:solidFill>
                  <a:schemeClr val="tx2"/>
                </a:solidFill>
              </a:rPr>
              <a:t> </a:t>
            </a:r>
            <a:r>
              <a:rPr lang="en-US" dirty="0" err="1">
                <a:solidFill>
                  <a:schemeClr val="tx2"/>
                </a:solidFill>
              </a:rPr>
              <a:t>analīze</a:t>
            </a:r>
            <a:endParaRPr lang="en-US" dirty="0">
              <a:solidFill>
                <a:schemeClr val="tx2"/>
              </a:solidFill>
            </a:endParaRPr>
          </a:p>
          <a:p>
            <a:r>
              <a:rPr lang="en-US" dirty="0">
                <a:solidFill>
                  <a:schemeClr val="tx2"/>
                </a:solidFill>
              </a:rPr>
              <a:t> (</a:t>
            </a:r>
            <a:r>
              <a:rPr lang="en-US" dirty="0" err="1">
                <a:solidFill>
                  <a:schemeClr val="tx2"/>
                </a:solidFill>
              </a:rPr>
              <a:t>aizņēmumi</a:t>
            </a:r>
            <a:r>
              <a:rPr lang="en-US" dirty="0">
                <a:solidFill>
                  <a:schemeClr val="tx2"/>
                </a:solidFill>
              </a:rPr>
              <a:t>, </a:t>
            </a:r>
            <a:r>
              <a:rPr lang="en-US" dirty="0" err="1">
                <a:solidFill>
                  <a:schemeClr val="tx2"/>
                </a:solidFill>
              </a:rPr>
              <a:t>galvojumi</a:t>
            </a:r>
            <a:r>
              <a:rPr lang="en-US" dirty="0">
                <a:solidFill>
                  <a:schemeClr val="tx2"/>
                </a:solidFill>
              </a:rPr>
              <a:t>, </a:t>
            </a:r>
          </a:p>
          <a:p>
            <a:r>
              <a:rPr lang="en-US" dirty="0" err="1">
                <a:solidFill>
                  <a:schemeClr val="tx2"/>
                </a:solidFill>
              </a:rPr>
              <a:t>ilgtermiņa</a:t>
            </a:r>
            <a:r>
              <a:rPr lang="en-US" dirty="0">
                <a:solidFill>
                  <a:schemeClr val="tx2"/>
                </a:solidFill>
              </a:rPr>
              <a:t> </a:t>
            </a:r>
            <a:r>
              <a:rPr lang="en-US" dirty="0" err="1">
                <a:solidFill>
                  <a:schemeClr val="tx2"/>
                </a:solidFill>
              </a:rPr>
              <a:t>saistības</a:t>
            </a:r>
            <a:r>
              <a:rPr lang="en-US" dirty="0">
                <a:solidFill>
                  <a:schemeClr val="tx2"/>
                </a:solidFill>
              </a:rPr>
              <a:t>) </a:t>
            </a:r>
            <a:r>
              <a:rPr lang="en-US" b="1" dirty="0" err="1">
                <a:solidFill>
                  <a:schemeClr val="tx2"/>
                </a:solidFill>
              </a:rPr>
              <a:t>slieksnis</a:t>
            </a:r>
            <a:r>
              <a:rPr lang="en-US" b="1" dirty="0">
                <a:solidFill>
                  <a:schemeClr val="tx2"/>
                </a:solidFill>
              </a:rPr>
              <a:t> 17%</a:t>
            </a:r>
            <a:endParaRPr lang="lv-LV" b="1" dirty="0">
              <a:solidFill>
                <a:schemeClr val="tx2"/>
              </a:solidFill>
            </a:endParaRPr>
          </a:p>
        </p:txBody>
      </p:sp>
      <p:pic>
        <p:nvPicPr>
          <p:cNvPr id="21" name="Picture 20" descr="A screenshot of a computer&#10;&#10;Description automatically generated">
            <a:extLst>
              <a:ext uri="{FF2B5EF4-FFF2-40B4-BE49-F238E27FC236}">
                <a16:creationId xmlns:a16="http://schemas.microsoft.com/office/drawing/2014/main" id="{D632B7A7-345B-074F-6CC4-B68D2F26D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698" y="1560462"/>
            <a:ext cx="5377342" cy="4898413"/>
          </a:xfrm>
          <a:prstGeom prst="rect">
            <a:avLst/>
          </a:prstGeom>
        </p:spPr>
      </p:pic>
      <p:pic>
        <p:nvPicPr>
          <p:cNvPr id="23" name="Graphic 22" descr="Arrow Right outline">
            <a:hlinkClick r:id="rId6"/>
            <a:extLst>
              <a:ext uri="{FF2B5EF4-FFF2-40B4-BE49-F238E27FC236}">
                <a16:creationId xmlns:a16="http://schemas.microsoft.com/office/drawing/2014/main" id="{A0A7C0CB-5C25-468A-DA66-D2489BF24E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31314" y="5844544"/>
            <a:ext cx="480056" cy="480056"/>
          </a:xfrm>
          <a:prstGeom prst="rect">
            <a:avLst/>
          </a:prstGeom>
        </p:spPr>
      </p:pic>
    </p:spTree>
    <p:extLst>
      <p:ext uri="{BB962C8B-B14F-4D97-AF65-F5344CB8AC3E}">
        <p14:creationId xmlns:p14="http://schemas.microsoft.com/office/powerpoint/2010/main" val="185290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15F9-01CA-4085-AA4A-4D0FD118B1E1}"/>
              </a:ext>
            </a:extLst>
          </p:cNvPr>
          <p:cNvSpPr>
            <a:spLocks noGrp="1"/>
          </p:cNvSpPr>
          <p:nvPr>
            <p:ph type="title"/>
          </p:nvPr>
        </p:nvSpPr>
        <p:spPr>
          <a:xfrm>
            <a:off x="2379407" y="381000"/>
            <a:ext cx="9202994" cy="1036642"/>
          </a:xfrm>
        </p:spPr>
        <p:txBody>
          <a:bodyPr/>
          <a:lstStyle/>
          <a:p>
            <a:r>
              <a:rPr kumimoji="0" lang="lv-LV" altLang="lv-LV" sz="24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Projekta iesnieguma sagatavošana (</a:t>
            </a:r>
            <a:r>
              <a:rPr lang="en-US" altLang="lv-LV">
                <a:solidFill>
                  <a:srgbClr val="002060"/>
                </a:solidFill>
              </a:rPr>
              <a:t>2</a:t>
            </a:r>
            <a:r>
              <a:rPr kumimoji="0" lang="lv-LV" altLang="lv-LV" sz="2400" b="1" i="0" u="none" strike="noStrike" kern="1200" cap="none" spc="0" normalizeH="0" baseline="0" noProof="0">
                <a:ln>
                  <a:noFill/>
                </a:ln>
                <a:solidFill>
                  <a:srgbClr val="002060"/>
                </a:solidFill>
                <a:effectLst/>
                <a:uLnTx/>
                <a:uFillTx/>
                <a:latin typeface="Verdana" panose="020B0604030504040204" pitchFamily="34" charset="0"/>
                <a:ea typeface="Verdana" panose="020B0604030504040204" pitchFamily="34" charset="0"/>
              </a:rPr>
              <a:t>)</a:t>
            </a:r>
            <a:endParaRPr lang="lv-LV"/>
          </a:p>
        </p:txBody>
      </p:sp>
      <p:sp>
        <p:nvSpPr>
          <p:cNvPr id="6" name="Slide Number Placeholder 5">
            <a:extLst>
              <a:ext uri="{FF2B5EF4-FFF2-40B4-BE49-F238E27FC236}">
                <a16:creationId xmlns:a16="http://schemas.microsoft.com/office/drawing/2014/main" id="{6C54A4A2-D164-4C05-AADF-4DB2ECB158DA}"/>
              </a:ext>
            </a:extLst>
          </p:cNvPr>
          <p:cNvSpPr>
            <a:spLocks noGrp="1"/>
          </p:cNvSpPr>
          <p:nvPr>
            <p:ph type="sldNum" sz="quarter" idx="13"/>
          </p:nvPr>
        </p:nvSpPr>
        <p:spPr/>
        <p:txBody>
          <a:bodyPr/>
          <a:lstStyle/>
          <a:p>
            <a:pPr>
              <a:defRPr/>
            </a:pPr>
            <a:fld id="{8645E9F2-40DF-44A0-BDE6-92AB2C9D5910}" type="slidenum">
              <a:rPr lang="en-US" altLang="lv-LV" smtClean="0"/>
              <a:pPr>
                <a:defRPr/>
              </a:pPr>
              <a:t>3</a:t>
            </a:fld>
            <a:endParaRPr lang="en-US" altLang="lv-LV"/>
          </a:p>
        </p:txBody>
      </p:sp>
      <p:sp>
        <p:nvSpPr>
          <p:cNvPr id="8" name="Oval 7">
            <a:extLst>
              <a:ext uri="{FF2B5EF4-FFF2-40B4-BE49-F238E27FC236}">
                <a16:creationId xmlns:a16="http://schemas.microsoft.com/office/drawing/2014/main" id="{47917086-09D5-4DAB-A62E-EDF984BBC2CA}"/>
              </a:ext>
            </a:extLst>
          </p:cNvPr>
          <p:cNvSpPr/>
          <p:nvPr/>
        </p:nvSpPr>
        <p:spPr>
          <a:xfrm>
            <a:off x="2255119" y="1093444"/>
            <a:ext cx="2441168" cy="1232228"/>
          </a:xfrm>
          <a:prstGeom prst="ellipse">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E9EDF4"/>
                </a:solidFill>
                <a:latin typeface="Verdana" panose="020B0604030504040204" pitchFamily="34" charset="0"/>
                <a:ea typeface="Verdana" panose="020B0604030504040204" pitchFamily="34" charset="0"/>
              </a:rPr>
              <a:t>Ierobežota</a:t>
            </a:r>
            <a:r>
              <a:rPr lang="lv-LV" sz="1400" dirty="0">
                <a:solidFill>
                  <a:srgbClr val="E9EDF4"/>
                </a:solidFill>
                <a:latin typeface="Verdana" panose="020B0604030504040204" pitchFamily="34" charset="0"/>
                <a:ea typeface="Verdana" panose="020B0604030504040204" pitchFamily="34" charset="0"/>
              </a:rPr>
              <a:t> projektu iesniegumu atlase</a:t>
            </a:r>
          </a:p>
        </p:txBody>
      </p:sp>
      <p:pic>
        <p:nvPicPr>
          <p:cNvPr id="12" name="Picture 11">
            <a:extLst>
              <a:ext uri="{FF2B5EF4-FFF2-40B4-BE49-F238E27FC236}">
                <a16:creationId xmlns:a16="http://schemas.microsoft.com/office/drawing/2014/main" id="{91267D86-8EC0-7C68-1BC7-5F2CA78DDFAF}"/>
              </a:ext>
            </a:extLst>
          </p:cNvPr>
          <p:cNvPicPr>
            <a:picLocks noChangeAspect="1"/>
          </p:cNvPicPr>
          <p:nvPr/>
        </p:nvPicPr>
        <p:blipFill>
          <a:blip r:embed="rId2"/>
          <a:stretch>
            <a:fillRect/>
          </a:stretch>
        </p:blipFill>
        <p:spPr>
          <a:xfrm>
            <a:off x="396259" y="2405744"/>
            <a:ext cx="5442680" cy="3191072"/>
          </a:xfrm>
          <a:prstGeom prst="rect">
            <a:avLst/>
          </a:prstGeom>
        </p:spPr>
      </p:pic>
      <p:pic>
        <p:nvPicPr>
          <p:cNvPr id="5" name="Attēls 4">
            <a:extLst>
              <a:ext uri="{FF2B5EF4-FFF2-40B4-BE49-F238E27FC236}">
                <a16:creationId xmlns:a16="http://schemas.microsoft.com/office/drawing/2014/main" id="{C2FB56E7-B3B6-4124-6AA6-276E3724080D}"/>
              </a:ext>
            </a:extLst>
          </p:cNvPr>
          <p:cNvPicPr>
            <a:picLocks noChangeAspect="1"/>
          </p:cNvPicPr>
          <p:nvPr/>
        </p:nvPicPr>
        <p:blipFill>
          <a:blip r:embed="rId3"/>
          <a:stretch>
            <a:fillRect/>
          </a:stretch>
        </p:blipFill>
        <p:spPr>
          <a:xfrm>
            <a:off x="5638147" y="808043"/>
            <a:ext cx="5944253" cy="5821357"/>
          </a:xfrm>
          <a:prstGeom prst="rect">
            <a:avLst/>
          </a:prstGeom>
        </p:spPr>
      </p:pic>
    </p:spTree>
    <p:extLst>
      <p:ext uri="{BB962C8B-B14F-4D97-AF65-F5344CB8AC3E}">
        <p14:creationId xmlns:p14="http://schemas.microsoft.com/office/powerpoint/2010/main" val="2512654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p:txBody>
          <a:bodyPr/>
          <a:lstStyle/>
          <a:p>
            <a:r>
              <a:rPr lang="lv-LV" altLang="lv-LV" dirty="0">
                <a:solidFill>
                  <a:srgbClr val="002060"/>
                </a:solidFill>
                <a:latin typeface="Verdana"/>
                <a:ea typeface="Verdana"/>
              </a:rPr>
              <a:t>Vērtēšanas kārtība</a:t>
            </a:r>
            <a:r>
              <a:rPr lang="en-US" altLang="lv-LV" dirty="0">
                <a:solidFill>
                  <a:srgbClr val="002060"/>
                </a:solidFill>
                <a:latin typeface="Verdana"/>
                <a:ea typeface="Verdana"/>
              </a:rPr>
              <a:t> (10)</a:t>
            </a:r>
            <a:endParaRPr lang="lv-LV" dirty="0">
              <a:latin typeface="Verdana"/>
              <a:ea typeface="Verdana"/>
            </a:endParaRPr>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30</a:t>
            </a:fld>
            <a:endParaRPr lang="en-US" altLang="lv-LV"/>
          </a:p>
        </p:txBody>
      </p:sp>
      <p:sp>
        <p:nvSpPr>
          <p:cNvPr id="8" name="TextBox 7">
            <a:extLst>
              <a:ext uri="{FF2B5EF4-FFF2-40B4-BE49-F238E27FC236}">
                <a16:creationId xmlns:a16="http://schemas.microsoft.com/office/drawing/2014/main" id="{BDF3108B-EDD3-5799-48D4-C38CCAFD10F7}"/>
              </a:ext>
            </a:extLst>
          </p:cNvPr>
          <p:cNvSpPr txBox="1"/>
          <p:nvPr/>
        </p:nvSpPr>
        <p:spPr>
          <a:xfrm>
            <a:off x="3428260" y="1017658"/>
            <a:ext cx="5335479" cy="353943"/>
          </a:xfrm>
          <a:prstGeom prst="rect">
            <a:avLst/>
          </a:prstGeom>
          <a:noFill/>
        </p:spPr>
        <p:txBody>
          <a:bodyPr wrap="square" rtlCol="0">
            <a:spAutoFit/>
          </a:bodyPr>
          <a:lstStyle/>
          <a:p>
            <a:r>
              <a:rPr lang="en-US" b="1" dirty="0" err="1">
                <a:solidFill>
                  <a:schemeClr val="tx2"/>
                </a:solidFill>
                <a:latin typeface="Verdana" panose="020B0604030504040204" pitchFamily="34" charset="0"/>
                <a:ea typeface="Verdana" panose="020B0604030504040204" pitchFamily="34" charset="0"/>
              </a:rPr>
              <a:t>Projekta</a:t>
            </a:r>
            <a:r>
              <a:rPr lang="en-US" b="1" dirty="0">
                <a:solidFill>
                  <a:schemeClr val="tx2"/>
                </a:solidFill>
                <a:latin typeface="Verdana" panose="020B0604030504040204" pitchFamily="34" charset="0"/>
                <a:ea typeface="Verdana" panose="020B0604030504040204" pitchFamily="34" charset="0"/>
              </a:rPr>
              <a:t> </a:t>
            </a:r>
            <a:r>
              <a:rPr lang="en-US" b="1" dirty="0" err="1">
                <a:solidFill>
                  <a:schemeClr val="tx2"/>
                </a:solidFill>
                <a:latin typeface="Verdana" panose="020B0604030504040204" pitchFamily="34" charset="0"/>
                <a:ea typeface="Verdana" panose="020B0604030504040204" pitchFamily="34" charset="0"/>
              </a:rPr>
              <a:t>iesniedzēja</a:t>
            </a:r>
            <a:r>
              <a:rPr lang="en-US" b="1" dirty="0">
                <a:solidFill>
                  <a:schemeClr val="tx2"/>
                </a:solidFill>
                <a:latin typeface="Verdana" panose="020B0604030504040204" pitchFamily="34" charset="0"/>
                <a:ea typeface="Verdana" panose="020B0604030504040204" pitchFamily="34" charset="0"/>
              </a:rPr>
              <a:t> finanšu </a:t>
            </a:r>
            <a:r>
              <a:rPr lang="en-US" b="1" dirty="0" err="1">
                <a:solidFill>
                  <a:schemeClr val="tx2"/>
                </a:solidFill>
                <a:latin typeface="Verdana" panose="020B0604030504040204" pitchFamily="34" charset="0"/>
                <a:ea typeface="Verdana" panose="020B0604030504040204" pitchFamily="34" charset="0"/>
              </a:rPr>
              <a:t>kapacitāte</a:t>
            </a:r>
            <a:endParaRPr lang="lv-LV" b="1" dirty="0">
              <a:solidFill>
                <a:schemeClr val="tx2"/>
              </a:solidFill>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213ABD2A-82DB-8976-DE9A-C1C33D9F41B7}"/>
              </a:ext>
            </a:extLst>
          </p:cNvPr>
          <p:cNvSpPr/>
          <p:nvPr/>
        </p:nvSpPr>
        <p:spPr bwMode="auto">
          <a:xfrm>
            <a:off x="371298" y="3058823"/>
            <a:ext cx="3149600" cy="93715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lv-LV" sz="2000" dirty="0" err="1">
                <a:solidFill>
                  <a:srgbClr val="FFFFFF"/>
                </a:solidFill>
                <a:cs typeface="Arial" panose="020B0604020202020204" pitchFamily="34" charset="0"/>
              </a:rPr>
              <a:t>Konstatēts</a:t>
            </a:r>
            <a:r>
              <a:rPr lang="en-US" altLang="lv-LV" sz="2000" dirty="0">
                <a:solidFill>
                  <a:srgbClr val="FFFFFF"/>
                </a:solidFill>
                <a:cs typeface="Arial" panose="020B0604020202020204" pitchFamily="34" charset="0"/>
              </a:rPr>
              <a:t> </a:t>
            </a:r>
            <a:r>
              <a:rPr lang="en-US" altLang="lv-LV" sz="2000" dirty="0" err="1">
                <a:solidFill>
                  <a:srgbClr val="FFFFFF"/>
                </a:solidFill>
                <a:cs typeface="Arial" panose="020B0604020202020204" pitchFamily="34" charset="0"/>
              </a:rPr>
              <a:t>saistību</a:t>
            </a:r>
            <a:r>
              <a:rPr lang="en-US" altLang="lv-LV" sz="2000" dirty="0">
                <a:solidFill>
                  <a:srgbClr val="FFFFFF"/>
                </a:solidFill>
                <a:cs typeface="Arial" panose="020B0604020202020204" pitchFamily="34" charset="0"/>
              </a:rPr>
              <a:t> </a:t>
            </a:r>
            <a:r>
              <a:rPr lang="en-US" altLang="lv-LV" sz="2000" dirty="0" err="1">
                <a:solidFill>
                  <a:srgbClr val="FFFFFF"/>
                </a:solidFill>
                <a:cs typeface="Arial" panose="020B0604020202020204" pitchFamily="34" charset="0"/>
              </a:rPr>
              <a:t>apmērs</a:t>
            </a:r>
            <a:r>
              <a:rPr lang="en-US" altLang="lv-LV" sz="2000" dirty="0">
                <a:solidFill>
                  <a:srgbClr val="FFFFFF"/>
                </a:solidFill>
                <a:cs typeface="Arial" panose="020B0604020202020204" pitchFamily="34" charset="0"/>
              </a:rPr>
              <a:t> 17%</a:t>
            </a:r>
            <a:endParaRPr lang="lv-LV" altLang="lv-LV" sz="2000" dirty="0">
              <a:solidFill>
                <a:srgbClr val="FFFFFF"/>
              </a:solidFill>
              <a:cs typeface="Arial" panose="020B0604020202020204" pitchFamily="34" charset="0"/>
            </a:endParaRPr>
          </a:p>
        </p:txBody>
      </p:sp>
      <p:sp>
        <p:nvSpPr>
          <p:cNvPr id="6" name="Rectangle: Rounded Corners 5">
            <a:extLst>
              <a:ext uri="{FF2B5EF4-FFF2-40B4-BE49-F238E27FC236}">
                <a16:creationId xmlns:a16="http://schemas.microsoft.com/office/drawing/2014/main" id="{509E78CA-C5A3-6390-8662-C9B6172645C2}"/>
              </a:ext>
            </a:extLst>
          </p:cNvPr>
          <p:cNvSpPr/>
          <p:nvPr/>
        </p:nvSpPr>
        <p:spPr bwMode="auto">
          <a:xfrm>
            <a:off x="4198551" y="1841680"/>
            <a:ext cx="5469231" cy="150520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Char char="Ø"/>
              <a:defRPr/>
            </a:pPr>
            <a:r>
              <a:rPr lang="en-US" altLang="lv-LV" sz="1800" dirty="0" err="1">
                <a:solidFill>
                  <a:srgbClr val="1F497D"/>
                </a:solidFill>
                <a:latin typeface="Verdana" panose="020B0604030504040204" pitchFamily="34" charset="0"/>
              </a:rPr>
              <a:t>Projekta</a:t>
            </a:r>
            <a:r>
              <a:rPr lang="en-US" altLang="lv-LV" sz="1800" dirty="0">
                <a:solidFill>
                  <a:srgbClr val="1F497D"/>
                </a:solidFill>
                <a:latin typeface="Verdana" panose="020B0604030504040204" pitchFamily="34" charset="0"/>
              </a:rPr>
              <a:t> </a:t>
            </a:r>
            <a:r>
              <a:rPr lang="en-US" altLang="lv-LV" sz="1800" dirty="0" err="1">
                <a:solidFill>
                  <a:srgbClr val="1F497D"/>
                </a:solidFill>
                <a:latin typeface="Verdana" panose="020B0604030504040204" pitchFamily="34" charset="0"/>
              </a:rPr>
              <a:t>iesniedzējs</a:t>
            </a:r>
            <a:r>
              <a:rPr lang="en-US" altLang="lv-LV" sz="1800" dirty="0">
                <a:solidFill>
                  <a:srgbClr val="1F497D"/>
                </a:solidFill>
                <a:latin typeface="Verdana" panose="020B0604030504040204" pitchFamily="34" charset="0"/>
              </a:rPr>
              <a:t> </a:t>
            </a:r>
            <a:r>
              <a:rPr lang="en-US" altLang="lv-LV" sz="1800" dirty="0" err="1">
                <a:solidFill>
                  <a:srgbClr val="1F497D"/>
                </a:solidFill>
                <a:latin typeface="Verdana" panose="020B0604030504040204" pitchFamily="34" charset="0"/>
              </a:rPr>
              <a:t>sniedz</a:t>
            </a:r>
            <a:r>
              <a:rPr lang="en-US" altLang="lv-LV" sz="1800"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informāciju</a:t>
            </a:r>
            <a:r>
              <a:rPr lang="en-US" altLang="lv-LV" sz="1800" dirty="0">
                <a:solidFill>
                  <a:srgbClr val="1F497D"/>
                </a:solidFill>
                <a:latin typeface="Verdana" panose="020B0604030504040204" pitchFamily="34" charset="0"/>
              </a:rPr>
              <a:t> </a:t>
            </a:r>
            <a:r>
              <a:rPr lang="en-US" altLang="lv-LV" sz="1800" b="1" dirty="0">
                <a:solidFill>
                  <a:srgbClr val="1F497D"/>
                </a:solidFill>
                <a:latin typeface="Verdana" panose="020B0604030504040204" pitchFamily="34" charset="0"/>
              </a:rPr>
              <a:t>par</a:t>
            </a:r>
            <a:r>
              <a:rPr lang="en-US" altLang="lv-LV" sz="1800" dirty="0">
                <a:solidFill>
                  <a:srgbClr val="1F497D"/>
                </a:solidFill>
                <a:latin typeface="Verdana" panose="020B0604030504040204" pitchFamily="34" charset="0"/>
              </a:rPr>
              <a:t> </a:t>
            </a:r>
            <a:r>
              <a:rPr lang="en-US" altLang="lv-LV" sz="1800" dirty="0" err="1">
                <a:solidFill>
                  <a:srgbClr val="1F497D"/>
                </a:solidFill>
                <a:latin typeface="Verdana" panose="020B0604030504040204" pitchFamily="34" charset="0"/>
              </a:rPr>
              <a:t>tekošā</a:t>
            </a:r>
            <a:r>
              <a:rPr lang="en-US" altLang="lv-LV" sz="1800" dirty="0">
                <a:solidFill>
                  <a:srgbClr val="1F497D"/>
                </a:solidFill>
                <a:latin typeface="Verdana" panose="020B0604030504040204" pitchFamily="34" charset="0"/>
              </a:rPr>
              <a:t> </a:t>
            </a:r>
            <a:r>
              <a:rPr lang="en-US" altLang="lv-LV" sz="1800" dirty="0" err="1">
                <a:solidFill>
                  <a:srgbClr val="1F497D"/>
                </a:solidFill>
                <a:latin typeface="Verdana" panose="020B0604030504040204" pitchFamily="34" charset="0"/>
              </a:rPr>
              <a:t>kalendārā</a:t>
            </a:r>
            <a:r>
              <a:rPr lang="en-US" altLang="lv-LV" sz="1800" dirty="0">
                <a:solidFill>
                  <a:srgbClr val="1F497D"/>
                </a:solidFill>
                <a:latin typeface="Verdana" panose="020B0604030504040204" pitchFamily="34" charset="0"/>
              </a:rPr>
              <a:t> </a:t>
            </a:r>
            <a:r>
              <a:rPr lang="en-US" altLang="lv-LV" sz="1800" dirty="0" err="1">
                <a:solidFill>
                  <a:srgbClr val="1F497D"/>
                </a:solidFill>
                <a:latin typeface="Verdana" panose="020B0604030504040204" pitchFamily="34" charset="0"/>
              </a:rPr>
              <a:t>gadā</a:t>
            </a:r>
            <a:r>
              <a:rPr lang="en-US" altLang="lv-LV" sz="1800"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plānotiem</a:t>
            </a:r>
            <a:r>
              <a:rPr lang="en-US" altLang="lv-LV" sz="1800" b="1"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projektiem</a:t>
            </a:r>
            <a:r>
              <a:rPr lang="en-US" altLang="lv-LV" sz="1800" dirty="0">
                <a:solidFill>
                  <a:srgbClr val="1F497D"/>
                </a:solidFill>
                <a:latin typeface="Verdana" panose="020B0604030504040204" pitchFamily="34" charset="0"/>
              </a:rPr>
              <a:t>, </a:t>
            </a:r>
            <a:r>
              <a:rPr lang="en-US" altLang="lv-LV" sz="1800" dirty="0" err="1">
                <a:solidFill>
                  <a:srgbClr val="1F497D"/>
                </a:solidFill>
                <a:latin typeface="Verdana" panose="020B0604030504040204" pitchFamily="34" charset="0"/>
              </a:rPr>
              <a:t>kuriem</a:t>
            </a:r>
            <a:r>
              <a:rPr lang="en-US" altLang="lv-LV" sz="1800"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plānots</a:t>
            </a:r>
            <a:r>
              <a:rPr lang="en-US" altLang="lv-LV" sz="1800" b="1"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ņemt</a:t>
            </a:r>
            <a:r>
              <a:rPr lang="en-US" altLang="lv-LV" sz="1800" b="1"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aizņēmumu</a:t>
            </a:r>
            <a:r>
              <a:rPr lang="en-US" altLang="lv-LV" sz="1800" b="1"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līdzfinansējuma</a:t>
            </a:r>
            <a:r>
              <a:rPr lang="en-US" altLang="lv-LV" sz="1800" b="1" dirty="0">
                <a:solidFill>
                  <a:srgbClr val="1F497D"/>
                </a:solidFill>
                <a:latin typeface="Verdana" panose="020B0604030504040204" pitchFamily="34" charset="0"/>
              </a:rPr>
              <a:t> </a:t>
            </a:r>
            <a:r>
              <a:rPr lang="en-US" altLang="lv-LV" sz="1800" b="1" dirty="0" err="1">
                <a:solidFill>
                  <a:srgbClr val="1F497D"/>
                </a:solidFill>
                <a:latin typeface="Verdana" panose="020B0604030504040204" pitchFamily="34" charset="0"/>
              </a:rPr>
              <a:t>nodrošināšanai</a:t>
            </a:r>
            <a:endParaRPr lang="lv-LV" altLang="lv-LV" sz="1800" dirty="0">
              <a:solidFill>
                <a:srgbClr val="1F497D"/>
              </a:solidFill>
              <a:latin typeface="Verdana" panose="020B0604030504040204" pitchFamily="34" charset="0"/>
            </a:endParaRPr>
          </a:p>
        </p:txBody>
      </p:sp>
      <p:sp>
        <p:nvSpPr>
          <p:cNvPr id="9" name="Rectangle: Rounded Corners 8">
            <a:extLst>
              <a:ext uri="{FF2B5EF4-FFF2-40B4-BE49-F238E27FC236}">
                <a16:creationId xmlns:a16="http://schemas.microsoft.com/office/drawing/2014/main" id="{43A54741-3792-F849-A367-9BE12570E2D3}"/>
              </a:ext>
            </a:extLst>
          </p:cNvPr>
          <p:cNvSpPr/>
          <p:nvPr/>
        </p:nvSpPr>
        <p:spPr bwMode="auto">
          <a:xfrm>
            <a:off x="4198551" y="4059733"/>
            <a:ext cx="5469230" cy="113018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Char char="Ø"/>
              <a:defRPr/>
            </a:pPr>
            <a:r>
              <a:rPr lang="en-US" altLang="lv-LV" sz="1800" dirty="0" err="1">
                <a:solidFill>
                  <a:schemeClr val="tx2"/>
                </a:solidFill>
                <a:latin typeface="Verdana" panose="020B0604030504040204" pitchFamily="34" charset="0"/>
              </a:rPr>
              <a:t>Projekta</a:t>
            </a:r>
            <a:r>
              <a:rPr lang="en-US" altLang="lv-LV" sz="1800" dirty="0">
                <a:solidFill>
                  <a:schemeClr val="tx2"/>
                </a:solidFill>
                <a:latin typeface="Verdana" panose="020B0604030504040204" pitchFamily="34" charset="0"/>
              </a:rPr>
              <a:t> </a:t>
            </a:r>
            <a:r>
              <a:rPr lang="en-US" altLang="lv-LV" sz="1800" dirty="0" err="1">
                <a:solidFill>
                  <a:schemeClr val="tx2"/>
                </a:solidFill>
                <a:latin typeface="Verdana" panose="020B0604030504040204" pitchFamily="34" charset="0"/>
              </a:rPr>
              <a:t>iesniedzējs</a:t>
            </a:r>
            <a:r>
              <a:rPr lang="en-US" altLang="lv-LV" sz="1800" dirty="0">
                <a:solidFill>
                  <a:schemeClr val="tx2"/>
                </a:solidFill>
                <a:latin typeface="Verdana" panose="020B0604030504040204" pitchFamily="34" charset="0"/>
              </a:rPr>
              <a:t> </a:t>
            </a:r>
            <a:r>
              <a:rPr lang="en-US" altLang="lv-LV" sz="1800" dirty="0" err="1">
                <a:solidFill>
                  <a:schemeClr val="tx2"/>
                </a:solidFill>
                <a:latin typeface="Verdana" panose="020B0604030504040204" pitchFamily="34" charset="0"/>
              </a:rPr>
              <a:t>iesniedz</a:t>
            </a:r>
            <a:r>
              <a:rPr lang="en-US" altLang="lv-LV" sz="1800" dirty="0">
                <a:solidFill>
                  <a:schemeClr val="tx2"/>
                </a:solidFill>
                <a:latin typeface="Verdana" panose="020B0604030504040204" pitchFamily="34" charset="0"/>
              </a:rPr>
              <a:t> </a:t>
            </a:r>
            <a:r>
              <a:rPr lang="en-US" altLang="lv-LV" sz="1800" b="1" dirty="0" err="1">
                <a:solidFill>
                  <a:schemeClr val="tx2"/>
                </a:solidFill>
                <a:latin typeface="Verdana" panose="020B0604030504040204" pitchFamily="34" charset="0"/>
              </a:rPr>
              <a:t>apliecinājumu</a:t>
            </a:r>
            <a:r>
              <a:rPr lang="en-US" altLang="lv-LV" sz="1800" b="1" dirty="0">
                <a:solidFill>
                  <a:schemeClr val="tx2"/>
                </a:solidFill>
                <a:latin typeface="Verdana" panose="020B0604030504040204" pitchFamily="34" charset="0"/>
              </a:rPr>
              <a:t> par </a:t>
            </a:r>
            <a:r>
              <a:rPr lang="en-US" altLang="lv-LV" sz="1800" b="1" dirty="0" err="1">
                <a:solidFill>
                  <a:schemeClr val="tx2"/>
                </a:solidFill>
                <a:latin typeface="Verdana" panose="020B0604030504040204" pitchFamily="34" charset="0"/>
              </a:rPr>
              <a:t>spēju</a:t>
            </a:r>
            <a:r>
              <a:rPr lang="en-US" altLang="lv-LV" sz="1800" b="1" dirty="0">
                <a:solidFill>
                  <a:schemeClr val="tx2"/>
                </a:solidFill>
                <a:latin typeface="Verdana" panose="020B0604030504040204" pitchFamily="34" charset="0"/>
              </a:rPr>
              <a:t> </a:t>
            </a:r>
            <a:r>
              <a:rPr lang="en-US" altLang="lv-LV" sz="1800" b="1" dirty="0" err="1">
                <a:solidFill>
                  <a:schemeClr val="tx2"/>
                </a:solidFill>
                <a:latin typeface="Verdana" panose="020B0604030504040204" pitchFamily="34" charset="0"/>
              </a:rPr>
              <a:t>nodrošināt</a:t>
            </a:r>
            <a:r>
              <a:rPr lang="en-US" altLang="lv-LV" sz="1800" b="1" dirty="0">
                <a:solidFill>
                  <a:schemeClr val="tx2"/>
                </a:solidFill>
                <a:latin typeface="Verdana" panose="020B0604030504040204" pitchFamily="34" charset="0"/>
              </a:rPr>
              <a:t> </a:t>
            </a:r>
            <a:r>
              <a:rPr lang="en-US" altLang="lv-LV" sz="1800" b="1" dirty="0" err="1">
                <a:solidFill>
                  <a:schemeClr val="tx2"/>
                </a:solidFill>
                <a:latin typeface="Verdana" panose="020B0604030504040204" pitchFamily="34" charset="0"/>
              </a:rPr>
              <a:t>projekta</a:t>
            </a:r>
            <a:r>
              <a:rPr lang="en-US" altLang="lv-LV" sz="1800" b="1" dirty="0">
                <a:solidFill>
                  <a:schemeClr val="tx2"/>
                </a:solidFill>
                <a:latin typeface="Verdana" panose="020B0604030504040204" pitchFamily="34" charset="0"/>
              </a:rPr>
              <a:t> </a:t>
            </a:r>
            <a:r>
              <a:rPr lang="en-US" altLang="lv-LV" sz="1800" b="1" dirty="0" err="1">
                <a:solidFill>
                  <a:schemeClr val="tx2"/>
                </a:solidFill>
                <a:latin typeface="Verdana" panose="020B0604030504040204" pitchFamily="34" charset="0"/>
              </a:rPr>
              <a:t>līdzfinansējumu</a:t>
            </a:r>
            <a:endParaRPr lang="lv-LV" altLang="lv-LV" sz="1800" b="1" dirty="0">
              <a:solidFill>
                <a:schemeClr val="tx2"/>
              </a:solidFill>
              <a:latin typeface="Verdana" panose="020B0604030504040204" pitchFamily="34" charset="0"/>
            </a:endParaRPr>
          </a:p>
        </p:txBody>
      </p:sp>
      <p:pic>
        <p:nvPicPr>
          <p:cNvPr id="14" name="Graphic 13" descr="Clipboard Badge outline">
            <a:extLst>
              <a:ext uri="{FF2B5EF4-FFF2-40B4-BE49-F238E27FC236}">
                <a16:creationId xmlns:a16="http://schemas.microsoft.com/office/drawing/2014/main" id="{3C8BA139-8E36-D314-B0E1-ED9827DAEC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7224" y="4059733"/>
            <a:ext cx="1019044" cy="1019044"/>
          </a:xfrm>
          <a:prstGeom prst="rect">
            <a:avLst/>
          </a:prstGeom>
        </p:spPr>
      </p:pic>
      <p:pic>
        <p:nvPicPr>
          <p:cNvPr id="17" name="Graphic 16" descr="Bar graph with upward trend with solid fill">
            <a:extLst>
              <a:ext uri="{FF2B5EF4-FFF2-40B4-BE49-F238E27FC236}">
                <a16:creationId xmlns:a16="http://schemas.microsoft.com/office/drawing/2014/main" id="{0724A810-7104-1381-241D-EED9295CD1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1907" y="1882552"/>
            <a:ext cx="914400" cy="914400"/>
          </a:xfrm>
          <a:prstGeom prst="rect">
            <a:avLst/>
          </a:prstGeom>
        </p:spPr>
      </p:pic>
    </p:spTree>
    <p:extLst>
      <p:ext uri="{BB962C8B-B14F-4D97-AF65-F5344CB8AC3E}">
        <p14:creationId xmlns:p14="http://schemas.microsoft.com/office/powerpoint/2010/main" val="131266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p:txBody>
          <a:bodyPr/>
          <a:lstStyle/>
          <a:p>
            <a:r>
              <a:rPr lang="lv-LV" altLang="lv-LV" dirty="0">
                <a:solidFill>
                  <a:srgbClr val="002060"/>
                </a:solidFill>
                <a:latin typeface="Verdana"/>
                <a:ea typeface="Verdana"/>
              </a:rPr>
              <a:t>Vērtēšanas kārtība</a:t>
            </a:r>
            <a:r>
              <a:rPr lang="en-US" altLang="lv-LV" dirty="0">
                <a:solidFill>
                  <a:srgbClr val="002060"/>
                </a:solidFill>
                <a:latin typeface="Verdana"/>
                <a:ea typeface="Verdana"/>
              </a:rPr>
              <a:t> (11)</a:t>
            </a:r>
            <a:endParaRPr lang="lv-LV" dirty="0">
              <a:latin typeface="Verdana"/>
              <a:ea typeface="Verdana"/>
            </a:endParaRPr>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31</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1211388" y="2254301"/>
            <a:ext cx="9419404" cy="3664313"/>
            <a:chOff x="975395" y="2606525"/>
            <a:chExt cx="9419404" cy="3664313"/>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975395" y="2629976"/>
              <a:ext cx="2284368" cy="2200700"/>
              <a:chOff x="615565" y="1382375"/>
              <a:chExt cx="1713276" cy="1650525"/>
            </a:xfrm>
          </p:grpSpPr>
          <p:sp>
            <p:nvSpPr>
              <p:cNvPr id="5" name="Google Shape;57;p15">
                <a:extLst>
                  <a:ext uri="{FF2B5EF4-FFF2-40B4-BE49-F238E27FC236}">
                    <a16:creationId xmlns:a16="http://schemas.microsoft.com/office/drawing/2014/main" id="{EAA0225E-C3ED-4B84-A375-A79F6822672A}"/>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1194466"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30.08</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615565" y="140010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2253346" y="4033960"/>
              <a:ext cx="2426123" cy="2236007"/>
              <a:chOff x="1634188" y="2436395"/>
              <a:chExt cx="1819592" cy="1677005"/>
            </a:xfrm>
          </p:grpSpPr>
          <p:sp>
            <p:nvSpPr>
              <p:cNvPr id="13" name="Google Shape;79;p15">
                <a:extLst>
                  <a:ext uri="{FF2B5EF4-FFF2-40B4-BE49-F238E27FC236}">
                    <a16:creationId xmlns:a16="http://schemas.microsoft.com/office/drawing/2014/main" id="{225FF81D-3281-4F50-BFEE-A6BC63347A07}"/>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2213705" y="2436395"/>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02.12.</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826070" y="2618693"/>
              <a:ext cx="2278447" cy="2200700"/>
              <a:chOff x="2991765" y="1382375"/>
              <a:chExt cx="1708835" cy="1650525"/>
            </a:xfrm>
          </p:grpSpPr>
          <p:sp>
            <p:nvSpPr>
              <p:cNvPr id="18" name="Google Shape;64;p15">
                <a:extLst>
                  <a:ext uri="{FF2B5EF4-FFF2-40B4-BE49-F238E27FC236}">
                    <a16:creationId xmlns:a16="http://schemas.microsoft.com/office/drawing/2014/main" id="{94CB5B7B-3A0F-4840-9044-B158B50B06F1}"/>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 </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03</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12</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Vienošanās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5024117" y="4025704"/>
              <a:ext cx="2562983" cy="2245134"/>
              <a:chOff x="4007988" y="2443825"/>
              <a:chExt cx="1922237" cy="1683850"/>
            </a:xfrm>
          </p:grpSpPr>
          <p:sp>
            <p:nvSpPr>
              <p:cNvPr id="26" name="Google Shape;86;p15">
                <a:extLst>
                  <a:ext uri="{FF2B5EF4-FFF2-40B4-BE49-F238E27FC236}">
                    <a16:creationId xmlns:a16="http://schemas.microsoft.com/office/drawing/2014/main" id="{7E221F70-72BC-48ED-A0E6-4420A590E4CB}"/>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645825" y="2443825"/>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03</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5</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652750" y="2606525"/>
              <a:ext cx="2403385" cy="2212868"/>
              <a:chOff x="5334986" y="1373249"/>
              <a:chExt cx="1802539" cy="1659651"/>
            </a:xfrm>
          </p:grpSpPr>
          <p:sp>
            <p:nvSpPr>
              <p:cNvPr id="36" name="Google Shape;72;p15">
                <a:extLst>
                  <a:ext uri="{FF2B5EF4-FFF2-40B4-BE49-F238E27FC236}">
                    <a16:creationId xmlns:a16="http://schemas.microsoft.com/office/drawing/2014/main" id="{88442F57-704A-4C8F-A793-35C35F03C556}"/>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831075" y="2443825"/>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03</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5</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38" name="Google Shape;74;p15">
                <a:extLst>
                  <a:ext uri="{FF2B5EF4-FFF2-40B4-BE49-F238E27FC236}">
                    <a16:creationId xmlns:a16="http://schemas.microsoft.com/office/drawing/2014/main" id="{50EA2760-D2E5-4C01-9873-A49AEB23605E}"/>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9" name="Google Shape;75;p15">
                <a:extLst>
                  <a:ext uri="{FF2B5EF4-FFF2-40B4-BE49-F238E27FC236}">
                    <a16:creationId xmlns:a16="http://schemas.microsoft.com/office/drawing/2014/main" id="{67446677-CF81-4B98-91C1-37E12F30B2B7}"/>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890599" y="4025705"/>
              <a:ext cx="2504200" cy="2226101"/>
              <a:chOff x="6378550" y="2443825"/>
              <a:chExt cx="1878150" cy="1669575"/>
            </a:xfrm>
          </p:grpSpPr>
          <p:sp>
            <p:nvSpPr>
              <p:cNvPr id="43" name="Google Shape;96;p15">
                <a:extLst>
                  <a:ext uri="{FF2B5EF4-FFF2-40B4-BE49-F238E27FC236}">
                    <a16:creationId xmlns:a16="http://schemas.microsoft.com/office/drawing/2014/main" id="{45531309-A105-4019-AF83-022A666BEE71}"/>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2D050"/>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7016350" y="2443825"/>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5</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378550" y="327779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Vienošanās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10148395" y="5272296"/>
            <a:ext cx="375613" cy="499395"/>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5921090" y="2254301"/>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3052599" y="2258799"/>
            <a:ext cx="619160" cy="502208"/>
          </a:xfrm>
          <a:prstGeom prst="rect">
            <a:avLst/>
          </a:prstGeom>
        </p:spPr>
      </p:pic>
    </p:spTree>
    <p:extLst>
      <p:ext uri="{BB962C8B-B14F-4D97-AF65-F5344CB8AC3E}">
        <p14:creationId xmlns:p14="http://schemas.microsoft.com/office/powerpoint/2010/main" val="395361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A picture containing letter&#10;&#10;Description automatically generated">
            <a:extLst>
              <a:ext uri="{FF2B5EF4-FFF2-40B4-BE49-F238E27FC236}">
                <a16:creationId xmlns:a16="http://schemas.microsoft.com/office/drawing/2014/main" id="{71C63B16-0175-4B57-9577-7F3EC852B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13BE7F2-6BD5-4AF5-BD59-57E7CE573514}"/>
              </a:ext>
            </a:extLst>
          </p:cNvPr>
          <p:cNvSpPr>
            <a:spLocks noGrp="1"/>
          </p:cNvSpPr>
          <p:nvPr>
            <p:ph type="body" sz="quarter" idx="10"/>
          </p:nvPr>
        </p:nvSpPr>
        <p:spPr>
          <a:xfrm>
            <a:off x="800100" y="2976562"/>
            <a:ext cx="11049000" cy="1857375"/>
          </a:xfrm>
        </p:spPr>
        <p:txBody>
          <a:bodyPr>
            <a:normAutofit/>
          </a:bodyPr>
          <a:lstStyle/>
          <a:p>
            <a:pPr algn="ctr"/>
            <a:r>
              <a:rPr lang="lv-LV" sz="2800" b="1" dirty="0">
                <a:solidFill>
                  <a:schemeClr val="tx2"/>
                </a:solidFill>
              </a:rPr>
              <a:t>Paldies par uzmanību!</a:t>
            </a:r>
            <a:br>
              <a:rPr lang="lv-LV" sz="2800" b="1" dirty="0">
                <a:solidFill>
                  <a:schemeClr val="tx2"/>
                </a:solidFill>
              </a:rPr>
            </a:br>
            <a:br>
              <a:rPr lang="lv-LV" dirty="0"/>
            </a:br>
            <a:r>
              <a:rPr lang="en-US" dirty="0"/>
              <a:t>Agita Kandavniece</a:t>
            </a:r>
            <a:r>
              <a:rPr lang="lv-LV" sz="1400" b="0" dirty="0"/>
              <a:t>, Infrastruktūras projektu atlases nodaļas vecākā eksperte </a:t>
            </a:r>
            <a:br>
              <a:rPr lang="lv-LV" sz="1400" b="0" dirty="0"/>
            </a:br>
            <a:r>
              <a:rPr lang="en-US" sz="1400" b="0" dirty="0" err="1">
                <a:hlinkClick r:id="rId3"/>
              </a:rPr>
              <a:t>agita.kandavniece</a:t>
            </a:r>
            <a:r>
              <a:rPr lang="lv-LV" sz="1400" b="0" dirty="0">
                <a:hlinkClick r:id="rId3"/>
              </a:rPr>
              <a:t>@cfla.gov.lv</a:t>
            </a:r>
            <a:br>
              <a:rPr lang="lv-LV" sz="1400" b="0" dirty="0"/>
            </a:br>
            <a:r>
              <a:rPr lang="lv-LV" sz="1400" b="0" dirty="0"/>
              <a:t>t</a:t>
            </a:r>
            <a:r>
              <a:rPr lang="en-US" sz="1400" b="0" dirty="0" err="1"/>
              <a:t>ālr</a:t>
            </a:r>
            <a:r>
              <a:rPr lang="lv-LV" sz="1400" b="0" dirty="0"/>
              <a:t>. 28559523</a:t>
            </a:r>
            <a:endParaRPr lang="lv-LV" sz="2000" i="1" dirty="0"/>
          </a:p>
        </p:txBody>
      </p:sp>
      <p:pic>
        <p:nvPicPr>
          <p:cNvPr id="2" name="Picture 1">
            <a:extLst>
              <a:ext uri="{FF2B5EF4-FFF2-40B4-BE49-F238E27FC236}">
                <a16:creationId xmlns:a16="http://schemas.microsoft.com/office/drawing/2014/main" id="{C40084A3-B912-432C-ACDC-3FF5FEAB910F}"/>
              </a:ext>
            </a:extLst>
          </p:cNvPr>
          <p:cNvPicPr>
            <a:picLocks noChangeAspect="1"/>
          </p:cNvPicPr>
          <p:nvPr/>
        </p:nvPicPr>
        <p:blipFill>
          <a:blip r:embed="rId4"/>
          <a:stretch>
            <a:fillRect/>
          </a:stretch>
        </p:blipFill>
        <p:spPr>
          <a:xfrm>
            <a:off x="1173416" y="3073074"/>
            <a:ext cx="1463167" cy="1664352"/>
          </a:xfrm>
          <a:prstGeom prst="rect">
            <a:avLst/>
          </a:prstGeom>
        </p:spPr>
      </p:pic>
      <p:pic>
        <p:nvPicPr>
          <p:cNvPr id="7" name="Picture 6" descr="A blue square with yellow stars and red numbers&#10;&#10;Description automatically generated">
            <a:extLst>
              <a:ext uri="{FF2B5EF4-FFF2-40B4-BE49-F238E27FC236}">
                <a16:creationId xmlns:a16="http://schemas.microsoft.com/office/drawing/2014/main" id="{4C80146D-811B-4833-A918-0C79E87C1F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7700" y="4941570"/>
            <a:ext cx="3009900" cy="12801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C31AE4E-6634-4129-B449-A9C9B7A305DF}"/>
              </a:ext>
            </a:extLst>
          </p:cNvPr>
          <p:cNvSpPr>
            <a:spLocks noGrp="1"/>
          </p:cNvSpPr>
          <p:nvPr>
            <p:ph type="title"/>
          </p:nvPr>
        </p:nvSpPr>
        <p:spPr>
          <a:xfrm>
            <a:off x="2357438" y="381000"/>
            <a:ext cx="9123362" cy="1036638"/>
          </a:xfrm>
        </p:spPr>
        <p:txBody>
          <a:bodyPr/>
          <a:lstStyle/>
          <a:p>
            <a:r>
              <a:rPr lang="lv-LV" altLang="lv-LV">
                <a:solidFill>
                  <a:srgbClr val="002060"/>
                </a:solidFill>
              </a:rPr>
              <a:t>Projekta iesnieguma sagatavošana (</a:t>
            </a:r>
            <a:r>
              <a:rPr lang="en-US" altLang="lv-LV">
                <a:solidFill>
                  <a:srgbClr val="002060"/>
                </a:solidFill>
              </a:rPr>
              <a:t>3</a:t>
            </a:r>
            <a:r>
              <a:rPr lang="lv-LV" altLang="lv-LV">
                <a:solidFill>
                  <a:srgbClr val="002060"/>
                </a:solidFill>
              </a:rPr>
              <a:t>)</a:t>
            </a:r>
            <a:endParaRPr lang="lv-LV" altLang="lv-LV"/>
          </a:p>
        </p:txBody>
      </p:sp>
      <p:sp>
        <p:nvSpPr>
          <p:cNvPr id="14339" name="Content Placeholder 2">
            <a:extLst>
              <a:ext uri="{FF2B5EF4-FFF2-40B4-BE49-F238E27FC236}">
                <a16:creationId xmlns:a16="http://schemas.microsoft.com/office/drawing/2014/main" id="{3B05E424-1F61-44C1-BD60-216450EDDECE}"/>
              </a:ext>
            </a:extLst>
          </p:cNvPr>
          <p:cNvSpPr>
            <a:spLocks noGrp="1"/>
          </p:cNvSpPr>
          <p:nvPr>
            <p:ph idx="1"/>
          </p:nvPr>
        </p:nvSpPr>
        <p:spPr>
          <a:xfrm>
            <a:off x="644525" y="1752600"/>
            <a:ext cx="10836275" cy="4373563"/>
          </a:xfrm>
        </p:spPr>
        <p:txBody>
          <a:bodyPr/>
          <a:lstStyle/>
          <a:p>
            <a:pPr algn="ctr"/>
            <a:r>
              <a:rPr lang="lv-LV" altLang="lv-LV" sz="1700"/>
              <a:t>Lai kļūtu par KP VIS</a:t>
            </a:r>
            <a:r>
              <a:rPr lang="en-US" altLang="lv-LV" sz="1700"/>
              <a:t> 21-27 e-vides</a:t>
            </a:r>
            <a:r>
              <a:rPr lang="lv-LV" altLang="lv-LV" sz="1700"/>
              <a:t> lietotāju: </a:t>
            </a:r>
            <a:r>
              <a:rPr lang="lv-LV" altLang="lv-LV" sz="1700">
                <a:hlinkClick r:id="rId3"/>
              </a:rPr>
              <a:t>https://www.cfla.gov.lv/lv/par-e-vidi</a:t>
            </a:r>
            <a:r>
              <a:rPr lang="en-US" altLang="lv-LV" sz="1700"/>
              <a:t> </a:t>
            </a:r>
            <a:endParaRPr lang="lv-LV" altLang="lv-LV" sz="1700"/>
          </a:p>
          <a:p>
            <a:endParaRPr lang="lv-LV" altLang="lv-LV"/>
          </a:p>
        </p:txBody>
      </p:sp>
      <p:sp>
        <p:nvSpPr>
          <p:cNvPr id="14340" name="Slide Number Placeholder 5">
            <a:extLst>
              <a:ext uri="{FF2B5EF4-FFF2-40B4-BE49-F238E27FC236}">
                <a16:creationId xmlns:a16="http://schemas.microsoft.com/office/drawing/2014/main" id="{D9EE10E0-2DB6-43CE-9DB3-FD8093B239F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5071C1-9BA9-4FEE-A283-DDA74C1D5462}" type="slidenum">
              <a:rPr lang="en-US" altLang="lv-LV" smtClean="0"/>
              <a:pPr/>
              <a:t>4</a:t>
            </a:fld>
            <a:endParaRPr lang="en-US" altLang="lv-LV"/>
          </a:p>
        </p:txBody>
      </p:sp>
      <p:pic>
        <p:nvPicPr>
          <p:cNvPr id="3" name="Picture 2">
            <a:extLst>
              <a:ext uri="{FF2B5EF4-FFF2-40B4-BE49-F238E27FC236}">
                <a16:creationId xmlns:a16="http://schemas.microsoft.com/office/drawing/2014/main" id="{92CF4ADA-8A3D-4662-B388-36C5C237B891}"/>
              </a:ext>
            </a:extLst>
          </p:cNvPr>
          <p:cNvPicPr>
            <a:picLocks noChangeAspect="1"/>
          </p:cNvPicPr>
          <p:nvPr/>
        </p:nvPicPr>
        <p:blipFill>
          <a:blip r:embed="rId4"/>
          <a:stretch>
            <a:fillRect/>
          </a:stretch>
        </p:blipFill>
        <p:spPr>
          <a:xfrm>
            <a:off x="2659465" y="2282782"/>
            <a:ext cx="6873069" cy="394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29AD152-7FF1-4F8A-98EA-6EACB9B6A6DB}"/>
              </a:ext>
            </a:extLst>
          </p:cNvPr>
          <p:cNvSpPr>
            <a:spLocks noGrp="1"/>
          </p:cNvSpPr>
          <p:nvPr>
            <p:ph type="title"/>
          </p:nvPr>
        </p:nvSpPr>
        <p:spPr>
          <a:xfrm>
            <a:off x="2377209" y="381000"/>
            <a:ext cx="8826500" cy="1036638"/>
          </a:xfrm>
        </p:spPr>
        <p:txBody>
          <a:bodyPr/>
          <a:lstStyle/>
          <a:p>
            <a:r>
              <a:rPr lang="lv-LV" altLang="lv-LV">
                <a:solidFill>
                  <a:srgbClr val="002060"/>
                </a:solidFill>
              </a:rPr>
              <a:t>Projekta iesnieguma sagatavošana (4)</a:t>
            </a:r>
            <a:endParaRPr lang="lv-LV" altLang="lv-LV"/>
          </a:p>
        </p:txBody>
      </p:sp>
      <p:sp>
        <p:nvSpPr>
          <p:cNvPr id="16388" name="Slide Number Placeholder 5">
            <a:extLst>
              <a:ext uri="{FF2B5EF4-FFF2-40B4-BE49-F238E27FC236}">
                <a16:creationId xmlns:a16="http://schemas.microsoft.com/office/drawing/2014/main" id="{BA23DF97-F2FE-4529-BE60-C108D2D0C3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11AEA9-FD31-4D30-A297-9D5316C2E436}" type="slidenum">
              <a:rPr lang="en-US" altLang="lv-LV" smtClean="0"/>
              <a:pPr/>
              <a:t>5</a:t>
            </a:fld>
            <a:endParaRPr lang="en-US" altLang="lv-LV"/>
          </a:p>
        </p:txBody>
      </p:sp>
      <p:pic>
        <p:nvPicPr>
          <p:cNvPr id="3" name="Attēls 2">
            <a:extLst>
              <a:ext uri="{FF2B5EF4-FFF2-40B4-BE49-F238E27FC236}">
                <a16:creationId xmlns:a16="http://schemas.microsoft.com/office/drawing/2014/main" id="{0B6947B7-D7AD-A972-86EE-F69F65E2DAEA}"/>
              </a:ext>
            </a:extLst>
          </p:cNvPr>
          <p:cNvPicPr>
            <a:picLocks noChangeAspect="1"/>
          </p:cNvPicPr>
          <p:nvPr/>
        </p:nvPicPr>
        <p:blipFill>
          <a:blip r:embed="rId2"/>
          <a:stretch>
            <a:fillRect/>
          </a:stretch>
        </p:blipFill>
        <p:spPr>
          <a:xfrm>
            <a:off x="726308" y="1899558"/>
            <a:ext cx="10652892" cy="3083922"/>
          </a:xfrm>
          <a:prstGeom prst="rect">
            <a:avLst/>
          </a:prstGeom>
        </p:spPr>
      </p:pic>
    </p:spTree>
    <p:extLst>
      <p:ext uri="{BB962C8B-B14F-4D97-AF65-F5344CB8AC3E}">
        <p14:creationId xmlns:p14="http://schemas.microsoft.com/office/powerpoint/2010/main" val="103934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a:solidFill>
                  <a:srgbClr val="002060"/>
                </a:solidFill>
                <a:latin typeface="Verdana"/>
                <a:ea typeface="Verdana"/>
              </a:rPr>
              <a:t>Projekta iesnieguma sagatavošana (</a:t>
            </a:r>
            <a:r>
              <a:rPr lang="en-US" altLang="lv-LV">
                <a:solidFill>
                  <a:srgbClr val="002060"/>
                </a:solidFill>
                <a:latin typeface="Verdana"/>
                <a:ea typeface="Verdana"/>
              </a:rPr>
              <a:t>5</a:t>
            </a:r>
            <a:r>
              <a:rPr lang="lv-LV" altLang="lv-LV">
                <a:solidFill>
                  <a:srgbClr val="002060"/>
                </a:solidFill>
                <a:latin typeface="Verdana"/>
                <a:ea typeface="Verdana"/>
              </a:rPr>
              <a:t>)</a:t>
            </a:r>
            <a:endParaRPr lang="lv-LV" altLang="lv-LV">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6</a:t>
            </a:fld>
            <a:endParaRPr lang="en-US" altLang="lv-LV"/>
          </a:p>
        </p:txBody>
      </p:sp>
      <p:cxnSp>
        <p:nvCxnSpPr>
          <p:cNvPr id="16" name="Straight Connector 15">
            <a:extLst>
              <a:ext uri="{FF2B5EF4-FFF2-40B4-BE49-F238E27FC236}">
                <a16:creationId xmlns:a16="http://schemas.microsoft.com/office/drawing/2014/main" id="{9E0B01D6-2EFD-4F15-A9A4-3C31753810ED}"/>
              </a:ext>
            </a:extLst>
          </p:cNvPr>
          <p:cNvCxnSpPr>
            <a:cxnSpLocks/>
          </p:cNvCxnSpPr>
          <p:nvPr/>
        </p:nvCxnSpPr>
        <p:spPr bwMode="auto">
          <a:xfrm>
            <a:off x="2424057" y="2526506"/>
            <a:ext cx="0" cy="259080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366" name="TextBox 26">
            <a:extLst>
              <a:ext uri="{FF2B5EF4-FFF2-40B4-BE49-F238E27FC236}">
                <a16:creationId xmlns:a16="http://schemas.microsoft.com/office/drawing/2014/main" id="{69120289-8F99-46BE-A40F-062965222EB7}"/>
              </a:ext>
            </a:extLst>
          </p:cNvPr>
          <p:cNvSpPr>
            <a:spLocks noGrp="1"/>
          </p:cNvSpPr>
          <p:nvPr>
            <p:ph type="body" sz="quarter" idx="10"/>
          </p:nvPr>
        </p:nvSpPr>
        <p:spPr>
          <a:xfrm>
            <a:off x="2755900" y="5903913"/>
            <a:ext cx="4035425" cy="309562"/>
          </a:xfrm>
        </p:spPr>
        <p:txBody>
          <a:bodyPr>
            <a:spAutoFit/>
          </a:bodyPr>
          <a:lstStyle/>
          <a:p>
            <a:r>
              <a:rPr lang="lv-LV" altLang="lv-LV" sz="1400"/>
              <a:t>Projekta iesnieguma sadaļas un pielikumi</a:t>
            </a:r>
          </a:p>
        </p:txBody>
      </p:sp>
      <p:grpSp>
        <p:nvGrpSpPr>
          <p:cNvPr id="19" name="Group 18">
            <a:extLst>
              <a:ext uri="{FF2B5EF4-FFF2-40B4-BE49-F238E27FC236}">
                <a16:creationId xmlns:a16="http://schemas.microsoft.com/office/drawing/2014/main" id="{703B8A5B-5C9E-4913-A478-DA7F95D8C70F}"/>
              </a:ext>
            </a:extLst>
          </p:cNvPr>
          <p:cNvGrpSpPr/>
          <p:nvPr/>
        </p:nvGrpSpPr>
        <p:grpSpPr>
          <a:xfrm>
            <a:off x="2186880" y="2530174"/>
            <a:ext cx="476250" cy="3532982"/>
            <a:chOff x="2344738" y="2526506"/>
            <a:chExt cx="476250" cy="3532982"/>
          </a:xfrm>
        </p:grpSpPr>
        <p:cxnSp>
          <p:nvCxnSpPr>
            <p:cNvPr id="15" name="Straight Arrow Connector 14">
              <a:extLst>
                <a:ext uri="{FF2B5EF4-FFF2-40B4-BE49-F238E27FC236}">
                  <a16:creationId xmlns:a16="http://schemas.microsoft.com/office/drawing/2014/main" id="{EBC10765-37F3-4020-B12D-C91247900C05}"/>
                </a:ext>
              </a:extLst>
            </p:cNvPr>
            <p:cNvCxnSpPr>
              <a:cxnSpLocks/>
            </p:cNvCxnSpPr>
            <p:nvPr/>
          </p:nvCxnSpPr>
          <p:spPr bwMode="auto">
            <a:xfrm>
              <a:off x="2368550" y="6059488"/>
              <a:ext cx="452438"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C3089A46-F45B-4B66-B440-C72B609A0313}"/>
                </a:ext>
              </a:extLst>
            </p:cNvPr>
            <p:cNvCxnSpPr>
              <a:cxnSpLocks/>
            </p:cNvCxnSpPr>
            <p:nvPr/>
          </p:nvCxnSpPr>
          <p:spPr bwMode="auto">
            <a:xfrm flipH="1">
              <a:off x="2593974" y="2526506"/>
              <a:ext cx="1619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EC7197-9F47-40E8-875C-7B9A876FB955}"/>
                </a:ext>
              </a:extLst>
            </p:cNvPr>
            <p:cNvCxnSpPr/>
            <p:nvPr/>
          </p:nvCxnSpPr>
          <p:spPr bwMode="auto">
            <a:xfrm flipH="1">
              <a:off x="2582859" y="5117306"/>
              <a:ext cx="1619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2820E6-52A5-405D-8D25-78176AC6DA64}"/>
                </a:ext>
              </a:extLst>
            </p:cNvPr>
            <p:cNvCxnSpPr>
              <a:cxnSpLocks/>
            </p:cNvCxnSpPr>
            <p:nvPr/>
          </p:nvCxnSpPr>
          <p:spPr bwMode="auto">
            <a:xfrm>
              <a:off x="2362200" y="3824288"/>
              <a:ext cx="4763" cy="223202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1DA09E-52CA-4BAA-9801-7C83AB8ED33E}"/>
                </a:ext>
              </a:extLst>
            </p:cNvPr>
            <p:cNvCxnSpPr>
              <a:cxnSpLocks/>
            </p:cNvCxnSpPr>
            <p:nvPr/>
          </p:nvCxnSpPr>
          <p:spPr bwMode="auto">
            <a:xfrm flipH="1">
              <a:off x="2344738" y="3824288"/>
              <a:ext cx="24923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5368" name="Picture 4">
            <a:extLst>
              <a:ext uri="{FF2B5EF4-FFF2-40B4-BE49-F238E27FC236}">
                <a16:creationId xmlns:a16="http://schemas.microsoft.com/office/drawing/2014/main" id="{B0BD65FF-B365-4664-B6E4-0659FE8F0C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654175"/>
            <a:ext cx="1158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Box 8">
            <a:extLst>
              <a:ext uri="{FF2B5EF4-FFF2-40B4-BE49-F238E27FC236}">
                <a16:creationId xmlns:a16="http://schemas.microsoft.com/office/drawing/2014/main" id="{672E2447-9A03-4C25-9B81-E27C5DF4EA53}"/>
              </a:ext>
            </a:extLst>
          </p:cNvPr>
          <p:cNvSpPr txBox="1">
            <a:spLocks noChangeArrowheads="1"/>
          </p:cNvSpPr>
          <p:nvPr/>
        </p:nvSpPr>
        <p:spPr bwMode="auto">
          <a:xfrm>
            <a:off x="7708954" y="1177810"/>
            <a:ext cx="3844012" cy="36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a:latin typeface="Verdana" panose="020B0604030504040204" pitchFamily="34" charset="0"/>
              </a:rPr>
              <a:t>Projekta iesniegšanas termiņa kontrole</a:t>
            </a:r>
          </a:p>
        </p:txBody>
      </p:sp>
      <p:cxnSp>
        <p:nvCxnSpPr>
          <p:cNvPr id="2" name="Straight Arrow Connector 1">
            <a:extLst>
              <a:ext uri="{FF2B5EF4-FFF2-40B4-BE49-F238E27FC236}">
                <a16:creationId xmlns:a16="http://schemas.microsoft.com/office/drawing/2014/main" id="{FABAA367-D093-D623-2CE9-652CD878C958}"/>
              </a:ext>
            </a:extLst>
          </p:cNvPr>
          <p:cNvCxnSpPr>
            <a:cxnSpLocks/>
          </p:cNvCxnSpPr>
          <p:nvPr/>
        </p:nvCxnSpPr>
        <p:spPr bwMode="auto">
          <a:xfrm>
            <a:off x="10727148" y="1537892"/>
            <a:ext cx="0" cy="549529"/>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pic>
        <p:nvPicPr>
          <p:cNvPr id="4" name="Attēls 3">
            <a:extLst>
              <a:ext uri="{FF2B5EF4-FFF2-40B4-BE49-F238E27FC236}">
                <a16:creationId xmlns:a16="http://schemas.microsoft.com/office/drawing/2014/main" id="{A03BB9D5-8298-8C43-5A37-0C7F30AE4390}"/>
              </a:ext>
            </a:extLst>
          </p:cNvPr>
          <p:cNvPicPr>
            <a:picLocks noChangeAspect="1"/>
          </p:cNvPicPr>
          <p:nvPr/>
        </p:nvPicPr>
        <p:blipFill>
          <a:blip r:embed="rId4"/>
          <a:stretch>
            <a:fillRect/>
          </a:stretch>
        </p:blipFill>
        <p:spPr>
          <a:xfrm>
            <a:off x="2673294" y="2147751"/>
            <a:ext cx="8666028" cy="35324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29AD152-7FF1-4F8A-98EA-6EACB9B6A6DB}"/>
              </a:ext>
            </a:extLst>
          </p:cNvPr>
          <p:cNvSpPr>
            <a:spLocks noGrp="1"/>
          </p:cNvSpPr>
          <p:nvPr>
            <p:ph type="title"/>
          </p:nvPr>
        </p:nvSpPr>
        <p:spPr>
          <a:xfrm>
            <a:off x="2377209" y="381000"/>
            <a:ext cx="8826500" cy="1036638"/>
          </a:xfrm>
        </p:spPr>
        <p:txBody>
          <a:bodyPr/>
          <a:lstStyle/>
          <a:p>
            <a:r>
              <a:rPr lang="lv-LV" altLang="lv-LV">
                <a:solidFill>
                  <a:srgbClr val="002060"/>
                </a:solidFill>
                <a:latin typeface="Verdana"/>
                <a:ea typeface="Verdana"/>
              </a:rPr>
              <a:t>Projekta iesnieguma sagatavošana (</a:t>
            </a:r>
            <a:r>
              <a:rPr lang="en-US" altLang="lv-LV">
                <a:solidFill>
                  <a:srgbClr val="002060"/>
                </a:solidFill>
                <a:latin typeface="Verdana"/>
                <a:ea typeface="Verdana"/>
              </a:rPr>
              <a:t>6</a:t>
            </a:r>
            <a:r>
              <a:rPr lang="lv-LV" altLang="lv-LV">
                <a:solidFill>
                  <a:srgbClr val="002060"/>
                </a:solidFill>
                <a:latin typeface="Verdana"/>
                <a:ea typeface="Verdana"/>
              </a:rPr>
              <a:t>)</a:t>
            </a:r>
            <a:endParaRPr lang="lv-LV" altLang="lv-LV">
              <a:latin typeface="Verdana"/>
              <a:ea typeface="Verdana"/>
            </a:endParaRPr>
          </a:p>
        </p:txBody>
      </p:sp>
      <p:sp>
        <p:nvSpPr>
          <p:cNvPr id="16388" name="Slide Number Placeholder 5">
            <a:extLst>
              <a:ext uri="{FF2B5EF4-FFF2-40B4-BE49-F238E27FC236}">
                <a16:creationId xmlns:a16="http://schemas.microsoft.com/office/drawing/2014/main" id="{BA23DF97-F2FE-4529-BE60-C108D2D0C3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11AEA9-FD31-4D30-A297-9D5316C2E436}" type="slidenum">
              <a:rPr lang="en-US" altLang="lv-LV" smtClean="0"/>
              <a:pPr/>
              <a:t>7</a:t>
            </a:fld>
            <a:endParaRPr lang="en-US" altLang="lv-LV"/>
          </a:p>
        </p:txBody>
      </p:sp>
      <p:cxnSp>
        <p:nvCxnSpPr>
          <p:cNvPr id="10" name="Straight Arrow Connector 9">
            <a:extLst>
              <a:ext uri="{FF2B5EF4-FFF2-40B4-BE49-F238E27FC236}">
                <a16:creationId xmlns:a16="http://schemas.microsoft.com/office/drawing/2014/main" id="{97908BED-BD67-4BBD-8B88-20A6723A7FC6}"/>
              </a:ext>
            </a:extLst>
          </p:cNvPr>
          <p:cNvCxnSpPr>
            <a:cxnSpLocks/>
          </p:cNvCxnSpPr>
          <p:nvPr/>
        </p:nvCxnSpPr>
        <p:spPr bwMode="auto">
          <a:xfrm flipH="1">
            <a:off x="5844633" y="3505634"/>
            <a:ext cx="495300"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pic>
        <p:nvPicPr>
          <p:cNvPr id="3" name="Picture 2">
            <a:extLst>
              <a:ext uri="{FF2B5EF4-FFF2-40B4-BE49-F238E27FC236}">
                <a16:creationId xmlns:a16="http://schemas.microsoft.com/office/drawing/2014/main" id="{3E3BCD73-E5B4-574D-B26E-08F0CA042569}"/>
              </a:ext>
            </a:extLst>
          </p:cNvPr>
          <p:cNvPicPr>
            <a:picLocks noChangeAspect="1"/>
          </p:cNvPicPr>
          <p:nvPr/>
        </p:nvPicPr>
        <p:blipFill>
          <a:blip r:embed="rId2"/>
          <a:stretch>
            <a:fillRect/>
          </a:stretch>
        </p:blipFill>
        <p:spPr>
          <a:xfrm>
            <a:off x="1767934" y="1754154"/>
            <a:ext cx="8159838" cy="3502959"/>
          </a:xfrm>
          <a:prstGeom prst="rect">
            <a:avLst/>
          </a:prstGeom>
        </p:spPr>
      </p:pic>
      <p:sp>
        <p:nvSpPr>
          <p:cNvPr id="9" name="TextBox 8">
            <a:extLst>
              <a:ext uri="{FF2B5EF4-FFF2-40B4-BE49-F238E27FC236}">
                <a16:creationId xmlns:a16="http://schemas.microsoft.com/office/drawing/2014/main" id="{F188D402-6706-ECE3-0376-6574D83E75FC}"/>
              </a:ext>
            </a:extLst>
          </p:cNvPr>
          <p:cNvSpPr txBox="1"/>
          <p:nvPr/>
        </p:nvSpPr>
        <p:spPr>
          <a:xfrm>
            <a:off x="3951515" y="5424352"/>
            <a:ext cx="3396342" cy="338554"/>
          </a:xfrm>
          <a:prstGeom prst="rect">
            <a:avLst/>
          </a:prstGeom>
          <a:noFill/>
        </p:spPr>
        <p:txBody>
          <a:bodyPr wrap="square" rtlCol="0">
            <a:spAutoFit/>
          </a:bodyPr>
          <a:lstStyle/>
          <a:p>
            <a:r>
              <a:rPr lang="en-US" sz="1600">
                <a:solidFill>
                  <a:srgbClr val="193764"/>
                </a:solidFill>
                <a:latin typeface="Verdana" panose="020B0604030504040204" pitchFamily="34" charset="0"/>
                <a:ea typeface="Verdana" panose="020B0604030504040204" pitchFamily="34" charset="0"/>
              </a:rPr>
              <a:t>Paskaidrojošie paziņojumi</a:t>
            </a:r>
            <a:endParaRPr lang="lv-LV" sz="1600">
              <a:solidFill>
                <a:srgbClr val="193764"/>
              </a:solidFill>
              <a:latin typeface="Verdana" panose="020B0604030504040204" pitchFamily="34" charset="0"/>
              <a:ea typeface="Verdana" panose="020B0604030504040204" pitchFamily="34" charset="0"/>
            </a:endParaRPr>
          </a:p>
        </p:txBody>
      </p:sp>
      <p:cxnSp>
        <p:nvCxnSpPr>
          <p:cNvPr id="19" name="Straight Arrow Connector 18">
            <a:extLst>
              <a:ext uri="{FF2B5EF4-FFF2-40B4-BE49-F238E27FC236}">
                <a16:creationId xmlns:a16="http://schemas.microsoft.com/office/drawing/2014/main" id="{56B6C8FD-78DD-CE55-8BC3-399BDFB90815}"/>
              </a:ext>
            </a:extLst>
          </p:cNvPr>
          <p:cNvCxnSpPr>
            <a:cxnSpLocks/>
          </p:cNvCxnSpPr>
          <p:nvPr/>
        </p:nvCxnSpPr>
        <p:spPr bwMode="auto">
          <a:xfrm flipH="1" flipV="1">
            <a:off x="4354830" y="4697730"/>
            <a:ext cx="609056" cy="643002"/>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29AD152-7FF1-4F8A-98EA-6EACB9B6A6DB}"/>
              </a:ext>
            </a:extLst>
          </p:cNvPr>
          <p:cNvSpPr>
            <a:spLocks noGrp="1"/>
          </p:cNvSpPr>
          <p:nvPr>
            <p:ph type="title"/>
          </p:nvPr>
        </p:nvSpPr>
        <p:spPr>
          <a:xfrm>
            <a:off x="2377209" y="381000"/>
            <a:ext cx="8826500" cy="1036638"/>
          </a:xfrm>
        </p:spPr>
        <p:txBody>
          <a:bodyPr/>
          <a:lstStyle/>
          <a:p>
            <a:r>
              <a:rPr lang="lv-LV" altLang="lv-LV" dirty="0">
                <a:solidFill>
                  <a:srgbClr val="002060"/>
                </a:solidFill>
              </a:rPr>
              <a:t>Projekta iesnieguma sagatavošana (</a:t>
            </a:r>
            <a:r>
              <a:rPr lang="en-US" altLang="lv-LV" dirty="0">
                <a:solidFill>
                  <a:srgbClr val="002060"/>
                </a:solidFill>
              </a:rPr>
              <a:t>7</a:t>
            </a:r>
            <a:r>
              <a:rPr lang="lv-LV" altLang="lv-LV" dirty="0">
                <a:solidFill>
                  <a:srgbClr val="002060"/>
                </a:solidFill>
              </a:rPr>
              <a:t>)</a:t>
            </a:r>
            <a:endParaRPr lang="lv-LV" altLang="lv-LV" dirty="0"/>
          </a:p>
        </p:txBody>
      </p:sp>
      <p:sp>
        <p:nvSpPr>
          <p:cNvPr id="16388" name="Slide Number Placeholder 5">
            <a:extLst>
              <a:ext uri="{FF2B5EF4-FFF2-40B4-BE49-F238E27FC236}">
                <a16:creationId xmlns:a16="http://schemas.microsoft.com/office/drawing/2014/main" id="{BA23DF97-F2FE-4529-BE60-C108D2D0C3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11AEA9-FD31-4D30-A297-9D5316C2E436}" type="slidenum">
              <a:rPr lang="en-US" altLang="lv-LV" smtClean="0"/>
              <a:pPr/>
              <a:t>8</a:t>
            </a:fld>
            <a:endParaRPr lang="en-US" altLang="lv-LV" dirty="0"/>
          </a:p>
        </p:txBody>
      </p:sp>
      <p:pic>
        <p:nvPicPr>
          <p:cNvPr id="3" name="Attēls 2">
            <a:extLst>
              <a:ext uri="{FF2B5EF4-FFF2-40B4-BE49-F238E27FC236}">
                <a16:creationId xmlns:a16="http://schemas.microsoft.com/office/drawing/2014/main" id="{5D94E440-7107-39FB-A8C9-A774937B505D}"/>
              </a:ext>
            </a:extLst>
          </p:cNvPr>
          <p:cNvPicPr>
            <a:picLocks noChangeAspect="1"/>
          </p:cNvPicPr>
          <p:nvPr/>
        </p:nvPicPr>
        <p:blipFill>
          <a:blip r:embed="rId4"/>
          <a:stretch>
            <a:fillRect/>
          </a:stretch>
        </p:blipFill>
        <p:spPr>
          <a:xfrm>
            <a:off x="397587" y="1684069"/>
            <a:ext cx="10981613" cy="3991517"/>
          </a:xfrm>
          <a:prstGeom prst="rect">
            <a:avLst/>
          </a:prstGeom>
        </p:spPr>
      </p:pic>
    </p:spTree>
    <p:extLst>
      <p:ext uri="{BB962C8B-B14F-4D97-AF65-F5344CB8AC3E}">
        <p14:creationId xmlns:p14="http://schemas.microsoft.com/office/powerpoint/2010/main" val="420980361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F972328-B4E8-4755-90C1-6201CDC83FD9}"/>
              </a:ext>
            </a:extLst>
          </p:cNvPr>
          <p:cNvSpPr>
            <a:spLocks noGrp="1"/>
          </p:cNvSpPr>
          <p:nvPr>
            <p:ph type="title"/>
          </p:nvPr>
        </p:nvSpPr>
        <p:spPr>
          <a:xfrm>
            <a:off x="2469356" y="381000"/>
            <a:ext cx="8826500" cy="1036638"/>
          </a:xfrm>
        </p:spPr>
        <p:txBody>
          <a:bodyPr/>
          <a:lstStyle/>
          <a:p>
            <a:r>
              <a:rPr lang="lv-LV" altLang="lv-LV" dirty="0">
                <a:solidFill>
                  <a:srgbClr val="002060"/>
                </a:solidFill>
                <a:latin typeface="Verdana"/>
                <a:ea typeface="Verdana"/>
              </a:rPr>
              <a:t>Projekta iesnieguma sagatavošana (</a:t>
            </a:r>
            <a:r>
              <a:rPr lang="en-US" altLang="lv-LV" dirty="0">
                <a:solidFill>
                  <a:srgbClr val="002060"/>
                </a:solidFill>
                <a:latin typeface="Verdana"/>
                <a:ea typeface="Verdana"/>
              </a:rPr>
              <a:t>8</a:t>
            </a:r>
            <a:r>
              <a:rPr lang="lv-LV" altLang="lv-LV" dirty="0">
                <a:solidFill>
                  <a:srgbClr val="002060"/>
                </a:solidFill>
                <a:latin typeface="Verdana"/>
                <a:ea typeface="Verdana"/>
              </a:rPr>
              <a:t>)</a:t>
            </a:r>
            <a:endParaRPr lang="lv-LV" altLang="lv-LV" dirty="0">
              <a:latin typeface="Verdana"/>
              <a:ea typeface="Verdana"/>
            </a:endParaRPr>
          </a:p>
        </p:txBody>
      </p:sp>
      <p:sp>
        <p:nvSpPr>
          <p:cNvPr id="15363" name="Slide Number Placeholder 5">
            <a:extLst>
              <a:ext uri="{FF2B5EF4-FFF2-40B4-BE49-F238E27FC236}">
                <a16:creationId xmlns:a16="http://schemas.microsoft.com/office/drawing/2014/main" id="{4CB7FEB8-3923-47A4-A70D-25C6BB01DE94}"/>
              </a:ext>
            </a:extLst>
          </p:cNvPr>
          <p:cNvSpPr>
            <a:spLocks noGrp="1" noChangeArrowheads="1"/>
          </p:cNvSpPr>
          <p:nvPr>
            <p:ph type="sldNum" sz="quarter" idx="13"/>
          </p:nvPr>
        </p:nvSpPr>
        <p:spPr bwMode="auto">
          <a:xfrm>
            <a:off x="11241088"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EB8DF-9EB3-4B83-83D9-9651387FA473}" type="slidenum">
              <a:rPr lang="en-US" altLang="lv-LV" smtClean="0"/>
              <a:pPr/>
              <a:t>9</a:t>
            </a:fld>
            <a:endParaRPr lang="en-US" altLang="lv-LV"/>
          </a:p>
        </p:txBody>
      </p:sp>
      <p:pic>
        <p:nvPicPr>
          <p:cNvPr id="15368" name="Picture 4">
            <a:extLst>
              <a:ext uri="{FF2B5EF4-FFF2-40B4-BE49-F238E27FC236}">
                <a16:creationId xmlns:a16="http://schemas.microsoft.com/office/drawing/2014/main" id="{B0BD65FF-B365-4664-B6E4-0659FE8F0C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654175"/>
            <a:ext cx="1158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A71C3528-F983-ED05-B593-DA7114DFCE68}"/>
              </a:ext>
            </a:extLst>
          </p:cNvPr>
          <p:cNvGraphicFramePr>
            <a:graphicFrameLocks noGrp="1"/>
          </p:cNvGraphicFramePr>
          <p:nvPr>
            <p:extLst>
              <p:ext uri="{D42A27DB-BD31-4B8C-83A1-F6EECF244321}">
                <p14:modId xmlns:p14="http://schemas.microsoft.com/office/powerpoint/2010/main" val="2913929032"/>
              </p:ext>
            </p:extLst>
          </p:nvPr>
        </p:nvGraphicFramePr>
        <p:xfrm>
          <a:off x="2204357" y="5184775"/>
          <a:ext cx="8235880" cy="982560"/>
        </p:xfrm>
        <a:graphic>
          <a:graphicData uri="http://schemas.openxmlformats.org/drawingml/2006/table">
            <a:tbl>
              <a:tblPr firstRow="1" bandRow="1">
                <a:effectLst/>
                <a:tableStyleId>{5C22544A-7EE6-4342-B048-85BDC9FD1C3A}</a:tableStyleId>
              </a:tblPr>
              <a:tblGrid>
                <a:gridCol w="8235880">
                  <a:extLst>
                    <a:ext uri="{9D8B030D-6E8A-4147-A177-3AD203B41FA5}">
                      <a16:colId xmlns:a16="http://schemas.microsoft.com/office/drawing/2014/main" val="55302314"/>
                    </a:ext>
                  </a:extLst>
                </a:gridCol>
              </a:tblGrid>
              <a:tr h="982560">
                <a:tc>
                  <a:txBody>
                    <a:bodyPr/>
                    <a:lstStyle/>
                    <a:p>
                      <a:r>
                        <a:rPr lang="lv-LV" sz="1600" b="0" noProof="0" dirty="0">
                          <a:solidFill>
                            <a:srgbClr val="193764"/>
                          </a:solidFill>
                          <a:latin typeface="Verdana" panose="020B0604030504040204" pitchFamily="34" charset="0"/>
                          <a:ea typeface="Verdana" panose="020B0604030504040204" pitchFamily="34" charset="0"/>
                        </a:rPr>
                        <a:t>Projekta </a:t>
                      </a:r>
                      <a:r>
                        <a:rPr lang="en-US" sz="1600" b="0" noProof="0" dirty="0" err="1">
                          <a:solidFill>
                            <a:srgbClr val="193764"/>
                          </a:solidFill>
                          <a:latin typeface="Verdana" panose="020B0604030504040204" pitchFamily="34" charset="0"/>
                          <a:ea typeface="Verdana" panose="020B0604030504040204" pitchFamily="34" charset="0"/>
                        </a:rPr>
                        <a:t>iesnieguma</a:t>
                      </a:r>
                      <a:r>
                        <a:rPr lang="en-US" sz="1600" b="0" noProof="0" dirty="0">
                          <a:solidFill>
                            <a:srgbClr val="193764"/>
                          </a:solidFill>
                          <a:latin typeface="Verdana" panose="020B0604030504040204" pitchFamily="34" charset="0"/>
                          <a:ea typeface="Verdana" panose="020B0604030504040204" pitchFamily="34" charset="0"/>
                        </a:rPr>
                        <a:t> </a:t>
                      </a:r>
                      <a:r>
                        <a:rPr lang="en-US" sz="1600" b="0" noProof="0" dirty="0" err="1">
                          <a:solidFill>
                            <a:srgbClr val="193764"/>
                          </a:solidFill>
                          <a:latin typeface="Verdana" panose="020B0604030504040204" pitchFamily="34" charset="0"/>
                          <a:ea typeface="Verdana" panose="020B0604030504040204" pitchFamily="34" charset="0"/>
                        </a:rPr>
                        <a:t>sadaļā</a:t>
                      </a:r>
                      <a:r>
                        <a:rPr lang="en-US" sz="1600" b="0" noProof="0" dirty="0">
                          <a:solidFill>
                            <a:srgbClr val="193764"/>
                          </a:solidFill>
                          <a:latin typeface="Verdana" panose="020B0604030504040204" pitchFamily="34" charset="0"/>
                          <a:ea typeface="Verdana" panose="020B0604030504040204" pitchFamily="34" charset="0"/>
                        </a:rPr>
                        <a:t> “</a:t>
                      </a:r>
                      <a:r>
                        <a:rPr lang="en-US" sz="1600" b="0" noProof="0" dirty="0" err="1">
                          <a:solidFill>
                            <a:srgbClr val="193764"/>
                          </a:solidFill>
                          <a:latin typeface="Verdana" panose="020B0604030504040204" pitchFamily="34" charset="0"/>
                          <a:ea typeface="Verdana" panose="020B0604030504040204" pitchFamily="34" charset="0"/>
                        </a:rPr>
                        <a:t>Darbības</a:t>
                      </a:r>
                      <a:r>
                        <a:rPr lang="en-US" sz="1600" b="0" noProof="0" dirty="0">
                          <a:solidFill>
                            <a:srgbClr val="193764"/>
                          </a:solidFill>
                          <a:latin typeface="Verdana" panose="020B0604030504040204" pitchFamily="34" charset="0"/>
                          <a:ea typeface="Verdana" panose="020B0604030504040204" pitchFamily="34" charset="0"/>
                        </a:rPr>
                        <a:t>” </a:t>
                      </a:r>
                      <a:r>
                        <a:rPr lang="en-US" sz="1600" b="0" noProof="0" dirty="0" err="1">
                          <a:solidFill>
                            <a:srgbClr val="193764"/>
                          </a:solidFill>
                          <a:latin typeface="Verdana" panose="020B0604030504040204" pitchFamily="34" charset="0"/>
                          <a:ea typeface="Verdana" panose="020B0604030504040204" pitchFamily="34" charset="0"/>
                        </a:rPr>
                        <a:t>pieejams</a:t>
                      </a:r>
                      <a:r>
                        <a:rPr lang="en-US" sz="1600" b="0" noProof="0" dirty="0">
                          <a:solidFill>
                            <a:srgbClr val="193764"/>
                          </a:solidFill>
                          <a:latin typeface="Verdana" panose="020B0604030504040204" pitchFamily="34" charset="0"/>
                          <a:ea typeface="Verdana" panose="020B0604030504040204" pitchFamily="34" charset="0"/>
                        </a:rPr>
                        <a:t> </a:t>
                      </a:r>
                      <a:r>
                        <a:rPr lang="en-US" sz="1600" b="0" noProof="0" dirty="0" err="1">
                          <a:solidFill>
                            <a:srgbClr val="193764"/>
                          </a:solidFill>
                          <a:latin typeface="Verdana" panose="020B0604030504040204" pitchFamily="34" charset="0"/>
                          <a:ea typeface="Verdana" panose="020B0604030504040204" pitchFamily="34" charset="0"/>
                        </a:rPr>
                        <a:t>pamācības</a:t>
                      </a:r>
                      <a:r>
                        <a:rPr lang="en-US" sz="1600" b="0" noProof="0" dirty="0">
                          <a:solidFill>
                            <a:srgbClr val="193764"/>
                          </a:solidFill>
                          <a:latin typeface="Verdana" panose="020B0604030504040204" pitchFamily="34" charset="0"/>
                          <a:ea typeface="Verdana" panose="020B0604030504040204" pitchFamily="34" charset="0"/>
                        </a:rPr>
                        <a:t> video</a:t>
                      </a:r>
                      <a:endParaRPr lang="lv-LV" sz="1600" b="0" noProof="0" dirty="0">
                        <a:solidFill>
                          <a:srgbClr val="193764"/>
                        </a:solidFill>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918961682"/>
                  </a:ext>
                </a:extLst>
              </a:tr>
            </a:tbl>
          </a:graphicData>
        </a:graphic>
      </p:graphicFrame>
      <p:pic>
        <p:nvPicPr>
          <p:cNvPr id="5" name="Picture 4" descr="A screenshot of a computer">
            <a:extLst>
              <a:ext uri="{FF2B5EF4-FFF2-40B4-BE49-F238E27FC236}">
                <a16:creationId xmlns:a16="http://schemas.microsoft.com/office/drawing/2014/main" id="{485292BE-FF9C-CEA1-F1C4-339E40695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225" y="1403805"/>
            <a:ext cx="8654144" cy="3301924"/>
          </a:xfrm>
          <a:prstGeom prst="rect">
            <a:avLst/>
          </a:prstGeom>
        </p:spPr>
      </p:pic>
      <p:cxnSp>
        <p:nvCxnSpPr>
          <p:cNvPr id="7" name="Straight Arrow Connector 6">
            <a:extLst>
              <a:ext uri="{FF2B5EF4-FFF2-40B4-BE49-F238E27FC236}">
                <a16:creationId xmlns:a16="http://schemas.microsoft.com/office/drawing/2014/main" id="{A6128730-744C-EA62-3265-98A87BF70C66}"/>
              </a:ext>
            </a:extLst>
          </p:cNvPr>
          <p:cNvCxnSpPr>
            <a:cxnSpLocks/>
          </p:cNvCxnSpPr>
          <p:nvPr/>
        </p:nvCxnSpPr>
        <p:spPr bwMode="auto">
          <a:xfrm flipH="1" flipV="1">
            <a:off x="5439177" y="3000777"/>
            <a:ext cx="1781578" cy="2129308"/>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3580720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CCAE56773E04C54A8AAEC798B999D08D" ma:contentTypeVersion="16" ma:contentTypeDescription="Izveidot jaunu dokumentu." ma:contentTypeScope="" ma:versionID="16cb4e8751614b04bc32e822f1ee2a6d">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d3a78f2c2ed71e527da5cb78e1f08db2"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2144e59-5907-413f-b624-803f3a022d9b" xsi:nil="true"/>
    <lcf76f155ced4ddcb4097134ff3c332f xmlns="25a75a1d-8b78-49a6-8e4b-dbe94589a28d">
      <Terms xmlns="http://schemas.microsoft.com/office/infopath/2007/PartnerControls"/>
    </lcf76f155ced4ddcb4097134ff3c332f>
    <SharedWithUsers xmlns="42144e59-5907-413f-b624-803f3a022d9b">
      <UserInfo>
        <DisplayName>Dace Barkāne</DisplayName>
        <AccountId>13</AccountId>
        <AccountType/>
      </UserInfo>
      <UserInfo>
        <DisplayName>Santa Ozola-Tīruma</DisplayName>
        <AccountId>45</AccountId>
        <AccountType/>
      </UserInfo>
      <UserInfo>
        <DisplayName>Ilze Paidere</DisplayName>
        <AccountId>23</AccountId>
        <AccountType/>
      </UserInfo>
      <UserInfo>
        <DisplayName>Ilze Blumberga</DisplayName>
        <AccountId>36</AccountId>
        <AccountType/>
      </UserInfo>
      <UserInfo>
        <DisplayName>Elvīra Prokofjeva</DisplayName>
        <AccountId>49</AccountId>
        <AccountType/>
      </UserInfo>
    </SharedWithUsers>
    <MediaLengthInSeconds xmlns="25a75a1d-8b78-49a6-8e4b-dbe94589a28d" xsi:nil="true"/>
  </documentManagement>
</p:properties>
</file>

<file path=customXml/itemProps1.xml><?xml version="1.0" encoding="utf-8"?>
<ds:datastoreItem xmlns:ds="http://schemas.openxmlformats.org/officeDocument/2006/customXml" ds:itemID="{90E4FFEF-343D-4387-B474-7F9F1EABCA0C}">
  <ds:schemaRefs>
    <ds:schemaRef ds:uri="http://schemas.microsoft.com/sharepoint/v3/contenttype/forms"/>
  </ds:schemaRefs>
</ds:datastoreItem>
</file>

<file path=customXml/itemProps2.xml><?xml version="1.0" encoding="utf-8"?>
<ds:datastoreItem xmlns:ds="http://schemas.openxmlformats.org/officeDocument/2006/customXml" ds:itemID="{17AE847B-F890-4C70-B506-4630F10CE341}"/>
</file>

<file path=customXml/itemProps3.xml><?xml version="1.0" encoding="utf-8"?>
<ds:datastoreItem xmlns:ds="http://schemas.openxmlformats.org/officeDocument/2006/customXml" ds:itemID="{A1AA89C7-8946-44E4-9F21-96EA7F871E50}">
  <ds:schemaRefs>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42144e59-5907-413f-b624-803f3a022d9b"/>
    <ds:schemaRef ds:uri="25a75a1d-8b78-49a6-8e4b-dbe94589a28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336</TotalTime>
  <Words>1173</Words>
  <Application>Microsoft Office PowerPoint</Application>
  <PresentationFormat>Widescreen</PresentationFormat>
  <Paragraphs>176</Paragraphs>
  <Slides>32</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Aptos</vt:lpstr>
      <vt:lpstr>Aptos Display</vt:lpstr>
      <vt:lpstr>Arial</vt:lpstr>
      <vt:lpstr>Calibri</vt:lpstr>
      <vt:lpstr>Times New Roman</vt:lpstr>
      <vt:lpstr>Verdana</vt:lpstr>
      <vt:lpstr>Wingdings</vt:lpstr>
      <vt:lpstr>89_Prezentacija_templateLV</vt:lpstr>
      <vt:lpstr>Office Theme</vt:lpstr>
      <vt:lpstr>4.2.1.3. pasākums “Infrastruktūras un mācību vides pilnveide efektīvas, kvalitatīvas un mūsdienīgas izglītības īstenošanai speciālās izglītības iestādēs”  Projekta iesnieguma sagatavošana un ieskats vērtēšanas kārtībā</vt:lpstr>
      <vt:lpstr>Projekta iesnieguma sagatavošana (1)</vt:lpstr>
      <vt:lpstr>Projekta iesnieguma sagatavošana (2)</vt:lpstr>
      <vt:lpstr>Projekta iesnieguma sagatavošana (3)</vt:lpstr>
      <vt:lpstr>Projekta iesnieguma sagatavošana (4)</vt:lpstr>
      <vt:lpstr>Projekta iesnieguma sagatavošana (5)</vt:lpstr>
      <vt:lpstr>Projekta iesnieguma sagatavošana (6)</vt:lpstr>
      <vt:lpstr>Projekta iesnieguma sagatavošana (7)</vt:lpstr>
      <vt:lpstr>Projekta iesnieguma sagatavošana (8)</vt:lpstr>
      <vt:lpstr>Projekta iesnieguma sagatavošana (9)</vt:lpstr>
      <vt:lpstr>Projekta iesnieguma sagatavošana (10)</vt:lpstr>
      <vt:lpstr>Projekta iesnieguma sagatavošana (11)</vt:lpstr>
      <vt:lpstr>Projekta iesnieguma sagatavošana (12)</vt:lpstr>
      <vt:lpstr>Projekta iesnieguma sagatavošana (13)</vt:lpstr>
      <vt:lpstr>Projekta iesnieguma sagatavošana (14)</vt:lpstr>
      <vt:lpstr>Projekta iesnieguma sagatavošana (15)</vt:lpstr>
      <vt:lpstr>Projekta iesnieguma sagatavošana (16)</vt:lpstr>
      <vt:lpstr>PowerPoint Presentation</vt:lpstr>
      <vt:lpstr>Projekta iesnieguma sagatavošana (18)</vt:lpstr>
      <vt:lpstr>Projekta iesnieguma sagatavošana (19)</vt:lpstr>
      <vt:lpstr>Vērtēšanas kārtība (1)</vt:lpstr>
      <vt:lpstr>Vērtēšanas kārtība (2)</vt:lpstr>
      <vt:lpstr>Vērtēšanas kārtība (3)</vt:lpstr>
      <vt:lpstr>Vērtēšanas kārtība (4)</vt:lpstr>
      <vt:lpstr>Vērtēšanas kārtība (5)</vt:lpstr>
      <vt:lpstr>Vērtēšanas kārtība (6)</vt:lpstr>
      <vt:lpstr>Vērtēšanas kārtība (7)</vt:lpstr>
      <vt:lpstr>Vērtēšanas kārtība (8)</vt:lpstr>
      <vt:lpstr>Vērtēšanas kārtība (9)</vt:lpstr>
      <vt:lpstr>Vērtēšanas kārtība (10)</vt:lpstr>
      <vt:lpstr>Vērtēšanas kārtība (11)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Agita Kandavniece</cp:lastModifiedBy>
  <cp:revision>30</cp:revision>
  <dcterms:created xsi:type="dcterms:W3CDTF">2014-11-20T14:46:47Z</dcterms:created>
  <dcterms:modified xsi:type="dcterms:W3CDTF">2024-04-29T13:41:47Z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MediaServiceImageTags">
    <vt:lpwstr/>
  </property>
  <property fmtid="{D5CDD505-2E9C-101B-9397-08002B2CF9AE}" pid="4" name="Order">
    <vt:r8>442900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