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4"/>
  </p:sldMasterIdLst>
  <p:notesMasterIdLst>
    <p:notesMasterId r:id="rId13"/>
  </p:notesMasterIdLst>
  <p:handoutMasterIdLst>
    <p:handoutMasterId r:id="rId14"/>
  </p:handoutMasterIdLst>
  <p:sldIdLst>
    <p:sldId id="261" r:id="rId5"/>
    <p:sldId id="683" r:id="rId6"/>
    <p:sldId id="685" r:id="rId7"/>
    <p:sldId id="691" r:id="rId8"/>
    <p:sldId id="690" r:id="rId9"/>
    <p:sldId id="686" r:id="rId10"/>
    <p:sldId id="692" r:id="rId11"/>
    <p:sldId id="259" r:id="rId12"/>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D3AECB-F504-4BCB-B177-4762E53D52CB}" v="412" dt="2024-04-29T14:48:27.209"/>
    <p1510:client id="{A40226E3-CEA4-4C3F-ABD2-2A5786BB8D1B}" v="7" dt="2024-04-30T07:32:11.3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975" autoAdjust="0"/>
  </p:normalViewPr>
  <p:slideViewPr>
    <p:cSldViewPr>
      <p:cViewPr varScale="1">
        <p:scale>
          <a:sx n="145" d="100"/>
          <a:sy n="145" d="100"/>
        </p:scale>
        <p:origin x="2260" y="8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5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Ausmane" userId="e84d4789-fefa-4638-8aea-74c3e580cb6d" providerId="ADAL" clId="{3ED3AECB-F504-4BCB-B177-4762E53D52CB}"/>
    <pc:docChg chg="undo custSel delSld modSld sldOrd">
      <pc:chgData name="Laura Ausmane" userId="e84d4789-fefa-4638-8aea-74c3e580cb6d" providerId="ADAL" clId="{3ED3AECB-F504-4BCB-B177-4762E53D52CB}" dt="2024-04-29T14:48:27.209" v="1773" actId="20577"/>
      <pc:docMkLst>
        <pc:docMk/>
      </pc:docMkLst>
      <pc:sldChg chg="modSp mod">
        <pc:chgData name="Laura Ausmane" userId="e84d4789-fefa-4638-8aea-74c3e580cb6d" providerId="ADAL" clId="{3ED3AECB-F504-4BCB-B177-4762E53D52CB}" dt="2024-04-29T12:21:51.093" v="1441" actId="1076"/>
        <pc:sldMkLst>
          <pc:docMk/>
          <pc:sldMk cId="4020285214" sldId="259"/>
        </pc:sldMkLst>
        <pc:spChg chg="mod">
          <ac:chgData name="Laura Ausmane" userId="e84d4789-fefa-4638-8aea-74c3e580cb6d" providerId="ADAL" clId="{3ED3AECB-F504-4BCB-B177-4762E53D52CB}" dt="2024-04-29T12:21:51.093" v="1441" actId="1076"/>
          <ac:spMkLst>
            <pc:docMk/>
            <pc:sldMk cId="4020285214" sldId="259"/>
            <ac:spMk id="8" creationId="{00000000-0000-0000-0000-000000000000}"/>
          </ac:spMkLst>
        </pc:spChg>
        <pc:spChg chg="mod">
          <ac:chgData name="Laura Ausmane" userId="e84d4789-fefa-4638-8aea-74c3e580cb6d" providerId="ADAL" clId="{3ED3AECB-F504-4BCB-B177-4762E53D52CB}" dt="2024-04-29T12:20:59.723" v="1408" actId="1076"/>
          <ac:spMkLst>
            <pc:docMk/>
            <pc:sldMk cId="4020285214" sldId="259"/>
            <ac:spMk id="9" creationId="{00000000-0000-0000-0000-000000000000}"/>
          </ac:spMkLst>
        </pc:spChg>
      </pc:sldChg>
      <pc:sldChg chg="modSp mod">
        <pc:chgData name="Laura Ausmane" userId="e84d4789-fefa-4638-8aea-74c3e580cb6d" providerId="ADAL" clId="{3ED3AECB-F504-4BCB-B177-4762E53D52CB}" dt="2024-04-29T08:37:23.612" v="5"/>
        <pc:sldMkLst>
          <pc:docMk/>
          <pc:sldMk cId="3909412885" sldId="261"/>
        </pc:sldMkLst>
        <pc:spChg chg="mod">
          <ac:chgData name="Laura Ausmane" userId="e84d4789-fefa-4638-8aea-74c3e580cb6d" providerId="ADAL" clId="{3ED3AECB-F504-4BCB-B177-4762E53D52CB}" dt="2024-04-29T08:37:23.612" v="5"/>
          <ac:spMkLst>
            <pc:docMk/>
            <pc:sldMk cId="3909412885" sldId="261"/>
            <ac:spMk id="2" creationId="{00000000-0000-0000-0000-000000000000}"/>
          </ac:spMkLst>
        </pc:spChg>
        <pc:spChg chg="mod">
          <ac:chgData name="Laura Ausmane" userId="e84d4789-fefa-4638-8aea-74c3e580cb6d" providerId="ADAL" clId="{3ED3AECB-F504-4BCB-B177-4762E53D52CB}" dt="2024-04-29T08:34:13.972" v="2" actId="20577"/>
          <ac:spMkLst>
            <pc:docMk/>
            <pc:sldMk cId="3909412885" sldId="261"/>
            <ac:spMk id="6" creationId="{00000000-0000-0000-0000-000000000000}"/>
          </ac:spMkLst>
        </pc:spChg>
      </pc:sldChg>
      <pc:sldChg chg="addSp delSp modSp mod setBg">
        <pc:chgData name="Laura Ausmane" userId="e84d4789-fefa-4638-8aea-74c3e580cb6d" providerId="ADAL" clId="{3ED3AECB-F504-4BCB-B177-4762E53D52CB}" dt="2024-04-29T08:42:35.021" v="28" actId="26606"/>
        <pc:sldMkLst>
          <pc:docMk/>
          <pc:sldMk cId="3621365180" sldId="683"/>
        </pc:sldMkLst>
        <pc:spChg chg="mod">
          <ac:chgData name="Laura Ausmane" userId="e84d4789-fefa-4638-8aea-74c3e580cb6d" providerId="ADAL" clId="{3ED3AECB-F504-4BCB-B177-4762E53D52CB}" dt="2024-04-29T08:42:20.450" v="19" actId="26606"/>
          <ac:spMkLst>
            <pc:docMk/>
            <pc:sldMk cId="3621365180" sldId="683"/>
            <ac:spMk id="2" creationId="{4F26E5D4-B150-491D-BC36-D9A0B62D3647}"/>
          </ac:spMkLst>
        </pc:spChg>
        <pc:spChg chg="add del">
          <ac:chgData name="Laura Ausmane" userId="e84d4789-fefa-4638-8aea-74c3e580cb6d" providerId="ADAL" clId="{3ED3AECB-F504-4BCB-B177-4762E53D52CB}" dt="2024-04-29T08:42:35.021" v="28" actId="26606"/>
          <ac:spMkLst>
            <pc:docMk/>
            <pc:sldMk cId="3621365180" sldId="683"/>
            <ac:spMk id="3" creationId="{87FEDD15-DF11-4378-B0CE-48886B1BBCE4}"/>
          </ac:spMkLst>
        </pc:spChg>
        <pc:spChg chg="add del">
          <ac:chgData name="Laura Ausmane" userId="e84d4789-fefa-4638-8aea-74c3e580cb6d" providerId="ADAL" clId="{3ED3AECB-F504-4BCB-B177-4762E53D52CB}" dt="2024-04-29T08:42:12.380" v="11" actId="26606"/>
          <ac:spMkLst>
            <pc:docMk/>
            <pc:sldMk cId="3621365180" sldId="683"/>
            <ac:spMk id="8" creationId="{19FE08D8-CEA0-461E-870A-02CD15D9B9D2}"/>
          </ac:spMkLst>
        </pc:spChg>
        <pc:spChg chg="add del">
          <ac:chgData name="Laura Ausmane" userId="e84d4789-fefa-4638-8aea-74c3e580cb6d" providerId="ADAL" clId="{3ED3AECB-F504-4BCB-B177-4762E53D52CB}" dt="2024-04-29T08:42:02.317" v="9" actId="26606"/>
          <ac:spMkLst>
            <pc:docMk/>
            <pc:sldMk cId="3621365180" sldId="683"/>
            <ac:spMk id="9" creationId="{B5E4CBEC-18A2-4509-A45D-D5E653582CED}"/>
          </ac:spMkLst>
        </pc:spChg>
        <pc:spChg chg="add del">
          <ac:chgData name="Laura Ausmane" userId="e84d4789-fefa-4638-8aea-74c3e580cb6d" providerId="ADAL" clId="{3ED3AECB-F504-4BCB-B177-4762E53D52CB}" dt="2024-04-29T08:42:12.380" v="11" actId="26606"/>
          <ac:spMkLst>
            <pc:docMk/>
            <pc:sldMk cId="3621365180" sldId="683"/>
            <ac:spMk id="10" creationId="{2B982904-A46E-41DF-BA98-61E2300C7DCB}"/>
          </ac:spMkLst>
        </pc:spChg>
        <pc:spChg chg="add del">
          <ac:chgData name="Laura Ausmane" userId="e84d4789-fefa-4638-8aea-74c3e580cb6d" providerId="ADAL" clId="{3ED3AECB-F504-4BCB-B177-4762E53D52CB}" dt="2024-04-29T08:42:02.317" v="9" actId="26606"/>
          <ac:spMkLst>
            <pc:docMk/>
            <pc:sldMk cId="3621365180" sldId="683"/>
            <ac:spMk id="11" creationId="{0A5EA4A7-4381-4FC6-AA9A-C9EA77B84F8A}"/>
          </ac:spMkLst>
        </pc:spChg>
        <pc:spChg chg="add del">
          <ac:chgData name="Laura Ausmane" userId="e84d4789-fefa-4638-8aea-74c3e580cb6d" providerId="ADAL" clId="{3ED3AECB-F504-4BCB-B177-4762E53D52CB}" dt="2024-04-29T08:42:12.380" v="11" actId="26606"/>
          <ac:spMkLst>
            <pc:docMk/>
            <pc:sldMk cId="3621365180" sldId="683"/>
            <ac:spMk id="12" creationId="{27018161-547E-48F7-A0D9-272C9EA5B379}"/>
          </ac:spMkLst>
        </pc:spChg>
        <pc:spChg chg="add del">
          <ac:chgData name="Laura Ausmane" userId="e84d4789-fefa-4638-8aea-74c3e580cb6d" providerId="ADAL" clId="{3ED3AECB-F504-4BCB-B177-4762E53D52CB}" dt="2024-04-29T08:42:02.317" v="9" actId="26606"/>
          <ac:spMkLst>
            <pc:docMk/>
            <pc:sldMk cId="3621365180" sldId="683"/>
            <ac:spMk id="13" creationId="{E6295D53-0474-4725-85BE-1F15FCC2D97F}"/>
          </ac:spMkLst>
        </pc:spChg>
        <pc:spChg chg="add del">
          <ac:chgData name="Laura Ausmane" userId="e84d4789-fefa-4638-8aea-74c3e580cb6d" providerId="ADAL" clId="{3ED3AECB-F504-4BCB-B177-4762E53D52CB}" dt="2024-04-29T08:42:12.380" v="11" actId="26606"/>
          <ac:spMkLst>
            <pc:docMk/>
            <pc:sldMk cId="3621365180" sldId="683"/>
            <ac:spMk id="15" creationId="{87FEDD15-DF11-4378-B0CE-48886B1BBCE4}"/>
          </ac:spMkLst>
        </pc:spChg>
        <pc:spChg chg="add del">
          <ac:chgData name="Laura Ausmane" userId="e84d4789-fefa-4638-8aea-74c3e580cb6d" providerId="ADAL" clId="{3ED3AECB-F504-4BCB-B177-4762E53D52CB}" dt="2024-04-29T08:42:13.144" v="13" actId="26606"/>
          <ac:spMkLst>
            <pc:docMk/>
            <pc:sldMk cId="3621365180" sldId="683"/>
            <ac:spMk id="17" creationId="{B5E4CBEC-18A2-4509-A45D-D5E653582CED}"/>
          </ac:spMkLst>
        </pc:spChg>
        <pc:spChg chg="add del">
          <ac:chgData name="Laura Ausmane" userId="e84d4789-fefa-4638-8aea-74c3e580cb6d" providerId="ADAL" clId="{3ED3AECB-F504-4BCB-B177-4762E53D52CB}" dt="2024-04-29T08:42:13.144" v="13" actId="26606"/>
          <ac:spMkLst>
            <pc:docMk/>
            <pc:sldMk cId="3621365180" sldId="683"/>
            <ac:spMk id="18" creationId="{0A5EA4A7-4381-4FC6-AA9A-C9EA77B84F8A}"/>
          </ac:spMkLst>
        </pc:spChg>
        <pc:spChg chg="add del">
          <ac:chgData name="Laura Ausmane" userId="e84d4789-fefa-4638-8aea-74c3e580cb6d" providerId="ADAL" clId="{3ED3AECB-F504-4BCB-B177-4762E53D52CB}" dt="2024-04-29T08:42:13.144" v="13" actId="26606"/>
          <ac:spMkLst>
            <pc:docMk/>
            <pc:sldMk cId="3621365180" sldId="683"/>
            <ac:spMk id="19" creationId="{E6295D53-0474-4725-85BE-1F15FCC2D97F}"/>
          </ac:spMkLst>
        </pc:spChg>
        <pc:spChg chg="add del">
          <ac:chgData name="Laura Ausmane" userId="e84d4789-fefa-4638-8aea-74c3e580cb6d" providerId="ADAL" clId="{3ED3AECB-F504-4BCB-B177-4762E53D52CB}" dt="2024-04-29T08:42:14.967" v="15" actId="26606"/>
          <ac:spMkLst>
            <pc:docMk/>
            <pc:sldMk cId="3621365180" sldId="683"/>
            <ac:spMk id="25" creationId="{0A46F010-D160-4609-8979-FFD8C1EA6C43}"/>
          </ac:spMkLst>
        </pc:spChg>
        <pc:spChg chg="add del">
          <ac:chgData name="Laura Ausmane" userId="e84d4789-fefa-4638-8aea-74c3e580cb6d" providerId="ADAL" clId="{3ED3AECB-F504-4BCB-B177-4762E53D52CB}" dt="2024-04-29T08:42:14.967" v="15" actId="26606"/>
          <ac:spMkLst>
            <pc:docMk/>
            <pc:sldMk cId="3621365180" sldId="683"/>
            <ac:spMk id="26" creationId="{91328346-8BAD-4616-B50B-5CFDA5648D6A}"/>
          </ac:spMkLst>
        </pc:spChg>
        <pc:spChg chg="add del">
          <ac:chgData name="Laura Ausmane" userId="e84d4789-fefa-4638-8aea-74c3e580cb6d" providerId="ADAL" clId="{3ED3AECB-F504-4BCB-B177-4762E53D52CB}" dt="2024-04-29T08:42:14.967" v="15" actId="26606"/>
          <ac:spMkLst>
            <pc:docMk/>
            <pc:sldMk cId="3621365180" sldId="683"/>
            <ac:spMk id="27" creationId="{81B8C4F6-C3AC-4C94-8EC7-E4F7B7E9CDB6}"/>
          </ac:spMkLst>
        </pc:spChg>
        <pc:spChg chg="add del">
          <ac:chgData name="Laura Ausmane" userId="e84d4789-fefa-4638-8aea-74c3e580cb6d" providerId="ADAL" clId="{3ED3AECB-F504-4BCB-B177-4762E53D52CB}" dt="2024-04-29T08:42:14.967" v="15" actId="26606"/>
          <ac:spMkLst>
            <pc:docMk/>
            <pc:sldMk cId="3621365180" sldId="683"/>
            <ac:spMk id="35" creationId="{87FEDD15-DF11-4378-B0CE-48886B1BBCE4}"/>
          </ac:spMkLst>
        </pc:spChg>
        <pc:spChg chg="add del">
          <ac:chgData name="Laura Ausmane" userId="e84d4789-fefa-4638-8aea-74c3e580cb6d" providerId="ADAL" clId="{3ED3AECB-F504-4BCB-B177-4762E53D52CB}" dt="2024-04-29T08:42:18.654" v="17" actId="26606"/>
          <ac:spMkLst>
            <pc:docMk/>
            <pc:sldMk cId="3621365180" sldId="683"/>
            <ac:spMk id="37" creationId="{C8C9F670-D457-4F9E-BDA1-B6468C7782EB}"/>
          </ac:spMkLst>
        </pc:spChg>
        <pc:spChg chg="add del">
          <ac:chgData name="Laura Ausmane" userId="e84d4789-fefa-4638-8aea-74c3e580cb6d" providerId="ADAL" clId="{3ED3AECB-F504-4BCB-B177-4762E53D52CB}" dt="2024-04-29T08:42:18.654" v="17" actId="26606"/>
          <ac:spMkLst>
            <pc:docMk/>
            <pc:sldMk cId="3621365180" sldId="683"/>
            <ac:spMk id="38" creationId="{240E2333-C7BB-42CB-A674-0BE0C8ED7B26}"/>
          </ac:spMkLst>
        </pc:spChg>
        <pc:spChg chg="add del">
          <ac:chgData name="Laura Ausmane" userId="e84d4789-fefa-4638-8aea-74c3e580cb6d" providerId="ADAL" clId="{3ED3AECB-F504-4BCB-B177-4762E53D52CB}" dt="2024-04-29T08:42:18.654" v="17" actId="26606"/>
          <ac:spMkLst>
            <pc:docMk/>
            <pc:sldMk cId="3621365180" sldId="683"/>
            <ac:spMk id="39" creationId="{6CADF7DA-72EF-4990-9F27-D443BAF7D83E}"/>
          </ac:spMkLst>
        </pc:spChg>
        <pc:spChg chg="add del">
          <ac:chgData name="Laura Ausmane" userId="e84d4789-fefa-4638-8aea-74c3e580cb6d" providerId="ADAL" clId="{3ED3AECB-F504-4BCB-B177-4762E53D52CB}" dt="2024-04-29T08:42:20.450" v="19" actId="26606"/>
          <ac:spMkLst>
            <pc:docMk/>
            <pc:sldMk cId="3621365180" sldId="683"/>
            <ac:spMk id="42" creationId="{CD306B45-25EE-434D-ABA9-A27B79320CFF}"/>
          </ac:spMkLst>
        </pc:spChg>
        <pc:spChg chg="add del">
          <ac:chgData name="Laura Ausmane" userId="e84d4789-fefa-4638-8aea-74c3e580cb6d" providerId="ADAL" clId="{3ED3AECB-F504-4BCB-B177-4762E53D52CB}" dt="2024-04-29T08:42:20.450" v="19" actId="26606"/>
          <ac:spMkLst>
            <pc:docMk/>
            <pc:sldMk cId="3621365180" sldId="683"/>
            <ac:spMk id="43" creationId="{0A42F85E-4939-431E-8B4A-EC07C8E0AB65}"/>
          </ac:spMkLst>
        </pc:spChg>
        <pc:spChg chg="add del">
          <ac:chgData name="Laura Ausmane" userId="e84d4789-fefa-4638-8aea-74c3e580cb6d" providerId="ADAL" clId="{3ED3AECB-F504-4BCB-B177-4762E53D52CB}" dt="2024-04-29T08:42:20.450" v="19" actId="26606"/>
          <ac:spMkLst>
            <pc:docMk/>
            <pc:sldMk cId="3621365180" sldId="683"/>
            <ac:spMk id="52" creationId="{87FEDD15-DF11-4378-B0CE-48886B1BBCE4}"/>
          </ac:spMkLst>
        </pc:spChg>
        <pc:spChg chg="add">
          <ac:chgData name="Laura Ausmane" userId="e84d4789-fefa-4638-8aea-74c3e580cb6d" providerId="ADAL" clId="{3ED3AECB-F504-4BCB-B177-4762E53D52CB}" dt="2024-04-29T08:42:35.021" v="28" actId="26606"/>
          <ac:spMkLst>
            <pc:docMk/>
            <pc:sldMk cId="3621365180" sldId="683"/>
            <ac:spMk id="62" creationId="{0A46F010-D160-4609-8979-FFD8C1EA6C43}"/>
          </ac:spMkLst>
        </pc:spChg>
        <pc:spChg chg="add">
          <ac:chgData name="Laura Ausmane" userId="e84d4789-fefa-4638-8aea-74c3e580cb6d" providerId="ADAL" clId="{3ED3AECB-F504-4BCB-B177-4762E53D52CB}" dt="2024-04-29T08:42:35.021" v="28" actId="26606"/>
          <ac:spMkLst>
            <pc:docMk/>
            <pc:sldMk cId="3621365180" sldId="683"/>
            <ac:spMk id="63" creationId="{81B8C4F6-C3AC-4C94-8EC7-E4F7B7E9CDB6}"/>
          </ac:spMkLst>
        </pc:spChg>
        <pc:spChg chg="add">
          <ac:chgData name="Laura Ausmane" userId="e84d4789-fefa-4638-8aea-74c3e580cb6d" providerId="ADAL" clId="{3ED3AECB-F504-4BCB-B177-4762E53D52CB}" dt="2024-04-29T08:42:35.021" v="28" actId="26606"/>
          <ac:spMkLst>
            <pc:docMk/>
            <pc:sldMk cId="3621365180" sldId="683"/>
            <ac:spMk id="72" creationId="{91328346-8BAD-4616-B50B-5CFDA5648D6A}"/>
          </ac:spMkLst>
        </pc:spChg>
        <pc:spChg chg="add">
          <ac:chgData name="Laura Ausmane" userId="e84d4789-fefa-4638-8aea-74c3e580cb6d" providerId="ADAL" clId="{3ED3AECB-F504-4BCB-B177-4762E53D52CB}" dt="2024-04-29T08:42:35.021" v="28" actId="26606"/>
          <ac:spMkLst>
            <pc:docMk/>
            <pc:sldMk cId="3621365180" sldId="683"/>
            <ac:spMk id="73" creationId="{87FEDD15-DF11-4378-B0CE-48886B1BBCE4}"/>
          </ac:spMkLst>
        </pc:spChg>
        <pc:grpChg chg="add del">
          <ac:chgData name="Laura Ausmane" userId="e84d4789-fefa-4638-8aea-74c3e580cb6d" providerId="ADAL" clId="{3ED3AECB-F504-4BCB-B177-4762E53D52CB}" dt="2024-04-29T08:42:20.450" v="19" actId="26606"/>
          <ac:grpSpMkLst>
            <pc:docMk/>
            <pc:sldMk cId="3621365180" sldId="683"/>
            <ac:grpSpMk id="14" creationId="{5D2B17EF-74EB-4C33-B2E2-8E727B2E7D68}"/>
          </ac:grpSpMkLst>
        </pc:grpChg>
        <pc:grpChg chg="add del">
          <ac:chgData name="Laura Ausmane" userId="e84d4789-fefa-4638-8aea-74c3e580cb6d" providerId="ADAL" clId="{3ED3AECB-F504-4BCB-B177-4762E53D52CB}" dt="2024-04-29T08:42:14.967" v="15" actId="26606"/>
          <ac:grpSpMkLst>
            <pc:docMk/>
            <pc:sldMk cId="3621365180" sldId="683"/>
            <ac:grpSpMk id="28" creationId="{0B789310-9859-4942-98C8-3D2F12AAAE73}"/>
          </ac:grpSpMkLst>
        </pc:grpChg>
        <pc:grpChg chg="add">
          <ac:chgData name="Laura Ausmane" userId="e84d4789-fefa-4638-8aea-74c3e580cb6d" providerId="ADAL" clId="{3ED3AECB-F504-4BCB-B177-4762E53D52CB}" dt="2024-04-29T08:42:35.021" v="28" actId="26606"/>
          <ac:grpSpMkLst>
            <pc:docMk/>
            <pc:sldMk cId="3621365180" sldId="683"/>
            <ac:grpSpMk id="64" creationId="{0B789310-9859-4942-98C8-3D2F12AAAE73}"/>
          </ac:grpSpMkLst>
        </pc:grpChg>
        <pc:graphicFrameChg chg="add del">
          <ac:chgData name="Laura Ausmane" userId="e84d4789-fefa-4638-8aea-74c3e580cb6d" providerId="ADAL" clId="{3ED3AECB-F504-4BCB-B177-4762E53D52CB}" dt="2024-04-29T08:42:02.317" v="9" actId="26606"/>
          <ac:graphicFrameMkLst>
            <pc:docMk/>
            <pc:sldMk cId="3621365180" sldId="683"/>
            <ac:graphicFrameMk id="5" creationId="{33017D13-2004-5B83-4453-6EF3F06D9722}"/>
          </ac:graphicFrameMkLst>
        </pc:graphicFrameChg>
        <pc:graphicFrameChg chg="add del">
          <ac:chgData name="Laura Ausmane" userId="e84d4789-fefa-4638-8aea-74c3e580cb6d" providerId="ADAL" clId="{3ED3AECB-F504-4BCB-B177-4762E53D52CB}" dt="2024-04-29T08:42:13.144" v="13" actId="26606"/>
          <ac:graphicFrameMkLst>
            <pc:docMk/>
            <pc:sldMk cId="3621365180" sldId="683"/>
            <ac:graphicFrameMk id="20" creationId="{DC541F38-481C-DFB4-61DA-2B79C2C4C6BF}"/>
          </ac:graphicFrameMkLst>
        </pc:graphicFrameChg>
        <pc:graphicFrameChg chg="add del">
          <ac:chgData name="Laura Ausmane" userId="e84d4789-fefa-4638-8aea-74c3e580cb6d" providerId="ADAL" clId="{3ED3AECB-F504-4BCB-B177-4762E53D52CB}" dt="2024-04-29T08:42:18.654" v="17" actId="26606"/>
          <ac:graphicFrameMkLst>
            <pc:docMk/>
            <pc:sldMk cId="3621365180" sldId="683"/>
            <ac:graphicFrameMk id="40" creationId="{F3FD1720-1070-278E-4471-C0DBFF751B4B}"/>
          </ac:graphicFrameMkLst>
        </pc:graphicFrameChg>
        <pc:graphicFrameChg chg="add del">
          <ac:chgData name="Laura Ausmane" userId="e84d4789-fefa-4638-8aea-74c3e580cb6d" providerId="ADAL" clId="{3ED3AECB-F504-4BCB-B177-4762E53D52CB}" dt="2024-04-29T08:42:25.436" v="21" actId="26606"/>
          <ac:graphicFrameMkLst>
            <pc:docMk/>
            <pc:sldMk cId="3621365180" sldId="683"/>
            <ac:graphicFrameMk id="54" creationId="{91642423-B4A4-9B48-BD17-465F14C650AF}"/>
          </ac:graphicFrameMkLst>
        </pc:graphicFrameChg>
        <pc:graphicFrameChg chg="add del">
          <ac:chgData name="Laura Ausmane" userId="e84d4789-fefa-4638-8aea-74c3e580cb6d" providerId="ADAL" clId="{3ED3AECB-F504-4BCB-B177-4762E53D52CB}" dt="2024-04-29T08:42:28.479" v="23" actId="26606"/>
          <ac:graphicFrameMkLst>
            <pc:docMk/>
            <pc:sldMk cId="3621365180" sldId="683"/>
            <ac:graphicFrameMk id="56" creationId="{7EFDAC43-DDE4-8988-C305-ECF12C803BA2}"/>
          </ac:graphicFrameMkLst>
        </pc:graphicFrameChg>
        <pc:graphicFrameChg chg="add del">
          <ac:chgData name="Laura Ausmane" userId="e84d4789-fefa-4638-8aea-74c3e580cb6d" providerId="ADAL" clId="{3ED3AECB-F504-4BCB-B177-4762E53D52CB}" dt="2024-04-29T08:42:29.986" v="25" actId="26606"/>
          <ac:graphicFrameMkLst>
            <pc:docMk/>
            <pc:sldMk cId="3621365180" sldId="683"/>
            <ac:graphicFrameMk id="58" creationId="{59BAEFCD-47A2-A2DD-F743-4E20469C4554}"/>
          </ac:graphicFrameMkLst>
        </pc:graphicFrameChg>
        <pc:graphicFrameChg chg="add del">
          <ac:chgData name="Laura Ausmane" userId="e84d4789-fefa-4638-8aea-74c3e580cb6d" providerId="ADAL" clId="{3ED3AECB-F504-4BCB-B177-4762E53D52CB}" dt="2024-04-29T08:42:35.012" v="27" actId="26606"/>
          <ac:graphicFrameMkLst>
            <pc:docMk/>
            <pc:sldMk cId="3621365180" sldId="683"/>
            <ac:graphicFrameMk id="60" creationId="{3ED5BC65-12A4-1029-1E44-DD111C9D8351}"/>
          </ac:graphicFrameMkLst>
        </pc:graphicFrameChg>
        <pc:cxnChg chg="add del">
          <ac:chgData name="Laura Ausmane" userId="e84d4789-fefa-4638-8aea-74c3e580cb6d" providerId="ADAL" clId="{3ED3AECB-F504-4BCB-B177-4762E53D52CB}" dt="2024-04-29T08:42:20.450" v="19" actId="26606"/>
          <ac:cxnSpMkLst>
            <pc:docMk/>
            <pc:sldMk cId="3621365180" sldId="683"/>
            <ac:cxnSpMk id="44" creationId="{27EBB3F9-D6F7-4F6A-8843-9FEBA15E4969}"/>
          </ac:cxnSpMkLst>
        </pc:cxnChg>
      </pc:sldChg>
      <pc:sldChg chg="addSp delSp modSp mod setBg">
        <pc:chgData name="Laura Ausmane" userId="e84d4789-fefa-4638-8aea-74c3e580cb6d" providerId="ADAL" clId="{3ED3AECB-F504-4BCB-B177-4762E53D52CB}" dt="2024-04-29T08:45:58.383" v="41" actId="26606"/>
        <pc:sldMkLst>
          <pc:docMk/>
          <pc:sldMk cId="3839613714" sldId="685"/>
        </pc:sldMkLst>
        <pc:spChg chg="mod">
          <ac:chgData name="Laura Ausmane" userId="e84d4789-fefa-4638-8aea-74c3e580cb6d" providerId="ADAL" clId="{3ED3AECB-F504-4BCB-B177-4762E53D52CB}" dt="2024-04-29T08:45:58.383" v="41" actId="26606"/>
          <ac:spMkLst>
            <pc:docMk/>
            <pc:sldMk cId="3839613714" sldId="685"/>
            <ac:spMk id="2" creationId="{A5F490BF-4684-4C06-B586-F646CF1A59A6}"/>
          </ac:spMkLst>
        </pc:spChg>
        <pc:spChg chg="add del mod">
          <ac:chgData name="Laura Ausmane" userId="e84d4789-fefa-4638-8aea-74c3e580cb6d" providerId="ADAL" clId="{3ED3AECB-F504-4BCB-B177-4762E53D52CB}" dt="2024-04-29T08:45:58.383" v="41" actId="26606"/>
          <ac:spMkLst>
            <pc:docMk/>
            <pc:sldMk cId="3839613714" sldId="685"/>
            <ac:spMk id="3" creationId="{9BB62273-B68E-42D6-B5F6-FC73D6D65D06}"/>
          </ac:spMkLst>
        </pc:spChg>
        <pc:spChg chg="add del">
          <ac:chgData name="Laura Ausmane" userId="e84d4789-fefa-4638-8aea-74c3e580cb6d" providerId="ADAL" clId="{3ED3AECB-F504-4BCB-B177-4762E53D52CB}" dt="2024-04-29T08:45:39.950" v="32" actId="26606"/>
          <ac:spMkLst>
            <pc:docMk/>
            <pc:sldMk cId="3839613714" sldId="685"/>
            <ac:spMk id="8" creationId="{0A46F010-D160-4609-8979-FFD8C1EA6C43}"/>
          </ac:spMkLst>
        </pc:spChg>
        <pc:spChg chg="add del">
          <ac:chgData name="Laura Ausmane" userId="e84d4789-fefa-4638-8aea-74c3e580cb6d" providerId="ADAL" clId="{3ED3AECB-F504-4BCB-B177-4762E53D52CB}" dt="2024-04-29T08:45:50.354" v="34" actId="26606"/>
          <ac:spMkLst>
            <pc:docMk/>
            <pc:sldMk cId="3839613714" sldId="685"/>
            <ac:spMk id="9" creationId="{63C85234-2815-43E0-B6D4-85768D0724F8}"/>
          </ac:spMkLst>
        </pc:spChg>
        <pc:spChg chg="add del">
          <ac:chgData name="Laura Ausmane" userId="e84d4789-fefa-4638-8aea-74c3e580cb6d" providerId="ADAL" clId="{3ED3AECB-F504-4BCB-B177-4762E53D52CB}" dt="2024-04-29T08:45:39.950" v="32" actId="26606"/>
          <ac:spMkLst>
            <pc:docMk/>
            <pc:sldMk cId="3839613714" sldId="685"/>
            <ac:spMk id="10" creationId="{81B8C4F6-C3AC-4C94-8EC7-E4F7B7E9CDB6}"/>
          </ac:spMkLst>
        </pc:spChg>
        <pc:spChg chg="add del">
          <ac:chgData name="Laura Ausmane" userId="e84d4789-fefa-4638-8aea-74c3e580cb6d" providerId="ADAL" clId="{3ED3AECB-F504-4BCB-B177-4762E53D52CB}" dt="2024-04-29T08:45:39.950" v="32" actId="26606"/>
          <ac:spMkLst>
            <pc:docMk/>
            <pc:sldMk cId="3839613714" sldId="685"/>
            <ac:spMk id="26" creationId="{91328346-8BAD-4616-B50B-5CFDA5648D6A}"/>
          </ac:spMkLst>
        </pc:spChg>
        <pc:spChg chg="add del">
          <ac:chgData name="Laura Ausmane" userId="e84d4789-fefa-4638-8aea-74c3e580cb6d" providerId="ADAL" clId="{3ED3AECB-F504-4BCB-B177-4762E53D52CB}" dt="2024-04-29T08:45:50.354" v="34" actId="26606"/>
          <ac:spMkLst>
            <pc:docMk/>
            <pc:sldMk cId="3839613714" sldId="685"/>
            <ac:spMk id="39" creationId="{926D9C90-73C9-40EA-869D-5EB849F5F531}"/>
          </ac:spMkLst>
        </pc:spChg>
        <pc:spChg chg="add del">
          <ac:chgData name="Laura Ausmane" userId="e84d4789-fefa-4638-8aea-74c3e580cb6d" providerId="ADAL" clId="{3ED3AECB-F504-4BCB-B177-4762E53D52CB}" dt="2024-04-29T08:45:50.354" v="34" actId="26606"/>
          <ac:spMkLst>
            <pc:docMk/>
            <pc:sldMk cId="3839613714" sldId="685"/>
            <ac:spMk id="41" creationId="{44779D36-BCBC-4639-8333-249431E268FD}"/>
          </ac:spMkLst>
        </pc:spChg>
        <pc:spChg chg="add del">
          <ac:chgData name="Laura Ausmane" userId="e84d4789-fefa-4638-8aea-74c3e580cb6d" providerId="ADAL" clId="{3ED3AECB-F504-4BCB-B177-4762E53D52CB}" dt="2024-04-29T08:45:52.022" v="36" actId="26606"/>
          <ac:spMkLst>
            <pc:docMk/>
            <pc:sldMk cId="3839613714" sldId="685"/>
            <ac:spMk id="54" creationId="{DCC583FC-3774-47D1-9A8B-E0DBA89CBF6F}"/>
          </ac:spMkLst>
        </pc:spChg>
        <pc:spChg chg="add del">
          <ac:chgData name="Laura Ausmane" userId="e84d4789-fefa-4638-8aea-74c3e580cb6d" providerId="ADAL" clId="{3ED3AECB-F504-4BCB-B177-4762E53D52CB}" dt="2024-04-29T08:45:52.022" v="36" actId="26606"/>
          <ac:spMkLst>
            <pc:docMk/>
            <pc:sldMk cId="3839613714" sldId="685"/>
            <ac:spMk id="70" creationId="{AECDF498-6F66-4565-9FB7-10767033377B}"/>
          </ac:spMkLst>
        </pc:spChg>
        <pc:spChg chg="add del">
          <ac:chgData name="Laura Ausmane" userId="e84d4789-fefa-4638-8aea-74c3e580cb6d" providerId="ADAL" clId="{3ED3AECB-F504-4BCB-B177-4762E53D52CB}" dt="2024-04-29T08:45:52.022" v="36" actId="26606"/>
          <ac:spMkLst>
            <pc:docMk/>
            <pc:sldMk cId="3839613714" sldId="685"/>
            <ac:spMk id="71" creationId="{E0779346-49CA-41C2-BD0A-62F2E1903A7B}"/>
          </ac:spMkLst>
        </pc:spChg>
        <pc:spChg chg="add del">
          <ac:chgData name="Laura Ausmane" userId="e84d4789-fefa-4638-8aea-74c3e580cb6d" providerId="ADAL" clId="{3ED3AECB-F504-4BCB-B177-4762E53D52CB}" dt="2024-04-29T08:45:55.539" v="38" actId="26606"/>
          <ac:spMkLst>
            <pc:docMk/>
            <pc:sldMk cId="3839613714" sldId="685"/>
            <ac:spMk id="74" creationId="{3EE1A71F-2664-4E38-A47B-A6F74A66A5BA}"/>
          </ac:spMkLst>
        </pc:spChg>
        <pc:spChg chg="add del">
          <ac:chgData name="Laura Ausmane" userId="e84d4789-fefa-4638-8aea-74c3e580cb6d" providerId="ADAL" clId="{3ED3AECB-F504-4BCB-B177-4762E53D52CB}" dt="2024-04-29T08:45:55.539" v="38" actId="26606"/>
          <ac:spMkLst>
            <pc:docMk/>
            <pc:sldMk cId="3839613714" sldId="685"/>
            <ac:spMk id="75" creationId="{895A2202-3CDB-4BEB-B357-591207B19CE3}"/>
          </ac:spMkLst>
        </pc:spChg>
        <pc:spChg chg="add del">
          <ac:chgData name="Laura Ausmane" userId="e84d4789-fefa-4638-8aea-74c3e580cb6d" providerId="ADAL" clId="{3ED3AECB-F504-4BCB-B177-4762E53D52CB}" dt="2024-04-29T08:45:55.539" v="38" actId="26606"/>
          <ac:spMkLst>
            <pc:docMk/>
            <pc:sldMk cId="3839613714" sldId="685"/>
            <ac:spMk id="76" creationId="{3AD441E9-6D75-456C-B0AE-40B2012E17CA}"/>
          </ac:spMkLst>
        </pc:spChg>
        <pc:spChg chg="add del">
          <ac:chgData name="Laura Ausmane" userId="e84d4789-fefa-4638-8aea-74c3e580cb6d" providerId="ADAL" clId="{3ED3AECB-F504-4BCB-B177-4762E53D52CB}" dt="2024-04-29T08:45:58.383" v="40" actId="26606"/>
          <ac:spMkLst>
            <pc:docMk/>
            <pc:sldMk cId="3839613714" sldId="685"/>
            <ac:spMk id="79" creationId="{19FE08D8-CEA0-461E-870A-02CD15D9B9D2}"/>
          </ac:spMkLst>
        </pc:spChg>
        <pc:spChg chg="add del">
          <ac:chgData name="Laura Ausmane" userId="e84d4789-fefa-4638-8aea-74c3e580cb6d" providerId="ADAL" clId="{3ED3AECB-F504-4BCB-B177-4762E53D52CB}" dt="2024-04-29T08:45:58.383" v="40" actId="26606"/>
          <ac:spMkLst>
            <pc:docMk/>
            <pc:sldMk cId="3839613714" sldId="685"/>
            <ac:spMk id="80" creationId="{2B982904-A46E-41DF-BA98-61E2300C7DCB}"/>
          </ac:spMkLst>
        </pc:spChg>
        <pc:spChg chg="add del">
          <ac:chgData name="Laura Ausmane" userId="e84d4789-fefa-4638-8aea-74c3e580cb6d" providerId="ADAL" clId="{3ED3AECB-F504-4BCB-B177-4762E53D52CB}" dt="2024-04-29T08:45:58.383" v="40" actId="26606"/>
          <ac:spMkLst>
            <pc:docMk/>
            <pc:sldMk cId="3839613714" sldId="685"/>
            <ac:spMk id="81" creationId="{27018161-547E-48F7-A0D9-272C9EA5B379}"/>
          </ac:spMkLst>
        </pc:spChg>
        <pc:spChg chg="add del">
          <ac:chgData name="Laura Ausmane" userId="e84d4789-fefa-4638-8aea-74c3e580cb6d" providerId="ADAL" clId="{3ED3AECB-F504-4BCB-B177-4762E53D52CB}" dt="2024-04-29T08:45:58.383" v="40" actId="26606"/>
          <ac:spMkLst>
            <pc:docMk/>
            <pc:sldMk cId="3839613714" sldId="685"/>
            <ac:spMk id="82" creationId="{9BB62273-B68E-42D6-B5F6-FC73D6D65D06}"/>
          </ac:spMkLst>
        </pc:spChg>
        <pc:spChg chg="add">
          <ac:chgData name="Laura Ausmane" userId="e84d4789-fefa-4638-8aea-74c3e580cb6d" providerId="ADAL" clId="{3ED3AECB-F504-4BCB-B177-4762E53D52CB}" dt="2024-04-29T08:45:58.383" v="41" actId="26606"/>
          <ac:spMkLst>
            <pc:docMk/>
            <pc:sldMk cId="3839613714" sldId="685"/>
            <ac:spMk id="84" creationId="{0A46F010-D160-4609-8979-FFD8C1EA6C43}"/>
          </ac:spMkLst>
        </pc:spChg>
        <pc:spChg chg="add">
          <ac:chgData name="Laura Ausmane" userId="e84d4789-fefa-4638-8aea-74c3e580cb6d" providerId="ADAL" clId="{3ED3AECB-F504-4BCB-B177-4762E53D52CB}" dt="2024-04-29T08:45:58.383" v="41" actId="26606"/>
          <ac:spMkLst>
            <pc:docMk/>
            <pc:sldMk cId="3839613714" sldId="685"/>
            <ac:spMk id="85" creationId="{81B8C4F6-C3AC-4C94-8EC7-E4F7B7E9CDB6}"/>
          </ac:spMkLst>
        </pc:spChg>
        <pc:spChg chg="add">
          <ac:chgData name="Laura Ausmane" userId="e84d4789-fefa-4638-8aea-74c3e580cb6d" providerId="ADAL" clId="{3ED3AECB-F504-4BCB-B177-4762E53D52CB}" dt="2024-04-29T08:45:58.383" v="41" actId="26606"/>
          <ac:spMkLst>
            <pc:docMk/>
            <pc:sldMk cId="3839613714" sldId="685"/>
            <ac:spMk id="87" creationId="{91328346-8BAD-4616-B50B-5CFDA5648D6A}"/>
          </ac:spMkLst>
        </pc:spChg>
        <pc:spChg chg="add">
          <ac:chgData name="Laura Ausmane" userId="e84d4789-fefa-4638-8aea-74c3e580cb6d" providerId="ADAL" clId="{3ED3AECB-F504-4BCB-B177-4762E53D52CB}" dt="2024-04-29T08:45:58.383" v="41" actId="26606"/>
          <ac:spMkLst>
            <pc:docMk/>
            <pc:sldMk cId="3839613714" sldId="685"/>
            <ac:spMk id="88" creationId="{9BB62273-B68E-42D6-B5F6-FC73D6D65D06}"/>
          </ac:spMkLst>
        </pc:spChg>
        <pc:grpChg chg="add del">
          <ac:chgData name="Laura Ausmane" userId="e84d4789-fefa-4638-8aea-74c3e580cb6d" providerId="ADAL" clId="{3ED3AECB-F504-4BCB-B177-4762E53D52CB}" dt="2024-04-29T08:45:50.354" v="34" actId="26606"/>
          <ac:grpSpMkLst>
            <pc:docMk/>
            <pc:sldMk cId="3839613714" sldId="685"/>
            <ac:grpSpMk id="11" creationId="{3020C834-9D29-48AC-A91B-93490076930E}"/>
          </ac:grpSpMkLst>
        </pc:grpChg>
        <pc:grpChg chg="add del">
          <ac:chgData name="Laura Ausmane" userId="e84d4789-fefa-4638-8aea-74c3e580cb6d" providerId="ADAL" clId="{3ED3AECB-F504-4BCB-B177-4762E53D52CB}" dt="2024-04-29T08:45:39.950" v="32" actId="26606"/>
          <ac:grpSpMkLst>
            <pc:docMk/>
            <pc:sldMk cId="3839613714" sldId="685"/>
            <ac:grpSpMk id="12" creationId="{0B789310-9859-4942-98C8-3D2F12AAAE73}"/>
          </ac:grpSpMkLst>
        </pc:grpChg>
        <pc:grpChg chg="add del">
          <ac:chgData name="Laura Ausmane" userId="e84d4789-fefa-4638-8aea-74c3e580cb6d" providerId="ADAL" clId="{3ED3AECB-F504-4BCB-B177-4762E53D52CB}" dt="2024-04-29T08:45:50.354" v="34" actId="26606"/>
          <ac:grpSpMkLst>
            <pc:docMk/>
            <pc:sldMk cId="3839613714" sldId="685"/>
            <ac:grpSpMk id="25" creationId="{76E08E07-5618-4A92-AEEC-3091E37807BB}"/>
          </ac:grpSpMkLst>
        </pc:grpChg>
        <pc:grpChg chg="add del">
          <ac:chgData name="Laura Ausmane" userId="e84d4789-fefa-4638-8aea-74c3e580cb6d" providerId="ADAL" clId="{3ED3AECB-F504-4BCB-B177-4762E53D52CB}" dt="2024-04-29T08:45:52.022" v="36" actId="26606"/>
          <ac:grpSpMkLst>
            <pc:docMk/>
            <pc:sldMk cId="3839613714" sldId="685"/>
            <ac:grpSpMk id="55" creationId="{E8DDDC38-A59D-4C57-BEAA-01E57BDEF44B}"/>
          </ac:grpSpMkLst>
        </pc:grpChg>
        <pc:grpChg chg="add del">
          <ac:chgData name="Laura Ausmane" userId="e84d4789-fefa-4638-8aea-74c3e580cb6d" providerId="ADAL" clId="{3ED3AECB-F504-4BCB-B177-4762E53D52CB}" dt="2024-04-29T08:45:52.022" v="36" actId="26606"/>
          <ac:grpSpMkLst>
            <pc:docMk/>
            <pc:sldMk cId="3839613714" sldId="685"/>
            <ac:grpSpMk id="57" creationId="{44251A81-4530-41B5-B8FB-DC124AC02C24}"/>
          </ac:grpSpMkLst>
        </pc:grpChg>
        <pc:grpChg chg="add">
          <ac:chgData name="Laura Ausmane" userId="e84d4789-fefa-4638-8aea-74c3e580cb6d" providerId="ADAL" clId="{3ED3AECB-F504-4BCB-B177-4762E53D52CB}" dt="2024-04-29T08:45:58.383" v="41" actId="26606"/>
          <ac:grpSpMkLst>
            <pc:docMk/>
            <pc:sldMk cId="3839613714" sldId="685"/>
            <ac:grpSpMk id="86" creationId="{0B789310-9859-4942-98C8-3D2F12AAAE73}"/>
          </ac:grpSpMkLst>
        </pc:grpChg>
        <pc:graphicFrameChg chg="add del">
          <ac:chgData name="Laura Ausmane" userId="e84d4789-fefa-4638-8aea-74c3e580cb6d" providerId="ADAL" clId="{3ED3AECB-F504-4BCB-B177-4762E53D52CB}" dt="2024-04-29T08:45:55.539" v="38" actId="26606"/>
          <ac:graphicFrameMkLst>
            <pc:docMk/>
            <pc:sldMk cId="3839613714" sldId="685"/>
            <ac:graphicFrameMk id="77" creationId="{602FDA2A-4531-6C48-50D1-6B9D99D38376}"/>
          </ac:graphicFrameMkLst>
        </pc:graphicFrameChg>
        <pc:picChg chg="add del">
          <ac:chgData name="Laura Ausmane" userId="e84d4789-fefa-4638-8aea-74c3e580cb6d" providerId="ADAL" clId="{3ED3AECB-F504-4BCB-B177-4762E53D52CB}" dt="2024-04-29T08:45:50.354" v="34" actId="26606"/>
          <ac:picMkLst>
            <pc:docMk/>
            <pc:sldMk cId="3839613714" sldId="685"/>
            <ac:picMk id="5" creationId="{38D526B8-032E-C633-2DDB-B5A4E5E58E1D}"/>
          </ac:picMkLst>
        </pc:picChg>
        <pc:picChg chg="add del">
          <ac:chgData name="Laura Ausmane" userId="e84d4789-fefa-4638-8aea-74c3e580cb6d" providerId="ADAL" clId="{3ED3AECB-F504-4BCB-B177-4762E53D52CB}" dt="2024-04-29T08:45:52.022" v="36" actId="26606"/>
          <ac:picMkLst>
            <pc:docMk/>
            <pc:sldMk cId="3839613714" sldId="685"/>
            <ac:picMk id="72" creationId="{FE326F92-44FD-5902-BB64-919D5994BDDE}"/>
          </ac:picMkLst>
        </pc:picChg>
      </pc:sldChg>
      <pc:sldChg chg="addSp delSp modSp mod ord setBg">
        <pc:chgData name="Laura Ausmane" userId="e84d4789-fefa-4638-8aea-74c3e580cb6d" providerId="ADAL" clId="{3ED3AECB-F504-4BCB-B177-4762E53D52CB}" dt="2024-04-29T14:48:27.209" v="1773" actId="20577"/>
        <pc:sldMkLst>
          <pc:docMk/>
          <pc:sldMk cId="3052936343" sldId="686"/>
        </pc:sldMkLst>
        <pc:spChg chg="mod">
          <ac:chgData name="Laura Ausmane" userId="e84d4789-fefa-4638-8aea-74c3e580cb6d" providerId="ADAL" clId="{3ED3AECB-F504-4BCB-B177-4762E53D52CB}" dt="2024-04-29T14:39:20.953" v="1756" actId="26606"/>
          <ac:spMkLst>
            <pc:docMk/>
            <pc:sldMk cId="3052936343" sldId="686"/>
            <ac:spMk id="2" creationId="{BFFA366E-4A19-46E2-ABA4-1910520E55F1}"/>
          </ac:spMkLst>
        </pc:spChg>
        <pc:spChg chg="del mod">
          <ac:chgData name="Laura Ausmane" userId="e84d4789-fefa-4638-8aea-74c3e580cb6d" providerId="ADAL" clId="{3ED3AECB-F504-4BCB-B177-4762E53D52CB}" dt="2024-04-29T14:12:23.638" v="1449" actId="26606"/>
          <ac:spMkLst>
            <pc:docMk/>
            <pc:sldMk cId="3052936343" sldId="686"/>
            <ac:spMk id="3" creationId="{16CC86EC-A571-478C-89CF-B73F476E4C8E}"/>
          </ac:spMkLst>
        </pc:spChg>
        <pc:spChg chg="del">
          <ac:chgData name="Laura Ausmane" userId="e84d4789-fefa-4638-8aea-74c3e580cb6d" providerId="ADAL" clId="{3ED3AECB-F504-4BCB-B177-4762E53D52CB}" dt="2024-04-29T13:39:00.850" v="1442" actId="26606"/>
          <ac:spMkLst>
            <pc:docMk/>
            <pc:sldMk cId="3052936343" sldId="686"/>
            <ac:spMk id="8" creationId="{CD306B45-25EE-434D-ABA9-A27B79320CFF}"/>
          </ac:spMkLst>
        </pc:spChg>
        <pc:spChg chg="del">
          <ac:chgData name="Laura Ausmane" userId="e84d4789-fefa-4638-8aea-74c3e580cb6d" providerId="ADAL" clId="{3ED3AECB-F504-4BCB-B177-4762E53D52CB}" dt="2024-04-29T13:39:00.850" v="1442" actId="26606"/>
          <ac:spMkLst>
            <pc:docMk/>
            <pc:sldMk cId="3052936343" sldId="686"/>
            <ac:spMk id="10" creationId="{0A42F85E-4939-431E-8B4A-EC07C8E0AB65}"/>
          </ac:spMkLst>
        </pc:spChg>
        <pc:spChg chg="add del">
          <ac:chgData name="Laura Ausmane" userId="e84d4789-fefa-4638-8aea-74c3e580cb6d" providerId="ADAL" clId="{3ED3AECB-F504-4BCB-B177-4762E53D52CB}" dt="2024-04-29T14:29:18.493" v="1713" actId="26606"/>
          <ac:spMkLst>
            <pc:docMk/>
            <pc:sldMk cId="3052936343" sldId="686"/>
            <ac:spMk id="31" creationId="{0A46F010-D160-4609-8979-FFD8C1EA6C43}"/>
          </ac:spMkLst>
        </pc:spChg>
        <pc:spChg chg="add del">
          <ac:chgData name="Laura Ausmane" userId="e84d4789-fefa-4638-8aea-74c3e580cb6d" providerId="ADAL" clId="{3ED3AECB-F504-4BCB-B177-4762E53D52CB}" dt="2024-04-29T14:29:18.493" v="1713" actId="26606"/>
          <ac:spMkLst>
            <pc:docMk/>
            <pc:sldMk cId="3052936343" sldId="686"/>
            <ac:spMk id="33" creationId="{81B8C4F6-C3AC-4C94-8EC7-E4F7B7E9CDB6}"/>
          </ac:spMkLst>
        </pc:spChg>
        <pc:spChg chg="add del">
          <ac:chgData name="Laura Ausmane" userId="e84d4789-fefa-4638-8aea-74c3e580cb6d" providerId="ADAL" clId="{3ED3AECB-F504-4BCB-B177-4762E53D52CB}" dt="2024-04-29T14:29:18.493" v="1713" actId="26606"/>
          <ac:spMkLst>
            <pc:docMk/>
            <pc:sldMk cId="3052936343" sldId="686"/>
            <ac:spMk id="49" creationId="{91328346-8BAD-4616-B50B-5CFDA5648D6A}"/>
          </ac:spMkLst>
        </pc:spChg>
        <pc:spChg chg="add del">
          <ac:chgData name="Laura Ausmane" userId="e84d4789-fefa-4638-8aea-74c3e580cb6d" providerId="ADAL" clId="{3ED3AECB-F504-4BCB-B177-4762E53D52CB}" dt="2024-04-29T14:28:50.149" v="1706" actId="26606"/>
          <ac:spMkLst>
            <pc:docMk/>
            <pc:sldMk cId="3052936343" sldId="686"/>
            <ac:spMk id="56" creationId="{C8C9F670-D457-4F9E-BDA1-B6468C7782EB}"/>
          </ac:spMkLst>
        </pc:spChg>
        <pc:spChg chg="add del">
          <ac:chgData name="Laura Ausmane" userId="e84d4789-fefa-4638-8aea-74c3e580cb6d" providerId="ADAL" clId="{3ED3AECB-F504-4BCB-B177-4762E53D52CB}" dt="2024-04-29T14:28:50.149" v="1706" actId="26606"/>
          <ac:spMkLst>
            <pc:docMk/>
            <pc:sldMk cId="3052936343" sldId="686"/>
            <ac:spMk id="58" creationId="{240E2333-C7BB-42CB-A674-0BE0C8ED7B26}"/>
          </ac:spMkLst>
        </pc:spChg>
        <pc:spChg chg="add del">
          <ac:chgData name="Laura Ausmane" userId="e84d4789-fefa-4638-8aea-74c3e580cb6d" providerId="ADAL" clId="{3ED3AECB-F504-4BCB-B177-4762E53D52CB}" dt="2024-04-29T14:28:50.149" v="1706" actId="26606"/>
          <ac:spMkLst>
            <pc:docMk/>
            <pc:sldMk cId="3052936343" sldId="686"/>
            <ac:spMk id="60" creationId="{6CADF7DA-72EF-4990-9F27-D443BAF7D83E}"/>
          </ac:spMkLst>
        </pc:spChg>
        <pc:spChg chg="add del">
          <ac:chgData name="Laura Ausmane" userId="e84d4789-fefa-4638-8aea-74c3e580cb6d" providerId="ADAL" clId="{3ED3AECB-F504-4BCB-B177-4762E53D52CB}" dt="2024-04-29T14:29:00.937" v="1708" actId="26606"/>
          <ac:spMkLst>
            <pc:docMk/>
            <pc:sldMk cId="3052936343" sldId="686"/>
            <ac:spMk id="62" creationId="{0A46F010-D160-4609-8979-FFD8C1EA6C43}"/>
          </ac:spMkLst>
        </pc:spChg>
        <pc:spChg chg="add del">
          <ac:chgData name="Laura Ausmane" userId="e84d4789-fefa-4638-8aea-74c3e580cb6d" providerId="ADAL" clId="{3ED3AECB-F504-4BCB-B177-4762E53D52CB}" dt="2024-04-29T14:29:00.937" v="1708" actId="26606"/>
          <ac:spMkLst>
            <pc:docMk/>
            <pc:sldMk cId="3052936343" sldId="686"/>
            <ac:spMk id="63" creationId="{81B8C4F6-C3AC-4C94-8EC7-E4F7B7E9CDB6}"/>
          </ac:spMkLst>
        </pc:spChg>
        <pc:spChg chg="add del">
          <ac:chgData name="Laura Ausmane" userId="e84d4789-fefa-4638-8aea-74c3e580cb6d" providerId="ADAL" clId="{3ED3AECB-F504-4BCB-B177-4762E53D52CB}" dt="2024-04-29T14:29:00.937" v="1708" actId="26606"/>
          <ac:spMkLst>
            <pc:docMk/>
            <pc:sldMk cId="3052936343" sldId="686"/>
            <ac:spMk id="77" creationId="{91328346-8BAD-4616-B50B-5CFDA5648D6A}"/>
          </ac:spMkLst>
        </pc:spChg>
        <pc:spChg chg="add del">
          <ac:chgData name="Laura Ausmane" userId="e84d4789-fefa-4638-8aea-74c3e580cb6d" providerId="ADAL" clId="{3ED3AECB-F504-4BCB-B177-4762E53D52CB}" dt="2024-04-29T14:29:06.447" v="1710" actId="26606"/>
          <ac:spMkLst>
            <pc:docMk/>
            <pc:sldMk cId="3052936343" sldId="686"/>
            <ac:spMk id="79" creationId="{0A46F010-D160-4609-8979-FFD8C1EA6C43}"/>
          </ac:spMkLst>
        </pc:spChg>
        <pc:spChg chg="add del">
          <ac:chgData name="Laura Ausmane" userId="e84d4789-fefa-4638-8aea-74c3e580cb6d" providerId="ADAL" clId="{3ED3AECB-F504-4BCB-B177-4762E53D52CB}" dt="2024-04-29T14:29:06.447" v="1710" actId="26606"/>
          <ac:spMkLst>
            <pc:docMk/>
            <pc:sldMk cId="3052936343" sldId="686"/>
            <ac:spMk id="80" creationId="{81B8C4F6-C3AC-4C94-8EC7-E4F7B7E9CDB6}"/>
          </ac:spMkLst>
        </pc:spChg>
        <pc:spChg chg="add del">
          <ac:chgData name="Laura Ausmane" userId="e84d4789-fefa-4638-8aea-74c3e580cb6d" providerId="ADAL" clId="{3ED3AECB-F504-4BCB-B177-4762E53D52CB}" dt="2024-04-29T14:32:34.861" v="1727" actId="26606"/>
          <ac:spMkLst>
            <pc:docMk/>
            <pc:sldMk cId="3052936343" sldId="686"/>
            <ac:spMk id="86" creationId="{926D9C90-73C9-40EA-869D-5EB849F5F531}"/>
          </ac:spMkLst>
        </pc:spChg>
        <pc:spChg chg="add del">
          <ac:chgData name="Laura Ausmane" userId="e84d4789-fefa-4638-8aea-74c3e580cb6d" providerId="ADAL" clId="{3ED3AECB-F504-4BCB-B177-4762E53D52CB}" dt="2024-04-29T14:32:34.861" v="1727" actId="26606"/>
          <ac:spMkLst>
            <pc:docMk/>
            <pc:sldMk cId="3052936343" sldId="686"/>
            <ac:spMk id="88" creationId="{44779D36-BCBC-4639-8333-249431E268FD}"/>
          </ac:spMkLst>
        </pc:spChg>
        <pc:spChg chg="add del">
          <ac:chgData name="Laura Ausmane" userId="e84d4789-fefa-4638-8aea-74c3e580cb6d" providerId="ADAL" clId="{3ED3AECB-F504-4BCB-B177-4762E53D52CB}" dt="2024-04-29T14:29:06.447" v="1710" actId="26606"/>
          <ac:spMkLst>
            <pc:docMk/>
            <pc:sldMk cId="3052936343" sldId="686"/>
            <ac:spMk id="94" creationId="{91328346-8BAD-4616-B50B-5CFDA5648D6A}"/>
          </ac:spMkLst>
        </pc:spChg>
        <pc:spChg chg="add del">
          <ac:chgData name="Laura Ausmane" userId="e84d4789-fefa-4638-8aea-74c3e580cb6d" providerId="ADAL" clId="{3ED3AECB-F504-4BCB-B177-4762E53D52CB}" dt="2024-04-29T14:29:18.412" v="1712" actId="26606"/>
          <ac:spMkLst>
            <pc:docMk/>
            <pc:sldMk cId="3052936343" sldId="686"/>
            <ac:spMk id="96" creationId="{0A46F010-D160-4609-8979-FFD8C1EA6C43}"/>
          </ac:spMkLst>
        </pc:spChg>
        <pc:spChg chg="add del">
          <ac:chgData name="Laura Ausmane" userId="e84d4789-fefa-4638-8aea-74c3e580cb6d" providerId="ADAL" clId="{3ED3AECB-F504-4BCB-B177-4762E53D52CB}" dt="2024-04-29T14:29:18.412" v="1712" actId="26606"/>
          <ac:spMkLst>
            <pc:docMk/>
            <pc:sldMk cId="3052936343" sldId="686"/>
            <ac:spMk id="97" creationId="{81B8C4F6-C3AC-4C94-8EC7-E4F7B7E9CDB6}"/>
          </ac:spMkLst>
        </pc:spChg>
        <pc:spChg chg="add del">
          <ac:chgData name="Laura Ausmane" userId="e84d4789-fefa-4638-8aea-74c3e580cb6d" providerId="ADAL" clId="{3ED3AECB-F504-4BCB-B177-4762E53D52CB}" dt="2024-04-29T14:29:18.412" v="1712" actId="26606"/>
          <ac:spMkLst>
            <pc:docMk/>
            <pc:sldMk cId="3052936343" sldId="686"/>
            <ac:spMk id="111" creationId="{91328346-8BAD-4616-B50B-5CFDA5648D6A}"/>
          </ac:spMkLst>
        </pc:spChg>
        <pc:spChg chg="add del">
          <ac:chgData name="Laura Ausmane" userId="e84d4789-fefa-4638-8aea-74c3e580cb6d" providerId="ADAL" clId="{3ED3AECB-F504-4BCB-B177-4762E53D52CB}" dt="2024-04-29T14:32:34.861" v="1727" actId="26606"/>
          <ac:spMkLst>
            <pc:docMk/>
            <pc:sldMk cId="3052936343" sldId="686"/>
            <ac:spMk id="113" creationId="{63C85234-2815-43E0-B6D4-85768D0724F8}"/>
          </ac:spMkLst>
        </pc:spChg>
        <pc:spChg chg="add del">
          <ac:chgData name="Laura Ausmane" userId="e84d4789-fefa-4638-8aea-74c3e580cb6d" providerId="ADAL" clId="{3ED3AECB-F504-4BCB-B177-4762E53D52CB}" dt="2024-04-29T14:33:22.766" v="1734" actId="26606"/>
          <ac:spMkLst>
            <pc:docMk/>
            <pc:sldMk cId="3052936343" sldId="686"/>
            <ac:spMk id="127" creationId="{B5E4CBEC-18A2-4509-A45D-D5E653582CED}"/>
          </ac:spMkLst>
        </pc:spChg>
        <pc:spChg chg="add del">
          <ac:chgData name="Laura Ausmane" userId="e84d4789-fefa-4638-8aea-74c3e580cb6d" providerId="ADAL" clId="{3ED3AECB-F504-4BCB-B177-4762E53D52CB}" dt="2024-04-29T14:33:22.766" v="1734" actId="26606"/>
          <ac:spMkLst>
            <pc:docMk/>
            <pc:sldMk cId="3052936343" sldId="686"/>
            <ac:spMk id="129" creationId="{0A5EA4A7-4381-4FC6-AA9A-C9EA77B84F8A}"/>
          </ac:spMkLst>
        </pc:spChg>
        <pc:spChg chg="add del">
          <ac:chgData name="Laura Ausmane" userId="e84d4789-fefa-4638-8aea-74c3e580cb6d" providerId="ADAL" clId="{3ED3AECB-F504-4BCB-B177-4762E53D52CB}" dt="2024-04-29T14:33:22.766" v="1734" actId="26606"/>
          <ac:spMkLst>
            <pc:docMk/>
            <pc:sldMk cId="3052936343" sldId="686"/>
            <ac:spMk id="131" creationId="{E6295D53-0474-4725-85BE-1F15FCC2D97F}"/>
          </ac:spMkLst>
        </pc:spChg>
        <pc:spChg chg="add del">
          <ac:chgData name="Laura Ausmane" userId="e84d4789-fefa-4638-8aea-74c3e580cb6d" providerId="ADAL" clId="{3ED3AECB-F504-4BCB-B177-4762E53D52CB}" dt="2024-04-29T14:33:17.258" v="1731" actId="26606"/>
          <ac:spMkLst>
            <pc:docMk/>
            <pc:sldMk cId="3052936343" sldId="686"/>
            <ac:spMk id="136" creationId="{3EE1A71F-2664-4E38-A47B-A6F74A66A5BA}"/>
          </ac:spMkLst>
        </pc:spChg>
        <pc:spChg chg="add del">
          <ac:chgData name="Laura Ausmane" userId="e84d4789-fefa-4638-8aea-74c3e580cb6d" providerId="ADAL" clId="{3ED3AECB-F504-4BCB-B177-4762E53D52CB}" dt="2024-04-29T14:33:17.258" v="1731" actId="26606"/>
          <ac:spMkLst>
            <pc:docMk/>
            <pc:sldMk cId="3052936343" sldId="686"/>
            <ac:spMk id="138" creationId="{895A2202-3CDB-4BEB-B357-591207B19CE3}"/>
          </ac:spMkLst>
        </pc:spChg>
        <pc:spChg chg="add del">
          <ac:chgData name="Laura Ausmane" userId="e84d4789-fefa-4638-8aea-74c3e580cb6d" providerId="ADAL" clId="{3ED3AECB-F504-4BCB-B177-4762E53D52CB}" dt="2024-04-29T14:33:17.258" v="1731" actId="26606"/>
          <ac:spMkLst>
            <pc:docMk/>
            <pc:sldMk cId="3052936343" sldId="686"/>
            <ac:spMk id="140" creationId="{3AD441E9-6D75-456C-B0AE-40B2012E17CA}"/>
          </ac:spMkLst>
        </pc:spChg>
        <pc:spChg chg="add del">
          <ac:chgData name="Laura Ausmane" userId="e84d4789-fefa-4638-8aea-74c3e580cb6d" providerId="ADAL" clId="{3ED3AECB-F504-4BCB-B177-4762E53D52CB}" dt="2024-04-29T14:33:22.750" v="1733" actId="26606"/>
          <ac:spMkLst>
            <pc:docMk/>
            <pc:sldMk cId="3052936343" sldId="686"/>
            <ac:spMk id="142" creationId="{B5E4CBEC-18A2-4509-A45D-D5E653582CED}"/>
          </ac:spMkLst>
        </pc:spChg>
        <pc:spChg chg="add del">
          <ac:chgData name="Laura Ausmane" userId="e84d4789-fefa-4638-8aea-74c3e580cb6d" providerId="ADAL" clId="{3ED3AECB-F504-4BCB-B177-4762E53D52CB}" dt="2024-04-29T14:33:22.750" v="1733" actId="26606"/>
          <ac:spMkLst>
            <pc:docMk/>
            <pc:sldMk cId="3052936343" sldId="686"/>
            <ac:spMk id="143" creationId="{0A5EA4A7-4381-4FC6-AA9A-C9EA77B84F8A}"/>
          </ac:spMkLst>
        </pc:spChg>
        <pc:spChg chg="add del">
          <ac:chgData name="Laura Ausmane" userId="e84d4789-fefa-4638-8aea-74c3e580cb6d" providerId="ADAL" clId="{3ED3AECB-F504-4BCB-B177-4762E53D52CB}" dt="2024-04-29T14:33:22.750" v="1733" actId="26606"/>
          <ac:spMkLst>
            <pc:docMk/>
            <pc:sldMk cId="3052936343" sldId="686"/>
            <ac:spMk id="144" creationId="{E6295D53-0474-4725-85BE-1F15FCC2D97F}"/>
          </ac:spMkLst>
        </pc:spChg>
        <pc:spChg chg="add del">
          <ac:chgData name="Laura Ausmane" userId="e84d4789-fefa-4638-8aea-74c3e580cb6d" providerId="ADAL" clId="{3ED3AECB-F504-4BCB-B177-4762E53D52CB}" dt="2024-04-29T14:39:20.953" v="1756" actId="26606"/>
          <ac:spMkLst>
            <pc:docMk/>
            <pc:sldMk cId="3052936343" sldId="686"/>
            <ac:spMk id="146" creationId="{B5E4CBEC-18A2-4509-A45D-D5E653582CED}"/>
          </ac:spMkLst>
        </pc:spChg>
        <pc:spChg chg="add del">
          <ac:chgData name="Laura Ausmane" userId="e84d4789-fefa-4638-8aea-74c3e580cb6d" providerId="ADAL" clId="{3ED3AECB-F504-4BCB-B177-4762E53D52CB}" dt="2024-04-29T14:39:20.953" v="1756" actId="26606"/>
          <ac:spMkLst>
            <pc:docMk/>
            <pc:sldMk cId="3052936343" sldId="686"/>
            <ac:spMk id="147" creationId="{0A5EA4A7-4381-4FC6-AA9A-C9EA77B84F8A}"/>
          </ac:spMkLst>
        </pc:spChg>
        <pc:spChg chg="add del">
          <ac:chgData name="Laura Ausmane" userId="e84d4789-fefa-4638-8aea-74c3e580cb6d" providerId="ADAL" clId="{3ED3AECB-F504-4BCB-B177-4762E53D52CB}" dt="2024-04-29T14:39:20.953" v="1756" actId="26606"/>
          <ac:spMkLst>
            <pc:docMk/>
            <pc:sldMk cId="3052936343" sldId="686"/>
            <ac:spMk id="148" creationId="{E6295D53-0474-4725-85BE-1F15FCC2D97F}"/>
          </ac:spMkLst>
        </pc:spChg>
        <pc:spChg chg="add">
          <ac:chgData name="Laura Ausmane" userId="e84d4789-fefa-4638-8aea-74c3e580cb6d" providerId="ADAL" clId="{3ED3AECB-F504-4BCB-B177-4762E53D52CB}" dt="2024-04-29T14:39:20.953" v="1756" actId="26606"/>
          <ac:spMkLst>
            <pc:docMk/>
            <pc:sldMk cId="3052936343" sldId="686"/>
            <ac:spMk id="150" creationId="{C2ED0803-0133-49C2-9858-E132FF173AAD}"/>
          </ac:spMkLst>
        </pc:spChg>
        <pc:spChg chg="add">
          <ac:chgData name="Laura Ausmane" userId="e84d4789-fefa-4638-8aea-74c3e580cb6d" providerId="ADAL" clId="{3ED3AECB-F504-4BCB-B177-4762E53D52CB}" dt="2024-04-29T14:39:20.953" v="1756" actId="26606"/>
          <ac:spMkLst>
            <pc:docMk/>
            <pc:sldMk cId="3052936343" sldId="686"/>
            <ac:spMk id="151" creationId="{C379F6D6-AB42-424F-9B81-E57F502B6AA6}"/>
          </ac:spMkLst>
        </pc:spChg>
        <pc:spChg chg="add">
          <ac:chgData name="Laura Ausmane" userId="e84d4789-fefa-4638-8aea-74c3e580cb6d" providerId="ADAL" clId="{3ED3AECB-F504-4BCB-B177-4762E53D52CB}" dt="2024-04-29T14:39:20.953" v="1756" actId="26606"/>
          <ac:spMkLst>
            <pc:docMk/>
            <pc:sldMk cId="3052936343" sldId="686"/>
            <ac:spMk id="152" creationId="{5BAFE5D0-C0A7-4C07-B852-6F0A7CF2ADBB}"/>
          </ac:spMkLst>
        </pc:spChg>
        <pc:spChg chg="add del">
          <ac:chgData name="Laura Ausmane" userId="e84d4789-fefa-4638-8aea-74c3e580cb6d" providerId="ADAL" clId="{3ED3AECB-F504-4BCB-B177-4762E53D52CB}" dt="2024-04-29T14:39:09.012" v="1755" actId="26606"/>
          <ac:spMkLst>
            <pc:docMk/>
            <pc:sldMk cId="3052936343" sldId="686"/>
            <ac:spMk id="153" creationId="{C8C9F670-D457-4F9E-BDA1-B6468C7782EB}"/>
          </ac:spMkLst>
        </pc:spChg>
        <pc:spChg chg="add del">
          <ac:chgData name="Laura Ausmane" userId="e84d4789-fefa-4638-8aea-74c3e580cb6d" providerId="ADAL" clId="{3ED3AECB-F504-4BCB-B177-4762E53D52CB}" dt="2024-04-29T14:39:09.012" v="1755" actId="26606"/>
          <ac:spMkLst>
            <pc:docMk/>
            <pc:sldMk cId="3052936343" sldId="686"/>
            <ac:spMk id="155" creationId="{240E2333-C7BB-42CB-A674-0BE0C8ED7B26}"/>
          </ac:spMkLst>
        </pc:spChg>
        <pc:spChg chg="add del">
          <ac:chgData name="Laura Ausmane" userId="e84d4789-fefa-4638-8aea-74c3e580cb6d" providerId="ADAL" clId="{3ED3AECB-F504-4BCB-B177-4762E53D52CB}" dt="2024-04-29T14:39:09.012" v="1755" actId="26606"/>
          <ac:spMkLst>
            <pc:docMk/>
            <pc:sldMk cId="3052936343" sldId="686"/>
            <ac:spMk id="157" creationId="{6CADF7DA-72EF-4990-9F27-D443BAF7D83E}"/>
          </ac:spMkLst>
        </pc:spChg>
        <pc:grpChg chg="del">
          <ac:chgData name="Laura Ausmane" userId="e84d4789-fefa-4638-8aea-74c3e580cb6d" providerId="ADAL" clId="{3ED3AECB-F504-4BCB-B177-4762E53D52CB}" dt="2024-04-29T13:39:00.850" v="1442" actId="26606"/>
          <ac:grpSpMkLst>
            <pc:docMk/>
            <pc:sldMk cId="3052936343" sldId="686"/>
            <ac:grpSpMk id="14" creationId="{5D2B17EF-74EB-4C33-B2E2-8E727B2E7D68}"/>
          </ac:grpSpMkLst>
        </pc:grpChg>
        <pc:grpChg chg="add del">
          <ac:chgData name="Laura Ausmane" userId="e84d4789-fefa-4638-8aea-74c3e580cb6d" providerId="ADAL" clId="{3ED3AECB-F504-4BCB-B177-4762E53D52CB}" dt="2024-04-29T14:29:18.493" v="1713" actId="26606"/>
          <ac:grpSpMkLst>
            <pc:docMk/>
            <pc:sldMk cId="3052936343" sldId="686"/>
            <ac:grpSpMk id="35" creationId="{0B789310-9859-4942-98C8-3D2F12AAAE73}"/>
          </ac:grpSpMkLst>
        </pc:grpChg>
        <pc:grpChg chg="add del">
          <ac:chgData name="Laura Ausmane" userId="e84d4789-fefa-4638-8aea-74c3e580cb6d" providerId="ADAL" clId="{3ED3AECB-F504-4BCB-B177-4762E53D52CB}" dt="2024-04-29T14:29:00.937" v="1708" actId="26606"/>
          <ac:grpSpMkLst>
            <pc:docMk/>
            <pc:sldMk cId="3052936343" sldId="686"/>
            <ac:grpSpMk id="64" creationId="{0B789310-9859-4942-98C8-3D2F12AAAE73}"/>
          </ac:grpSpMkLst>
        </pc:grpChg>
        <pc:grpChg chg="add del">
          <ac:chgData name="Laura Ausmane" userId="e84d4789-fefa-4638-8aea-74c3e580cb6d" providerId="ADAL" clId="{3ED3AECB-F504-4BCB-B177-4762E53D52CB}" dt="2024-04-29T14:32:34.861" v="1727" actId="26606"/>
          <ac:grpSpMkLst>
            <pc:docMk/>
            <pc:sldMk cId="3052936343" sldId="686"/>
            <ac:grpSpMk id="72" creationId="{76E08E07-5618-4A92-AEEC-3091E37807BB}"/>
          </ac:grpSpMkLst>
        </pc:grpChg>
        <pc:grpChg chg="add del">
          <ac:chgData name="Laura Ausmane" userId="e84d4789-fefa-4638-8aea-74c3e580cb6d" providerId="ADAL" clId="{3ED3AECB-F504-4BCB-B177-4762E53D52CB}" dt="2024-04-29T14:29:06.447" v="1710" actId="26606"/>
          <ac:grpSpMkLst>
            <pc:docMk/>
            <pc:sldMk cId="3052936343" sldId="686"/>
            <ac:grpSpMk id="81" creationId="{0B789310-9859-4942-98C8-3D2F12AAAE73}"/>
          </ac:grpSpMkLst>
        </pc:grpChg>
        <pc:grpChg chg="add del">
          <ac:chgData name="Laura Ausmane" userId="e84d4789-fefa-4638-8aea-74c3e580cb6d" providerId="ADAL" clId="{3ED3AECB-F504-4BCB-B177-4762E53D52CB}" dt="2024-04-29T14:29:18.412" v="1712" actId="26606"/>
          <ac:grpSpMkLst>
            <pc:docMk/>
            <pc:sldMk cId="3052936343" sldId="686"/>
            <ac:grpSpMk id="98" creationId="{0B789310-9859-4942-98C8-3D2F12AAAE73}"/>
          </ac:grpSpMkLst>
        </pc:grpChg>
        <pc:grpChg chg="add del">
          <ac:chgData name="Laura Ausmane" userId="e84d4789-fefa-4638-8aea-74c3e580cb6d" providerId="ADAL" clId="{3ED3AECB-F504-4BCB-B177-4762E53D52CB}" dt="2024-04-29T14:32:34.861" v="1727" actId="26606"/>
          <ac:grpSpMkLst>
            <pc:docMk/>
            <pc:sldMk cId="3052936343" sldId="686"/>
            <ac:grpSpMk id="114" creationId="{3020C834-9D29-48AC-A91B-93490076930E}"/>
          </ac:grpSpMkLst>
        </pc:grpChg>
        <pc:graphicFrameChg chg="add mod modGraphic">
          <ac:chgData name="Laura Ausmane" userId="e84d4789-fefa-4638-8aea-74c3e580cb6d" providerId="ADAL" clId="{3ED3AECB-F504-4BCB-B177-4762E53D52CB}" dt="2024-04-29T14:48:27.209" v="1773" actId="20577"/>
          <ac:graphicFrameMkLst>
            <pc:docMk/>
            <pc:sldMk cId="3052936343" sldId="686"/>
            <ac:graphicFrameMk id="51" creationId="{2CFEDC0B-538A-FC49-DCAE-D5BE5ECF85D1}"/>
          </ac:graphicFrameMkLst>
        </pc:graphicFrameChg>
        <pc:cxnChg chg="del">
          <ac:chgData name="Laura Ausmane" userId="e84d4789-fefa-4638-8aea-74c3e580cb6d" providerId="ADAL" clId="{3ED3AECB-F504-4BCB-B177-4762E53D52CB}" dt="2024-04-29T13:39:00.850" v="1442" actId="26606"/>
          <ac:cxnSpMkLst>
            <pc:docMk/>
            <pc:sldMk cId="3052936343" sldId="686"/>
            <ac:cxnSpMk id="12" creationId="{27EBB3F9-D6F7-4F6A-8843-9FEBA15E4969}"/>
          </ac:cxnSpMkLst>
        </pc:cxnChg>
      </pc:sldChg>
      <pc:sldChg chg="addSp modSp mod setBg">
        <pc:chgData name="Laura Ausmane" userId="e84d4789-fefa-4638-8aea-74c3e580cb6d" providerId="ADAL" clId="{3ED3AECB-F504-4BCB-B177-4762E53D52CB}" dt="2024-04-29T14:26:07.442" v="1701" actId="6549"/>
        <pc:sldMkLst>
          <pc:docMk/>
          <pc:sldMk cId="3263970321" sldId="690"/>
        </pc:sldMkLst>
        <pc:spChg chg="mod">
          <ac:chgData name="Laura Ausmane" userId="e84d4789-fefa-4638-8aea-74c3e580cb6d" providerId="ADAL" clId="{3ED3AECB-F504-4BCB-B177-4762E53D52CB}" dt="2024-04-29T11:44:09.332" v="621" actId="26606"/>
          <ac:spMkLst>
            <pc:docMk/>
            <pc:sldMk cId="3263970321" sldId="690"/>
            <ac:spMk id="2" creationId="{1D58C15C-8698-65A1-478F-1F5581B46D2D}"/>
          </ac:spMkLst>
        </pc:spChg>
        <pc:spChg chg="mod">
          <ac:chgData name="Laura Ausmane" userId="e84d4789-fefa-4638-8aea-74c3e580cb6d" providerId="ADAL" clId="{3ED3AECB-F504-4BCB-B177-4762E53D52CB}" dt="2024-04-29T14:26:07.442" v="1701" actId="6549"/>
          <ac:spMkLst>
            <pc:docMk/>
            <pc:sldMk cId="3263970321" sldId="690"/>
            <ac:spMk id="3" creationId="{3F83B7E7-E46A-143B-B925-2424BB4FFA6C}"/>
          </ac:spMkLst>
        </pc:spChg>
        <pc:spChg chg="add">
          <ac:chgData name="Laura Ausmane" userId="e84d4789-fefa-4638-8aea-74c3e580cb6d" providerId="ADAL" clId="{3ED3AECB-F504-4BCB-B177-4762E53D52CB}" dt="2024-04-29T11:44:09.332" v="621" actId="26606"/>
          <ac:spMkLst>
            <pc:docMk/>
            <pc:sldMk cId="3263970321" sldId="690"/>
            <ac:spMk id="8" creationId="{0A46F010-D160-4609-8979-FFD8C1EA6C43}"/>
          </ac:spMkLst>
        </pc:spChg>
        <pc:spChg chg="add">
          <ac:chgData name="Laura Ausmane" userId="e84d4789-fefa-4638-8aea-74c3e580cb6d" providerId="ADAL" clId="{3ED3AECB-F504-4BCB-B177-4762E53D52CB}" dt="2024-04-29T11:44:09.332" v="621" actId="26606"/>
          <ac:spMkLst>
            <pc:docMk/>
            <pc:sldMk cId="3263970321" sldId="690"/>
            <ac:spMk id="10" creationId="{81B8C4F6-C3AC-4C94-8EC7-E4F7B7E9CDB6}"/>
          </ac:spMkLst>
        </pc:spChg>
        <pc:spChg chg="add">
          <ac:chgData name="Laura Ausmane" userId="e84d4789-fefa-4638-8aea-74c3e580cb6d" providerId="ADAL" clId="{3ED3AECB-F504-4BCB-B177-4762E53D52CB}" dt="2024-04-29T11:44:09.332" v="621" actId="26606"/>
          <ac:spMkLst>
            <pc:docMk/>
            <pc:sldMk cId="3263970321" sldId="690"/>
            <ac:spMk id="26" creationId="{91328346-8BAD-4616-B50B-5CFDA5648D6A}"/>
          </ac:spMkLst>
        </pc:spChg>
        <pc:grpChg chg="add">
          <ac:chgData name="Laura Ausmane" userId="e84d4789-fefa-4638-8aea-74c3e580cb6d" providerId="ADAL" clId="{3ED3AECB-F504-4BCB-B177-4762E53D52CB}" dt="2024-04-29T11:44:09.332" v="621" actId="26606"/>
          <ac:grpSpMkLst>
            <pc:docMk/>
            <pc:sldMk cId="3263970321" sldId="690"/>
            <ac:grpSpMk id="12" creationId="{0B789310-9859-4942-98C8-3D2F12AAAE73}"/>
          </ac:grpSpMkLst>
        </pc:grpChg>
      </pc:sldChg>
      <pc:sldChg chg="addSp delSp modSp mod ord setBg">
        <pc:chgData name="Laura Ausmane" userId="e84d4789-fefa-4638-8aea-74c3e580cb6d" providerId="ADAL" clId="{3ED3AECB-F504-4BCB-B177-4762E53D52CB}" dt="2024-04-29T10:49:17.788" v="162" actId="20577"/>
        <pc:sldMkLst>
          <pc:docMk/>
          <pc:sldMk cId="1221492555" sldId="691"/>
        </pc:sldMkLst>
        <pc:spChg chg="mod">
          <ac:chgData name="Laura Ausmane" userId="e84d4789-fefa-4638-8aea-74c3e580cb6d" providerId="ADAL" clId="{3ED3AECB-F504-4BCB-B177-4762E53D52CB}" dt="2024-04-29T08:47:32.139" v="46" actId="26606"/>
          <ac:spMkLst>
            <pc:docMk/>
            <pc:sldMk cId="1221492555" sldId="691"/>
            <ac:spMk id="2" creationId="{2C16E89E-FCA6-7B40-DC6D-140E5A129A20}"/>
          </ac:spMkLst>
        </pc:spChg>
        <pc:spChg chg="add del">
          <ac:chgData name="Laura Ausmane" userId="e84d4789-fefa-4638-8aea-74c3e580cb6d" providerId="ADAL" clId="{3ED3AECB-F504-4BCB-B177-4762E53D52CB}" dt="2024-04-29T08:47:32.139" v="46" actId="26606"/>
          <ac:spMkLst>
            <pc:docMk/>
            <pc:sldMk cId="1221492555" sldId="691"/>
            <ac:spMk id="3" creationId="{BD9C343C-99FF-0C9D-25F7-53C77C4DE90A}"/>
          </ac:spMkLst>
        </pc:spChg>
        <pc:spChg chg="add del">
          <ac:chgData name="Laura Ausmane" userId="e84d4789-fefa-4638-8aea-74c3e580cb6d" providerId="ADAL" clId="{3ED3AECB-F504-4BCB-B177-4762E53D52CB}" dt="2024-04-29T08:47:27.149" v="43" actId="26606"/>
          <ac:spMkLst>
            <pc:docMk/>
            <pc:sldMk cId="1221492555" sldId="691"/>
            <ac:spMk id="9" creationId="{B5E4CBEC-18A2-4509-A45D-D5E653582CED}"/>
          </ac:spMkLst>
        </pc:spChg>
        <pc:spChg chg="add del">
          <ac:chgData name="Laura Ausmane" userId="e84d4789-fefa-4638-8aea-74c3e580cb6d" providerId="ADAL" clId="{3ED3AECB-F504-4BCB-B177-4762E53D52CB}" dt="2024-04-29T08:47:27.149" v="43" actId="26606"/>
          <ac:spMkLst>
            <pc:docMk/>
            <pc:sldMk cId="1221492555" sldId="691"/>
            <ac:spMk id="11" creationId="{0A5EA4A7-4381-4FC6-AA9A-C9EA77B84F8A}"/>
          </ac:spMkLst>
        </pc:spChg>
        <pc:spChg chg="add del">
          <ac:chgData name="Laura Ausmane" userId="e84d4789-fefa-4638-8aea-74c3e580cb6d" providerId="ADAL" clId="{3ED3AECB-F504-4BCB-B177-4762E53D52CB}" dt="2024-04-29T08:47:27.149" v="43" actId="26606"/>
          <ac:spMkLst>
            <pc:docMk/>
            <pc:sldMk cId="1221492555" sldId="691"/>
            <ac:spMk id="13" creationId="{E6295D53-0474-4725-85BE-1F15FCC2D97F}"/>
          </ac:spMkLst>
        </pc:spChg>
        <pc:spChg chg="add del">
          <ac:chgData name="Laura Ausmane" userId="e84d4789-fefa-4638-8aea-74c3e580cb6d" providerId="ADAL" clId="{3ED3AECB-F504-4BCB-B177-4762E53D52CB}" dt="2024-04-29T08:47:32.105" v="45" actId="26606"/>
          <ac:spMkLst>
            <pc:docMk/>
            <pc:sldMk cId="1221492555" sldId="691"/>
            <ac:spMk id="15" creationId="{3EE1A71F-2664-4E38-A47B-A6F74A66A5BA}"/>
          </ac:spMkLst>
        </pc:spChg>
        <pc:spChg chg="add del">
          <ac:chgData name="Laura Ausmane" userId="e84d4789-fefa-4638-8aea-74c3e580cb6d" providerId="ADAL" clId="{3ED3AECB-F504-4BCB-B177-4762E53D52CB}" dt="2024-04-29T08:47:32.105" v="45" actId="26606"/>
          <ac:spMkLst>
            <pc:docMk/>
            <pc:sldMk cId="1221492555" sldId="691"/>
            <ac:spMk id="16" creationId="{895A2202-3CDB-4BEB-B357-591207B19CE3}"/>
          </ac:spMkLst>
        </pc:spChg>
        <pc:spChg chg="add del">
          <ac:chgData name="Laura Ausmane" userId="e84d4789-fefa-4638-8aea-74c3e580cb6d" providerId="ADAL" clId="{3ED3AECB-F504-4BCB-B177-4762E53D52CB}" dt="2024-04-29T08:47:32.105" v="45" actId="26606"/>
          <ac:spMkLst>
            <pc:docMk/>
            <pc:sldMk cId="1221492555" sldId="691"/>
            <ac:spMk id="17" creationId="{3AD441E9-6D75-456C-B0AE-40B2012E17CA}"/>
          </ac:spMkLst>
        </pc:spChg>
        <pc:spChg chg="add del">
          <ac:chgData name="Laura Ausmane" userId="e84d4789-fefa-4638-8aea-74c3e580cb6d" providerId="ADAL" clId="{3ED3AECB-F504-4BCB-B177-4762E53D52CB}" dt="2024-04-29T10:42:44.857" v="102" actId="26606"/>
          <ac:spMkLst>
            <pc:docMk/>
            <pc:sldMk cId="1221492555" sldId="691"/>
            <ac:spMk id="20" creationId="{C8C9F670-D457-4F9E-BDA1-B6468C7782EB}"/>
          </ac:spMkLst>
        </pc:spChg>
        <pc:spChg chg="add del">
          <ac:chgData name="Laura Ausmane" userId="e84d4789-fefa-4638-8aea-74c3e580cb6d" providerId="ADAL" clId="{3ED3AECB-F504-4BCB-B177-4762E53D52CB}" dt="2024-04-29T10:42:44.857" v="102" actId="26606"/>
          <ac:spMkLst>
            <pc:docMk/>
            <pc:sldMk cId="1221492555" sldId="691"/>
            <ac:spMk id="21" creationId="{240E2333-C7BB-42CB-A674-0BE0C8ED7B26}"/>
          </ac:spMkLst>
        </pc:spChg>
        <pc:spChg chg="add del">
          <ac:chgData name="Laura Ausmane" userId="e84d4789-fefa-4638-8aea-74c3e580cb6d" providerId="ADAL" clId="{3ED3AECB-F504-4BCB-B177-4762E53D52CB}" dt="2024-04-29T10:42:44.857" v="102" actId="26606"/>
          <ac:spMkLst>
            <pc:docMk/>
            <pc:sldMk cId="1221492555" sldId="691"/>
            <ac:spMk id="22" creationId="{6CADF7DA-72EF-4990-9F27-D443BAF7D83E}"/>
          </ac:spMkLst>
        </pc:spChg>
        <pc:spChg chg="add">
          <ac:chgData name="Laura Ausmane" userId="e84d4789-fefa-4638-8aea-74c3e580cb6d" providerId="ADAL" clId="{3ED3AECB-F504-4BCB-B177-4762E53D52CB}" dt="2024-04-29T10:42:44.857" v="102" actId="26606"/>
          <ac:spMkLst>
            <pc:docMk/>
            <pc:sldMk cId="1221492555" sldId="691"/>
            <ac:spMk id="28" creationId="{C2ED0803-0133-49C2-9858-E132FF173AAD}"/>
          </ac:spMkLst>
        </pc:spChg>
        <pc:spChg chg="add">
          <ac:chgData name="Laura Ausmane" userId="e84d4789-fefa-4638-8aea-74c3e580cb6d" providerId="ADAL" clId="{3ED3AECB-F504-4BCB-B177-4762E53D52CB}" dt="2024-04-29T10:42:44.857" v="102" actId="26606"/>
          <ac:spMkLst>
            <pc:docMk/>
            <pc:sldMk cId="1221492555" sldId="691"/>
            <ac:spMk id="30" creationId="{C379F6D6-AB42-424F-9B81-E57F502B6AA6}"/>
          </ac:spMkLst>
        </pc:spChg>
        <pc:spChg chg="add">
          <ac:chgData name="Laura Ausmane" userId="e84d4789-fefa-4638-8aea-74c3e580cb6d" providerId="ADAL" clId="{3ED3AECB-F504-4BCB-B177-4762E53D52CB}" dt="2024-04-29T10:42:44.857" v="102" actId="26606"/>
          <ac:spMkLst>
            <pc:docMk/>
            <pc:sldMk cId="1221492555" sldId="691"/>
            <ac:spMk id="32" creationId="{5BAFE5D0-C0A7-4C07-B852-6F0A7CF2ADBB}"/>
          </ac:spMkLst>
        </pc:spChg>
        <pc:graphicFrameChg chg="add del">
          <ac:chgData name="Laura Ausmane" userId="e84d4789-fefa-4638-8aea-74c3e580cb6d" providerId="ADAL" clId="{3ED3AECB-F504-4BCB-B177-4762E53D52CB}" dt="2024-04-29T08:47:27.149" v="43" actId="26606"/>
          <ac:graphicFrameMkLst>
            <pc:docMk/>
            <pc:sldMk cId="1221492555" sldId="691"/>
            <ac:graphicFrameMk id="5" creationId="{B6B01A38-48AE-DE51-BB2C-E9E0092FEC86}"/>
          </ac:graphicFrameMkLst>
        </pc:graphicFrameChg>
        <pc:graphicFrameChg chg="add del">
          <ac:chgData name="Laura Ausmane" userId="e84d4789-fefa-4638-8aea-74c3e580cb6d" providerId="ADAL" clId="{3ED3AECB-F504-4BCB-B177-4762E53D52CB}" dt="2024-04-29T08:47:32.105" v="45" actId="26606"/>
          <ac:graphicFrameMkLst>
            <pc:docMk/>
            <pc:sldMk cId="1221492555" sldId="691"/>
            <ac:graphicFrameMk id="18" creationId="{9029FDFB-E0D7-FCFB-1427-1B5FD6D59EAB}"/>
          </ac:graphicFrameMkLst>
        </pc:graphicFrameChg>
        <pc:graphicFrameChg chg="add mod modGraphic">
          <ac:chgData name="Laura Ausmane" userId="e84d4789-fefa-4638-8aea-74c3e580cb6d" providerId="ADAL" clId="{3ED3AECB-F504-4BCB-B177-4762E53D52CB}" dt="2024-04-29T10:49:17.788" v="162" actId="20577"/>
          <ac:graphicFrameMkLst>
            <pc:docMk/>
            <pc:sldMk cId="1221492555" sldId="691"/>
            <ac:graphicFrameMk id="23" creationId="{D0B60E7F-D4BF-FF48-4365-C77D3D63801E}"/>
          </ac:graphicFrameMkLst>
        </pc:graphicFrameChg>
      </pc:sldChg>
      <pc:sldChg chg="modSp mod">
        <pc:chgData name="Laura Ausmane" userId="e84d4789-fefa-4638-8aea-74c3e580cb6d" providerId="ADAL" clId="{3ED3AECB-F504-4BCB-B177-4762E53D52CB}" dt="2024-04-29T12:19:31.386" v="1400" actId="20577"/>
        <pc:sldMkLst>
          <pc:docMk/>
          <pc:sldMk cId="2729372148" sldId="692"/>
        </pc:sldMkLst>
        <pc:spChg chg="mod">
          <ac:chgData name="Laura Ausmane" userId="e84d4789-fefa-4638-8aea-74c3e580cb6d" providerId="ADAL" clId="{3ED3AECB-F504-4BCB-B177-4762E53D52CB}" dt="2024-04-29T11:45:14.783" v="661" actId="6549"/>
          <ac:spMkLst>
            <pc:docMk/>
            <pc:sldMk cId="2729372148" sldId="692"/>
            <ac:spMk id="2" creationId="{0255F02A-33B2-3E44-A6E0-2D497A931209}"/>
          </ac:spMkLst>
        </pc:spChg>
        <pc:spChg chg="mod">
          <ac:chgData name="Laura Ausmane" userId="e84d4789-fefa-4638-8aea-74c3e580cb6d" providerId="ADAL" clId="{3ED3AECB-F504-4BCB-B177-4762E53D52CB}" dt="2024-04-29T12:19:31.386" v="1400" actId="20577"/>
          <ac:spMkLst>
            <pc:docMk/>
            <pc:sldMk cId="2729372148" sldId="692"/>
            <ac:spMk id="3" creationId="{82DD7381-30D7-D110-2015-15EEAF1FFE49}"/>
          </ac:spMkLst>
        </pc:spChg>
      </pc:sldChg>
      <pc:sldChg chg="del">
        <pc:chgData name="Laura Ausmane" userId="e84d4789-fefa-4638-8aea-74c3e580cb6d" providerId="ADAL" clId="{3ED3AECB-F504-4BCB-B177-4762E53D52CB}" dt="2024-04-29T11:45:01.015" v="622" actId="2696"/>
        <pc:sldMkLst>
          <pc:docMk/>
          <pc:sldMk cId="1669384667" sldId="693"/>
        </pc:sldMkLst>
      </pc:sldChg>
    </pc:docChg>
  </pc:docChgLst>
  <pc:docChgLst>
    <pc:chgData name="Laura Ausmane" userId="e84d4789-fefa-4638-8aea-74c3e580cb6d" providerId="ADAL" clId="{A40226E3-CEA4-4C3F-ABD2-2A5786BB8D1B}"/>
    <pc:docChg chg="modSld">
      <pc:chgData name="Laura Ausmane" userId="e84d4789-fefa-4638-8aea-74c3e580cb6d" providerId="ADAL" clId="{A40226E3-CEA4-4C3F-ABD2-2A5786BB8D1B}" dt="2024-04-30T07:32:11.394" v="46" actId="20577"/>
      <pc:docMkLst>
        <pc:docMk/>
      </pc:docMkLst>
      <pc:sldChg chg="modSp mod">
        <pc:chgData name="Laura Ausmane" userId="e84d4789-fefa-4638-8aea-74c3e580cb6d" providerId="ADAL" clId="{A40226E3-CEA4-4C3F-ABD2-2A5786BB8D1B}" dt="2024-04-30T07:19:53.049" v="39" actId="20577"/>
        <pc:sldMkLst>
          <pc:docMk/>
          <pc:sldMk cId="3621365180" sldId="683"/>
        </pc:sldMkLst>
        <pc:spChg chg="mod">
          <ac:chgData name="Laura Ausmane" userId="e84d4789-fefa-4638-8aea-74c3e580cb6d" providerId="ADAL" clId="{A40226E3-CEA4-4C3F-ABD2-2A5786BB8D1B}" dt="2024-04-30T07:19:53.049" v="39" actId="20577"/>
          <ac:spMkLst>
            <pc:docMk/>
            <pc:sldMk cId="3621365180" sldId="683"/>
            <ac:spMk id="2" creationId="{4F26E5D4-B150-491D-BC36-D9A0B62D3647}"/>
          </ac:spMkLst>
        </pc:spChg>
      </pc:sldChg>
      <pc:sldChg chg="modSp">
        <pc:chgData name="Laura Ausmane" userId="e84d4789-fefa-4638-8aea-74c3e580cb6d" providerId="ADAL" clId="{A40226E3-CEA4-4C3F-ABD2-2A5786BB8D1B}" dt="2024-04-30T07:32:11.394" v="46" actId="20577"/>
        <pc:sldMkLst>
          <pc:docMk/>
          <pc:sldMk cId="1221492555" sldId="691"/>
        </pc:sldMkLst>
        <pc:graphicFrameChg chg="mod">
          <ac:chgData name="Laura Ausmane" userId="e84d4789-fefa-4638-8aea-74c3e580cb6d" providerId="ADAL" clId="{A40226E3-CEA4-4C3F-ABD2-2A5786BB8D1B}" dt="2024-04-30T07:32:11.394" v="46" actId="20577"/>
          <ac:graphicFrameMkLst>
            <pc:docMk/>
            <pc:sldMk cId="1221492555" sldId="691"/>
            <ac:graphicFrameMk id="23" creationId="{D0B60E7F-D4BF-FF48-4365-C77D3D63801E}"/>
          </ac:graphicFrameMkLst>
        </pc:graphicFrameChg>
      </pc:sldChg>
      <pc:sldChg chg="modSp mod">
        <pc:chgData name="Laura Ausmane" userId="e84d4789-fefa-4638-8aea-74c3e580cb6d" providerId="ADAL" clId="{A40226E3-CEA4-4C3F-ABD2-2A5786BB8D1B}" dt="2024-04-30T07:19:07.608" v="37" actId="20577"/>
        <pc:sldMkLst>
          <pc:docMk/>
          <pc:sldMk cId="2729372148" sldId="692"/>
        </pc:sldMkLst>
        <pc:spChg chg="mod">
          <ac:chgData name="Laura Ausmane" userId="e84d4789-fefa-4638-8aea-74c3e580cb6d" providerId="ADAL" clId="{A40226E3-CEA4-4C3F-ABD2-2A5786BB8D1B}" dt="2024-04-30T07:19:07.608" v="37" actId="20577"/>
          <ac:spMkLst>
            <pc:docMk/>
            <pc:sldMk cId="2729372148" sldId="692"/>
            <ac:spMk id="3" creationId="{82DD7381-30D7-D110-2015-15EEAF1FFE49}"/>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613051-EADB-4B90-AE2E-95C022F345D8}" type="doc">
      <dgm:prSet loTypeId="urn:microsoft.com/office/officeart/2005/8/layout/vProcess5" loCatId="process" qsTypeId="urn:microsoft.com/office/officeart/2005/8/quickstyle/simple4" qsCatId="simple" csTypeId="urn:microsoft.com/office/officeart/2005/8/colors/accent0_3" csCatId="mainScheme" phldr="1"/>
      <dgm:spPr/>
      <dgm:t>
        <a:bodyPr/>
        <a:lstStyle/>
        <a:p>
          <a:endParaRPr lang="en-US"/>
        </a:p>
      </dgm:t>
    </dgm:pt>
    <dgm:pt modelId="{26AB0E94-106A-43D0-BE8C-E5CCDA491DAA}">
      <dgm:prSet/>
      <dgm:spPr/>
      <dgm:t>
        <a:bodyPr/>
        <a:lstStyle/>
        <a:p>
          <a:r>
            <a:rPr lang="en-US" dirty="0" err="1"/>
            <a:t>Eiropas</a:t>
          </a:r>
          <a:r>
            <a:rPr lang="en-US" dirty="0"/>
            <a:t> </a:t>
          </a:r>
          <a:r>
            <a:rPr lang="en-US" dirty="0" err="1"/>
            <a:t>Savienības</a:t>
          </a:r>
          <a:r>
            <a:rPr lang="en-US" dirty="0"/>
            <a:t> </a:t>
          </a:r>
          <a:r>
            <a:rPr lang="en-US" dirty="0" err="1"/>
            <a:t>normatīvie</a:t>
          </a:r>
          <a:r>
            <a:rPr lang="en-US" dirty="0"/>
            <a:t> </a:t>
          </a:r>
          <a:r>
            <a:rPr lang="en-US" dirty="0" err="1"/>
            <a:t>akti</a:t>
          </a:r>
          <a:r>
            <a:rPr lang="en-US" dirty="0"/>
            <a:t> (</a:t>
          </a:r>
          <a:r>
            <a:rPr lang="en-US" dirty="0" err="1"/>
            <a:t>Paziņojums</a:t>
          </a:r>
          <a:r>
            <a:rPr lang="en-US" dirty="0"/>
            <a:t> par </a:t>
          </a:r>
          <a:r>
            <a:rPr lang="en-US" dirty="0" err="1"/>
            <a:t>valsts</a:t>
          </a:r>
          <a:r>
            <a:rPr lang="en-US" dirty="0"/>
            <a:t> </a:t>
          </a:r>
          <a:r>
            <a:rPr lang="en-US" dirty="0" err="1"/>
            <a:t>atbalsta</a:t>
          </a:r>
          <a:r>
            <a:rPr lang="en-US" dirty="0"/>
            <a:t> </a:t>
          </a:r>
          <a:r>
            <a:rPr lang="en-US" dirty="0" err="1"/>
            <a:t>jēdzienu</a:t>
          </a:r>
          <a:r>
            <a:rPr lang="en-US" dirty="0"/>
            <a:t>) </a:t>
          </a:r>
        </a:p>
      </dgm:t>
    </dgm:pt>
    <dgm:pt modelId="{C1977479-DA12-4A82-812F-44DDCB5BEAB4}" type="parTrans" cxnId="{ABF145FF-0EF1-4FE3-A8BB-E03EF0C028F5}">
      <dgm:prSet/>
      <dgm:spPr/>
      <dgm:t>
        <a:bodyPr/>
        <a:lstStyle/>
        <a:p>
          <a:endParaRPr lang="en-US"/>
        </a:p>
      </dgm:t>
    </dgm:pt>
    <dgm:pt modelId="{513BEFB6-70B7-45B5-A23C-E5AF9A7F6D4C}" type="sibTrans" cxnId="{ABF145FF-0EF1-4FE3-A8BB-E03EF0C028F5}">
      <dgm:prSet/>
      <dgm:spPr/>
      <dgm:t>
        <a:bodyPr/>
        <a:lstStyle/>
        <a:p>
          <a:endParaRPr lang="en-US"/>
        </a:p>
      </dgm:t>
    </dgm:pt>
    <dgm:pt modelId="{955B5BA2-B6AD-4315-AD7E-6273DE4AE8C5}">
      <dgm:prSet/>
      <dgm:spPr/>
      <dgm:t>
        <a:bodyPr/>
        <a:lstStyle/>
        <a:p>
          <a:r>
            <a:rPr lang="lv-LV" dirty="0"/>
            <a:t>MK noteikumi</a:t>
          </a:r>
          <a:r>
            <a:rPr lang="en-US" dirty="0"/>
            <a:t> Nr.656 (14.11.2023)</a:t>
          </a:r>
        </a:p>
      </dgm:t>
    </dgm:pt>
    <dgm:pt modelId="{E56C0D20-57A6-42C3-AB2F-66EF165FF48E}" type="parTrans" cxnId="{717AAE37-C474-4A73-8D21-C286BDE3E6E0}">
      <dgm:prSet/>
      <dgm:spPr/>
      <dgm:t>
        <a:bodyPr/>
        <a:lstStyle/>
        <a:p>
          <a:endParaRPr lang="en-US"/>
        </a:p>
      </dgm:t>
    </dgm:pt>
    <dgm:pt modelId="{54CA0663-8715-42E2-AE44-6BA954467FA7}" type="sibTrans" cxnId="{717AAE37-C474-4A73-8D21-C286BDE3E6E0}">
      <dgm:prSet/>
      <dgm:spPr/>
      <dgm:t>
        <a:bodyPr/>
        <a:lstStyle/>
        <a:p>
          <a:endParaRPr lang="en-US"/>
        </a:p>
      </dgm:t>
    </dgm:pt>
    <dgm:pt modelId="{0961DBF9-76BE-4D70-9D1D-84A7F9F3BF64}">
      <dgm:prSet/>
      <dgm:spPr/>
      <dgm:t>
        <a:bodyPr/>
        <a:lstStyle/>
        <a:p>
          <a:r>
            <a:rPr lang="en-US" dirty="0"/>
            <a:t>PSD </a:t>
          </a:r>
          <a:r>
            <a:rPr lang="en-US" dirty="0" err="1"/>
            <a:t>metodika</a:t>
          </a:r>
          <a:r>
            <a:rPr lang="en-US" dirty="0"/>
            <a:t> (atlases </a:t>
          </a:r>
          <a:r>
            <a:rPr lang="en-US" dirty="0" err="1"/>
            <a:t>nolikuma</a:t>
          </a:r>
          <a:r>
            <a:rPr lang="en-US" dirty="0"/>
            <a:t> </a:t>
          </a:r>
          <a:r>
            <a:rPr lang="en-US" dirty="0" err="1"/>
            <a:t>pielikums</a:t>
          </a:r>
          <a:r>
            <a:rPr lang="en-US" dirty="0"/>
            <a:t>)</a:t>
          </a:r>
        </a:p>
      </dgm:t>
    </dgm:pt>
    <dgm:pt modelId="{1E442EBF-ACCC-432C-A21D-ACA3204FDABA}" type="parTrans" cxnId="{40357809-78EF-4D14-992E-2AE18F942A88}">
      <dgm:prSet/>
      <dgm:spPr/>
      <dgm:t>
        <a:bodyPr/>
        <a:lstStyle/>
        <a:p>
          <a:endParaRPr lang="en-US"/>
        </a:p>
      </dgm:t>
    </dgm:pt>
    <dgm:pt modelId="{C46C671D-36B3-4D5D-8289-EC51FDB30B3E}" type="sibTrans" cxnId="{40357809-78EF-4D14-992E-2AE18F942A88}">
      <dgm:prSet/>
      <dgm:spPr/>
      <dgm:t>
        <a:bodyPr/>
        <a:lstStyle/>
        <a:p>
          <a:endParaRPr lang="en-US"/>
        </a:p>
      </dgm:t>
    </dgm:pt>
    <dgm:pt modelId="{ECC8D6FF-3341-4503-83BF-FC33CC3F8B50}">
      <dgm:prSet/>
      <dgm:spPr/>
      <dgm:t>
        <a:bodyPr/>
        <a:lstStyle/>
        <a:p>
          <a:r>
            <a:rPr lang="lv-LV" dirty="0"/>
            <a:t>Noslēgtās vienošanās par projektu īstenošanu</a:t>
          </a:r>
          <a:endParaRPr lang="en-US" dirty="0"/>
        </a:p>
      </dgm:t>
    </dgm:pt>
    <dgm:pt modelId="{00A04E54-748E-477B-B39D-E12C803F3D1D}" type="parTrans" cxnId="{0100D1AE-3537-47C4-92F6-20F1333BD189}">
      <dgm:prSet/>
      <dgm:spPr/>
      <dgm:t>
        <a:bodyPr/>
        <a:lstStyle/>
        <a:p>
          <a:endParaRPr lang="en-US"/>
        </a:p>
      </dgm:t>
    </dgm:pt>
    <dgm:pt modelId="{907CE5F5-7286-47D7-869F-F68B0CFF985A}" type="sibTrans" cxnId="{0100D1AE-3537-47C4-92F6-20F1333BD189}">
      <dgm:prSet/>
      <dgm:spPr/>
      <dgm:t>
        <a:bodyPr/>
        <a:lstStyle/>
        <a:p>
          <a:endParaRPr lang="en-US"/>
        </a:p>
      </dgm:t>
    </dgm:pt>
    <dgm:pt modelId="{7CEBF9C9-FD49-413C-850D-9703AA4A90B4}" type="pres">
      <dgm:prSet presAssocID="{6C613051-EADB-4B90-AE2E-95C022F345D8}" presName="outerComposite" presStyleCnt="0">
        <dgm:presLayoutVars>
          <dgm:chMax val="5"/>
          <dgm:dir/>
          <dgm:resizeHandles val="exact"/>
        </dgm:presLayoutVars>
      </dgm:prSet>
      <dgm:spPr/>
    </dgm:pt>
    <dgm:pt modelId="{8423A2D1-0F8F-490C-BA54-D0CDBBD6E9B3}" type="pres">
      <dgm:prSet presAssocID="{6C613051-EADB-4B90-AE2E-95C022F345D8}" presName="dummyMaxCanvas" presStyleCnt="0">
        <dgm:presLayoutVars/>
      </dgm:prSet>
      <dgm:spPr/>
    </dgm:pt>
    <dgm:pt modelId="{F184DF8C-D1FA-42AA-AAC4-54495BAD5AAB}" type="pres">
      <dgm:prSet presAssocID="{6C613051-EADB-4B90-AE2E-95C022F345D8}" presName="FourNodes_1" presStyleLbl="node1" presStyleIdx="0" presStyleCnt="4">
        <dgm:presLayoutVars>
          <dgm:bulletEnabled val="1"/>
        </dgm:presLayoutVars>
      </dgm:prSet>
      <dgm:spPr/>
    </dgm:pt>
    <dgm:pt modelId="{BAF27D48-E9D8-429A-9922-8B66A39F8A3E}" type="pres">
      <dgm:prSet presAssocID="{6C613051-EADB-4B90-AE2E-95C022F345D8}" presName="FourNodes_2" presStyleLbl="node1" presStyleIdx="1" presStyleCnt="4">
        <dgm:presLayoutVars>
          <dgm:bulletEnabled val="1"/>
        </dgm:presLayoutVars>
      </dgm:prSet>
      <dgm:spPr/>
    </dgm:pt>
    <dgm:pt modelId="{EFE5E8FD-7C77-42E8-97ED-2A61313673A9}" type="pres">
      <dgm:prSet presAssocID="{6C613051-EADB-4B90-AE2E-95C022F345D8}" presName="FourNodes_3" presStyleLbl="node1" presStyleIdx="2" presStyleCnt="4">
        <dgm:presLayoutVars>
          <dgm:bulletEnabled val="1"/>
        </dgm:presLayoutVars>
      </dgm:prSet>
      <dgm:spPr/>
    </dgm:pt>
    <dgm:pt modelId="{1FA7AAA6-5055-4275-81D6-4B7D28FB38AB}" type="pres">
      <dgm:prSet presAssocID="{6C613051-EADB-4B90-AE2E-95C022F345D8}" presName="FourNodes_4" presStyleLbl="node1" presStyleIdx="3" presStyleCnt="4">
        <dgm:presLayoutVars>
          <dgm:bulletEnabled val="1"/>
        </dgm:presLayoutVars>
      </dgm:prSet>
      <dgm:spPr/>
    </dgm:pt>
    <dgm:pt modelId="{F52F488B-659B-42EC-AA0C-BB8588AAB119}" type="pres">
      <dgm:prSet presAssocID="{6C613051-EADB-4B90-AE2E-95C022F345D8}" presName="FourConn_1-2" presStyleLbl="fgAccFollowNode1" presStyleIdx="0" presStyleCnt="3">
        <dgm:presLayoutVars>
          <dgm:bulletEnabled val="1"/>
        </dgm:presLayoutVars>
      </dgm:prSet>
      <dgm:spPr/>
    </dgm:pt>
    <dgm:pt modelId="{7BDA4870-2C5F-4D26-A96B-30EF9BE60DCE}" type="pres">
      <dgm:prSet presAssocID="{6C613051-EADB-4B90-AE2E-95C022F345D8}" presName="FourConn_2-3" presStyleLbl="fgAccFollowNode1" presStyleIdx="1" presStyleCnt="3">
        <dgm:presLayoutVars>
          <dgm:bulletEnabled val="1"/>
        </dgm:presLayoutVars>
      </dgm:prSet>
      <dgm:spPr/>
    </dgm:pt>
    <dgm:pt modelId="{22B94E61-28C8-4F27-836D-37B9504C619E}" type="pres">
      <dgm:prSet presAssocID="{6C613051-EADB-4B90-AE2E-95C022F345D8}" presName="FourConn_3-4" presStyleLbl="fgAccFollowNode1" presStyleIdx="2" presStyleCnt="3">
        <dgm:presLayoutVars>
          <dgm:bulletEnabled val="1"/>
        </dgm:presLayoutVars>
      </dgm:prSet>
      <dgm:spPr/>
    </dgm:pt>
    <dgm:pt modelId="{CB993DAC-5ACD-4641-A71F-3E48B1FD313B}" type="pres">
      <dgm:prSet presAssocID="{6C613051-EADB-4B90-AE2E-95C022F345D8}" presName="FourNodes_1_text" presStyleLbl="node1" presStyleIdx="3" presStyleCnt="4">
        <dgm:presLayoutVars>
          <dgm:bulletEnabled val="1"/>
        </dgm:presLayoutVars>
      </dgm:prSet>
      <dgm:spPr/>
    </dgm:pt>
    <dgm:pt modelId="{A62BAC38-7B40-491E-A3A6-6DC538E878F0}" type="pres">
      <dgm:prSet presAssocID="{6C613051-EADB-4B90-AE2E-95C022F345D8}" presName="FourNodes_2_text" presStyleLbl="node1" presStyleIdx="3" presStyleCnt="4">
        <dgm:presLayoutVars>
          <dgm:bulletEnabled val="1"/>
        </dgm:presLayoutVars>
      </dgm:prSet>
      <dgm:spPr/>
    </dgm:pt>
    <dgm:pt modelId="{CF272BFA-B3F9-4BBF-90F5-C88E74B1893A}" type="pres">
      <dgm:prSet presAssocID="{6C613051-EADB-4B90-AE2E-95C022F345D8}" presName="FourNodes_3_text" presStyleLbl="node1" presStyleIdx="3" presStyleCnt="4">
        <dgm:presLayoutVars>
          <dgm:bulletEnabled val="1"/>
        </dgm:presLayoutVars>
      </dgm:prSet>
      <dgm:spPr/>
    </dgm:pt>
    <dgm:pt modelId="{8F1E75D8-1CAB-439D-9D35-6CFEC04A7F72}" type="pres">
      <dgm:prSet presAssocID="{6C613051-EADB-4B90-AE2E-95C022F345D8}" presName="FourNodes_4_text" presStyleLbl="node1" presStyleIdx="3" presStyleCnt="4">
        <dgm:presLayoutVars>
          <dgm:bulletEnabled val="1"/>
        </dgm:presLayoutVars>
      </dgm:prSet>
      <dgm:spPr/>
    </dgm:pt>
  </dgm:ptLst>
  <dgm:cxnLst>
    <dgm:cxn modelId="{40357809-78EF-4D14-992E-2AE18F942A88}" srcId="{6C613051-EADB-4B90-AE2E-95C022F345D8}" destId="{0961DBF9-76BE-4D70-9D1D-84A7F9F3BF64}" srcOrd="2" destOrd="0" parTransId="{1E442EBF-ACCC-432C-A21D-ACA3204FDABA}" sibTransId="{C46C671D-36B3-4D5D-8289-EC51FDB30B3E}"/>
    <dgm:cxn modelId="{47B42D2B-33D4-47BB-9B2F-8DBC520C483D}" type="presOf" srcId="{54CA0663-8715-42E2-AE44-6BA954467FA7}" destId="{7BDA4870-2C5F-4D26-A96B-30EF9BE60DCE}" srcOrd="0" destOrd="0" presId="urn:microsoft.com/office/officeart/2005/8/layout/vProcess5"/>
    <dgm:cxn modelId="{8FF56436-C90B-4945-BDDE-09CEDDDDC4E3}" type="presOf" srcId="{0961DBF9-76BE-4D70-9D1D-84A7F9F3BF64}" destId="{EFE5E8FD-7C77-42E8-97ED-2A61313673A9}" srcOrd="0" destOrd="0" presId="urn:microsoft.com/office/officeart/2005/8/layout/vProcess5"/>
    <dgm:cxn modelId="{717AAE37-C474-4A73-8D21-C286BDE3E6E0}" srcId="{6C613051-EADB-4B90-AE2E-95C022F345D8}" destId="{955B5BA2-B6AD-4315-AD7E-6273DE4AE8C5}" srcOrd="1" destOrd="0" parTransId="{E56C0D20-57A6-42C3-AB2F-66EF165FF48E}" sibTransId="{54CA0663-8715-42E2-AE44-6BA954467FA7}"/>
    <dgm:cxn modelId="{0576573D-3135-4BB7-9DC5-BBCD2D6875B1}" type="presOf" srcId="{ECC8D6FF-3341-4503-83BF-FC33CC3F8B50}" destId="{1FA7AAA6-5055-4275-81D6-4B7D28FB38AB}" srcOrd="0" destOrd="0" presId="urn:microsoft.com/office/officeart/2005/8/layout/vProcess5"/>
    <dgm:cxn modelId="{C1658664-FABD-43CA-A755-9D06897E5895}" type="presOf" srcId="{0961DBF9-76BE-4D70-9D1D-84A7F9F3BF64}" destId="{CF272BFA-B3F9-4BBF-90F5-C88E74B1893A}" srcOrd="1" destOrd="0" presId="urn:microsoft.com/office/officeart/2005/8/layout/vProcess5"/>
    <dgm:cxn modelId="{61D63E4C-F839-4901-A355-844FD309A529}" type="presOf" srcId="{955B5BA2-B6AD-4315-AD7E-6273DE4AE8C5}" destId="{BAF27D48-E9D8-429A-9922-8B66A39F8A3E}" srcOrd="0" destOrd="0" presId="urn:microsoft.com/office/officeart/2005/8/layout/vProcess5"/>
    <dgm:cxn modelId="{BA09437C-212B-49C4-ACF0-249690D48900}" type="presOf" srcId="{ECC8D6FF-3341-4503-83BF-FC33CC3F8B50}" destId="{8F1E75D8-1CAB-439D-9D35-6CFEC04A7F72}" srcOrd="1" destOrd="0" presId="urn:microsoft.com/office/officeart/2005/8/layout/vProcess5"/>
    <dgm:cxn modelId="{BAB65A97-D713-4459-8C89-887DDCEF05F7}" type="presOf" srcId="{26AB0E94-106A-43D0-BE8C-E5CCDA491DAA}" destId="{F184DF8C-D1FA-42AA-AAC4-54495BAD5AAB}" srcOrd="0" destOrd="0" presId="urn:microsoft.com/office/officeart/2005/8/layout/vProcess5"/>
    <dgm:cxn modelId="{F86DE29E-3167-4608-A0CD-BCE5FB37205E}" type="presOf" srcId="{26AB0E94-106A-43D0-BE8C-E5CCDA491DAA}" destId="{CB993DAC-5ACD-4641-A71F-3E48B1FD313B}" srcOrd="1" destOrd="0" presId="urn:microsoft.com/office/officeart/2005/8/layout/vProcess5"/>
    <dgm:cxn modelId="{E1C321A1-CF49-4D54-8730-48AB136ADFF2}" type="presOf" srcId="{513BEFB6-70B7-45B5-A23C-E5AF9A7F6D4C}" destId="{F52F488B-659B-42EC-AA0C-BB8588AAB119}" srcOrd="0" destOrd="0" presId="urn:microsoft.com/office/officeart/2005/8/layout/vProcess5"/>
    <dgm:cxn modelId="{8A79EAA4-3A39-4AEA-ADE7-931614AEF012}" type="presOf" srcId="{6C613051-EADB-4B90-AE2E-95C022F345D8}" destId="{7CEBF9C9-FD49-413C-850D-9703AA4A90B4}" srcOrd="0" destOrd="0" presId="urn:microsoft.com/office/officeart/2005/8/layout/vProcess5"/>
    <dgm:cxn modelId="{0100D1AE-3537-47C4-92F6-20F1333BD189}" srcId="{6C613051-EADB-4B90-AE2E-95C022F345D8}" destId="{ECC8D6FF-3341-4503-83BF-FC33CC3F8B50}" srcOrd="3" destOrd="0" parTransId="{00A04E54-748E-477B-B39D-E12C803F3D1D}" sibTransId="{907CE5F5-7286-47D7-869F-F68B0CFF985A}"/>
    <dgm:cxn modelId="{D19549B0-39A3-44AF-8FFA-FF02F108D69A}" type="presOf" srcId="{C46C671D-36B3-4D5D-8289-EC51FDB30B3E}" destId="{22B94E61-28C8-4F27-836D-37B9504C619E}" srcOrd="0" destOrd="0" presId="urn:microsoft.com/office/officeart/2005/8/layout/vProcess5"/>
    <dgm:cxn modelId="{AB206CEA-D53D-4F5F-AAEC-1FB154489F33}" type="presOf" srcId="{955B5BA2-B6AD-4315-AD7E-6273DE4AE8C5}" destId="{A62BAC38-7B40-491E-A3A6-6DC538E878F0}" srcOrd="1" destOrd="0" presId="urn:microsoft.com/office/officeart/2005/8/layout/vProcess5"/>
    <dgm:cxn modelId="{ABF145FF-0EF1-4FE3-A8BB-E03EF0C028F5}" srcId="{6C613051-EADB-4B90-AE2E-95C022F345D8}" destId="{26AB0E94-106A-43D0-BE8C-E5CCDA491DAA}" srcOrd="0" destOrd="0" parTransId="{C1977479-DA12-4A82-812F-44DDCB5BEAB4}" sibTransId="{513BEFB6-70B7-45B5-A23C-E5AF9A7F6D4C}"/>
    <dgm:cxn modelId="{73A4EF82-B41C-41E2-8377-9D959AC3CA92}" type="presParOf" srcId="{7CEBF9C9-FD49-413C-850D-9703AA4A90B4}" destId="{8423A2D1-0F8F-490C-BA54-D0CDBBD6E9B3}" srcOrd="0" destOrd="0" presId="urn:microsoft.com/office/officeart/2005/8/layout/vProcess5"/>
    <dgm:cxn modelId="{AD5EC085-417D-46AF-94AE-2061874A106C}" type="presParOf" srcId="{7CEBF9C9-FD49-413C-850D-9703AA4A90B4}" destId="{F184DF8C-D1FA-42AA-AAC4-54495BAD5AAB}" srcOrd="1" destOrd="0" presId="urn:microsoft.com/office/officeart/2005/8/layout/vProcess5"/>
    <dgm:cxn modelId="{BC1E0A5D-4CAF-4627-97E8-94EF31D2268C}" type="presParOf" srcId="{7CEBF9C9-FD49-413C-850D-9703AA4A90B4}" destId="{BAF27D48-E9D8-429A-9922-8B66A39F8A3E}" srcOrd="2" destOrd="0" presId="urn:microsoft.com/office/officeart/2005/8/layout/vProcess5"/>
    <dgm:cxn modelId="{004D71CA-8A06-46D4-A929-02F50C2AF475}" type="presParOf" srcId="{7CEBF9C9-FD49-413C-850D-9703AA4A90B4}" destId="{EFE5E8FD-7C77-42E8-97ED-2A61313673A9}" srcOrd="3" destOrd="0" presId="urn:microsoft.com/office/officeart/2005/8/layout/vProcess5"/>
    <dgm:cxn modelId="{F605FEDB-823E-4238-BAA5-789E1A4B1B9E}" type="presParOf" srcId="{7CEBF9C9-FD49-413C-850D-9703AA4A90B4}" destId="{1FA7AAA6-5055-4275-81D6-4B7D28FB38AB}" srcOrd="4" destOrd="0" presId="urn:microsoft.com/office/officeart/2005/8/layout/vProcess5"/>
    <dgm:cxn modelId="{AE0364A6-91A3-4859-97C0-49AAEE200114}" type="presParOf" srcId="{7CEBF9C9-FD49-413C-850D-9703AA4A90B4}" destId="{F52F488B-659B-42EC-AA0C-BB8588AAB119}" srcOrd="5" destOrd="0" presId="urn:microsoft.com/office/officeart/2005/8/layout/vProcess5"/>
    <dgm:cxn modelId="{B1C3BD68-E7A5-41A0-AA31-045081EC9496}" type="presParOf" srcId="{7CEBF9C9-FD49-413C-850D-9703AA4A90B4}" destId="{7BDA4870-2C5F-4D26-A96B-30EF9BE60DCE}" srcOrd="6" destOrd="0" presId="urn:microsoft.com/office/officeart/2005/8/layout/vProcess5"/>
    <dgm:cxn modelId="{90482F41-B4BC-4699-B5C9-7C096B71835B}" type="presParOf" srcId="{7CEBF9C9-FD49-413C-850D-9703AA4A90B4}" destId="{22B94E61-28C8-4F27-836D-37B9504C619E}" srcOrd="7" destOrd="0" presId="urn:microsoft.com/office/officeart/2005/8/layout/vProcess5"/>
    <dgm:cxn modelId="{A66B6F70-83E9-4C7D-B945-FD5911A5220F}" type="presParOf" srcId="{7CEBF9C9-FD49-413C-850D-9703AA4A90B4}" destId="{CB993DAC-5ACD-4641-A71F-3E48B1FD313B}" srcOrd="8" destOrd="0" presId="urn:microsoft.com/office/officeart/2005/8/layout/vProcess5"/>
    <dgm:cxn modelId="{87A4D59C-5726-429C-890A-F1BC793FA580}" type="presParOf" srcId="{7CEBF9C9-FD49-413C-850D-9703AA4A90B4}" destId="{A62BAC38-7B40-491E-A3A6-6DC538E878F0}" srcOrd="9" destOrd="0" presId="urn:microsoft.com/office/officeart/2005/8/layout/vProcess5"/>
    <dgm:cxn modelId="{73FDB19F-23F9-4625-9055-AC831E0EBF0E}" type="presParOf" srcId="{7CEBF9C9-FD49-413C-850D-9703AA4A90B4}" destId="{CF272BFA-B3F9-4BBF-90F5-C88E74B1893A}" srcOrd="10" destOrd="0" presId="urn:microsoft.com/office/officeart/2005/8/layout/vProcess5"/>
    <dgm:cxn modelId="{ED8B6302-63A6-4AD7-B01B-D8362DF2C412}" type="presParOf" srcId="{7CEBF9C9-FD49-413C-850D-9703AA4A90B4}" destId="{8F1E75D8-1CAB-439D-9D35-6CFEC04A7F72}"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7EBCCE-645C-4702-94D2-83864750E1A4}" type="doc">
      <dgm:prSet loTypeId="urn:microsoft.com/office/officeart/2005/8/layout/vList2" loCatId="list" qsTypeId="urn:microsoft.com/office/officeart/2005/8/quickstyle/simple4" qsCatId="simple" csTypeId="urn:microsoft.com/office/officeart/2005/8/colors/accent6_2" csCatId="accent6" phldr="1"/>
      <dgm:spPr/>
      <dgm:t>
        <a:bodyPr/>
        <a:lstStyle/>
        <a:p>
          <a:endParaRPr lang="en-US"/>
        </a:p>
      </dgm:t>
    </dgm:pt>
    <dgm:pt modelId="{DA4A2EFB-83EB-4030-BEFD-A64AFCE7D686}">
      <dgm:prSet/>
      <dgm:spPr>
        <a:solidFill>
          <a:srgbClr val="00B050"/>
        </a:solidFill>
      </dgm:spPr>
      <dgm:t>
        <a:bodyPr/>
        <a:lstStyle/>
        <a:p>
          <a:r>
            <a:rPr lang="lv-LV" dirty="0"/>
            <a:t>Klašu, aktu zāles, darbnīcu, citu mācību telpu un to aprīkojuma, inventāra iznomāšana citai valsts vai pašvaldības izglītības iestādei izglītības programmu īstenošanai</a:t>
          </a:r>
          <a:endParaRPr lang="en-US" dirty="0"/>
        </a:p>
      </dgm:t>
    </dgm:pt>
    <dgm:pt modelId="{8B7407CE-C49B-4906-ABA1-5138577E121D}" type="parTrans" cxnId="{0A6EE48E-7694-462B-854B-62FAA7007E5C}">
      <dgm:prSet/>
      <dgm:spPr/>
      <dgm:t>
        <a:bodyPr/>
        <a:lstStyle/>
        <a:p>
          <a:endParaRPr lang="en-US"/>
        </a:p>
      </dgm:t>
    </dgm:pt>
    <dgm:pt modelId="{789207B5-29A3-410B-A070-D59A38114820}" type="sibTrans" cxnId="{0A6EE48E-7694-462B-854B-62FAA7007E5C}">
      <dgm:prSet/>
      <dgm:spPr/>
      <dgm:t>
        <a:bodyPr/>
        <a:lstStyle/>
        <a:p>
          <a:endParaRPr lang="en-US"/>
        </a:p>
      </dgm:t>
    </dgm:pt>
    <dgm:pt modelId="{E15F8B0B-AC82-409B-9CA0-D02F20F74AD7}">
      <dgm:prSet/>
      <dgm:spPr>
        <a:solidFill>
          <a:srgbClr val="00B050"/>
        </a:solidFill>
      </dgm:spPr>
      <dgm:t>
        <a:bodyPr/>
        <a:lstStyle/>
        <a:p>
          <a:r>
            <a:rPr lang="lv-LV" dirty="0"/>
            <a:t>Mācību telpu, to aprīkojuma iznomāšana pašvaldības dibinātai bērnu un jauniešu interešu izglītības iestādei</a:t>
          </a:r>
          <a:endParaRPr lang="en-US" dirty="0"/>
        </a:p>
      </dgm:t>
    </dgm:pt>
    <dgm:pt modelId="{D4D45FC7-C9AE-4815-9438-1D7822386D70}" type="parTrans" cxnId="{CFFCECCC-C557-4F5C-B755-42E318BB6169}">
      <dgm:prSet/>
      <dgm:spPr/>
      <dgm:t>
        <a:bodyPr/>
        <a:lstStyle/>
        <a:p>
          <a:endParaRPr lang="en-US"/>
        </a:p>
      </dgm:t>
    </dgm:pt>
    <dgm:pt modelId="{BEAA4775-64C1-4091-8EA8-AB6B5687AABC}" type="sibTrans" cxnId="{CFFCECCC-C557-4F5C-B755-42E318BB6169}">
      <dgm:prSet/>
      <dgm:spPr/>
      <dgm:t>
        <a:bodyPr/>
        <a:lstStyle/>
        <a:p>
          <a:endParaRPr lang="en-US"/>
        </a:p>
      </dgm:t>
    </dgm:pt>
    <dgm:pt modelId="{FCF5A097-60DD-4428-AFCA-74751BA7499F}">
      <dgm:prSet/>
      <dgm:spPr>
        <a:solidFill>
          <a:schemeClr val="bg1">
            <a:lumMod val="65000"/>
          </a:schemeClr>
        </a:solidFill>
      </dgm:spPr>
      <dgm:t>
        <a:bodyPr/>
        <a:lstStyle/>
        <a:p>
          <a:r>
            <a:rPr lang="lv-LV" dirty="0"/>
            <a:t>Virtuves, ēdnīcas noma</a:t>
          </a:r>
          <a:endParaRPr lang="en-US" dirty="0"/>
        </a:p>
      </dgm:t>
    </dgm:pt>
    <dgm:pt modelId="{1DE9F550-4B88-4362-B737-33DB2E42195A}" type="parTrans" cxnId="{4306B364-A296-4169-9B91-532E8AEB72A3}">
      <dgm:prSet/>
      <dgm:spPr/>
      <dgm:t>
        <a:bodyPr/>
        <a:lstStyle/>
        <a:p>
          <a:endParaRPr lang="en-US"/>
        </a:p>
      </dgm:t>
    </dgm:pt>
    <dgm:pt modelId="{7007365A-E099-4E38-98D1-6D13489782ED}" type="sibTrans" cxnId="{4306B364-A296-4169-9B91-532E8AEB72A3}">
      <dgm:prSet/>
      <dgm:spPr/>
      <dgm:t>
        <a:bodyPr/>
        <a:lstStyle/>
        <a:p>
          <a:endParaRPr lang="en-US"/>
        </a:p>
      </dgm:t>
    </dgm:pt>
    <dgm:pt modelId="{8CEB0B38-9101-4A69-88EE-F2062E5CCBA6}">
      <dgm:prSet/>
      <dgm:spPr>
        <a:solidFill>
          <a:srgbClr val="FFC000"/>
        </a:solidFill>
      </dgm:spPr>
      <dgm:t>
        <a:bodyPr/>
        <a:lstStyle/>
        <a:p>
          <a:r>
            <a:rPr lang="lv-LV" dirty="0"/>
            <a:t>Aktu zāles un tās aprīkojuma iznomāšana pašdarbības pulciņiem, lekciju, semināru un pasākumu rīkošanai, ja nomas pakalpojuma mērķis ir saistīts ar izglītību vai sportu</a:t>
          </a:r>
          <a:endParaRPr lang="en-US" dirty="0"/>
        </a:p>
      </dgm:t>
    </dgm:pt>
    <dgm:pt modelId="{5B7F4E99-6D64-4DAB-B4ED-F9E5EF76C7A5}" type="parTrans" cxnId="{6E203D2D-9B6D-46D0-98EA-9E3F523AA6C4}">
      <dgm:prSet/>
      <dgm:spPr/>
      <dgm:t>
        <a:bodyPr/>
        <a:lstStyle/>
        <a:p>
          <a:endParaRPr lang="lv-LV"/>
        </a:p>
      </dgm:t>
    </dgm:pt>
    <dgm:pt modelId="{59BF8EBC-D147-459F-B972-FE850D2A4091}" type="sibTrans" cxnId="{6E203D2D-9B6D-46D0-98EA-9E3F523AA6C4}">
      <dgm:prSet/>
      <dgm:spPr/>
      <dgm:t>
        <a:bodyPr/>
        <a:lstStyle/>
        <a:p>
          <a:endParaRPr lang="lv-LV"/>
        </a:p>
      </dgm:t>
    </dgm:pt>
    <dgm:pt modelId="{2331D7DD-6F4B-446B-AC01-E5D05B78B479}">
      <dgm:prSet/>
      <dgm:spPr>
        <a:solidFill>
          <a:srgbClr val="FFC000"/>
        </a:solidFill>
      </dgm:spPr>
      <dgm:t>
        <a:bodyPr/>
        <a:lstStyle/>
        <a:p>
          <a:r>
            <a:rPr lang="lv-LV" dirty="0"/>
            <a:t>Sporta zāles vai sporta laukuma iznomāšana ārpus mācību procesa nodrošināšanai nepieciešamā laika pašvaldības iedzīvotājiem brīvā laika pavadīšanai, amatieru sportam, sporta nometnēm.</a:t>
          </a:r>
          <a:endParaRPr lang="en-US" dirty="0"/>
        </a:p>
      </dgm:t>
    </dgm:pt>
    <dgm:pt modelId="{9C2C0531-B8CF-41F6-BCFA-1550D673087B}" type="parTrans" cxnId="{6FA24307-6952-4775-A889-FE4D5BFF8D45}">
      <dgm:prSet/>
      <dgm:spPr/>
      <dgm:t>
        <a:bodyPr/>
        <a:lstStyle/>
        <a:p>
          <a:endParaRPr lang="lv-LV"/>
        </a:p>
      </dgm:t>
    </dgm:pt>
    <dgm:pt modelId="{B80A960C-0CD5-440C-9ABB-C8222FD16F6F}" type="sibTrans" cxnId="{6FA24307-6952-4775-A889-FE4D5BFF8D45}">
      <dgm:prSet/>
      <dgm:spPr/>
      <dgm:t>
        <a:bodyPr/>
        <a:lstStyle/>
        <a:p>
          <a:endParaRPr lang="lv-LV"/>
        </a:p>
      </dgm:t>
    </dgm:pt>
    <dgm:pt modelId="{D2397DF5-16E8-4646-8805-FEF35925220D}">
      <dgm:prSet/>
      <dgm:spPr>
        <a:solidFill>
          <a:schemeClr val="bg1">
            <a:lumMod val="65000"/>
          </a:schemeClr>
        </a:solidFill>
      </dgm:spPr>
      <dgm:t>
        <a:bodyPr/>
        <a:lstStyle/>
        <a:p>
          <a:r>
            <a:rPr lang="lv-LV" dirty="0"/>
            <a:t>Vietas iznomāšana dzērienu un uzkodu automātiem izglītības iestādē </a:t>
          </a:r>
          <a:endParaRPr lang="en-US" dirty="0"/>
        </a:p>
      </dgm:t>
    </dgm:pt>
    <dgm:pt modelId="{94AFC8C0-507A-4410-99C2-4A194E8B4839}" type="parTrans" cxnId="{D185B444-9B8B-4682-A9F0-8B4E08FEE27C}">
      <dgm:prSet/>
      <dgm:spPr/>
      <dgm:t>
        <a:bodyPr/>
        <a:lstStyle/>
        <a:p>
          <a:endParaRPr lang="lv-LV"/>
        </a:p>
      </dgm:t>
    </dgm:pt>
    <dgm:pt modelId="{5A33C810-2EE5-4973-913D-7436CECA7E7C}" type="sibTrans" cxnId="{D185B444-9B8B-4682-A9F0-8B4E08FEE27C}">
      <dgm:prSet/>
      <dgm:spPr/>
      <dgm:t>
        <a:bodyPr/>
        <a:lstStyle/>
        <a:p>
          <a:endParaRPr lang="lv-LV"/>
        </a:p>
      </dgm:t>
    </dgm:pt>
    <dgm:pt modelId="{6D01690D-ECE8-4FDB-95DF-2C5FFD41C95C}">
      <dgm:prSet/>
      <dgm:spPr>
        <a:solidFill>
          <a:srgbClr val="00B050"/>
        </a:solidFill>
      </dgm:spPr>
      <dgm:t>
        <a:bodyPr/>
        <a:lstStyle/>
        <a:p>
          <a:r>
            <a:rPr lang="lv-LV" dirty="0"/>
            <a:t>Sporta zāles vai sporta laukuma izmantošana pašvaldības bērnu, jauniešu centriem, kas īsteno interešu izglītību, </a:t>
          </a:r>
          <a:r>
            <a:rPr lang="lv-LV" dirty="0" err="1"/>
            <a:t>ārpusstundu</a:t>
          </a:r>
          <a:r>
            <a:rPr lang="lv-LV" dirty="0"/>
            <a:t> sporta aktivitātēm</a:t>
          </a:r>
          <a:endParaRPr lang="en-US" dirty="0"/>
        </a:p>
      </dgm:t>
    </dgm:pt>
    <dgm:pt modelId="{685DCDAB-FBF9-4C5B-8DD4-9CA0D5C804F9}" type="parTrans" cxnId="{A2EB3C0D-7814-436B-9650-88A301CEB4C1}">
      <dgm:prSet/>
      <dgm:spPr/>
      <dgm:t>
        <a:bodyPr/>
        <a:lstStyle/>
        <a:p>
          <a:endParaRPr lang="lv-LV"/>
        </a:p>
      </dgm:t>
    </dgm:pt>
    <dgm:pt modelId="{C1CE1189-6CD5-4AD3-A558-0A5653E85E03}" type="sibTrans" cxnId="{A2EB3C0D-7814-436B-9650-88A301CEB4C1}">
      <dgm:prSet/>
      <dgm:spPr/>
      <dgm:t>
        <a:bodyPr/>
        <a:lstStyle/>
        <a:p>
          <a:endParaRPr lang="lv-LV"/>
        </a:p>
      </dgm:t>
    </dgm:pt>
    <dgm:pt modelId="{D79418F9-B2AA-4D55-835F-6E9701A4149B}">
      <dgm:prSet/>
      <dgm:spPr>
        <a:solidFill>
          <a:srgbClr val="FFC000"/>
        </a:solidFill>
      </dgm:spPr>
      <dgm:t>
        <a:bodyPr/>
        <a:lstStyle/>
        <a:p>
          <a:r>
            <a:rPr lang="lv-LV" dirty="0"/>
            <a:t>Mācību telpu, sporta laukuma iznomāšana bērnu/jauniešu nometņu rīkotājam nometnes organizēšanai, ja bērnu/jauniešu nometne ir ar izglītības mērķi</a:t>
          </a:r>
          <a:endParaRPr lang="en-US" dirty="0"/>
        </a:p>
      </dgm:t>
    </dgm:pt>
    <dgm:pt modelId="{66F87955-D0DE-4666-BFA0-969BA0762D31}" type="parTrans" cxnId="{94A9BBA5-71FB-4748-8DF1-D3563EC0E456}">
      <dgm:prSet/>
      <dgm:spPr/>
      <dgm:t>
        <a:bodyPr/>
        <a:lstStyle/>
        <a:p>
          <a:endParaRPr lang="lv-LV"/>
        </a:p>
      </dgm:t>
    </dgm:pt>
    <dgm:pt modelId="{1C9F61F7-6C39-416A-A413-D02E9D3A712D}" type="sibTrans" cxnId="{94A9BBA5-71FB-4748-8DF1-D3563EC0E456}">
      <dgm:prSet/>
      <dgm:spPr/>
      <dgm:t>
        <a:bodyPr/>
        <a:lstStyle/>
        <a:p>
          <a:endParaRPr lang="lv-LV"/>
        </a:p>
      </dgm:t>
    </dgm:pt>
    <dgm:pt modelId="{0FB21A10-FB15-457C-B649-CC3DDCBF0A59}">
      <dgm:prSet/>
      <dgm:spPr>
        <a:solidFill>
          <a:srgbClr val="FF0000"/>
        </a:solidFill>
      </dgm:spPr>
      <dgm:t>
        <a:bodyPr/>
        <a:lstStyle/>
        <a:p>
          <a:r>
            <a:rPr lang="lv-LV" dirty="0"/>
            <a:t>Izglītības iestādes telpu), aprīkojuma vai inventāra pilnīga un ilglaicīga iznomāšana vai ilglaicīga nodošana trešajai pusei (uzņēmumam) bez izglītības </a:t>
          </a:r>
          <a:r>
            <a:rPr lang="lv-LV"/>
            <a:t>procesa nodrošināšanas</a:t>
          </a:r>
          <a:endParaRPr lang="en-US" dirty="0"/>
        </a:p>
      </dgm:t>
    </dgm:pt>
    <dgm:pt modelId="{BBC70B05-EFA1-4E21-8DA8-4DED38FDFA72}" type="parTrans" cxnId="{FD3F1A88-AD47-48F7-ABCC-9803DD0E89E3}">
      <dgm:prSet/>
      <dgm:spPr/>
      <dgm:t>
        <a:bodyPr/>
        <a:lstStyle/>
        <a:p>
          <a:endParaRPr lang="lv-LV"/>
        </a:p>
      </dgm:t>
    </dgm:pt>
    <dgm:pt modelId="{5CB10D67-A577-434E-814B-3073C49720B8}" type="sibTrans" cxnId="{FD3F1A88-AD47-48F7-ABCC-9803DD0E89E3}">
      <dgm:prSet/>
      <dgm:spPr/>
      <dgm:t>
        <a:bodyPr/>
        <a:lstStyle/>
        <a:p>
          <a:endParaRPr lang="lv-LV"/>
        </a:p>
      </dgm:t>
    </dgm:pt>
    <dgm:pt modelId="{BD246F65-C64F-4CC0-BA4F-DE137C2C8264}">
      <dgm:prSet/>
      <dgm:spPr>
        <a:solidFill>
          <a:srgbClr val="FF0000"/>
        </a:solidFill>
      </dgm:spPr>
      <dgm:t>
        <a:bodyPr/>
        <a:lstStyle/>
        <a:p>
          <a:r>
            <a:rPr lang="lv-LV" dirty="0"/>
            <a:t>Sporta zāles iznomāšana ar izglītību nesaistītu izklaides pasākumu organizēšanai</a:t>
          </a:r>
          <a:endParaRPr lang="en-US" dirty="0"/>
        </a:p>
      </dgm:t>
    </dgm:pt>
    <dgm:pt modelId="{245158B0-B7F4-438F-99A2-430D1B0F9A77}" type="parTrans" cxnId="{03C8F172-6AD0-423A-8853-7D46A3461AF2}">
      <dgm:prSet/>
      <dgm:spPr/>
      <dgm:t>
        <a:bodyPr/>
        <a:lstStyle/>
        <a:p>
          <a:endParaRPr lang="lv-LV"/>
        </a:p>
      </dgm:t>
    </dgm:pt>
    <dgm:pt modelId="{B2653F93-E8D7-4C0E-B9A3-B854F3DDD485}" type="sibTrans" cxnId="{03C8F172-6AD0-423A-8853-7D46A3461AF2}">
      <dgm:prSet/>
      <dgm:spPr/>
      <dgm:t>
        <a:bodyPr/>
        <a:lstStyle/>
        <a:p>
          <a:endParaRPr lang="en-US"/>
        </a:p>
      </dgm:t>
    </dgm:pt>
    <dgm:pt modelId="{FE43F175-120D-44F1-B9C8-637BFDD91E84}">
      <dgm:prSet/>
      <dgm:spPr>
        <a:solidFill>
          <a:srgbClr val="FF0000"/>
        </a:solidFill>
      </dgm:spPr>
      <dgm:t>
        <a:bodyPr/>
        <a:lstStyle/>
        <a:p>
          <a:r>
            <a:rPr lang="en-US" dirty="0" err="1"/>
            <a:t>Internāta</a:t>
          </a:r>
          <a:r>
            <a:rPr lang="en-US" dirty="0"/>
            <a:t> </a:t>
          </a:r>
          <a:r>
            <a:rPr lang="en-US" dirty="0" err="1"/>
            <a:t>telpu</a:t>
          </a:r>
          <a:r>
            <a:rPr lang="en-US" dirty="0"/>
            <a:t> </a:t>
          </a:r>
          <a:r>
            <a:rPr lang="en-US" dirty="0" err="1"/>
            <a:t>noma</a:t>
          </a:r>
          <a:r>
            <a:rPr lang="en-US" dirty="0"/>
            <a:t> </a:t>
          </a:r>
          <a:r>
            <a:rPr lang="en-US" dirty="0" err="1"/>
            <a:t>trešajām</a:t>
          </a:r>
          <a:r>
            <a:rPr lang="en-US" dirty="0"/>
            <a:t> </a:t>
          </a:r>
          <a:r>
            <a:rPr lang="en-US" dirty="0" err="1"/>
            <a:t>personām</a:t>
          </a:r>
          <a:endParaRPr lang="en-US" dirty="0"/>
        </a:p>
      </dgm:t>
    </dgm:pt>
    <dgm:pt modelId="{8C00351F-A2C5-45A8-B3D1-B7CC36F50301}" type="parTrans" cxnId="{55579AB0-D761-4F52-B59E-C12BAC722AB8}">
      <dgm:prSet/>
      <dgm:spPr/>
    </dgm:pt>
    <dgm:pt modelId="{B28252BE-1347-43D1-B45F-13D746A89FE5}" type="sibTrans" cxnId="{55579AB0-D761-4F52-B59E-C12BAC722AB8}">
      <dgm:prSet/>
      <dgm:spPr/>
    </dgm:pt>
    <dgm:pt modelId="{9D1C3C7E-2C4F-40A6-918E-C49F7F589A68}" type="pres">
      <dgm:prSet presAssocID="{647EBCCE-645C-4702-94D2-83864750E1A4}" presName="linear" presStyleCnt="0">
        <dgm:presLayoutVars>
          <dgm:animLvl val="lvl"/>
          <dgm:resizeHandles val="exact"/>
        </dgm:presLayoutVars>
      </dgm:prSet>
      <dgm:spPr/>
    </dgm:pt>
    <dgm:pt modelId="{A1F7D588-9E41-4518-A32A-1CC899D2C352}" type="pres">
      <dgm:prSet presAssocID="{DA4A2EFB-83EB-4030-BEFD-A64AFCE7D686}" presName="parentText" presStyleLbl="node1" presStyleIdx="0" presStyleCnt="11">
        <dgm:presLayoutVars>
          <dgm:chMax val="0"/>
          <dgm:bulletEnabled val="1"/>
        </dgm:presLayoutVars>
      </dgm:prSet>
      <dgm:spPr/>
    </dgm:pt>
    <dgm:pt modelId="{02CDC4F9-7D81-4348-A161-1E9CE0415180}" type="pres">
      <dgm:prSet presAssocID="{789207B5-29A3-410B-A070-D59A38114820}" presName="spacer" presStyleCnt="0"/>
      <dgm:spPr/>
    </dgm:pt>
    <dgm:pt modelId="{9D4AAC83-5B7B-4246-A4FE-093C852427F4}" type="pres">
      <dgm:prSet presAssocID="{6D01690D-ECE8-4FDB-95DF-2C5FFD41C95C}" presName="parentText" presStyleLbl="node1" presStyleIdx="1" presStyleCnt="11">
        <dgm:presLayoutVars>
          <dgm:chMax val="0"/>
          <dgm:bulletEnabled val="1"/>
        </dgm:presLayoutVars>
      </dgm:prSet>
      <dgm:spPr/>
    </dgm:pt>
    <dgm:pt modelId="{876F567E-EC56-4C1C-868C-5FB8162A7F2C}" type="pres">
      <dgm:prSet presAssocID="{C1CE1189-6CD5-4AD3-A558-0A5653E85E03}" presName="spacer" presStyleCnt="0"/>
      <dgm:spPr/>
    </dgm:pt>
    <dgm:pt modelId="{E9906A6F-6099-4C56-8B32-3C2CCDDAA670}" type="pres">
      <dgm:prSet presAssocID="{E15F8B0B-AC82-409B-9CA0-D02F20F74AD7}" presName="parentText" presStyleLbl="node1" presStyleIdx="2" presStyleCnt="11">
        <dgm:presLayoutVars>
          <dgm:chMax val="0"/>
          <dgm:bulletEnabled val="1"/>
        </dgm:presLayoutVars>
      </dgm:prSet>
      <dgm:spPr/>
    </dgm:pt>
    <dgm:pt modelId="{02F90182-2D7A-44E8-8BCD-CB248899194F}" type="pres">
      <dgm:prSet presAssocID="{BEAA4775-64C1-4091-8EA8-AB6B5687AABC}" presName="spacer" presStyleCnt="0"/>
      <dgm:spPr/>
    </dgm:pt>
    <dgm:pt modelId="{E071698F-4F77-4507-8487-7DFE1562EE30}" type="pres">
      <dgm:prSet presAssocID="{D79418F9-B2AA-4D55-835F-6E9701A4149B}" presName="parentText" presStyleLbl="node1" presStyleIdx="3" presStyleCnt="11">
        <dgm:presLayoutVars>
          <dgm:chMax val="0"/>
          <dgm:bulletEnabled val="1"/>
        </dgm:presLayoutVars>
      </dgm:prSet>
      <dgm:spPr/>
    </dgm:pt>
    <dgm:pt modelId="{7103B994-D856-49A3-A883-5A50C2B2D05D}" type="pres">
      <dgm:prSet presAssocID="{1C9F61F7-6C39-416A-A413-D02E9D3A712D}" presName="spacer" presStyleCnt="0"/>
      <dgm:spPr/>
    </dgm:pt>
    <dgm:pt modelId="{A1D1A75B-BC52-45A8-ACB0-F61BDC514653}" type="pres">
      <dgm:prSet presAssocID="{8CEB0B38-9101-4A69-88EE-F2062E5CCBA6}" presName="parentText" presStyleLbl="node1" presStyleIdx="4" presStyleCnt="11">
        <dgm:presLayoutVars>
          <dgm:chMax val="0"/>
          <dgm:bulletEnabled val="1"/>
        </dgm:presLayoutVars>
      </dgm:prSet>
      <dgm:spPr/>
    </dgm:pt>
    <dgm:pt modelId="{5F445994-2005-41E2-BF59-229C9EFAC7B2}" type="pres">
      <dgm:prSet presAssocID="{59BF8EBC-D147-459F-B972-FE850D2A4091}" presName="spacer" presStyleCnt="0"/>
      <dgm:spPr/>
    </dgm:pt>
    <dgm:pt modelId="{B01D6299-2479-41D0-A0EB-08DE20809189}" type="pres">
      <dgm:prSet presAssocID="{2331D7DD-6F4B-446B-AC01-E5D05B78B479}" presName="parentText" presStyleLbl="node1" presStyleIdx="5" presStyleCnt="11">
        <dgm:presLayoutVars>
          <dgm:chMax val="0"/>
          <dgm:bulletEnabled val="1"/>
        </dgm:presLayoutVars>
      </dgm:prSet>
      <dgm:spPr/>
    </dgm:pt>
    <dgm:pt modelId="{C52F2AEA-8A1E-43C8-8E71-630A307D5782}" type="pres">
      <dgm:prSet presAssocID="{B80A960C-0CD5-440C-9ABB-C8222FD16F6F}" presName="spacer" presStyleCnt="0"/>
      <dgm:spPr/>
    </dgm:pt>
    <dgm:pt modelId="{5F4D89D4-2242-47DB-A8AF-68BAC5952009}" type="pres">
      <dgm:prSet presAssocID="{FCF5A097-60DD-4428-AFCA-74751BA7499F}" presName="parentText" presStyleLbl="node1" presStyleIdx="6" presStyleCnt="11">
        <dgm:presLayoutVars>
          <dgm:chMax val="0"/>
          <dgm:bulletEnabled val="1"/>
        </dgm:presLayoutVars>
      </dgm:prSet>
      <dgm:spPr/>
    </dgm:pt>
    <dgm:pt modelId="{3EE851D9-2C52-4B15-9489-DEEB34C1E5F2}" type="pres">
      <dgm:prSet presAssocID="{7007365A-E099-4E38-98D1-6D13489782ED}" presName="spacer" presStyleCnt="0"/>
      <dgm:spPr/>
    </dgm:pt>
    <dgm:pt modelId="{7D76D643-8A02-49A3-928F-E4FA7CDE434E}" type="pres">
      <dgm:prSet presAssocID="{D2397DF5-16E8-4646-8805-FEF35925220D}" presName="parentText" presStyleLbl="node1" presStyleIdx="7" presStyleCnt="11">
        <dgm:presLayoutVars>
          <dgm:chMax val="0"/>
          <dgm:bulletEnabled val="1"/>
        </dgm:presLayoutVars>
      </dgm:prSet>
      <dgm:spPr/>
    </dgm:pt>
    <dgm:pt modelId="{BEB1DA33-9AD7-4289-812F-17B4DDE537D7}" type="pres">
      <dgm:prSet presAssocID="{5A33C810-2EE5-4973-913D-7436CECA7E7C}" presName="spacer" presStyleCnt="0"/>
      <dgm:spPr/>
    </dgm:pt>
    <dgm:pt modelId="{31179D4F-FC9B-4B92-AB73-1E15AFED08E8}" type="pres">
      <dgm:prSet presAssocID="{0FB21A10-FB15-457C-B649-CC3DDCBF0A59}" presName="parentText" presStyleLbl="node1" presStyleIdx="8" presStyleCnt="11">
        <dgm:presLayoutVars>
          <dgm:chMax val="0"/>
          <dgm:bulletEnabled val="1"/>
        </dgm:presLayoutVars>
      </dgm:prSet>
      <dgm:spPr/>
    </dgm:pt>
    <dgm:pt modelId="{BA5D9F05-C55E-482F-A464-204E676965B5}" type="pres">
      <dgm:prSet presAssocID="{5CB10D67-A577-434E-814B-3073C49720B8}" presName="spacer" presStyleCnt="0"/>
      <dgm:spPr/>
    </dgm:pt>
    <dgm:pt modelId="{BE2A3C98-8655-4467-82D8-172F5A67C932}" type="pres">
      <dgm:prSet presAssocID="{FE43F175-120D-44F1-B9C8-637BFDD91E84}" presName="parentText" presStyleLbl="node1" presStyleIdx="9" presStyleCnt="11">
        <dgm:presLayoutVars>
          <dgm:chMax val="0"/>
          <dgm:bulletEnabled val="1"/>
        </dgm:presLayoutVars>
      </dgm:prSet>
      <dgm:spPr/>
    </dgm:pt>
    <dgm:pt modelId="{7A7850C6-A819-44E3-9630-A518784698B8}" type="pres">
      <dgm:prSet presAssocID="{B28252BE-1347-43D1-B45F-13D746A89FE5}" presName="spacer" presStyleCnt="0"/>
      <dgm:spPr/>
    </dgm:pt>
    <dgm:pt modelId="{7CA8ED79-A949-4C4D-89EF-22D911B5B341}" type="pres">
      <dgm:prSet presAssocID="{BD246F65-C64F-4CC0-BA4F-DE137C2C8264}" presName="parentText" presStyleLbl="node1" presStyleIdx="10" presStyleCnt="11">
        <dgm:presLayoutVars>
          <dgm:chMax val="0"/>
          <dgm:bulletEnabled val="1"/>
        </dgm:presLayoutVars>
      </dgm:prSet>
      <dgm:spPr/>
    </dgm:pt>
  </dgm:ptLst>
  <dgm:cxnLst>
    <dgm:cxn modelId="{6FA24307-6952-4775-A889-FE4D5BFF8D45}" srcId="{647EBCCE-645C-4702-94D2-83864750E1A4}" destId="{2331D7DD-6F4B-446B-AC01-E5D05B78B479}" srcOrd="5" destOrd="0" parTransId="{9C2C0531-B8CF-41F6-BCFA-1550D673087B}" sibTransId="{B80A960C-0CD5-440C-9ABB-C8222FD16F6F}"/>
    <dgm:cxn modelId="{A2EB3C0D-7814-436B-9650-88A301CEB4C1}" srcId="{647EBCCE-645C-4702-94D2-83864750E1A4}" destId="{6D01690D-ECE8-4FDB-95DF-2C5FFD41C95C}" srcOrd="1" destOrd="0" parTransId="{685DCDAB-FBF9-4C5B-8DD4-9CA0D5C804F9}" sibTransId="{C1CE1189-6CD5-4AD3-A558-0A5653E85E03}"/>
    <dgm:cxn modelId="{11357127-B0B8-49F5-9D08-E789D2D00213}" type="presOf" srcId="{2331D7DD-6F4B-446B-AC01-E5D05B78B479}" destId="{B01D6299-2479-41D0-A0EB-08DE20809189}" srcOrd="0" destOrd="0" presId="urn:microsoft.com/office/officeart/2005/8/layout/vList2"/>
    <dgm:cxn modelId="{6E203D2D-9B6D-46D0-98EA-9E3F523AA6C4}" srcId="{647EBCCE-645C-4702-94D2-83864750E1A4}" destId="{8CEB0B38-9101-4A69-88EE-F2062E5CCBA6}" srcOrd="4" destOrd="0" parTransId="{5B7F4E99-6D64-4DAB-B4ED-F9E5EF76C7A5}" sibTransId="{59BF8EBC-D147-459F-B972-FE850D2A4091}"/>
    <dgm:cxn modelId="{9EFC2D5F-C1F2-4515-B86B-B2E07BA0C7BA}" type="presOf" srcId="{E15F8B0B-AC82-409B-9CA0-D02F20F74AD7}" destId="{E9906A6F-6099-4C56-8B32-3C2CCDDAA670}" srcOrd="0" destOrd="0" presId="urn:microsoft.com/office/officeart/2005/8/layout/vList2"/>
    <dgm:cxn modelId="{4306B364-A296-4169-9B91-532E8AEB72A3}" srcId="{647EBCCE-645C-4702-94D2-83864750E1A4}" destId="{FCF5A097-60DD-4428-AFCA-74751BA7499F}" srcOrd="6" destOrd="0" parTransId="{1DE9F550-4B88-4362-B737-33DB2E42195A}" sibTransId="{7007365A-E099-4E38-98D1-6D13489782ED}"/>
    <dgm:cxn modelId="{D185B444-9B8B-4682-A9F0-8B4E08FEE27C}" srcId="{647EBCCE-645C-4702-94D2-83864750E1A4}" destId="{D2397DF5-16E8-4646-8805-FEF35925220D}" srcOrd="7" destOrd="0" parTransId="{94AFC8C0-507A-4410-99C2-4A194E8B4839}" sibTransId="{5A33C810-2EE5-4973-913D-7436CECA7E7C}"/>
    <dgm:cxn modelId="{03C8F172-6AD0-423A-8853-7D46A3461AF2}" srcId="{647EBCCE-645C-4702-94D2-83864750E1A4}" destId="{BD246F65-C64F-4CC0-BA4F-DE137C2C8264}" srcOrd="10" destOrd="0" parTransId="{245158B0-B7F4-438F-99A2-430D1B0F9A77}" sibTransId="{B2653F93-E8D7-4C0E-B9A3-B854F3DDD485}"/>
    <dgm:cxn modelId="{D501DF57-4791-40D0-BA8D-BA346F40895B}" type="presOf" srcId="{6D01690D-ECE8-4FDB-95DF-2C5FFD41C95C}" destId="{9D4AAC83-5B7B-4246-A4FE-093C852427F4}" srcOrd="0" destOrd="0" presId="urn:microsoft.com/office/officeart/2005/8/layout/vList2"/>
    <dgm:cxn modelId="{FD3F1A88-AD47-48F7-ABCC-9803DD0E89E3}" srcId="{647EBCCE-645C-4702-94D2-83864750E1A4}" destId="{0FB21A10-FB15-457C-B649-CC3DDCBF0A59}" srcOrd="8" destOrd="0" parTransId="{BBC70B05-EFA1-4E21-8DA8-4DED38FDFA72}" sibTransId="{5CB10D67-A577-434E-814B-3073C49720B8}"/>
    <dgm:cxn modelId="{0A6EE48E-7694-462B-854B-62FAA7007E5C}" srcId="{647EBCCE-645C-4702-94D2-83864750E1A4}" destId="{DA4A2EFB-83EB-4030-BEFD-A64AFCE7D686}" srcOrd="0" destOrd="0" parTransId="{8B7407CE-C49B-4906-ABA1-5138577E121D}" sibTransId="{789207B5-29A3-410B-A070-D59A38114820}"/>
    <dgm:cxn modelId="{FD69749F-B252-45D6-A2B2-2B93529BEAEF}" type="presOf" srcId="{D79418F9-B2AA-4D55-835F-6E9701A4149B}" destId="{E071698F-4F77-4507-8487-7DFE1562EE30}" srcOrd="0" destOrd="0" presId="urn:microsoft.com/office/officeart/2005/8/layout/vList2"/>
    <dgm:cxn modelId="{94A9BBA5-71FB-4748-8DF1-D3563EC0E456}" srcId="{647EBCCE-645C-4702-94D2-83864750E1A4}" destId="{D79418F9-B2AA-4D55-835F-6E9701A4149B}" srcOrd="3" destOrd="0" parTransId="{66F87955-D0DE-4666-BFA0-969BA0762D31}" sibTransId="{1C9F61F7-6C39-416A-A413-D02E9D3A712D}"/>
    <dgm:cxn modelId="{55579AB0-D761-4F52-B59E-C12BAC722AB8}" srcId="{647EBCCE-645C-4702-94D2-83864750E1A4}" destId="{FE43F175-120D-44F1-B9C8-637BFDD91E84}" srcOrd="9" destOrd="0" parTransId="{8C00351F-A2C5-45A8-B3D1-B7CC36F50301}" sibTransId="{B28252BE-1347-43D1-B45F-13D746A89FE5}"/>
    <dgm:cxn modelId="{ED891EBD-F5CD-4A16-AE40-C0A41A01A2E3}" type="presOf" srcId="{DA4A2EFB-83EB-4030-BEFD-A64AFCE7D686}" destId="{A1F7D588-9E41-4518-A32A-1CC899D2C352}" srcOrd="0" destOrd="0" presId="urn:microsoft.com/office/officeart/2005/8/layout/vList2"/>
    <dgm:cxn modelId="{37EC40BF-F504-47DB-813E-8DB1FE0CAA07}" type="presOf" srcId="{8CEB0B38-9101-4A69-88EE-F2062E5CCBA6}" destId="{A1D1A75B-BC52-45A8-ACB0-F61BDC514653}" srcOrd="0" destOrd="0" presId="urn:microsoft.com/office/officeart/2005/8/layout/vList2"/>
    <dgm:cxn modelId="{8402B4C4-E1DB-42FD-8E44-88068F3A6EEC}" type="presOf" srcId="{BD246F65-C64F-4CC0-BA4F-DE137C2C8264}" destId="{7CA8ED79-A949-4C4D-89EF-22D911B5B341}" srcOrd="0" destOrd="0" presId="urn:microsoft.com/office/officeart/2005/8/layout/vList2"/>
    <dgm:cxn modelId="{594B6DC7-E119-4053-87DE-98B42C98BE44}" type="presOf" srcId="{FCF5A097-60DD-4428-AFCA-74751BA7499F}" destId="{5F4D89D4-2242-47DB-A8AF-68BAC5952009}" srcOrd="0" destOrd="0" presId="urn:microsoft.com/office/officeart/2005/8/layout/vList2"/>
    <dgm:cxn modelId="{CFFCECCC-C557-4F5C-B755-42E318BB6169}" srcId="{647EBCCE-645C-4702-94D2-83864750E1A4}" destId="{E15F8B0B-AC82-409B-9CA0-D02F20F74AD7}" srcOrd="2" destOrd="0" parTransId="{D4D45FC7-C9AE-4815-9438-1D7822386D70}" sibTransId="{BEAA4775-64C1-4091-8EA8-AB6B5687AABC}"/>
    <dgm:cxn modelId="{5C81AFCE-9F7D-4A3F-B459-7F6B86F125F4}" type="presOf" srcId="{647EBCCE-645C-4702-94D2-83864750E1A4}" destId="{9D1C3C7E-2C4F-40A6-918E-C49F7F589A68}" srcOrd="0" destOrd="0" presId="urn:microsoft.com/office/officeart/2005/8/layout/vList2"/>
    <dgm:cxn modelId="{4C5F1CCF-0EC8-455D-B341-CEC6C9129964}" type="presOf" srcId="{0FB21A10-FB15-457C-B649-CC3DDCBF0A59}" destId="{31179D4F-FC9B-4B92-AB73-1E15AFED08E8}" srcOrd="0" destOrd="0" presId="urn:microsoft.com/office/officeart/2005/8/layout/vList2"/>
    <dgm:cxn modelId="{1BC604EE-4415-4A56-B0C1-1060C174F473}" type="presOf" srcId="{D2397DF5-16E8-4646-8805-FEF35925220D}" destId="{7D76D643-8A02-49A3-928F-E4FA7CDE434E}" srcOrd="0" destOrd="0" presId="urn:microsoft.com/office/officeart/2005/8/layout/vList2"/>
    <dgm:cxn modelId="{A6C193F5-6C50-4537-BD37-B54622398B97}" type="presOf" srcId="{FE43F175-120D-44F1-B9C8-637BFDD91E84}" destId="{BE2A3C98-8655-4467-82D8-172F5A67C932}" srcOrd="0" destOrd="0" presId="urn:microsoft.com/office/officeart/2005/8/layout/vList2"/>
    <dgm:cxn modelId="{9D98DE88-9578-4A64-88B5-4E2726075EBA}" type="presParOf" srcId="{9D1C3C7E-2C4F-40A6-918E-C49F7F589A68}" destId="{A1F7D588-9E41-4518-A32A-1CC899D2C352}" srcOrd="0" destOrd="0" presId="urn:microsoft.com/office/officeart/2005/8/layout/vList2"/>
    <dgm:cxn modelId="{46BA78E8-14B9-4B26-97FC-BB615699458F}" type="presParOf" srcId="{9D1C3C7E-2C4F-40A6-918E-C49F7F589A68}" destId="{02CDC4F9-7D81-4348-A161-1E9CE0415180}" srcOrd="1" destOrd="0" presId="urn:microsoft.com/office/officeart/2005/8/layout/vList2"/>
    <dgm:cxn modelId="{054A485E-969C-4368-945A-0919FBDA11D3}" type="presParOf" srcId="{9D1C3C7E-2C4F-40A6-918E-C49F7F589A68}" destId="{9D4AAC83-5B7B-4246-A4FE-093C852427F4}" srcOrd="2" destOrd="0" presId="urn:microsoft.com/office/officeart/2005/8/layout/vList2"/>
    <dgm:cxn modelId="{CAFE2174-6F73-4CE0-83D0-DCA9D492517B}" type="presParOf" srcId="{9D1C3C7E-2C4F-40A6-918E-C49F7F589A68}" destId="{876F567E-EC56-4C1C-868C-5FB8162A7F2C}" srcOrd="3" destOrd="0" presId="urn:microsoft.com/office/officeart/2005/8/layout/vList2"/>
    <dgm:cxn modelId="{1A249994-D795-4C8F-A0D9-AAB59573048C}" type="presParOf" srcId="{9D1C3C7E-2C4F-40A6-918E-C49F7F589A68}" destId="{E9906A6F-6099-4C56-8B32-3C2CCDDAA670}" srcOrd="4" destOrd="0" presId="urn:microsoft.com/office/officeart/2005/8/layout/vList2"/>
    <dgm:cxn modelId="{08ED7C83-FFB5-4F1E-8F94-B86C35B4D686}" type="presParOf" srcId="{9D1C3C7E-2C4F-40A6-918E-C49F7F589A68}" destId="{02F90182-2D7A-44E8-8BCD-CB248899194F}" srcOrd="5" destOrd="0" presId="urn:microsoft.com/office/officeart/2005/8/layout/vList2"/>
    <dgm:cxn modelId="{EC4CA3D6-37FC-49FE-A78A-1EDF50BD2862}" type="presParOf" srcId="{9D1C3C7E-2C4F-40A6-918E-C49F7F589A68}" destId="{E071698F-4F77-4507-8487-7DFE1562EE30}" srcOrd="6" destOrd="0" presId="urn:microsoft.com/office/officeart/2005/8/layout/vList2"/>
    <dgm:cxn modelId="{0D017093-5B77-411D-A6A2-F1B0B6B55ACE}" type="presParOf" srcId="{9D1C3C7E-2C4F-40A6-918E-C49F7F589A68}" destId="{7103B994-D856-49A3-A883-5A50C2B2D05D}" srcOrd="7" destOrd="0" presId="urn:microsoft.com/office/officeart/2005/8/layout/vList2"/>
    <dgm:cxn modelId="{3867C11A-E28D-4A0E-9166-81DBE62248A9}" type="presParOf" srcId="{9D1C3C7E-2C4F-40A6-918E-C49F7F589A68}" destId="{A1D1A75B-BC52-45A8-ACB0-F61BDC514653}" srcOrd="8" destOrd="0" presId="urn:microsoft.com/office/officeart/2005/8/layout/vList2"/>
    <dgm:cxn modelId="{57323CE5-C97E-408A-86A9-0191FEE306BB}" type="presParOf" srcId="{9D1C3C7E-2C4F-40A6-918E-C49F7F589A68}" destId="{5F445994-2005-41E2-BF59-229C9EFAC7B2}" srcOrd="9" destOrd="0" presId="urn:microsoft.com/office/officeart/2005/8/layout/vList2"/>
    <dgm:cxn modelId="{2B480DDD-E90C-4CB6-9978-DDD211841274}" type="presParOf" srcId="{9D1C3C7E-2C4F-40A6-918E-C49F7F589A68}" destId="{B01D6299-2479-41D0-A0EB-08DE20809189}" srcOrd="10" destOrd="0" presId="urn:microsoft.com/office/officeart/2005/8/layout/vList2"/>
    <dgm:cxn modelId="{B97BF879-9DBA-478A-91DF-02133C1C826A}" type="presParOf" srcId="{9D1C3C7E-2C4F-40A6-918E-C49F7F589A68}" destId="{C52F2AEA-8A1E-43C8-8E71-630A307D5782}" srcOrd="11" destOrd="0" presId="urn:microsoft.com/office/officeart/2005/8/layout/vList2"/>
    <dgm:cxn modelId="{70357BCF-A9CB-4F11-B050-6F8F93A66541}" type="presParOf" srcId="{9D1C3C7E-2C4F-40A6-918E-C49F7F589A68}" destId="{5F4D89D4-2242-47DB-A8AF-68BAC5952009}" srcOrd="12" destOrd="0" presId="urn:microsoft.com/office/officeart/2005/8/layout/vList2"/>
    <dgm:cxn modelId="{17BEBDF2-5AD6-4855-8761-F7344FADB9F7}" type="presParOf" srcId="{9D1C3C7E-2C4F-40A6-918E-C49F7F589A68}" destId="{3EE851D9-2C52-4B15-9489-DEEB34C1E5F2}" srcOrd="13" destOrd="0" presId="urn:microsoft.com/office/officeart/2005/8/layout/vList2"/>
    <dgm:cxn modelId="{4E846DE2-307A-46AD-87C4-3FC002226FAC}" type="presParOf" srcId="{9D1C3C7E-2C4F-40A6-918E-C49F7F589A68}" destId="{7D76D643-8A02-49A3-928F-E4FA7CDE434E}" srcOrd="14" destOrd="0" presId="urn:microsoft.com/office/officeart/2005/8/layout/vList2"/>
    <dgm:cxn modelId="{BB3CA9F4-EB95-4802-AC92-2F10E37C7564}" type="presParOf" srcId="{9D1C3C7E-2C4F-40A6-918E-C49F7F589A68}" destId="{BEB1DA33-9AD7-4289-812F-17B4DDE537D7}" srcOrd="15" destOrd="0" presId="urn:microsoft.com/office/officeart/2005/8/layout/vList2"/>
    <dgm:cxn modelId="{580BF5E1-A7F3-4593-BDC5-E692DABED24F}" type="presParOf" srcId="{9D1C3C7E-2C4F-40A6-918E-C49F7F589A68}" destId="{31179D4F-FC9B-4B92-AB73-1E15AFED08E8}" srcOrd="16" destOrd="0" presId="urn:microsoft.com/office/officeart/2005/8/layout/vList2"/>
    <dgm:cxn modelId="{033459AA-FFAC-4B36-AA1A-114F6158932E}" type="presParOf" srcId="{9D1C3C7E-2C4F-40A6-918E-C49F7F589A68}" destId="{BA5D9F05-C55E-482F-A464-204E676965B5}" srcOrd="17" destOrd="0" presId="urn:microsoft.com/office/officeart/2005/8/layout/vList2"/>
    <dgm:cxn modelId="{9546A593-59EA-4CBD-BA14-D8C4E149217E}" type="presParOf" srcId="{9D1C3C7E-2C4F-40A6-918E-C49F7F589A68}" destId="{BE2A3C98-8655-4467-82D8-172F5A67C932}" srcOrd="18" destOrd="0" presId="urn:microsoft.com/office/officeart/2005/8/layout/vList2"/>
    <dgm:cxn modelId="{764E1B7A-A323-4D5B-A4E1-8491640C0D4D}" type="presParOf" srcId="{9D1C3C7E-2C4F-40A6-918E-C49F7F589A68}" destId="{7A7850C6-A819-44E3-9630-A518784698B8}" srcOrd="19" destOrd="0" presId="urn:microsoft.com/office/officeart/2005/8/layout/vList2"/>
    <dgm:cxn modelId="{CB1201DB-D12A-40FB-A166-D1C910B2E38C}" type="presParOf" srcId="{9D1C3C7E-2C4F-40A6-918E-C49F7F589A68}" destId="{7CA8ED79-A949-4C4D-89EF-22D911B5B341}" srcOrd="2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84DF8C-D1FA-42AA-AAC4-54495BAD5AAB}">
      <dsp:nvSpPr>
        <dsp:cNvPr id="0" name=""/>
        <dsp:cNvSpPr/>
      </dsp:nvSpPr>
      <dsp:spPr>
        <a:xfrm>
          <a:off x="0" y="0"/>
          <a:ext cx="5392442" cy="803867"/>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err="1"/>
            <a:t>Eiropas</a:t>
          </a:r>
          <a:r>
            <a:rPr lang="en-US" sz="1700" kern="1200" dirty="0"/>
            <a:t> </a:t>
          </a:r>
          <a:r>
            <a:rPr lang="en-US" sz="1700" kern="1200" dirty="0" err="1"/>
            <a:t>Savienības</a:t>
          </a:r>
          <a:r>
            <a:rPr lang="en-US" sz="1700" kern="1200" dirty="0"/>
            <a:t> </a:t>
          </a:r>
          <a:r>
            <a:rPr lang="en-US" sz="1700" kern="1200" dirty="0" err="1"/>
            <a:t>normatīvie</a:t>
          </a:r>
          <a:r>
            <a:rPr lang="en-US" sz="1700" kern="1200" dirty="0"/>
            <a:t> </a:t>
          </a:r>
          <a:r>
            <a:rPr lang="en-US" sz="1700" kern="1200" dirty="0" err="1"/>
            <a:t>akti</a:t>
          </a:r>
          <a:r>
            <a:rPr lang="en-US" sz="1700" kern="1200" dirty="0"/>
            <a:t> (</a:t>
          </a:r>
          <a:r>
            <a:rPr lang="en-US" sz="1700" kern="1200" dirty="0" err="1"/>
            <a:t>Paziņojums</a:t>
          </a:r>
          <a:r>
            <a:rPr lang="en-US" sz="1700" kern="1200" dirty="0"/>
            <a:t> par </a:t>
          </a:r>
          <a:r>
            <a:rPr lang="en-US" sz="1700" kern="1200" dirty="0" err="1"/>
            <a:t>valsts</a:t>
          </a:r>
          <a:r>
            <a:rPr lang="en-US" sz="1700" kern="1200" dirty="0"/>
            <a:t> </a:t>
          </a:r>
          <a:r>
            <a:rPr lang="en-US" sz="1700" kern="1200" dirty="0" err="1"/>
            <a:t>atbalsta</a:t>
          </a:r>
          <a:r>
            <a:rPr lang="en-US" sz="1700" kern="1200" dirty="0"/>
            <a:t> </a:t>
          </a:r>
          <a:r>
            <a:rPr lang="en-US" sz="1700" kern="1200" dirty="0" err="1"/>
            <a:t>jēdzienu</a:t>
          </a:r>
          <a:r>
            <a:rPr lang="en-US" sz="1700" kern="1200" dirty="0"/>
            <a:t>) </a:t>
          </a:r>
        </a:p>
      </dsp:txBody>
      <dsp:txXfrm>
        <a:off x="23544" y="23544"/>
        <a:ext cx="4457081" cy="756779"/>
      </dsp:txXfrm>
    </dsp:sp>
    <dsp:sp modelId="{BAF27D48-E9D8-429A-9922-8B66A39F8A3E}">
      <dsp:nvSpPr>
        <dsp:cNvPr id="0" name=""/>
        <dsp:cNvSpPr/>
      </dsp:nvSpPr>
      <dsp:spPr>
        <a:xfrm>
          <a:off x="451617" y="950024"/>
          <a:ext cx="5392442" cy="803867"/>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lv-LV" sz="1700" kern="1200" dirty="0"/>
            <a:t>MK noteikumi</a:t>
          </a:r>
          <a:r>
            <a:rPr lang="en-US" sz="1700" kern="1200" dirty="0"/>
            <a:t> Nr.656 (14.11.2023)</a:t>
          </a:r>
        </a:p>
      </dsp:txBody>
      <dsp:txXfrm>
        <a:off x="475161" y="973568"/>
        <a:ext cx="4371223" cy="756779"/>
      </dsp:txXfrm>
    </dsp:sp>
    <dsp:sp modelId="{EFE5E8FD-7C77-42E8-97ED-2A61313673A9}">
      <dsp:nvSpPr>
        <dsp:cNvPr id="0" name=""/>
        <dsp:cNvSpPr/>
      </dsp:nvSpPr>
      <dsp:spPr>
        <a:xfrm>
          <a:off x="896493" y="1900049"/>
          <a:ext cx="5392442" cy="803867"/>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PSD </a:t>
          </a:r>
          <a:r>
            <a:rPr lang="en-US" sz="1700" kern="1200" dirty="0" err="1"/>
            <a:t>metodika</a:t>
          </a:r>
          <a:r>
            <a:rPr lang="en-US" sz="1700" kern="1200" dirty="0"/>
            <a:t> (atlases </a:t>
          </a:r>
          <a:r>
            <a:rPr lang="en-US" sz="1700" kern="1200" dirty="0" err="1"/>
            <a:t>nolikuma</a:t>
          </a:r>
          <a:r>
            <a:rPr lang="en-US" sz="1700" kern="1200" dirty="0"/>
            <a:t> </a:t>
          </a:r>
          <a:r>
            <a:rPr lang="en-US" sz="1700" kern="1200" dirty="0" err="1"/>
            <a:t>pielikums</a:t>
          </a:r>
          <a:r>
            <a:rPr lang="en-US" sz="1700" kern="1200" dirty="0"/>
            <a:t>)</a:t>
          </a:r>
        </a:p>
      </dsp:txBody>
      <dsp:txXfrm>
        <a:off x="920037" y="1923593"/>
        <a:ext cx="4377964" cy="756779"/>
      </dsp:txXfrm>
    </dsp:sp>
    <dsp:sp modelId="{1FA7AAA6-5055-4275-81D6-4B7D28FB38AB}">
      <dsp:nvSpPr>
        <dsp:cNvPr id="0" name=""/>
        <dsp:cNvSpPr/>
      </dsp:nvSpPr>
      <dsp:spPr>
        <a:xfrm>
          <a:off x="1348110" y="2850073"/>
          <a:ext cx="5392442" cy="803867"/>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lv-LV" sz="1700" kern="1200" dirty="0"/>
            <a:t>Noslēgtās vienošanās par projektu īstenošanu</a:t>
          </a:r>
          <a:endParaRPr lang="en-US" sz="1700" kern="1200" dirty="0"/>
        </a:p>
      </dsp:txBody>
      <dsp:txXfrm>
        <a:off x="1371654" y="2873617"/>
        <a:ext cx="4371223" cy="756779"/>
      </dsp:txXfrm>
    </dsp:sp>
    <dsp:sp modelId="{F52F488B-659B-42EC-AA0C-BB8588AAB119}">
      <dsp:nvSpPr>
        <dsp:cNvPr id="0" name=""/>
        <dsp:cNvSpPr/>
      </dsp:nvSpPr>
      <dsp:spPr>
        <a:xfrm>
          <a:off x="4869928" y="615689"/>
          <a:ext cx="522513" cy="522513"/>
        </a:xfrm>
        <a:prstGeom prst="downArrow">
          <a:avLst>
            <a:gd name="adj1" fmla="val 55000"/>
            <a:gd name="adj2" fmla="val 45000"/>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4987493" y="615689"/>
        <a:ext cx="287383" cy="393191"/>
      </dsp:txXfrm>
    </dsp:sp>
    <dsp:sp modelId="{7BDA4870-2C5F-4D26-A96B-30EF9BE60DCE}">
      <dsp:nvSpPr>
        <dsp:cNvPr id="0" name=""/>
        <dsp:cNvSpPr/>
      </dsp:nvSpPr>
      <dsp:spPr>
        <a:xfrm>
          <a:off x="5321545" y="1565713"/>
          <a:ext cx="522513" cy="522513"/>
        </a:xfrm>
        <a:prstGeom prst="downArrow">
          <a:avLst>
            <a:gd name="adj1" fmla="val 55000"/>
            <a:gd name="adj2" fmla="val 45000"/>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5439110" y="1565713"/>
        <a:ext cx="287383" cy="393191"/>
      </dsp:txXfrm>
    </dsp:sp>
    <dsp:sp modelId="{22B94E61-28C8-4F27-836D-37B9504C619E}">
      <dsp:nvSpPr>
        <dsp:cNvPr id="0" name=""/>
        <dsp:cNvSpPr/>
      </dsp:nvSpPr>
      <dsp:spPr>
        <a:xfrm>
          <a:off x="5766422" y="2515738"/>
          <a:ext cx="522513" cy="522513"/>
        </a:xfrm>
        <a:prstGeom prst="downArrow">
          <a:avLst>
            <a:gd name="adj1" fmla="val 55000"/>
            <a:gd name="adj2" fmla="val 45000"/>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5883987" y="2515738"/>
        <a:ext cx="287383" cy="3931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7D588-9E41-4518-A32A-1CC899D2C352}">
      <dsp:nvSpPr>
        <dsp:cNvPr id="0" name=""/>
        <dsp:cNvSpPr/>
      </dsp:nvSpPr>
      <dsp:spPr>
        <a:xfrm>
          <a:off x="0" y="115852"/>
          <a:ext cx="6740553" cy="358020"/>
        </a:xfrm>
        <a:prstGeom prst="roundRect">
          <a:avLst/>
        </a:prstGeom>
        <a:solidFill>
          <a:srgbClr val="00B05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Klašu, aktu zāles, darbnīcu, citu mācību telpu un to aprīkojuma, inventāra iznomāšana citai valsts vai pašvaldības izglītības iestādei izglītības programmu īstenošanai</a:t>
          </a:r>
          <a:endParaRPr lang="en-US" sz="900" kern="1200" dirty="0"/>
        </a:p>
      </dsp:txBody>
      <dsp:txXfrm>
        <a:off x="17477" y="133329"/>
        <a:ext cx="6705599" cy="323066"/>
      </dsp:txXfrm>
    </dsp:sp>
    <dsp:sp modelId="{9D4AAC83-5B7B-4246-A4FE-093C852427F4}">
      <dsp:nvSpPr>
        <dsp:cNvPr id="0" name=""/>
        <dsp:cNvSpPr/>
      </dsp:nvSpPr>
      <dsp:spPr>
        <a:xfrm>
          <a:off x="0" y="499792"/>
          <a:ext cx="6740553" cy="358020"/>
        </a:xfrm>
        <a:prstGeom prst="roundRect">
          <a:avLst/>
        </a:prstGeom>
        <a:solidFill>
          <a:srgbClr val="00B05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Sporta zāles vai sporta laukuma izmantošana pašvaldības bērnu, jauniešu centriem, kas īsteno interešu izglītību, </a:t>
          </a:r>
          <a:r>
            <a:rPr lang="lv-LV" sz="900" kern="1200" dirty="0" err="1"/>
            <a:t>ārpusstundu</a:t>
          </a:r>
          <a:r>
            <a:rPr lang="lv-LV" sz="900" kern="1200" dirty="0"/>
            <a:t> sporta aktivitātēm</a:t>
          </a:r>
          <a:endParaRPr lang="en-US" sz="900" kern="1200" dirty="0"/>
        </a:p>
      </dsp:txBody>
      <dsp:txXfrm>
        <a:off x="17477" y="517269"/>
        <a:ext cx="6705599" cy="323066"/>
      </dsp:txXfrm>
    </dsp:sp>
    <dsp:sp modelId="{E9906A6F-6099-4C56-8B32-3C2CCDDAA670}">
      <dsp:nvSpPr>
        <dsp:cNvPr id="0" name=""/>
        <dsp:cNvSpPr/>
      </dsp:nvSpPr>
      <dsp:spPr>
        <a:xfrm>
          <a:off x="0" y="883732"/>
          <a:ext cx="6740553" cy="358020"/>
        </a:xfrm>
        <a:prstGeom prst="roundRect">
          <a:avLst/>
        </a:prstGeom>
        <a:solidFill>
          <a:srgbClr val="00B05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Mācību telpu, to aprīkojuma iznomāšana pašvaldības dibinātai bērnu un jauniešu interešu izglītības iestādei</a:t>
          </a:r>
          <a:endParaRPr lang="en-US" sz="900" kern="1200" dirty="0"/>
        </a:p>
      </dsp:txBody>
      <dsp:txXfrm>
        <a:off x="17477" y="901209"/>
        <a:ext cx="6705599" cy="323066"/>
      </dsp:txXfrm>
    </dsp:sp>
    <dsp:sp modelId="{E071698F-4F77-4507-8487-7DFE1562EE30}">
      <dsp:nvSpPr>
        <dsp:cNvPr id="0" name=""/>
        <dsp:cNvSpPr/>
      </dsp:nvSpPr>
      <dsp:spPr>
        <a:xfrm>
          <a:off x="0" y="1267672"/>
          <a:ext cx="6740553" cy="358020"/>
        </a:xfrm>
        <a:prstGeom prst="roundRect">
          <a:avLst/>
        </a:prstGeom>
        <a:solidFill>
          <a:srgbClr val="FFC00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Mācību telpu, sporta laukuma iznomāšana bērnu/jauniešu nometņu rīkotājam nometnes organizēšanai, ja bērnu/jauniešu nometne ir ar izglītības mērķi</a:t>
          </a:r>
          <a:endParaRPr lang="en-US" sz="900" kern="1200" dirty="0"/>
        </a:p>
      </dsp:txBody>
      <dsp:txXfrm>
        <a:off x="17477" y="1285149"/>
        <a:ext cx="6705599" cy="323066"/>
      </dsp:txXfrm>
    </dsp:sp>
    <dsp:sp modelId="{A1D1A75B-BC52-45A8-ACB0-F61BDC514653}">
      <dsp:nvSpPr>
        <dsp:cNvPr id="0" name=""/>
        <dsp:cNvSpPr/>
      </dsp:nvSpPr>
      <dsp:spPr>
        <a:xfrm>
          <a:off x="0" y="1651612"/>
          <a:ext cx="6740553" cy="358020"/>
        </a:xfrm>
        <a:prstGeom prst="roundRect">
          <a:avLst/>
        </a:prstGeom>
        <a:solidFill>
          <a:srgbClr val="FFC00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Aktu zāles un tās aprīkojuma iznomāšana pašdarbības pulciņiem, lekciju, semināru un pasākumu rīkošanai, ja nomas pakalpojuma mērķis ir saistīts ar izglītību vai sportu</a:t>
          </a:r>
          <a:endParaRPr lang="en-US" sz="900" kern="1200" dirty="0"/>
        </a:p>
      </dsp:txBody>
      <dsp:txXfrm>
        <a:off x="17477" y="1669089"/>
        <a:ext cx="6705599" cy="323066"/>
      </dsp:txXfrm>
    </dsp:sp>
    <dsp:sp modelId="{B01D6299-2479-41D0-A0EB-08DE20809189}">
      <dsp:nvSpPr>
        <dsp:cNvPr id="0" name=""/>
        <dsp:cNvSpPr/>
      </dsp:nvSpPr>
      <dsp:spPr>
        <a:xfrm>
          <a:off x="0" y="2035552"/>
          <a:ext cx="6740553" cy="358020"/>
        </a:xfrm>
        <a:prstGeom prst="roundRect">
          <a:avLst/>
        </a:prstGeom>
        <a:solidFill>
          <a:srgbClr val="FFC00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Sporta zāles vai sporta laukuma iznomāšana ārpus mācību procesa nodrošināšanai nepieciešamā laika pašvaldības iedzīvotājiem brīvā laika pavadīšanai, amatieru sportam, sporta nometnēm.</a:t>
          </a:r>
          <a:endParaRPr lang="en-US" sz="900" kern="1200" dirty="0"/>
        </a:p>
      </dsp:txBody>
      <dsp:txXfrm>
        <a:off x="17477" y="2053029"/>
        <a:ext cx="6705599" cy="323066"/>
      </dsp:txXfrm>
    </dsp:sp>
    <dsp:sp modelId="{5F4D89D4-2242-47DB-A8AF-68BAC5952009}">
      <dsp:nvSpPr>
        <dsp:cNvPr id="0" name=""/>
        <dsp:cNvSpPr/>
      </dsp:nvSpPr>
      <dsp:spPr>
        <a:xfrm>
          <a:off x="0" y="2419492"/>
          <a:ext cx="6740553" cy="358020"/>
        </a:xfrm>
        <a:prstGeom prst="roundRect">
          <a:avLst/>
        </a:prstGeom>
        <a:solidFill>
          <a:schemeClr val="bg1">
            <a:lumMod val="65000"/>
          </a:schemeClr>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Virtuves, ēdnīcas noma</a:t>
          </a:r>
          <a:endParaRPr lang="en-US" sz="900" kern="1200" dirty="0"/>
        </a:p>
      </dsp:txBody>
      <dsp:txXfrm>
        <a:off x="17477" y="2436969"/>
        <a:ext cx="6705599" cy="323066"/>
      </dsp:txXfrm>
    </dsp:sp>
    <dsp:sp modelId="{7D76D643-8A02-49A3-928F-E4FA7CDE434E}">
      <dsp:nvSpPr>
        <dsp:cNvPr id="0" name=""/>
        <dsp:cNvSpPr/>
      </dsp:nvSpPr>
      <dsp:spPr>
        <a:xfrm>
          <a:off x="0" y="2803432"/>
          <a:ext cx="6740553" cy="358020"/>
        </a:xfrm>
        <a:prstGeom prst="roundRect">
          <a:avLst/>
        </a:prstGeom>
        <a:solidFill>
          <a:schemeClr val="bg1">
            <a:lumMod val="65000"/>
          </a:schemeClr>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Vietas iznomāšana dzērienu un uzkodu automātiem izglītības iestādē </a:t>
          </a:r>
          <a:endParaRPr lang="en-US" sz="900" kern="1200" dirty="0"/>
        </a:p>
      </dsp:txBody>
      <dsp:txXfrm>
        <a:off x="17477" y="2820909"/>
        <a:ext cx="6705599" cy="323066"/>
      </dsp:txXfrm>
    </dsp:sp>
    <dsp:sp modelId="{31179D4F-FC9B-4B92-AB73-1E15AFED08E8}">
      <dsp:nvSpPr>
        <dsp:cNvPr id="0" name=""/>
        <dsp:cNvSpPr/>
      </dsp:nvSpPr>
      <dsp:spPr>
        <a:xfrm>
          <a:off x="0" y="3187372"/>
          <a:ext cx="6740553" cy="358020"/>
        </a:xfrm>
        <a:prstGeom prst="roundRect">
          <a:avLst/>
        </a:prstGeom>
        <a:solidFill>
          <a:srgbClr val="FF000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Izglītības iestādes telpu), aprīkojuma vai inventāra pilnīga un ilglaicīga iznomāšana vai ilglaicīga nodošana trešajai pusei (uzņēmumam) bez izglītības </a:t>
          </a:r>
          <a:r>
            <a:rPr lang="lv-LV" sz="900" kern="1200"/>
            <a:t>procesa nodrošināšanas</a:t>
          </a:r>
          <a:endParaRPr lang="en-US" sz="900" kern="1200" dirty="0"/>
        </a:p>
      </dsp:txBody>
      <dsp:txXfrm>
        <a:off x="17477" y="3204849"/>
        <a:ext cx="6705599" cy="323066"/>
      </dsp:txXfrm>
    </dsp:sp>
    <dsp:sp modelId="{BE2A3C98-8655-4467-82D8-172F5A67C932}">
      <dsp:nvSpPr>
        <dsp:cNvPr id="0" name=""/>
        <dsp:cNvSpPr/>
      </dsp:nvSpPr>
      <dsp:spPr>
        <a:xfrm>
          <a:off x="0" y="3571312"/>
          <a:ext cx="6740553" cy="358020"/>
        </a:xfrm>
        <a:prstGeom prst="roundRect">
          <a:avLst/>
        </a:prstGeom>
        <a:solidFill>
          <a:srgbClr val="FF000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en-US" sz="900" kern="1200" dirty="0" err="1"/>
            <a:t>Internāta</a:t>
          </a:r>
          <a:r>
            <a:rPr lang="en-US" sz="900" kern="1200" dirty="0"/>
            <a:t> </a:t>
          </a:r>
          <a:r>
            <a:rPr lang="en-US" sz="900" kern="1200" dirty="0" err="1"/>
            <a:t>telpu</a:t>
          </a:r>
          <a:r>
            <a:rPr lang="en-US" sz="900" kern="1200" dirty="0"/>
            <a:t> </a:t>
          </a:r>
          <a:r>
            <a:rPr lang="en-US" sz="900" kern="1200" dirty="0" err="1"/>
            <a:t>noma</a:t>
          </a:r>
          <a:r>
            <a:rPr lang="en-US" sz="900" kern="1200" dirty="0"/>
            <a:t> </a:t>
          </a:r>
          <a:r>
            <a:rPr lang="en-US" sz="900" kern="1200" dirty="0" err="1"/>
            <a:t>trešajām</a:t>
          </a:r>
          <a:r>
            <a:rPr lang="en-US" sz="900" kern="1200" dirty="0"/>
            <a:t> </a:t>
          </a:r>
          <a:r>
            <a:rPr lang="en-US" sz="900" kern="1200" dirty="0" err="1"/>
            <a:t>personām</a:t>
          </a:r>
          <a:endParaRPr lang="en-US" sz="900" kern="1200" dirty="0"/>
        </a:p>
      </dsp:txBody>
      <dsp:txXfrm>
        <a:off x="17477" y="3588789"/>
        <a:ext cx="6705599" cy="323066"/>
      </dsp:txXfrm>
    </dsp:sp>
    <dsp:sp modelId="{7CA8ED79-A949-4C4D-89EF-22D911B5B341}">
      <dsp:nvSpPr>
        <dsp:cNvPr id="0" name=""/>
        <dsp:cNvSpPr/>
      </dsp:nvSpPr>
      <dsp:spPr>
        <a:xfrm>
          <a:off x="0" y="3955252"/>
          <a:ext cx="6740553" cy="358020"/>
        </a:xfrm>
        <a:prstGeom prst="roundRect">
          <a:avLst/>
        </a:prstGeom>
        <a:solidFill>
          <a:srgbClr val="FF000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lv-LV" sz="900" kern="1200" dirty="0"/>
            <a:t>Sporta zāles iznomāšana ar izglītību nesaistītu izklaides pasākumu organizēšanai</a:t>
          </a:r>
          <a:endParaRPr lang="en-US" sz="900" kern="1200" dirty="0"/>
        </a:p>
      </dsp:txBody>
      <dsp:txXfrm>
        <a:off x="17477" y="3972729"/>
        <a:ext cx="6705599" cy="323066"/>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0F4B364E-98F1-44F2-A06F-9443BC3A4DD4}" type="datetimeFigureOut">
              <a:rPr lang="lv-LV" smtClean="0"/>
              <a:t>30.04.2024</a:t>
            </a:fld>
            <a:endParaRPr lang="lv-LV"/>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55F52E98-FDE6-4A4B-A613-41E3BD7705A5}" type="slidenum">
              <a:rPr lang="lv-LV" smtClean="0"/>
              <a:t>‹#›</a:t>
            </a:fld>
            <a:endParaRPr lang="lv-LV"/>
          </a:p>
        </p:txBody>
      </p:sp>
    </p:spTree>
    <p:extLst>
      <p:ext uri="{BB962C8B-B14F-4D97-AF65-F5344CB8AC3E}">
        <p14:creationId xmlns:p14="http://schemas.microsoft.com/office/powerpoint/2010/main" val="2271305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7D8B0190-AB26-45BA-9728-4B31236091C6}" type="datetimeFigureOut">
              <a:rPr lang="lv-LV" smtClean="0"/>
              <a:t>30.04.2024</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1B279CF9-1BEB-4BD2-BFB6-79C9D6052C24}" type="slidenum">
              <a:rPr lang="lv-LV" smtClean="0"/>
              <a:t>‹#›</a:t>
            </a:fld>
            <a:endParaRPr lang="lv-LV"/>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1</a:t>
            </a:fld>
            <a:endParaRPr lang="lv-LV"/>
          </a:p>
        </p:txBody>
      </p:sp>
    </p:spTree>
    <p:extLst>
      <p:ext uri="{BB962C8B-B14F-4D97-AF65-F5344CB8AC3E}">
        <p14:creationId xmlns:p14="http://schemas.microsoft.com/office/powerpoint/2010/main" val="1800434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B279CF9-1BEB-4BD2-BFB6-79C9D6052C24}" type="slidenum">
              <a:rPr lang="lv-LV" smtClean="0"/>
              <a:t>8</a:t>
            </a:fld>
            <a:endParaRPr lang="lv-LV"/>
          </a:p>
        </p:txBody>
      </p:sp>
    </p:spTree>
    <p:extLst>
      <p:ext uri="{BB962C8B-B14F-4D97-AF65-F5344CB8AC3E}">
        <p14:creationId xmlns:p14="http://schemas.microsoft.com/office/powerpoint/2010/main" val="3665190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705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88778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25234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13053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307712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15206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6096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3156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3404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14812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12"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3" name="Slide Number Placeholder 5"/>
          <p:cNvSpPr>
            <a:spLocks noGrp="1"/>
          </p:cNvSpPr>
          <p:nvPr>
            <p:ph type="sldNum" sz="quarter" idx="12"/>
          </p:nvPr>
        </p:nvSpPr>
        <p:spPr>
          <a:xfrm>
            <a:off x="511228" y="787783"/>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97195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4/30/2024</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52732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4/30/2024</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894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733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43925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56798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04"/>
            <a:ext cx="1952272" cy="6853049"/>
            <a:chOff x="6627813" y="195650"/>
            <a:chExt cx="1952625" cy="5678101"/>
          </a:xfrm>
        </p:grpSpPr>
        <p:sp>
          <p:nvSpPr>
            <p:cNvPr id="50" name="Freeform 27"/>
            <p:cNvSpPr/>
            <p:nvPr/>
          </p:nvSpPr>
          <p:spPr bwMode="auto">
            <a:xfrm>
              <a:off x="6627813" y="19565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4/30/2024</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569391317"/>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 id="2147483833" r:id="rId13"/>
    <p:sldLayoutId id="2147483834" r:id="rId14"/>
    <p:sldLayoutId id="2147483835" r:id="rId15"/>
    <p:sldLayoutId id="214748383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mailto:Laura.Ausmane@cfla.gov.l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Laura.Ausmane@cfla.gov.lv"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67000" y="1"/>
            <a:ext cx="3777632" cy="4166170"/>
          </a:xfrm>
          <a:prstGeom prst="rect">
            <a:avLst/>
          </a:prstGeom>
        </p:spPr>
      </p:pic>
      <p:sp>
        <p:nvSpPr>
          <p:cNvPr id="2" name="Title 1"/>
          <p:cNvSpPr>
            <a:spLocks noGrp="1"/>
          </p:cNvSpPr>
          <p:nvPr>
            <p:ph type="ctrTitle"/>
          </p:nvPr>
        </p:nvSpPr>
        <p:spPr>
          <a:xfrm>
            <a:off x="685800" y="3200400"/>
            <a:ext cx="7772400" cy="838200"/>
          </a:xfrm>
        </p:spPr>
        <p:txBody>
          <a:bodyPr>
            <a:normAutofit fontScale="90000"/>
          </a:bodyPr>
          <a:lstStyle/>
          <a:p>
            <a:pPr algn="ctr"/>
            <a:r>
              <a:rPr lang="en-US" sz="3200" b="1" dirty="0" err="1">
                <a:latin typeface="Times New Roman" panose="02020603050405020304" pitchFamily="18" charset="0"/>
                <a:cs typeface="Times New Roman" panose="02020603050405020304" pitchFamily="18" charset="0"/>
              </a:rPr>
              <a:t>Papildinoša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saimnieciskā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darbība</a:t>
            </a:r>
            <a:r>
              <a:rPr lang="en-US" sz="3200" b="1" dirty="0">
                <a:latin typeface="Times New Roman" panose="02020603050405020304" pitchFamily="18" charset="0"/>
                <a:cs typeface="Times New Roman" panose="02020603050405020304" pitchFamily="18" charset="0"/>
              </a:rPr>
              <a:t> un </a:t>
            </a:r>
            <a:r>
              <a:rPr lang="en-US" sz="3200" b="1" dirty="0" err="1">
                <a:latin typeface="Times New Roman" panose="02020603050405020304" pitchFamily="18" charset="0"/>
                <a:cs typeface="Times New Roman" panose="02020603050405020304" pitchFamily="18" charset="0"/>
              </a:rPr>
              <a:t>papildpakalpojumi</a:t>
            </a:r>
            <a:r>
              <a:rPr lang="en-US" sz="3200" b="1" dirty="0">
                <a:latin typeface="Times New Roman" panose="02020603050405020304" pitchFamily="18" charset="0"/>
                <a:cs typeface="Times New Roman" panose="02020603050405020304" pitchFamily="18" charset="0"/>
              </a:rPr>
              <a:t> </a:t>
            </a:r>
            <a:endParaRPr lang="lv-LV" sz="3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5105400"/>
            <a:ext cx="6400800" cy="908693"/>
          </a:xfrm>
        </p:spPr>
        <p:txBody>
          <a:bodyPr>
            <a:noAutofit/>
          </a:bodyPr>
          <a:lstStyle/>
          <a:p>
            <a:r>
              <a:rPr lang="lv-LV" sz="1400" dirty="0">
                <a:solidFill>
                  <a:schemeClr val="tx1"/>
                </a:solidFill>
                <a:latin typeface="Times New Roman"/>
                <a:cs typeface="Times New Roman"/>
              </a:rPr>
              <a:t>Laura </a:t>
            </a:r>
            <a:r>
              <a:rPr lang="lv-LV" sz="1400" dirty="0" err="1">
                <a:solidFill>
                  <a:schemeClr val="tx1"/>
                </a:solidFill>
                <a:latin typeface="Times New Roman"/>
                <a:cs typeface="Times New Roman"/>
              </a:rPr>
              <a:t>Ausmane</a:t>
            </a:r>
            <a:endParaRPr lang="lv-LV" sz="1400" dirty="0" err="1">
              <a:solidFill>
                <a:schemeClr val="tx1"/>
              </a:solidFill>
              <a:latin typeface="Times New Roman" panose="02020603050405020304" pitchFamily="18" charset="0"/>
              <a:cs typeface="Times New Roman" panose="02020603050405020304" pitchFamily="18" charset="0"/>
            </a:endParaRPr>
          </a:p>
          <a:p>
            <a:r>
              <a:rPr lang="lv-LV" sz="1400" dirty="0">
                <a:solidFill>
                  <a:schemeClr val="tx1"/>
                </a:solidFill>
                <a:latin typeface="Times New Roman"/>
                <a:cs typeface="Times New Roman"/>
              </a:rPr>
              <a:t>Vadošā eksperte </a:t>
            </a:r>
          </a:p>
          <a:p>
            <a:r>
              <a:rPr lang="lv-LV" sz="1400" dirty="0">
                <a:solidFill>
                  <a:schemeClr val="tx1"/>
                </a:solidFill>
                <a:latin typeface="Times New Roman"/>
                <a:cs typeface="Times New Roman"/>
                <a:hlinkClick r:id="rId4">
                  <a:extLst>
                    <a:ext uri="{A12FA001-AC4F-418D-AE19-62706E023703}">
                      <ahyp:hlinkClr xmlns:ahyp="http://schemas.microsoft.com/office/drawing/2018/hyperlinkcolor" val="tx"/>
                    </a:ext>
                  </a:extLst>
                </a:hlinkClick>
              </a:rPr>
              <a:t>Laura.</a:t>
            </a:r>
            <a:r>
              <a:rPr lang="en-US" sz="1400">
                <a:solidFill>
                  <a:schemeClr val="tx1"/>
                </a:solidFill>
                <a:latin typeface="Times New Roman"/>
                <a:cs typeface="Times New Roman"/>
                <a:hlinkClick r:id="rId4">
                  <a:extLst>
                    <a:ext uri="{A12FA001-AC4F-418D-AE19-62706E023703}">
                      <ahyp:hlinkClr xmlns:ahyp="http://schemas.microsoft.com/office/drawing/2018/hyperlinkcolor" val="tx"/>
                    </a:ext>
                  </a:extLst>
                </a:hlinkClick>
              </a:rPr>
              <a:t>A</a:t>
            </a:r>
            <a:r>
              <a:rPr lang="lv-LV" sz="1400">
                <a:solidFill>
                  <a:schemeClr val="tx1"/>
                </a:solidFill>
                <a:latin typeface="Times New Roman"/>
                <a:cs typeface="Times New Roman"/>
                <a:hlinkClick r:id="rId4">
                  <a:extLst>
                    <a:ext uri="{A12FA001-AC4F-418D-AE19-62706E023703}">
                      <ahyp:hlinkClr xmlns:ahyp="http://schemas.microsoft.com/office/drawing/2018/hyperlinkcolor" val="tx"/>
                    </a:ext>
                  </a:extLst>
                </a:hlinkClick>
              </a:rPr>
              <a:t>usmane</a:t>
            </a:r>
            <a:r>
              <a:rPr lang="lv-LV" sz="1400" dirty="0">
                <a:solidFill>
                  <a:schemeClr val="tx1"/>
                </a:solidFill>
                <a:latin typeface="Times New Roman"/>
                <a:cs typeface="Times New Roman"/>
                <a:hlinkClick r:id="rId4">
                  <a:extLst>
                    <a:ext uri="{A12FA001-AC4F-418D-AE19-62706E023703}">
                      <ahyp:hlinkClr xmlns:ahyp="http://schemas.microsoft.com/office/drawing/2018/hyperlinkcolor" val="tx"/>
                    </a:ext>
                  </a:extLst>
                </a:hlinkClick>
              </a:rPr>
              <a:t>@cfla.gov.lv</a:t>
            </a:r>
            <a:r>
              <a:rPr lang="lv-LV" sz="1400" dirty="0">
                <a:solidFill>
                  <a:schemeClr val="tx1"/>
                </a:solidFill>
                <a:latin typeface="Times New Roman"/>
                <a:cs typeface="Times New Roman"/>
              </a:rPr>
              <a:t> </a:t>
            </a:r>
            <a:endParaRPr lang="en-US" sz="1400" dirty="0">
              <a:solidFill>
                <a:schemeClr val="tx1"/>
              </a:solidFill>
              <a:latin typeface="Times New Roman" panose="02020603050405020304" pitchFamily="18" charset="0"/>
              <a:cs typeface="Times New Roman" panose="02020603050405020304" pitchFamily="18" charset="0"/>
            </a:endParaRPr>
          </a:p>
        </p:txBody>
      </p:sp>
      <p:sp>
        <p:nvSpPr>
          <p:cNvPr id="6" name="Subtitle 2"/>
          <p:cNvSpPr txBox="1">
            <a:spLocks/>
          </p:cNvSpPr>
          <p:nvPr/>
        </p:nvSpPr>
        <p:spPr>
          <a:xfrm>
            <a:off x="1371600" y="6096000"/>
            <a:ext cx="6400800" cy="609600"/>
          </a:xfrm>
          <a:prstGeom prst="rect">
            <a:avLst/>
          </a:prstGeom>
        </p:spPr>
        <p:txBody>
          <a:bodyPr vert="horz" lIns="93957" tIns="46979" rIns="93957" bIns="46979" rtlCol="0" anchor="t">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400" dirty="0">
                <a:solidFill>
                  <a:schemeClr val="tx1"/>
                </a:solidFill>
                <a:latin typeface="Times New Roman"/>
                <a:cs typeface="Times New Roman"/>
              </a:rPr>
              <a:t>30.04.2024</a:t>
            </a:r>
            <a:endParaRPr lang="lv-LV" sz="1400" dirty="0">
              <a:solidFill>
                <a:schemeClr val="tx1"/>
              </a:solidFill>
              <a:latin typeface="Times New Roman"/>
              <a:cs typeface="Times New Roman"/>
            </a:endParaRP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spTree>
    <p:extLst>
      <p:ext uri="{BB962C8B-B14F-4D97-AF65-F5344CB8AC3E}">
        <p14:creationId xmlns:p14="http://schemas.microsoft.com/office/powerpoint/2010/main" val="3909412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62" name="Rectangle 61">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26E5D4-B150-491D-BC36-D9A0B62D3647}"/>
              </a:ext>
            </a:extLst>
          </p:cNvPr>
          <p:cNvSpPr>
            <a:spLocks noGrp="1"/>
          </p:cNvSpPr>
          <p:nvPr>
            <p:ph type="title"/>
          </p:nvPr>
        </p:nvSpPr>
        <p:spPr>
          <a:xfrm>
            <a:off x="2529796" y="624110"/>
            <a:ext cx="6098663" cy="1280890"/>
          </a:xfrm>
        </p:spPr>
        <p:txBody>
          <a:bodyPr>
            <a:normAutofit/>
          </a:bodyPr>
          <a:lstStyle/>
          <a:p>
            <a:r>
              <a:rPr lang="lv-LV" dirty="0" err="1"/>
              <a:t>Papildinoš</a:t>
            </a:r>
            <a:r>
              <a:rPr lang="en-US" dirty="0"/>
              <a:t>ā</a:t>
            </a:r>
            <a:r>
              <a:rPr lang="lv-LV" dirty="0"/>
              <a:t> saimnieciska darbība</a:t>
            </a:r>
            <a:r>
              <a:rPr lang="en-US" dirty="0"/>
              <a:t>(PSD)</a:t>
            </a:r>
            <a:endParaRPr lang="lv-LV" dirty="0"/>
          </a:p>
        </p:txBody>
      </p:sp>
      <p:sp>
        <p:nvSpPr>
          <p:cNvPr id="63" name="Rectangle 62">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38637"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 y="228600"/>
            <a:ext cx="2227396" cy="6638625"/>
            <a:chOff x="2487613" y="285750"/>
            <a:chExt cx="2428875" cy="5654676"/>
          </a:xfrm>
          <a:solidFill>
            <a:schemeClr val="tx2">
              <a:lumMod val="60000"/>
              <a:lumOff val="40000"/>
              <a:alpha val="40000"/>
            </a:schemeClr>
          </a:solidFill>
        </p:grpSpPr>
        <p:sp>
          <p:nvSpPr>
            <p:cNvPr id="65"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lv-LV"/>
            </a:p>
          </p:txBody>
        </p:sp>
        <p:sp>
          <p:nvSpPr>
            <p:cNvPr id="66"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lv-LV"/>
            </a:p>
          </p:txBody>
        </p:sp>
        <p:sp>
          <p:nvSpPr>
            <p:cNvPr id="67"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lv-LV"/>
            </a:p>
          </p:txBody>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lv-LV"/>
            </a:p>
          </p:txBody>
        </p:sp>
        <p:sp>
          <p:nvSpPr>
            <p:cNvPr id="68"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lv-LV"/>
            </a:p>
          </p:txBody>
        </p:sp>
        <p:sp>
          <p:nvSpPr>
            <p:cNvPr id="69"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lv-LV"/>
            </a:p>
          </p:txBody>
        </p:sp>
        <p:sp>
          <p:nvSpPr>
            <p:cNvPr id="70"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lv-LV"/>
            </a:p>
          </p:txBody>
        </p:sp>
        <p:sp>
          <p:nvSpPr>
            <p:cNvPr id="71"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lv-LV"/>
            </a:p>
          </p:txBody>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lv-LV"/>
            </a:p>
          </p:txBody>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lv-LV"/>
            </a:p>
          </p:txBody>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lv-LV"/>
            </a:p>
          </p:txBody>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lv-LV"/>
            </a:p>
          </p:txBody>
        </p:sp>
      </p:grpSp>
      <p:sp>
        <p:nvSpPr>
          <p:cNvPr id="72"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3411452"/>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lv-LV"/>
          </a:p>
        </p:txBody>
      </p:sp>
      <p:sp>
        <p:nvSpPr>
          <p:cNvPr id="73" name="Content Placeholder 2">
            <a:extLst>
              <a:ext uri="{FF2B5EF4-FFF2-40B4-BE49-F238E27FC236}">
                <a16:creationId xmlns:a16="http://schemas.microsoft.com/office/drawing/2014/main" id="{87FEDD15-DF11-4378-B0CE-48886B1BBCE4}"/>
              </a:ext>
            </a:extLst>
          </p:cNvPr>
          <p:cNvSpPr>
            <a:spLocks noGrp="1"/>
          </p:cNvSpPr>
          <p:nvPr>
            <p:ph idx="1"/>
          </p:nvPr>
        </p:nvSpPr>
        <p:spPr>
          <a:xfrm>
            <a:off x="2529796" y="2133600"/>
            <a:ext cx="6098663" cy="3777622"/>
          </a:xfrm>
        </p:spPr>
        <p:txBody>
          <a:bodyPr>
            <a:normAutofit/>
          </a:bodyPr>
          <a:lstStyle/>
          <a:p>
            <a:r>
              <a:rPr lang="lv-LV">
                <a:effectLst/>
                <a:latin typeface="+mj-lt"/>
                <a:ea typeface="Calibri" panose="020F0502020204030204" pitchFamily="34" charset="0"/>
                <a:cs typeface="Times New Roman" panose="02020603050405020304" pitchFamily="18" charset="0"/>
              </a:rPr>
              <a:t>Papildinošā saimnieciskā darbība ir saimnieciskā darbība, kas tiek veikta </a:t>
            </a:r>
            <a:r>
              <a:rPr lang="lv-LV" u="sng">
                <a:effectLst/>
                <a:latin typeface="+mj-lt"/>
                <a:ea typeface="Calibri" panose="020F0502020204030204" pitchFamily="34" charset="0"/>
                <a:cs typeface="Times New Roman" panose="02020603050405020304" pitchFamily="18" charset="0"/>
              </a:rPr>
              <a:t>nesaimnieciskai</a:t>
            </a:r>
            <a:r>
              <a:rPr lang="lv-LV">
                <a:effectLst/>
                <a:latin typeface="+mj-lt"/>
                <a:ea typeface="Calibri" panose="020F0502020204030204" pitchFamily="34" charset="0"/>
                <a:cs typeface="Times New Roman" panose="02020603050405020304" pitchFamily="18" charset="0"/>
              </a:rPr>
              <a:t> darbībai paredzētajā infrastruktūrā un kas </a:t>
            </a:r>
            <a:r>
              <a:rPr lang="lv-LV" b="1" u="sng">
                <a:effectLst/>
                <a:latin typeface="+mj-lt"/>
                <a:ea typeface="Calibri" panose="020F0502020204030204" pitchFamily="34" charset="0"/>
                <a:cs typeface="Times New Roman" panose="02020603050405020304" pitchFamily="18" charset="0"/>
              </a:rPr>
              <a:t>tieši ir saistīta </a:t>
            </a:r>
            <a:r>
              <a:rPr lang="lv-LV">
                <a:effectLst/>
                <a:latin typeface="+mj-lt"/>
                <a:ea typeface="Calibri" panose="020F0502020204030204" pitchFamily="34" charset="0"/>
                <a:cs typeface="Times New Roman" panose="02020603050405020304" pitchFamily="18" charset="0"/>
              </a:rPr>
              <a:t>ar infrastruktūras ekspluatāciju un </a:t>
            </a:r>
            <a:r>
              <a:rPr lang="lv-LV" b="1" u="sng">
                <a:effectLst/>
                <a:latin typeface="+mj-lt"/>
                <a:ea typeface="Calibri" panose="020F0502020204030204" pitchFamily="34" charset="0"/>
                <a:cs typeface="Times New Roman" panose="02020603050405020304" pitchFamily="18" charset="0"/>
              </a:rPr>
              <a:t>ir nepieciešama vai nesaraujami saistīta</a:t>
            </a:r>
            <a:r>
              <a:rPr lang="lv-LV" b="1">
                <a:effectLst/>
                <a:latin typeface="+mj-lt"/>
                <a:ea typeface="Calibri" panose="020F0502020204030204" pitchFamily="34" charset="0"/>
                <a:cs typeface="Times New Roman" panose="02020603050405020304" pitchFamily="18" charset="0"/>
              </a:rPr>
              <a:t> </a:t>
            </a:r>
            <a:r>
              <a:rPr lang="lv-LV">
                <a:effectLst/>
                <a:latin typeface="+mj-lt"/>
                <a:ea typeface="Calibri" panose="020F0502020204030204" pitchFamily="34" charset="0"/>
                <a:cs typeface="Times New Roman" panose="02020603050405020304" pitchFamily="18" charset="0"/>
              </a:rPr>
              <a:t>ar infrastruktūras galveno nesaimniecisko izmantojumu.  </a:t>
            </a:r>
          </a:p>
          <a:p>
            <a:r>
              <a:rPr lang="lv-LV">
                <a:effectLst/>
                <a:latin typeface="+mj-lt"/>
                <a:ea typeface="Calibri" panose="020F0502020204030204" pitchFamily="34" charset="0"/>
                <a:cs typeface="Times New Roman" panose="02020603050405020304" pitchFamily="18" charset="0"/>
              </a:rPr>
              <a:t>PSD tiek patērēti </a:t>
            </a:r>
            <a:r>
              <a:rPr lang="lv-LV" b="1" u="sng">
                <a:effectLst/>
                <a:latin typeface="+mj-lt"/>
                <a:ea typeface="Calibri" panose="020F0502020204030204" pitchFamily="34" charset="0"/>
                <a:cs typeface="Times New Roman" panose="02020603050405020304" pitchFamily="18" charset="0"/>
              </a:rPr>
              <a:t>tie paši resursi</a:t>
            </a:r>
            <a:r>
              <a:rPr lang="lv-LV">
                <a:effectLst/>
                <a:latin typeface="+mj-lt"/>
                <a:ea typeface="Calibri" panose="020F0502020204030204" pitchFamily="34" charset="0"/>
                <a:cs typeface="Times New Roman" panose="02020603050405020304" pitchFamily="18" charset="0"/>
              </a:rPr>
              <a:t>, kas paredzēti ēkas pamata darbībai, piemēram, darbaspēks, pamatlīdzekļi u.c. </a:t>
            </a:r>
          </a:p>
          <a:p>
            <a:r>
              <a:rPr lang="lv-LV">
                <a:effectLst/>
                <a:latin typeface="+mj-lt"/>
                <a:ea typeface="Calibri" panose="020F0502020204030204" pitchFamily="34" charset="0"/>
                <a:cs typeface="Times New Roman" panose="02020603050405020304" pitchFamily="18" charset="0"/>
              </a:rPr>
              <a:t>PSD nav daļa no ēkas pamata funkcijas, bet PSD bieži īsteno, lai nodrošinātu infrastruktūras efektīvāku izmantošanu. </a:t>
            </a:r>
          </a:p>
        </p:txBody>
      </p:sp>
    </p:spTree>
    <p:extLst>
      <p:ext uri="{BB962C8B-B14F-4D97-AF65-F5344CB8AC3E}">
        <p14:creationId xmlns:p14="http://schemas.microsoft.com/office/powerpoint/2010/main" val="3621365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4" name="Rectangle 83">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F490BF-4684-4C06-B586-F646CF1A59A6}"/>
              </a:ext>
            </a:extLst>
          </p:cNvPr>
          <p:cNvSpPr>
            <a:spLocks noGrp="1"/>
          </p:cNvSpPr>
          <p:nvPr>
            <p:ph type="title"/>
          </p:nvPr>
        </p:nvSpPr>
        <p:spPr>
          <a:xfrm>
            <a:off x="2529796" y="624110"/>
            <a:ext cx="6098663" cy="1280890"/>
          </a:xfrm>
        </p:spPr>
        <p:txBody>
          <a:bodyPr>
            <a:normAutofit/>
          </a:bodyPr>
          <a:lstStyle/>
          <a:p>
            <a:r>
              <a:rPr lang="lv-LV"/>
              <a:t>Parastie papildpakalpojum</a:t>
            </a:r>
            <a:r>
              <a:rPr lang="en-US"/>
              <a:t>i</a:t>
            </a:r>
            <a:endParaRPr lang="lv-LV" dirty="0"/>
          </a:p>
        </p:txBody>
      </p:sp>
      <p:sp>
        <p:nvSpPr>
          <p:cNvPr id="85" name="Rectangle 84">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38637"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85">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 y="228600"/>
            <a:ext cx="2227396"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lv-LV"/>
            </a:p>
          </p:txBody>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lv-LV"/>
            </a:p>
          </p:txBody>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lv-LV"/>
            </a:p>
          </p:txBody>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lv-LV"/>
            </a:p>
          </p:txBody>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lv-LV"/>
            </a:p>
          </p:txBody>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lv-LV"/>
            </a:p>
          </p:txBody>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lv-LV"/>
            </a:p>
          </p:txBody>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lv-LV"/>
            </a:p>
          </p:txBody>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lv-LV"/>
            </a:p>
          </p:txBody>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lv-LV"/>
            </a:p>
          </p:txBody>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lv-LV"/>
            </a:p>
          </p:txBody>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lv-LV"/>
            </a:p>
          </p:txBody>
        </p:sp>
      </p:grpSp>
      <p:sp>
        <p:nvSpPr>
          <p:cNvPr id="87"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3411452"/>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lv-LV"/>
          </a:p>
        </p:txBody>
      </p:sp>
      <p:sp>
        <p:nvSpPr>
          <p:cNvPr id="88" name="Content Placeholder 2">
            <a:extLst>
              <a:ext uri="{FF2B5EF4-FFF2-40B4-BE49-F238E27FC236}">
                <a16:creationId xmlns:a16="http://schemas.microsoft.com/office/drawing/2014/main" id="{9BB62273-B68E-42D6-B5F6-FC73D6D65D06}"/>
              </a:ext>
            </a:extLst>
          </p:cNvPr>
          <p:cNvSpPr>
            <a:spLocks noGrp="1"/>
          </p:cNvSpPr>
          <p:nvPr>
            <p:ph idx="1"/>
          </p:nvPr>
        </p:nvSpPr>
        <p:spPr>
          <a:xfrm>
            <a:off x="2529796" y="2133600"/>
            <a:ext cx="6098663" cy="3777622"/>
          </a:xfrm>
        </p:spPr>
        <p:txBody>
          <a:bodyPr vert="horz" lIns="91440" tIns="45720" rIns="91440" bIns="45720" rtlCol="0">
            <a:normAutofit/>
          </a:bodyPr>
          <a:lstStyle/>
          <a:p>
            <a:r>
              <a:rPr lang="lv-LV">
                <a:effectLst/>
                <a:latin typeface="+mj-lt"/>
                <a:ea typeface="Calibri" panose="020F0502020204030204" pitchFamily="34" charset="0"/>
                <a:cs typeface="Times New Roman" panose="02020603050405020304" pitchFamily="18" charset="0"/>
              </a:rPr>
              <a:t>Parastais papildpakalpojums ir saimnieciskā darbība, kas tiek īstenots </a:t>
            </a:r>
            <a:r>
              <a:rPr lang="lv-LV" u="sng">
                <a:effectLst/>
                <a:latin typeface="+mj-lt"/>
                <a:ea typeface="Calibri" panose="020F0502020204030204" pitchFamily="34" charset="0"/>
                <a:cs typeface="Times New Roman" panose="02020603050405020304" pitchFamily="18" charset="0"/>
              </a:rPr>
              <a:t>nesaimnieciskai</a:t>
            </a:r>
            <a:r>
              <a:rPr lang="lv-LV">
                <a:effectLst/>
                <a:latin typeface="+mj-lt"/>
                <a:ea typeface="Calibri" panose="020F0502020204030204" pitchFamily="34" charset="0"/>
                <a:cs typeface="Times New Roman" panose="02020603050405020304" pitchFamily="18" charset="0"/>
              </a:rPr>
              <a:t> darbībai paredzētajā infrastruktūrā un kurš parasti neietekmē tirdzniecību starp dalībvalstīm, jo šis pakalpojums diez vai piesaistītu citu dalībvalstu klientus un to finansēšana diez vai izraisītu būtisku ietekmi uz pārrobežu ieguldījumiem vai uzņēmējdarbību. </a:t>
            </a:r>
          </a:p>
          <a:p>
            <a:r>
              <a:rPr lang="lv-LV">
                <a:effectLst/>
                <a:latin typeface="+mj-lt"/>
                <a:ea typeface="Calibri" panose="020F0502020204030204" pitchFamily="34" charset="0"/>
                <a:cs typeface="Times New Roman" panose="02020603050405020304" pitchFamily="18" charset="0"/>
              </a:rPr>
              <a:t>Pakalpojumu pamatā izmanto ierobežots lietotāju loks – tie, kas ir tieši saistīti ar konkrētās infrastruktūras darbību - piemēram, iestādes darbinieki, skolēni vai audzēkņi. </a:t>
            </a:r>
          </a:p>
        </p:txBody>
      </p:sp>
    </p:spTree>
    <p:extLst>
      <p:ext uri="{BB962C8B-B14F-4D97-AF65-F5344CB8AC3E}">
        <p14:creationId xmlns:p14="http://schemas.microsoft.com/office/powerpoint/2010/main" val="3839613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C2ED0803-0133-49C2-9858-E132FF173A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C16E89E-FCA6-7B40-DC6D-140E5A129A20}"/>
              </a:ext>
            </a:extLst>
          </p:cNvPr>
          <p:cNvSpPr>
            <a:spLocks noGrp="1"/>
          </p:cNvSpPr>
          <p:nvPr>
            <p:ph type="title"/>
          </p:nvPr>
        </p:nvSpPr>
        <p:spPr>
          <a:xfrm>
            <a:off x="1346172" y="624110"/>
            <a:ext cx="7284749" cy="1280890"/>
          </a:xfrm>
        </p:spPr>
        <p:txBody>
          <a:bodyPr>
            <a:normAutofit/>
          </a:bodyPr>
          <a:lstStyle/>
          <a:p>
            <a:r>
              <a:rPr lang="lv-LV"/>
              <a:t>Tiesiskais pamats PSD uzraudzībai</a:t>
            </a:r>
            <a:endParaRPr lang="lv-LV" dirty="0"/>
          </a:p>
        </p:txBody>
      </p:sp>
      <p:sp>
        <p:nvSpPr>
          <p:cNvPr id="30" name="Rectangle 29">
            <a:extLst>
              <a:ext uri="{FF2B5EF4-FFF2-40B4-BE49-F238E27FC236}">
                <a16:creationId xmlns:a16="http://schemas.microsoft.com/office/drawing/2014/main" id="{C379F6D6-AB42-424F-9B81-E57F502B6A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2" name="Freeform 11">
            <a:extLst>
              <a:ext uri="{FF2B5EF4-FFF2-40B4-BE49-F238E27FC236}">
                <a16:creationId xmlns:a16="http://schemas.microsoft.com/office/drawing/2014/main" id="{5BAFE5D0-C0A7-4C07-B852-6F0A7CF2AD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lv-LV"/>
          </a:p>
        </p:txBody>
      </p:sp>
      <p:graphicFrame>
        <p:nvGraphicFramePr>
          <p:cNvPr id="23" name="Content Placeholder 2">
            <a:extLst>
              <a:ext uri="{FF2B5EF4-FFF2-40B4-BE49-F238E27FC236}">
                <a16:creationId xmlns:a16="http://schemas.microsoft.com/office/drawing/2014/main" id="{D0B60E7F-D4BF-FF48-4365-C77D3D63801E}"/>
              </a:ext>
            </a:extLst>
          </p:cNvPr>
          <p:cNvGraphicFramePr>
            <a:graphicFrameLocks noGrp="1"/>
          </p:cNvGraphicFramePr>
          <p:nvPr>
            <p:ph idx="1"/>
            <p:extLst>
              <p:ext uri="{D42A27DB-BD31-4B8C-83A1-F6EECF244321}">
                <p14:modId xmlns:p14="http://schemas.microsoft.com/office/powerpoint/2010/main" val="2457499726"/>
              </p:ext>
            </p:extLst>
          </p:nvPr>
        </p:nvGraphicFramePr>
        <p:xfrm>
          <a:off x="1346172" y="2222983"/>
          <a:ext cx="6740553"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1492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58C15C-8698-65A1-478F-1F5581B46D2D}"/>
              </a:ext>
            </a:extLst>
          </p:cNvPr>
          <p:cNvSpPr>
            <a:spLocks noGrp="1"/>
          </p:cNvSpPr>
          <p:nvPr>
            <p:ph type="title"/>
          </p:nvPr>
        </p:nvSpPr>
        <p:spPr>
          <a:xfrm>
            <a:off x="2529796" y="624110"/>
            <a:ext cx="6098663" cy="1280890"/>
          </a:xfrm>
        </p:spPr>
        <p:txBody>
          <a:bodyPr>
            <a:normAutofit/>
          </a:bodyPr>
          <a:lstStyle/>
          <a:p>
            <a:r>
              <a:rPr lang="lv-LV" sz="3300"/>
              <a:t>Pamatprincipi</a:t>
            </a:r>
            <a:r>
              <a:rPr lang="en-US" sz="3300"/>
              <a:t> un </a:t>
            </a:r>
            <a:r>
              <a:rPr lang="en-US" sz="3300" err="1"/>
              <a:t>nosacījumi</a:t>
            </a:r>
            <a:r>
              <a:rPr lang="en-US" sz="3300"/>
              <a:t> SAM 4.2.1.3. </a:t>
            </a:r>
            <a:r>
              <a:rPr lang="en-US" sz="3300" err="1"/>
              <a:t>projektos</a:t>
            </a:r>
            <a:endParaRPr lang="lv-LV" sz="3300"/>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38637"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 y="228600"/>
            <a:ext cx="2227396"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lv-LV"/>
            </a:p>
          </p:txBody>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lv-LV"/>
            </a:p>
          </p:txBody>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lv-LV"/>
            </a:p>
          </p:txBody>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lv-LV"/>
            </a:p>
          </p:txBody>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lv-LV"/>
            </a:p>
          </p:txBody>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lv-LV"/>
            </a:p>
          </p:txBody>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lv-LV"/>
            </a:p>
          </p:txBody>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lv-LV"/>
            </a:p>
          </p:txBody>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lv-LV"/>
            </a:p>
          </p:txBody>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lv-LV"/>
            </a:p>
          </p:txBody>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lv-LV"/>
            </a:p>
          </p:txBody>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lv-LV"/>
            </a:p>
          </p:txBody>
        </p:sp>
      </p:grpSp>
      <p:sp>
        <p:nvSpPr>
          <p:cNvPr id="26"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3411452"/>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lv-LV"/>
          </a:p>
        </p:txBody>
      </p:sp>
      <p:sp>
        <p:nvSpPr>
          <p:cNvPr id="3" name="Content Placeholder 2">
            <a:extLst>
              <a:ext uri="{FF2B5EF4-FFF2-40B4-BE49-F238E27FC236}">
                <a16:creationId xmlns:a16="http://schemas.microsoft.com/office/drawing/2014/main" id="{3F83B7E7-E46A-143B-B925-2424BB4FFA6C}"/>
              </a:ext>
            </a:extLst>
          </p:cNvPr>
          <p:cNvSpPr>
            <a:spLocks noGrp="1"/>
          </p:cNvSpPr>
          <p:nvPr>
            <p:ph idx="1"/>
          </p:nvPr>
        </p:nvSpPr>
        <p:spPr>
          <a:xfrm>
            <a:off x="2529796" y="2133600"/>
            <a:ext cx="6098663" cy="3777622"/>
          </a:xfrm>
        </p:spPr>
        <p:txBody>
          <a:bodyPr>
            <a:normAutofit fontScale="85000" lnSpcReduction="10000"/>
          </a:bodyPr>
          <a:lstStyle/>
          <a:p>
            <a:pPr>
              <a:lnSpc>
                <a:spcPct val="90000"/>
              </a:lnSpc>
            </a:pPr>
            <a:r>
              <a:rPr lang="en-US" sz="1700" dirty="0"/>
              <a:t>MK </a:t>
            </a:r>
            <a:r>
              <a:rPr lang="en-US" sz="1700" dirty="0" err="1"/>
              <a:t>noteikumi</a:t>
            </a:r>
            <a:r>
              <a:rPr lang="en-US" sz="1700" dirty="0"/>
              <a:t> Nr.656:</a:t>
            </a:r>
          </a:p>
          <a:p>
            <a:pPr lvl="1">
              <a:lnSpc>
                <a:spcPct val="90000"/>
              </a:lnSpc>
            </a:pPr>
            <a:r>
              <a:rPr lang="lv-LV" sz="1500" dirty="0"/>
              <a:t>PSD</a:t>
            </a:r>
            <a:r>
              <a:rPr lang="en-US" sz="1500" dirty="0"/>
              <a:t> </a:t>
            </a:r>
            <a:r>
              <a:rPr lang="en-US" sz="1500" dirty="0" err="1"/>
              <a:t>ir</a:t>
            </a:r>
            <a:r>
              <a:rPr lang="en-US" sz="1500" dirty="0"/>
              <a:t> </a:t>
            </a:r>
            <a:r>
              <a:rPr lang="en-US" sz="1500" dirty="0" err="1"/>
              <a:t>pieļaujama</a:t>
            </a:r>
            <a:r>
              <a:rPr lang="en-US" sz="1500" dirty="0"/>
              <a:t> </a:t>
            </a:r>
            <a:r>
              <a:rPr lang="lv-LV" sz="1500" dirty="0"/>
              <a:t>līdz 20% no gada jaudas platības, finanšu vai laika izteiksmē</a:t>
            </a:r>
            <a:r>
              <a:rPr lang="en-US" sz="1500" dirty="0"/>
              <a:t> (32.p.);</a:t>
            </a:r>
            <a:endParaRPr lang="lv-LV" sz="1500" dirty="0"/>
          </a:p>
          <a:p>
            <a:pPr lvl="1">
              <a:lnSpc>
                <a:spcPct val="90000"/>
              </a:lnSpc>
            </a:pPr>
            <a:r>
              <a:rPr lang="en-US" sz="1500" dirty="0" err="1"/>
              <a:t>Papildpakalpojumi</a:t>
            </a:r>
            <a:r>
              <a:rPr lang="en-US" sz="1500" dirty="0"/>
              <a:t> </a:t>
            </a:r>
            <a:r>
              <a:rPr lang="en-US" sz="1500" dirty="0" err="1"/>
              <a:t>ir</a:t>
            </a:r>
            <a:r>
              <a:rPr lang="en-US" sz="1500" dirty="0"/>
              <a:t> </a:t>
            </a:r>
            <a:r>
              <a:rPr lang="en-US" sz="1500" dirty="0" err="1"/>
              <a:t>ēdināšanas</a:t>
            </a:r>
            <a:r>
              <a:rPr lang="en-US" sz="1500" dirty="0"/>
              <a:t> </a:t>
            </a:r>
            <a:r>
              <a:rPr lang="en-US" sz="1500" dirty="0" err="1"/>
              <a:t>pakalpojumi</a:t>
            </a:r>
            <a:r>
              <a:rPr lang="en-US" sz="1500" dirty="0"/>
              <a:t>, nav </a:t>
            </a:r>
            <a:r>
              <a:rPr lang="en-US" sz="1500" dirty="0" err="1"/>
              <a:t>limita</a:t>
            </a:r>
            <a:r>
              <a:rPr lang="en-US" sz="1500" dirty="0"/>
              <a:t> (32.p.);</a:t>
            </a:r>
            <a:endParaRPr lang="lv-LV" sz="1500" dirty="0"/>
          </a:p>
          <a:p>
            <a:pPr lvl="1">
              <a:lnSpc>
                <a:spcPct val="90000"/>
              </a:lnSpc>
            </a:pPr>
            <a:r>
              <a:rPr lang="lv-LV" sz="1500" dirty="0"/>
              <a:t>Uzraudzība visu projekta dzīvesciklu</a:t>
            </a:r>
            <a:r>
              <a:rPr lang="en-US" sz="1500" dirty="0"/>
              <a:t> – 10 gadi (31.p.);</a:t>
            </a:r>
            <a:r>
              <a:rPr lang="lv-LV" sz="1500" dirty="0"/>
              <a:t> </a:t>
            </a:r>
            <a:endParaRPr lang="en-US" sz="1500" dirty="0"/>
          </a:p>
          <a:p>
            <a:pPr lvl="1">
              <a:lnSpc>
                <a:spcPct val="90000"/>
              </a:lnSpc>
            </a:pPr>
            <a:r>
              <a:rPr lang="en-US" sz="1500" dirty="0"/>
              <a:t>Ja PSD </a:t>
            </a:r>
            <a:r>
              <a:rPr lang="en-US" sz="1500" dirty="0" err="1"/>
              <a:t>nosacījumi</a:t>
            </a:r>
            <a:r>
              <a:rPr lang="en-US" sz="1500" dirty="0"/>
              <a:t> </a:t>
            </a:r>
            <a:r>
              <a:rPr lang="en-US" sz="1500" dirty="0" err="1"/>
              <a:t>tiek</a:t>
            </a:r>
            <a:r>
              <a:rPr lang="en-US" sz="1500" dirty="0"/>
              <a:t> </a:t>
            </a:r>
            <a:r>
              <a:rPr lang="en-US" sz="1500" dirty="0" err="1"/>
              <a:t>pārkāpti</a:t>
            </a:r>
            <a:r>
              <a:rPr lang="en-US" sz="1500" dirty="0"/>
              <a:t>, </a:t>
            </a:r>
            <a:r>
              <a:rPr lang="en-US" sz="1500" dirty="0" err="1"/>
              <a:t>nelikumīgais</a:t>
            </a:r>
            <a:r>
              <a:rPr lang="en-US" sz="1500" dirty="0"/>
              <a:t> </a:t>
            </a:r>
            <a:r>
              <a:rPr lang="en-US" sz="1500" dirty="0" err="1"/>
              <a:t>atbalsts</a:t>
            </a:r>
            <a:r>
              <a:rPr lang="en-US" sz="1500" dirty="0"/>
              <a:t> </a:t>
            </a:r>
            <a:r>
              <a:rPr lang="en-US" sz="1500" dirty="0" err="1"/>
              <a:t>ir</a:t>
            </a:r>
            <a:r>
              <a:rPr lang="en-US" sz="1500" dirty="0"/>
              <a:t> </a:t>
            </a:r>
            <a:r>
              <a:rPr lang="en-US" sz="1500" dirty="0" err="1"/>
              <a:t>jāatmaksā</a:t>
            </a:r>
            <a:r>
              <a:rPr lang="en-US" sz="1500" dirty="0"/>
              <a:t> (33.p.).</a:t>
            </a:r>
          </a:p>
          <a:p>
            <a:pPr>
              <a:lnSpc>
                <a:spcPct val="90000"/>
              </a:lnSpc>
            </a:pPr>
            <a:r>
              <a:rPr lang="en-US" sz="1700" dirty="0"/>
              <a:t>PSD </a:t>
            </a:r>
            <a:r>
              <a:rPr lang="en-US" sz="1700" dirty="0" err="1"/>
              <a:t>metodika</a:t>
            </a:r>
            <a:r>
              <a:rPr lang="en-US" sz="1700" dirty="0"/>
              <a:t>:</a:t>
            </a:r>
          </a:p>
          <a:p>
            <a:pPr lvl="1">
              <a:lnSpc>
                <a:spcPct val="90000"/>
              </a:lnSpc>
            </a:pPr>
            <a:r>
              <a:rPr lang="lv-LV" sz="1500" dirty="0"/>
              <a:t>PSD </a:t>
            </a:r>
            <a:r>
              <a:rPr lang="en-US" sz="1500" dirty="0" err="1"/>
              <a:t>uzskaites</a:t>
            </a:r>
            <a:r>
              <a:rPr lang="en-US" sz="1500" dirty="0"/>
              <a:t> </a:t>
            </a:r>
            <a:r>
              <a:rPr lang="lv-LV" sz="1500" dirty="0"/>
              <a:t>metodi dzīvescikla laikā nemaina</a:t>
            </a:r>
            <a:r>
              <a:rPr lang="en-US" sz="1500" dirty="0"/>
              <a:t>;</a:t>
            </a:r>
          </a:p>
          <a:p>
            <a:pPr lvl="1">
              <a:lnSpc>
                <a:spcPct val="90000"/>
              </a:lnSpc>
            </a:pPr>
            <a:r>
              <a:rPr lang="en-US" sz="1500" dirty="0"/>
              <a:t>PSD </a:t>
            </a:r>
            <a:r>
              <a:rPr lang="en-US" sz="1500" dirty="0" err="1"/>
              <a:t>uzskaites</a:t>
            </a:r>
            <a:r>
              <a:rPr lang="en-US" sz="1500" dirty="0"/>
              <a:t> </a:t>
            </a:r>
            <a:r>
              <a:rPr lang="en-US" sz="1500" dirty="0" err="1"/>
              <a:t>metodi</a:t>
            </a:r>
            <a:r>
              <a:rPr lang="en-US" sz="1500" dirty="0"/>
              <a:t> </a:t>
            </a:r>
            <a:r>
              <a:rPr lang="en-US" sz="1500" dirty="0" err="1"/>
              <a:t>izvēlas</a:t>
            </a:r>
            <a:r>
              <a:rPr lang="en-US" sz="1500" dirty="0"/>
              <a:t>, </a:t>
            </a:r>
            <a:r>
              <a:rPr lang="en-US" sz="1500" dirty="0" err="1"/>
              <a:t>sniedzot</a:t>
            </a:r>
            <a:r>
              <a:rPr lang="en-US" sz="1500" dirty="0"/>
              <a:t> </a:t>
            </a:r>
            <a:r>
              <a:rPr lang="en-US" sz="1500" dirty="0" err="1"/>
              <a:t>pirmo</a:t>
            </a:r>
            <a:r>
              <a:rPr lang="en-US" sz="1500" dirty="0"/>
              <a:t> </a:t>
            </a:r>
            <a:r>
              <a:rPr lang="en-US" sz="1500" dirty="0" err="1"/>
              <a:t>atskaiti</a:t>
            </a:r>
            <a:r>
              <a:rPr lang="en-US" sz="1500" dirty="0"/>
              <a:t> CFLA;</a:t>
            </a:r>
          </a:p>
          <a:p>
            <a:pPr lvl="1">
              <a:lnSpc>
                <a:spcPct val="90000"/>
              </a:lnSpc>
            </a:pPr>
            <a:r>
              <a:rPr lang="en-US" sz="1500" dirty="0"/>
              <a:t>Ja </a:t>
            </a:r>
            <a:r>
              <a:rPr lang="en-US" sz="1500" dirty="0" err="1"/>
              <a:t>ir</a:t>
            </a:r>
            <a:r>
              <a:rPr lang="en-US" sz="1500" dirty="0"/>
              <a:t> </a:t>
            </a:r>
            <a:r>
              <a:rPr lang="en-US" sz="1500" dirty="0" err="1"/>
              <a:t>vairākas</a:t>
            </a:r>
            <a:r>
              <a:rPr lang="en-US" sz="1500" dirty="0"/>
              <a:t> </a:t>
            </a:r>
            <a:r>
              <a:rPr lang="en-US" sz="1500" dirty="0" err="1"/>
              <a:t>ēkas</a:t>
            </a:r>
            <a:r>
              <a:rPr lang="en-US" sz="1500" dirty="0"/>
              <a:t>, var </a:t>
            </a:r>
            <a:r>
              <a:rPr lang="en-US" sz="1500" dirty="0" err="1"/>
              <a:t>būt</a:t>
            </a:r>
            <a:r>
              <a:rPr lang="en-US" sz="1500" dirty="0"/>
              <a:t> </a:t>
            </a:r>
            <a:r>
              <a:rPr lang="en-US" sz="1500" dirty="0" err="1"/>
              <a:t>katrai</a:t>
            </a:r>
            <a:r>
              <a:rPr lang="en-US" sz="1500" dirty="0"/>
              <a:t> </a:t>
            </a:r>
            <a:r>
              <a:rPr lang="en-US" sz="1500" dirty="0" err="1"/>
              <a:t>sava</a:t>
            </a:r>
            <a:r>
              <a:rPr lang="en-US" sz="1500" dirty="0"/>
              <a:t> PSD </a:t>
            </a:r>
            <a:r>
              <a:rPr lang="en-US" sz="1500" dirty="0" err="1"/>
              <a:t>uzskaites</a:t>
            </a:r>
            <a:r>
              <a:rPr lang="en-US" sz="1500" dirty="0"/>
              <a:t> </a:t>
            </a:r>
            <a:r>
              <a:rPr lang="en-US" sz="1500" dirty="0" err="1"/>
              <a:t>metode</a:t>
            </a:r>
            <a:r>
              <a:rPr lang="en-US" sz="1500" dirty="0"/>
              <a:t>; </a:t>
            </a:r>
          </a:p>
          <a:p>
            <a:pPr lvl="1">
              <a:lnSpc>
                <a:spcPct val="90000"/>
              </a:lnSpc>
            </a:pPr>
            <a:r>
              <a:rPr lang="en-US" sz="1500" dirty="0"/>
              <a:t>Ja </a:t>
            </a:r>
            <a:r>
              <a:rPr lang="en-US" sz="1500" dirty="0" err="1"/>
              <a:t>ir</a:t>
            </a:r>
            <a:r>
              <a:rPr lang="en-US" sz="1500" dirty="0"/>
              <a:t> </a:t>
            </a:r>
            <a:r>
              <a:rPr lang="en-US" sz="1500" dirty="0" err="1"/>
              <a:t>iegādāts</a:t>
            </a:r>
            <a:r>
              <a:rPr lang="en-US" sz="1500" dirty="0"/>
              <a:t> </a:t>
            </a:r>
            <a:r>
              <a:rPr lang="en-US" sz="1500" dirty="0" err="1"/>
              <a:t>aprīkojums</a:t>
            </a:r>
            <a:r>
              <a:rPr lang="en-US" sz="1500" dirty="0"/>
              <a:t>, tad </a:t>
            </a:r>
            <a:r>
              <a:rPr lang="en-US" sz="1500" dirty="0" err="1"/>
              <a:t>jāizmanto</a:t>
            </a:r>
            <a:r>
              <a:rPr lang="en-US" sz="1500" dirty="0"/>
              <a:t> </a:t>
            </a:r>
            <a:r>
              <a:rPr lang="en-US" sz="1500" dirty="0" err="1"/>
              <a:t>laika</a:t>
            </a:r>
            <a:r>
              <a:rPr lang="en-US" sz="1500" dirty="0"/>
              <a:t> </a:t>
            </a:r>
            <a:r>
              <a:rPr lang="en-US" sz="1500" dirty="0" err="1"/>
              <a:t>vai</a:t>
            </a:r>
            <a:r>
              <a:rPr lang="en-US" sz="1500" dirty="0"/>
              <a:t> </a:t>
            </a:r>
            <a:r>
              <a:rPr lang="en-US" sz="1500" dirty="0" err="1"/>
              <a:t>finanšu</a:t>
            </a:r>
            <a:r>
              <a:rPr lang="en-US" sz="1500" dirty="0"/>
              <a:t> </a:t>
            </a:r>
            <a:r>
              <a:rPr lang="en-US" sz="1500" dirty="0" err="1"/>
              <a:t>metode</a:t>
            </a:r>
            <a:r>
              <a:rPr lang="en-US" sz="1500" dirty="0"/>
              <a:t>;</a:t>
            </a:r>
          </a:p>
          <a:p>
            <a:pPr lvl="1">
              <a:lnSpc>
                <a:spcPct val="90000"/>
              </a:lnSpc>
            </a:pPr>
            <a:r>
              <a:rPr lang="en-US" sz="1500" dirty="0"/>
              <a:t>J</a:t>
            </a:r>
            <a:r>
              <a:rPr lang="lv-LV" sz="1500" dirty="0" err="1"/>
              <a:t>āvērtē</a:t>
            </a:r>
            <a:r>
              <a:rPr lang="lv-LV" sz="1500" dirty="0"/>
              <a:t>, vai projekts nekļūst par saistītu ar </a:t>
            </a:r>
            <a:r>
              <a:rPr lang="en-US" sz="1500" dirty="0" err="1"/>
              <a:t>saimniecisko</a:t>
            </a:r>
            <a:r>
              <a:rPr lang="en-US" sz="1500" dirty="0"/>
              <a:t> </a:t>
            </a:r>
            <a:r>
              <a:rPr lang="en-US" sz="1500" dirty="0" err="1"/>
              <a:t>darbību</a:t>
            </a:r>
            <a:r>
              <a:rPr lang="en-US" sz="1500" dirty="0"/>
              <a:t> (</a:t>
            </a:r>
            <a:r>
              <a:rPr lang="en-US" sz="1500" dirty="0" err="1"/>
              <a:t>ikgadējās</a:t>
            </a:r>
            <a:r>
              <a:rPr lang="en-US" sz="1500" dirty="0"/>
              <a:t> </a:t>
            </a:r>
            <a:r>
              <a:rPr lang="en-US" sz="1500" dirty="0" err="1"/>
              <a:t>atskaites</a:t>
            </a:r>
            <a:r>
              <a:rPr lang="en-US" sz="1500" dirty="0"/>
              <a:t>)</a:t>
            </a:r>
            <a:endParaRPr lang="lv-LV" sz="1500" dirty="0"/>
          </a:p>
          <a:p>
            <a:pPr>
              <a:lnSpc>
                <a:spcPct val="90000"/>
              </a:lnSpc>
            </a:pPr>
            <a:endParaRPr lang="lv-LV" sz="1700" dirty="0"/>
          </a:p>
          <a:p>
            <a:pPr>
              <a:lnSpc>
                <a:spcPct val="90000"/>
              </a:lnSpc>
            </a:pPr>
            <a:endParaRPr lang="lv-LV" sz="1700" dirty="0"/>
          </a:p>
        </p:txBody>
      </p:sp>
    </p:spTree>
    <p:extLst>
      <p:ext uri="{BB962C8B-B14F-4D97-AF65-F5344CB8AC3E}">
        <p14:creationId xmlns:p14="http://schemas.microsoft.com/office/powerpoint/2010/main" val="3263970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50" name="Rectangle 149">
            <a:extLst>
              <a:ext uri="{FF2B5EF4-FFF2-40B4-BE49-F238E27FC236}">
                <a16:creationId xmlns:a16="http://schemas.microsoft.com/office/drawing/2014/main" id="{C2ED0803-0133-49C2-9858-E132FF173A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FFA366E-4A19-46E2-ABA4-1910520E55F1}"/>
              </a:ext>
            </a:extLst>
          </p:cNvPr>
          <p:cNvSpPr>
            <a:spLocks noGrp="1"/>
          </p:cNvSpPr>
          <p:nvPr>
            <p:ph type="title"/>
          </p:nvPr>
        </p:nvSpPr>
        <p:spPr>
          <a:xfrm>
            <a:off x="1346172" y="624110"/>
            <a:ext cx="7284749" cy="1280890"/>
          </a:xfrm>
        </p:spPr>
        <p:txBody>
          <a:bodyPr>
            <a:normAutofit/>
          </a:bodyPr>
          <a:lstStyle/>
          <a:p>
            <a:r>
              <a:rPr lang="lv-LV"/>
              <a:t>Piemēr</a:t>
            </a:r>
            <a:r>
              <a:rPr lang="en-US" err="1"/>
              <a:t>i</a:t>
            </a:r>
            <a:r>
              <a:rPr lang="lv-LV"/>
              <a:t> </a:t>
            </a:r>
          </a:p>
        </p:txBody>
      </p:sp>
      <p:sp>
        <p:nvSpPr>
          <p:cNvPr id="151" name="Rectangle 150">
            <a:extLst>
              <a:ext uri="{FF2B5EF4-FFF2-40B4-BE49-F238E27FC236}">
                <a16:creationId xmlns:a16="http://schemas.microsoft.com/office/drawing/2014/main" id="{C379F6D6-AB42-424F-9B81-E57F502B6A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52" name="Freeform 11">
            <a:extLst>
              <a:ext uri="{FF2B5EF4-FFF2-40B4-BE49-F238E27FC236}">
                <a16:creationId xmlns:a16="http://schemas.microsoft.com/office/drawing/2014/main" id="{5BAFE5D0-C0A7-4C07-B852-6F0A7CF2AD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lv-LV"/>
          </a:p>
        </p:txBody>
      </p:sp>
      <p:graphicFrame>
        <p:nvGraphicFramePr>
          <p:cNvPr id="51" name="Content Placeholder 2">
            <a:extLst>
              <a:ext uri="{FF2B5EF4-FFF2-40B4-BE49-F238E27FC236}">
                <a16:creationId xmlns:a16="http://schemas.microsoft.com/office/drawing/2014/main" id="{2CFEDC0B-538A-FC49-DCAE-D5BE5ECF85D1}"/>
              </a:ext>
            </a:extLst>
          </p:cNvPr>
          <p:cNvGraphicFramePr>
            <a:graphicFrameLocks noGrp="1"/>
          </p:cNvGraphicFramePr>
          <p:nvPr>
            <p:ph idx="1"/>
            <p:extLst>
              <p:ext uri="{D42A27DB-BD31-4B8C-83A1-F6EECF244321}">
                <p14:modId xmlns:p14="http://schemas.microsoft.com/office/powerpoint/2010/main" val="4285045840"/>
              </p:ext>
            </p:extLst>
          </p:nvPr>
        </p:nvGraphicFramePr>
        <p:xfrm>
          <a:off x="1346172" y="1447800"/>
          <a:ext cx="6740553" cy="4429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2936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5F02A-33B2-3E44-A6E0-2D497A931209}"/>
              </a:ext>
            </a:extLst>
          </p:cNvPr>
          <p:cNvSpPr>
            <a:spLocks noGrp="1"/>
          </p:cNvSpPr>
          <p:nvPr>
            <p:ph type="title"/>
          </p:nvPr>
        </p:nvSpPr>
        <p:spPr>
          <a:xfrm>
            <a:off x="1945201" y="624110"/>
            <a:ext cx="6589199" cy="747490"/>
          </a:xfrm>
        </p:spPr>
        <p:txBody>
          <a:bodyPr>
            <a:normAutofit/>
          </a:bodyPr>
          <a:lstStyle/>
          <a:p>
            <a:r>
              <a:rPr lang="en-US" dirty="0" err="1"/>
              <a:t>Praktiski</a:t>
            </a:r>
            <a:r>
              <a:rPr lang="en-US" dirty="0"/>
              <a:t> </a:t>
            </a:r>
            <a:r>
              <a:rPr lang="en-US" dirty="0" err="1"/>
              <a:t>padomi</a:t>
            </a:r>
            <a:endParaRPr lang="lv-LV" dirty="0"/>
          </a:p>
        </p:txBody>
      </p:sp>
      <p:sp>
        <p:nvSpPr>
          <p:cNvPr id="3" name="Content Placeholder 2">
            <a:extLst>
              <a:ext uri="{FF2B5EF4-FFF2-40B4-BE49-F238E27FC236}">
                <a16:creationId xmlns:a16="http://schemas.microsoft.com/office/drawing/2014/main" id="{82DD7381-30D7-D110-2015-15EEAF1FFE49}"/>
              </a:ext>
            </a:extLst>
          </p:cNvPr>
          <p:cNvSpPr>
            <a:spLocks noGrp="1"/>
          </p:cNvSpPr>
          <p:nvPr>
            <p:ph idx="1"/>
          </p:nvPr>
        </p:nvSpPr>
        <p:spPr>
          <a:xfrm>
            <a:off x="1942415" y="1371600"/>
            <a:ext cx="6591985" cy="4539622"/>
          </a:xfrm>
        </p:spPr>
        <p:txBody>
          <a:bodyPr>
            <a:normAutofit/>
          </a:bodyPr>
          <a:lstStyle/>
          <a:p>
            <a:r>
              <a:rPr lang="en-US" dirty="0" err="1"/>
              <a:t>Iepazīties</a:t>
            </a:r>
            <a:r>
              <a:rPr lang="en-US" dirty="0"/>
              <a:t> </a:t>
            </a:r>
            <a:r>
              <a:rPr lang="en-US" dirty="0" err="1"/>
              <a:t>ar</a:t>
            </a:r>
            <a:r>
              <a:rPr lang="en-US" dirty="0"/>
              <a:t> PSD </a:t>
            </a:r>
            <a:r>
              <a:rPr lang="en-US" dirty="0" err="1"/>
              <a:t>metodiku</a:t>
            </a:r>
            <a:r>
              <a:rPr lang="en-US" dirty="0"/>
              <a:t>, jo </a:t>
            </a:r>
            <a:r>
              <a:rPr lang="en-US" dirty="0" err="1"/>
              <a:t>īpaši</a:t>
            </a:r>
            <a:r>
              <a:rPr lang="en-US" dirty="0"/>
              <a:t> </a:t>
            </a:r>
            <a:r>
              <a:rPr lang="en-US" dirty="0" err="1"/>
              <a:t>ar</a:t>
            </a:r>
            <a:r>
              <a:rPr lang="en-US" dirty="0"/>
              <a:t> </a:t>
            </a:r>
            <a:r>
              <a:rPr lang="en-US" dirty="0" err="1"/>
              <a:t>piemēriem</a:t>
            </a:r>
            <a:r>
              <a:rPr lang="en-US" dirty="0"/>
              <a:t> un </a:t>
            </a:r>
            <a:r>
              <a:rPr lang="en-US" dirty="0" err="1"/>
              <a:t>atskaites</a:t>
            </a:r>
            <a:r>
              <a:rPr lang="en-US" dirty="0"/>
              <a:t> </a:t>
            </a:r>
            <a:r>
              <a:rPr lang="en-US" dirty="0" err="1"/>
              <a:t>formu</a:t>
            </a:r>
            <a:endParaRPr lang="en-US" dirty="0"/>
          </a:p>
          <a:p>
            <a:r>
              <a:rPr lang="en-US" dirty="0" err="1"/>
              <a:t>Balstoties</a:t>
            </a:r>
            <a:r>
              <a:rPr lang="en-US" dirty="0"/>
              <a:t> </a:t>
            </a:r>
            <a:r>
              <a:rPr lang="en-US" dirty="0" err="1"/>
              <a:t>uz</a:t>
            </a:r>
            <a:r>
              <a:rPr lang="en-US" dirty="0"/>
              <a:t> </a:t>
            </a:r>
            <a:r>
              <a:rPr lang="en-US" dirty="0" err="1"/>
              <a:t>skolas</a:t>
            </a:r>
            <a:r>
              <a:rPr lang="en-US" dirty="0"/>
              <a:t> </a:t>
            </a:r>
            <a:r>
              <a:rPr lang="en-US" dirty="0" err="1"/>
              <a:t>pieredzi</a:t>
            </a:r>
            <a:r>
              <a:rPr lang="en-US" dirty="0"/>
              <a:t> </a:t>
            </a:r>
            <a:r>
              <a:rPr lang="en-US" dirty="0" err="1"/>
              <a:t>attiecībā</a:t>
            </a:r>
            <a:r>
              <a:rPr lang="en-US" dirty="0"/>
              <a:t> </a:t>
            </a:r>
            <a:r>
              <a:rPr lang="en-US" dirty="0" err="1"/>
              <a:t>uz</a:t>
            </a:r>
            <a:r>
              <a:rPr lang="en-US" dirty="0"/>
              <a:t> </a:t>
            </a:r>
            <a:r>
              <a:rPr lang="en-US" dirty="0" err="1"/>
              <a:t>dažādiem</a:t>
            </a:r>
            <a:r>
              <a:rPr lang="en-US" dirty="0"/>
              <a:t> </a:t>
            </a:r>
            <a:r>
              <a:rPr lang="en-US" dirty="0" err="1"/>
              <a:t>pakalpojumiem</a:t>
            </a:r>
            <a:r>
              <a:rPr lang="en-US" dirty="0"/>
              <a:t>, </a:t>
            </a:r>
            <a:r>
              <a:rPr lang="en-US" dirty="0" err="1"/>
              <a:t>izvēlēties</a:t>
            </a:r>
            <a:r>
              <a:rPr lang="en-US" dirty="0"/>
              <a:t> </a:t>
            </a:r>
            <a:r>
              <a:rPr lang="en-US" dirty="0" err="1"/>
              <a:t>atbilstošāko</a:t>
            </a:r>
            <a:r>
              <a:rPr lang="en-US" dirty="0"/>
              <a:t> PSD </a:t>
            </a:r>
            <a:r>
              <a:rPr lang="en-US" dirty="0" err="1"/>
              <a:t>atskaites</a:t>
            </a:r>
            <a:r>
              <a:rPr lang="en-US" dirty="0"/>
              <a:t> </a:t>
            </a:r>
            <a:r>
              <a:rPr lang="en-US" dirty="0" err="1"/>
              <a:t>metodi</a:t>
            </a:r>
            <a:endParaRPr lang="en-US" dirty="0"/>
          </a:p>
          <a:p>
            <a:r>
              <a:rPr lang="en-US" dirty="0" err="1"/>
              <a:t>Atbilstoši</a:t>
            </a:r>
            <a:r>
              <a:rPr lang="en-US" dirty="0"/>
              <a:t> </a:t>
            </a:r>
            <a:r>
              <a:rPr lang="en-US" dirty="0" err="1"/>
              <a:t>skolas</a:t>
            </a:r>
            <a:r>
              <a:rPr lang="en-US" dirty="0"/>
              <a:t> </a:t>
            </a:r>
            <a:r>
              <a:rPr lang="en-US" dirty="0" err="1"/>
              <a:t>plāniem</a:t>
            </a:r>
            <a:r>
              <a:rPr lang="en-US" dirty="0"/>
              <a:t>, </a:t>
            </a:r>
            <a:r>
              <a:rPr lang="en-US" dirty="0" err="1"/>
              <a:t>aizpildīt</a:t>
            </a:r>
            <a:r>
              <a:rPr lang="en-US" dirty="0"/>
              <a:t> </a:t>
            </a:r>
            <a:r>
              <a:rPr lang="en-US" dirty="0" err="1"/>
              <a:t>apliecinājumu</a:t>
            </a:r>
            <a:r>
              <a:rPr lang="en-US" dirty="0"/>
              <a:t> par PSD (</a:t>
            </a:r>
            <a:r>
              <a:rPr lang="en-US" dirty="0" err="1"/>
              <a:t>jāiesniedz</a:t>
            </a:r>
            <a:r>
              <a:rPr lang="en-US" dirty="0"/>
              <a:t> </a:t>
            </a:r>
            <a:r>
              <a:rPr lang="en-US" dirty="0" err="1"/>
              <a:t>kopā</a:t>
            </a:r>
            <a:r>
              <a:rPr lang="en-US" dirty="0"/>
              <a:t> </a:t>
            </a:r>
            <a:r>
              <a:rPr lang="en-US" dirty="0" err="1"/>
              <a:t>ar</a:t>
            </a:r>
            <a:r>
              <a:rPr lang="en-US" dirty="0"/>
              <a:t> </a:t>
            </a:r>
            <a:r>
              <a:rPr lang="en-US" dirty="0" err="1"/>
              <a:t>projekta</a:t>
            </a:r>
            <a:r>
              <a:rPr lang="en-US" dirty="0"/>
              <a:t> </a:t>
            </a:r>
            <a:r>
              <a:rPr lang="en-US" dirty="0" err="1"/>
              <a:t>iesniegumu</a:t>
            </a:r>
            <a:r>
              <a:rPr lang="en-US" dirty="0"/>
              <a:t>)</a:t>
            </a:r>
          </a:p>
          <a:p>
            <a:r>
              <a:rPr lang="en-US" dirty="0" err="1"/>
              <a:t>Iepazīties</a:t>
            </a:r>
            <a:r>
              <a:rPr lang="en-US" dirty="0"/>
              <a:t> </a:t>
            </a:r>
            <a:r>
              <a:rPr lang="en-US" dirty="0" err="1"/>
              <a:t>ar</a:t>
            </a:r>
            <a:r>
              <a:rPr lang="en-US" dirty="0"/>
              <a:t> 3.1.kritērija </a:t>
            </a:r>
            <a:r>
              <a:rPr lang="en-US" dirty="0" err="1"/>
              <a:t>vērtējumu</a:t>
            </a:r>
            <a:endParaRPr lang="en-US" dirty="0"/>
          </a:p>
          <a:p>
            <a:endParaRPr lang="lv-LV" dirty="0"/>
          </a:p>
          <a:p>
            <a:pPr marL="0" indent="0">
              <a:buNone/>
            </a:pPr>
            <a:endParaRPr lang="lv-LV" dirty="0"/>
          </a:p>
        </p:txBody>
      </p:sp>
    </p:spTree>
    <p:extLst>
      <p:ext uri="{BB962C8B-B14F-4D97-AF65-F5344CB8AC3E}">
        <p14:creationId xmlns:p14="http://schemas.microsoft.com/office/powerpoint/2010/main" val="2729372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3"/>
          <p:cNvSpPr>
            <a:spLocks noGrp="1"/>
          </p:cNvSpPr>
          <p:nvPr>
            <p:ph type="ctrTitle"/>
          </p:nvPr>
        </p:nvSpPr>
        <p:spPr>
          <a:xfrm>
            <a:off x="2286000" y="1905000"/>
            <a:ext cx="6324600" cy="2362200"/>
          </a:xfrm>
        </p:spPr>
        <p:txBody>
          <a:bodyPr anchor="t">
            <a:noAutofit/>
          </a:bodyPr>
          <a:lstStyle/>
          <a:p>
            <a:pPr algn="l">
              <a:lnSpc>
                <a:spcPct val="90000"/>
              </a:lnSpc>
              <a:spcBef>
                <a:spcPts val="600"/>
              </a:spcBef>
              <a:tabLst>
                <a:tab pos="5741988" algn="l"/>
              </a:tabLst>
            </a:pPr>
            <a:r>
              <a:rPr lang="lv-LV" sz="3800" dirty="0">
                <a:latin typeface="Times New Roman" pitchFamily="18" charset="0"/>
                <a:cs typeface="Times New Roman" pitchFamily="18" charset="0"/>
              </a:rPr>
              <a:t>Paldies! </a:t>
            </a:r>
            <a:br>
              <a:rPr lang="lv-LV" sz="3800" dirty="0">
                <a:latin typeface="Times New Roman" pitchFamily="18" charset="0"/>
                <a:cs typeface="Times New Roman" pitchFamily="18" charset="0"/>
              </a:rPr>
            </a:br>
            <a:endParaRPr lang="en-US" sz="3800" dirty="0">
              <a:latin typeface="Times New Roman" pitchFamily="18" charset="0"/>
              <a:cs typeface="Times New Roman" pitchFamily="18" charset="0"/>
            </a:endParaRPr>
          </a:p>
        </p:txBody>
      </p:sp>
      <p:sp>
        <p:nvSpPr>
          <p:cNvPr id="8" name="Subtitle 2"/>
          <p:cNvSpPr>
            <a:spLocks noGrp="1"/>
          </p:cNvSpPr>
          <p:nvPr>
            <p:ph type="subTitle" idx="1"/>
          </p:nvPr>
        </p:nvSpPr>
        <p:spPr>
          <a:xfrm>
            <a:off x="1676400" y="4250022"/>
            <a:ext cx="6400800" cy="1039609"/>
          </a:xfrm>
        </p:spPr>
        <p:txBody>
          <a:bodyPr>
            <a:noAutofit/>
          </a:bodyPr>
          <a:lstStyle/>
          <a:p>
            <a:r>
              <a:rPr lang="lv-LV" sz="1400" dirty="0">
                <a:solidFill>
                  <a:schemeClr val="tx1"/>
                </a:solidFill>
                <a:latin typeface="+mj-lt"/>
                <a:cs typeface="Times New Roman"/>
              </a:rPr>
              <a:t>Laura Ausmane</a:t>
            </a:r>
          </a:p>
          <a:p>
            <a:pPr algn="l"/>
            <a:r>
              <a:rPr lang="en-US" sz="1400" dirty="0">
                <a:solidFill>
                  <a:schemeClr val="tx1"/>
                </a:solidFill>
                <a:latin typeface="+mj-lt"/>
                <a:cs typeface="Times New Roman"/>
              </a:rPr>
              <a:t>CFLA </a:t>
            </a:r>
            <a:r>
              <a:rPr lang="en-US" sz="1400" dirty="0" err="1">
                <a:solidFill>
                  <a:schemeClr val="tx1"/>
                </a:solidFill>
                <a:latin typeface="+mj-lt"/>
                <a:cs typeface="Times New Roman"/>
              </a:rPr>
              <a:t>Valsts</a:t>
            </a:r>
            <a:r>
              <a:rPr lang="en-US" sz="1400" dirty="0">
                <a:solidFill>
                  <a:schemeClr val="tx1"/>
                </a:solidFill>
                <a:latin typeface="+mj-lt"/>
                <a:cs typeface="Times New Roman"/>
              </a:rPr>
              <a:t> </a:t>
            </a:r>
            <a:r>
              <a:rPr lang="en-US" sz="1400" dirty="0" err="1">
                <a:solidFill>
                  <a:schemeClr val="tx1"/>
                </a:solidFill>
                <a:latin typeface="+mj-lt"/>
                <a:cs typeface="Times New Roman"/>
              </a:rPr>
              <a:t>atbalsta</a:t>
            </a:r>
            <a:r>
              <a:rPr lang="en-US" sz="1400" dirty="0">
                <a:solidFill>
                  <a:schemeClr val="tx1"/>
                </a:solidFill>
                <a:latin typeface="+mj-lt"/>
                <a:cs typeface="Times New Roman"/>
              </a:rPr>
              <a:t> </a:t>
            </a:r>
            <a:r>
              <a:rPr lang="en-US" sz="1400" dirty="0" err="1">
                <a:solidFill>
                  <a:schemeClr val="tx1"/>
                </a:solidFill>
                <a:latin typeface="+mj-lt"/>
                <a:cs typeface="Times New Roman"/>
              </a:rPr>
              <a:t>nodaļas</a:t>
            </a:r>
            <a:r>
              <a:rPr lang="en-US" sz="1400" dirty="0">
                <a:solidFill>
                  <a:schemeClr val="tx1"/>
                </a:solidFill>
                <a:latin typeface="+mj-lt"/>
                <a:cs typeface="Times New Roman"/>
              </a:rPr>
              <a:t> v</a:t>
            </a:r>
            <a:r>
              <a:rPr lang="lv-LV" sz="1400" dirty="0">
                <a:solidFill>
                  <a:schemeClr val="tx1"/>
                </a:solidFill>
                <a:latin typeface="+mj-lt"/>
                <a:cs typeface="Times New Roman"/>
              </a:rPr>
              <a:t>adošā eksperte </a:t>
            </a:r>
            <a:endParaRPr lang="lv-LV" sz="1400" dirty="0">
              <a:solidFill>
                <a:schemeClr val="tx1"/>
              </a:solidFill>
              <a:latin typeface="+mj-lt"/>
              <a:cs typeface="Times New Roman" panose="02020603050405020304" pitchFamily="18" charset="0"/>
            </a:endParaRPr>
          </a:p>
          <a:p>
            <a:pPr algn="l"/>
            <a:r>
              <a:rPr lang="lv-LV" sz="1400" dirty="0">
                <a:solidFill>
                  <a:schemeClr val="tx1"/>
                </a:solidFill>
                <a:latin typeface="+mj-lt"/>
                <a:cs typeface="Times New Roman"/>
                <a:hlinkClick r:id="rId3"/>
              </a:rPr>
              <a:t>Laura.</a:t>
            </a:r>
            <a:r>
              <a:rPr lang="en-US" sz="1400" dirty="0">
                <a:solidFill>
                  <a:schemeClr val="tx1"/>
                </a:solidFill>
                <a:latin typeface="+mj-lt"/>
                <a:cs typeface="Times New Roman"/>
                <a:hlinkClick r:id="rId3"/>
              </a:rPr>
              <a:t>A</a:t>
            </a:r>
            <a:r>
              <a:rPr lang="lv-LV" sz="1400" dirty="0">
                <a:solidFill>
                  <a:schemeClr val="tx1"/>
                </a:solidFill>
                <a:latin typeface="+mj-lt"/>
                <a:cs typeface="Times New Roman"/>
                <a:hlinkClick r:id="rId3"/>
              </a:rPr>
              <a:t>usmane@cfla.gov.lv</a:t>
            </a:r>
            <a:endParaRPr lang="en-US" sz="1400" dirty="0">
              <a:solidFill>
                <a:schemeClr val="tx1"/>
              </a:solidFill>
              <a:latin typeface="+mj-lt"/>
              <a:cs typeface="Times New Roman"/>
            </a:endParaRPr>
          </a:p>
          <a:p>
            <a:pPr algn="l"/>
            <a:endParaRPr lang="en-US" sz="1400" dirty="0">
              <a:solidFill>
                <a:schemeClr val="tx1"/>
              </a:solidFill>
              <a:latin typeface="+mj-lt"/>
              <a:cs typeface="Times New Roman"/>
            </a:endParaRPr>
          </a:p>
          <a:p>
            <a:pPr algn="l"/>
            <a:endParaRPr lang="en-US" sz="1400" dirty="0">
              <a:solidFill>
                <a:schemeClr val="tx1"/>
              </a:solidFill>
              <a:latin typeface="+mj-lt"/>
              <a:cs typeface="Times New Roman"/>
            </a:endParaRPr>
          </a:p>
          <a:p>
            <a:pPr algn="l"/>
            <a:endParaRPr lang="lv-LV" sz="1400" dirty="0">
              <a:solidFill>
                <a:schemeClr val="tx1"/>
              </a:solidFill>
              <a:latin typeface="+mj-lt"/>
              <a:cs typeface="Times New Roman"/>
            </a:endParaRPr>
          </a:p>
        </p:txBody>
      </p:sp>
      <p:sp>
        <p:nvSpPr>
          <p:cNvPr id="9" name="Subtitle 2"/>
          <p:cNvSpPr txBox="1">
            <a:spLocks/>
          </p:cNvSpPr>
          <p:nvPr/>
        </p:nvSpPr>
        <p:spPr>
          <a:xfrm>
            <a:off x="1682262" y="5334000"/>
            <a:ext cx="6400800" cy="609600"/>
          </a:xfrm>
          <a:prstGeom prst="rect">
            <a:avLst/>
          </a:prstGeom>
        </p:spPr>
        <p:txBody>
          <a:bodyPr vert="horz" lIns="93957" tIns="46979" rIns="93957" bIns="46979" rtlCol="0" anchor="t">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400" dirty="0">
                <a:solidFill>
                  <a:schemeClr val="tx1"/>
                </a:solidFill>
                <a:latin typeface="+mj-lt"/>
                <a:cs typeface="Times New Roman"/>
              </a:rPr>
              <a:t>30.04.2024</a:t>
            </a:r>
            <a:endParaRPr lang="lv-LV" sz="1400" dirty="0">
              <a:solidFill>
                <a:schemeClr val="tx1"/>
              </a:solidFill>
              <a:latin typeface="+mj-lt"/>
              <a:cs typeface="Times New Roman" panose="02020603050405020304" pitchFamily="18" charset="0"/>
            </a:endParaRPr>
          </a:p>
          <a:p>
            <a:pPr algn="l"/>
            <a:r>
              <a:rPr lang="lv-LV" sz="1400" dirty="0">
                <a:solidFill>
                  <a:schemeClr val="tx1"/>
                </a:solidFill>
                <a:latin typeface="+mj-lt"/>
                <a:cs typeface="Times New Roman" panose="02020603050405020304" pitchFamily="18" charset="0"/>
              </a:rPr>
              <a:t>Rīga</a:t>
            </a: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Tree>
    <p:extLst>
      <p:ext uri="{BB962C8B-B14F-4D97-AF65-F5344CB8AC3E}">
        <p14:creationId xmlns:p14="http://schemas.microsoft.com/office/powerpoint/2010/main" val="402028521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5a75a1d-8b78-49a6-8e4b-dbe94589a28d">
      <Terms xmlns="http://schemas.microsoft.com/office/infopath/2007/PartnerControls"/>
    </lcf76f155ced4ddcb4097134ff3c332f>
    <TaxCatchAll xmlns="42144e59-5907-413f-b624-803f3a022d9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s" ma:contentTypeID="0x010100CCAE56773E04C54A8AAEC798B999D08D" ma:contentTypeVersion="16" ma:contentTypeDescription="Izveidot jaunu dokumentu." ma:contentTypeScope="" ma:versionID="16cb4e8751614b04bc32e822f1ee2a6d">
  <xsd:schema xmlns:xsd="http://www.w3.org/2001/XMLSchema" xmlns:xs="http://www.w3.org/2001/XMLSchema" xmlns:p="http://schemas.microsoft.com/office/2006/metadata/properties" xmlns:ns2="25a75a1d-8b78-49a6-8e4b-dbe94589a28d" xmlns:ns3="42144e59-5907-413f-b624-803f3a022d9b" targetNamespace="http://schemas.microsoft.com/office/2006/metadata/properties" ma:root="true" ma:fieldsID="d3a78f2c2ed71e527da5cb78e1f08db2" ns2:_="" ns3:_="">
    <xsd:import namespace="25a75a1d-8b78-49a6-8e4b-dbe94589a28d"/>
    <xsd:import namespace="42144e59-5907-413f-b624-803f3a022d9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a75a1d-8b78-49a6-8e4b-dbe94589a2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Attēlu atzīmes" ma:readOnly="false" ma:fieldId="{5cf76f15-5ced-4ddc-b409-7134ff3c332f}" ma:taxonomyMulti="true" ma:sspId="779952b4-9163-4466-a728-aca91a51bc4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144e59-5907-413f-b624-803f3a022d9b" elementFormDefault="qualified">
    <xsd:import namespace="http://schemas.microsoft.com/office/2006/documentManagement/types"/>
    <xsd:import namespace="http://schemas.microsoft.com/office/infopath/2007/PartnerControls"/>
    <xsd:element name="SharedWithUsers" ma:index="12"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Koplietots ar: detalizēti" ma:internalName="SharedWithDetails" ma:readOnly="true">
      <xsd:simpleType>
        <xsd:restriction base="dms:Note">
          <xsd:maxLength value="255"/>
        </xsd:restriction>
      </xsd:simpleType>
    </xsd:element>
    <xsd:element name="TaxCatchAll" ma:index="16" nillable="true" ma:displayName="Taxonomy Catch All Column" ma:hidden="true" ma:list="{f02a1d4e-ea66-4807-90a5-c3aac3888af8}" ma:internalName="TaxCatchAll" ma:showField="CatchAllData" ma:web="42144e59-5907-413f-b624-803f3a022d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09C0A5-0745-42E8-8F29-3901FF032CA8}">
  <ds:schemaRefs>
    <ds:schemaRef ds:uri="http://schemas.microsoft.com/sharepoint/v3/contenttype/forms"/>
  </ds:schemaRefs>
</ds:datastoreItem>
</file>

<file path=customXml/itemProps2.xml><?xml version="1.0" encoding="utf-8"?>
<ds:datastoreItem xmlns:ds="http://schemas.openxmlformats.org/officeDocument/2006/customXml" ds:itemID="{4B9467A6-E374-44BF-BFC8-22ADDF735D36}">
  <ds:schemaRefs>
    <ds:schemaRef ds:uri="http://www.w3.org/XML/1998/namespace"/>
    <ds:schemaRef ds:uri="f460a412-55da-43b7-bce9-0b638edefbc1"/>
    <ds:schemaRef ds:uri="http://purl.org/dc/terms/"/>
    <ds:schemaRef ds:uri="cf6ab5d4-62ec-4779-8671-a1faf119395c"/>
    <ds:schemaRef ds:uri="http://purl.org/dc/elements/1.1/"/>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0DDDD019-5619-42B9-8E52-484B028046F0}"/>
</file>

<file path=docProps/app.xml><?xml version="1.0" encoding="utf-8"?>
<Properties xmlns="http://schemas.openxmlformats.org/officeDocument/2006/extended-properties" xmlns:vt="http://schemas.openxmlformats.org/officeDocument/2006/docPropsVTypes">
  <Template>Wisp</Template>
  <TotalTime>4226</TotalTime>
  <Words>601</Words>
  <Application>Microsoft Office PowerPoint</Application>
  <PresentationFormat>On-screen Show (4:3)</PresentationFormat>
  <Paragraphs>55</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Century Gothic</vt:lpstr>
      <vt:lpstr>Times New Roman</vt:lpstr>
      <vt:lpstr>Wingdings 3</vt:lpstr>
      <vt:lpstr>Wisp</vt:lpstr>
      <vt:lpstr>Papildinoša saimnieciskā darbība un papildpakalpojumi </vt:lpstr>
      <vt:lpstr>Papildinošā saimnieciska darbība(PSD)</vt:lpstr>
      <vt:lpstr>Parastie papildpakalpojumi</vt:lpstr>
      <vt:lpstr>Tiesiskais pamats PSD uzraudzībai</vt:lpstr>
      <vt:lpstr>Pamatprincipi un nosacījumi SAM 4.2.1.3. projektos</vt:lpstr>
      <vt:lpstr>Piemēri </vt:lpstr>
      <vt:lpstr>Praktiski padomi</vt:lpstr>
      <vt:lpstr>Paldies!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Dagnija</dc:creator>
  <cp:lastModifiedBy>Laura Ausmane</cp:lastModifiedBy>
  <cp:revision>182</cp:revision>
  <cp:lastPrinted>2019-03-01T09:01:32Z</cp:lastPrinted>
  <dcterms:created xsi:type="dcterms:W3CDTF">2006-08-16T00:00:00Z</dcterms:created>
  <dcterms:modified xsi:type="dcterms:W3CDTF">2024-04-30T07:32:20Z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0x010100CCAE56773E04C54A8AAEC798B999D08D</vt:lpwstr>
  </property>
  <property fmtid="{D5CDD505-2E9C-101B-9397-08002B2CF9AE}" pid="3" name="MediaServiceImageTags">
    <vt:lpwstr/>
  </property>
</Properties>
</file>