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322" r:id="rId5"/>
    <p:sldId id="276" r:id="rId6"/>
    <p:sldId id="323" r:id="rId7"/>
    <p:sldId id="324" r:id="rId8"/>
    <p:sldId id="325" r:id="rId9"/>
    <p:sldId id="326" r:id="rId10"/>
    <p:sldId id="327" r:id="rId11"/>
    <p:sldId id="328" r:id="rId12"/>
    <p:sldId id="268" r:id="rId13"/>
    <p:sldId id="329" r:id="rId14"/>
    <p:sldId id="304" r:id="rId15"/>
    <p:sldId id="305" r:id="rId16"/>
    <p:sldId id="330" r:id="rId17"/>
    <p:sldId id="331" r:id="rId18"/>
    <p:sldId id="308" r:id="rId19"/>
    <p:sldId id="333" r:id="rId20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69"/>
    <a:srgbClr val="052773"/>
    <a:srgbClr val="CCCFD7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F4D03-A89E-DE4A-C89A-E30EAD606546}" v="1" dt="2024-04-10T08:41:56.035"/>
    <p1510:client id="{5624370B-C925-4905-94C4-5A1CFB3947F5}" v="33" dt="2024-04-10T09:22:00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tija Laugale-Volbaka" userId="S::sintija.laugale-volbaka@cfla.gov.lv::93cc4c17-ead5-4120-b5d3-299bd070e3e0" providerId="AD" clId="Web-{747C816E-A01E-4F39-884A-08D50D983707}"/>
    <pc:docChg chg="modSld">
      <pc:chgData name="Sintija Laugale-Volbaka" userId="S::sintija.laugale-volbaka@cfla.gov.lv::93cc4c17-ead5-4120-b5d3-299bd070e3e0" providerId="AD" clId="Web-{747C816E-A01E-4F39-884A-08D50D983707}" dt="2023-08-09T09:24:27.830" v="15"/>
      <pc:docMkLst>
        <pc:docMk/>
      </pc:docMkLst>
      <pc:sldChg chg="modNotes">
        <pc:chgData name="Sintija Laugale-Volbaka" userId="S::sintija.laugale-volbaka@cfla.gov.lv::93cc4c17-ead5-4120-b5d3-299bd070e3e0" providerId="AD" clId="Web-{747C816E-A01E-4F39-884A-08D50D983707}" dt="2023-08-09T09:23:27.872" v="0"/>
        <pc:sldMkLst>
          <pc:docMk/>
          <pc:sldMk cId="0" sldId="256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34.263" v="2"/>
        <pc:sldMkLst>
          <pc:docMk/>
          <pc:sldMk cId="0" sldId="257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08.141" v="9"/>
        <pc:sldMkLst>
          <pc:docMk/>
          <pc:sldMk cId="0" sldId="259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11.360" v="10"/>
        <pc:sldMkLst>
          <pc:docMk/>
          <pc:sldMk cId="0" sldId="260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24.955" v="14"/>
        <pc:sldMkLst>
          <pc:docMk/>
          <pc:sldMk cId="0" sldId="261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27.830" v="15"/>
        <pc:sldMkLst>
          <pc:docMk/>
          <pc:sldMk cId="0" sldId="262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45.452" v="3"/>
        <pc:sldMkLst>
          <pc:docMk/>
          <pc:sldMk cId="0" sldId="265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59.343" v="7"/>
        <pc:sldMkLst>
          <pc:docMk/>
          <pc:sldMk cId="0" sldId="266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48.858" v="4"/>
        <pc:sldMkLst>
          <pc:docMk/>
          <pc:sldMk cId="0" sldId="267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52.640" v="5"/>
        <pc:sldMkLst>
          <pc:docMk/>
          <pc:sldMk cId="0" sldId="268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56.062" v="6"/>
        <pc:sldMkLst>
          <pc:docMk/>
          <pc:sldMk cId="0" sldId="269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04.141" v="8"/>
        <pc:sldMkLst>
          <pc:docMk/>
          <pc:sldMk cId="0" sldId="272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14.985" v="11"/>
        <pc:sldMkLst>
          <pc:docMk/>
          <pc:sldMk cId="0" sldId="273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18.142" v="12"/>
        <pc:sldMkLst>
          <pc:docMk/>
          <pc:sldMk cId="0" sldId="274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4:21.064" v="13"/>
        <pc:sldMkLst>
          <pc:docMk/>
          <pc:sldMk cId="0" sldId="275"/>
        </pc:sldMkLst>
      </pc:sldChg>
      <pc:sldChg chg="modNotes">
        <pc:chgData name="Sintija Laugale-Volbaka" userId="S::sintija.laugale-volbaka@cfla.gov.lv::93cc4c17-ead5-4120-b5d3-299bd070e3e0" providerId="AD" clId="Web-{747C816E-A01E-4F39-884A-08D50D983707}" dt="2023-08-09T09:23:30.544" v="1"/>
        <pc:sldMkLst>
          <pc:docMk/>
          <pc:sldMk cId="0" sldId="276"/>
        </pc:sldMkLst>
      </pc:sldChg>
    </pc:docChg>
  </pc:docChgLst>
  <pc:docChgLst>
    <pc:chgData name="Sintija Laugale-Volbaka" userId="S::sintija.laugale-volbaka@cfla.gov.lv::93cc4c17-ead5-4120-b5d3-299bd070e3e0" providerId="AD" clId="Web-{C5458B3A-D76C-4350-1DBD-5A6247299241}"/>
    <pc:docChg chg="modSld">
      <pc:chgData name="Sintija Laugale-Volbaka" userId="S::sintija.laugale-volbaka@cfla.gov.lv::93cc4c17-ead5-4120-b5d3-299bd070e3e0" providerId="AD" clId="Web-{C5458B3A-D76C-4350-1DBD-5A6247299241}" dt="2023-08-09T07:52:48.355" v="2437" actId="20577"/>
      <pc:docMkLst>
        <pc:docMk/>
      </pc:docMkLst>
      <pc:sldChg chg="modNotes">
        <pc:chgData name="Sintija Laugale-Volbaka" userId="S::sintija.laugale-volbaka@cfla.gov.lv::93cc4c17-ead5-4120-b5d3-299bd070e3e0" providerId="AD" clId="Web-{C5458B3A-D76C-4350-1DBD-5A6247299241}" dt="2023-08-09T06:45:10.721" v="29"/>
        <pc:sldMkLst>
          <pc:docMk/>
          <pc:sldMk cId="0" sldId="256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6:55:58.548" v="802"/>
        <pc:sldMkLst>
          <pc:docMk/>
          <pc:sldMk cId="0" sldId="257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41:12.997" v="1731"/>
        <pc:sldMkLst>
          <pc:docMk/>
          <pc:sldMk cId="0" sldId="259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42:58.765" v="1855"/>
        <pc:sldMkLst>
          <pc:docMk/>
          <pc:sldMk cId="0" sldId="260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49:59.195" v="2366"/>
        <pc:sldMkLst>
          <pc:docMk/>
          <pc:sldMk cId="0" sldId="261"/>
        </pc:sldMkLst>
      </pc:sldChg>
      <pc:sldChg chg="modSp modNotes">
        <pc:chgData name="Sintija Laugale-Volbaka" userId="S::sintija.laugale-volbaka@cfla.gov.lv::93cc4c17-ead5-4120-b5d3-299bd070e3e0" providerId="AD" clId="Web-{C5458B3A-D76C-4350-1DBD-5A6247299241}" dt="2023-08-09T07:52:48.355" v="2437" actId="20577"/>
        <pc:sldMkLst>
          <pc:docMk/>
          <pc:sldMk cId="0" sldId="262"/>
        </pc:sldMkLst>
        <pc:spChg chg="mod">
          <ac:chgData name="Sintija Laugale-Volbaka" userId="S::sintija.laugale-volbaka@cfla.gov.lv::93cc4c17-ead5-4120-b5d3-299bd070e3e0" providerId="AD" clId="Web-{C5458B3A-D76C-4350-1DBD-5A6247299241}" dt="2023-08-09T07:52:48.355" v="2437" actId="20577"/>
          <ac:spMkLst>
            <pc:docMk/>
            <pc:sldMk cId="0" sldId="262"/>
            <ac:spMk id="3" creationId="{71F4A0E6-DC2E-5206-3E5C-6B623AC6FDF6}"/>
          </ac:spMkLst>
        </pc:spChg>
      </pc:sldChg>
      <pc:sldChg chg="modNotes">
        <pc:chgData name="Sintija Laugale-Volbaka" userId="S::sintija.laugale-volbaka@cfla.gov.lv::93cc4c17-ead5-4120-b5d3-299bd070e3e0" providerId="AD" clId="Web-{C5458B3A-D76C-4350-1DBD-5A6247299241}" dt="2023-08-09T06:58:28.067" v="959"/>
        <pc:sldMkLst>
          <pc:docMk/>
          <pc:sldMk cId="0" sldId="265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37:42.462" v="1534"/>
        <pc:sldMkLst>
          <pc:docMk/>
          <pc:sldMk cId="0" sldId="266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08:10.970" v="1225"/>
        <pc:sldMkLst>
          <pc:docMk/>
          <pc:sldMk cId="0" sldId="267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33:28.941" v="1290"/>
        <pc:sldMkLst>
          <pc:docMk/>
          <pc:sldMk cId="0" sldId="268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35:41.865" v="1422"/>
        <pc:sldMkLst>
          <pc:docMk/>
          <pc:sldMk cId="0" sldId="269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39:19.120" v="1613"/>
        <pc:sldMkLst>
          <pc:docMk/>
          <pc:sldMk cId="0" sldId="272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45:51.081" v="2103"/>
        <pc:sldMkLst>
          <pc:docMk/>
          <pc:sldMk cId="0" sldId="273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47:00.176" v="2166"/>
        <pc:sldMkLst>
          <pc:docMk/>
          <pc:sldMk cId="0" sldId="274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7:48:08.553" v="2237"/>
        <pc:sldMkLst>
          <pc:docMk/>
          <pc:sldMk cId="0" sldId="275"/>
        </pc:sldMkLst>
      </pc:sldChg>
      <pc:sldChg chg="modNotes">
        <pc:chgData name="Sintija Laugale-Volbaka" userId="S::sintija.laugale-volbaka@cfla.gov.lv::93cc4c17-ead5-4120-b5d3-299bd070e3e0" providerId="AD" clId="Web-{C5458B3A-D76C-4350-1DBD-5A6247299241}" dt="2023-08-09T06:47:59.615" v="103"/>
        <pc:sldMkLst>
          <pc:docMk/>
          <pc:sldMk cId="0" sldId="276"/>
        </pc:sldMkLst>
      </pc:sldChg>
    </pc:docChg>
  </pc:docChgLst>
  <pc:docChgLst>
    <pc:chgData name="Sintija Laugale-Volbaka" userId="S::sintija.laugale-volbaka@cfla.gov.lv::93cc4c17-ead5-4120-b5d3-299bd070e3e0" providerId="AD" clId="Web-{04A6238A-863E-DB42-8798-A96FB5EF969B}"/>
    <pc:docChg chg="modSld sldOrd">
      <pc:chgData name="Sintija Laugale-Volbaka" userId="S::sintija.laugale-volbaka@cfla.gov.lv::93cc4c17-ead5-4120-b5d3-299bd070e3e0" providerId="AD" clId="Web-{04A6238A-863E-DB42-8798-A96FB5EF969B}" dt="2023-12-04T17:14:26.126" v="42" actId="14100"/>
      <pc:docMkLst>
        <pc:docMk/>
      </pc:docMkLst>
      <pc:sldChg chg="ord">
        <pc:chgData name="Sintija Laugale-Volbaka" userId="S::sintija.laugale-volbaka@cfla.gov.lv::93cc4c17-ead5-4120-b5d3-299bd070e3e0" providerId="AD" clId="Web-{04A6238A-863E-DB42-8798-A96FB5EF969B}" dt="2023-12-04T16:01:35.836" v="0"/>
        <pc:sldMkLst>
          <pc:docMk/>
          <pc:sldMk cId="3561394487" sldId="282"/>
        </pc:sldMkLst>
      </pc:sldChg>
      <pc:sldChg chg="modSp">
        <pc:chgData name="Sintija Laugale-Volbaka" userId="S::sintija.laugale-volbaka@cfla.gov.lv::93cc4c17-ead5-4120-b5d3-299bd070e3e0" providerId="AD" clId="Web-{04A6238A-863E-DB42-8798-A96FB5EF969B}" dt="2023-12-04T17:14:26.126" v="42" actId="14100"/>
        <pc:sldMkLst>
          <pc:docMk/>
          <pc:sldMk cId="1584721899" sldId="313"/>
        </pc:sldMkLst>
        <pc:spChg chg="mod">
          <ac:chgData name="Sintija Laugale-Volbaka" userId="S::sintija.laugale-volbaka@cfla.gov.lv::93cc4c17-ead5-4120-b5d3-299bd070e3e0" providerId="AD" clId="Web-{04A6238A-863E-DB42-8798-A96FB5EF969B}" dt="2023-12-04T17:14:26.126" v="42" actId="14100"/>
          <ac:spMkLst>
            <pc:docMk/>
            <pc:sldMk cId="1584721899" sldId="313"/>
            <ac:spMk id="3" creationId="{17757C89-4212-654F-7641-4CE8653921A9}"/>
          </ac:spMkLst>
        </pc:spChg>
      </pc:sldChg>
    </pc:docChg>
  </pc:docChgLst>
  <pc:docChgLst>
    <pc:chgData name="Anda Ellēna-Alēna" userId="S::anda.ellena-alena@cfla.gov.lv::e237c7fb-5d49-4237-9192-9ba94748dfa9" providerId="AD" clId="Web-{10EF4D03-A89E-DE4A-C89A-E30EAD606546}"/>
    <pc:docChg chg="modSld">
      <pc:chgData name="Anda Ellēna-Alēna" userId="S::anda.ellena-alena@cfla.gov.lv::e237c7fb-5d49-4237-9192-9ba94748dfa9" providerId="AD" clId="Web-{10EF4D03-A89E-DE4A-C89A-E30EAD606546}" dt="2024-04-10T08:41:56.035" v="0" actId="14100"/>
      <pc:docMkLst>
        <pc:docMk/>
      </pc:docMkLst>
      <pc:sldChg chg="modSp">
        <pc:chgData name="Anda Ellēna-Alēna" userId="S::anda.ellena-alena@cfla.gov.lv::e237c7fb-5d49-4237-9192-9ba94748dfa9" providerId="AD" clId="Web-{10EF4D03-A89E-DE4A-C89A-E30EAD606546}" dt="2024-04-10T08:41:56.035" v="0" actId="14100"/>
        <pc:sldMkLst>
          <pc:docMk/>
          <pc:sldMk cId="2290644317" sldId="328"/>
        </pc:sldMkLst>
        <pc:picChg chg="mod">
          <ac:chgData name="Anda Ellēna-Alēna" userId="S::anda.ellena-alena@cfla.gov.lv::e237c7fb-5d49-4237-9192-9ba94748dfa9" providerId="AD" clId="Web-{10EF4D03-A89E-DE4A-C89A-E30EAD606546}" dt="2024-04-10T08:41:56.035" v="0" actId="14100"/>
          <ac:picMkLst>
            <pc:docMk/>
            <pc:sldMk cId="2290644317" sldId="328"/>
            <ac:picMk id="5" creationId="{D8738F28-F1C4-F98F-270D-56859B52A69B}"/>
          </ac:picMkLst>
        </pc:picChg>
      </pc:sldChg>
    </pc:docChg>
  </pc:docChgLst>
  <pc:docChgLst>
    <pc:chgData name="Sintija Laugale-Volbaka" userId="S::sintija.laugale-volbaka@cfla.gov.lv::93cc4c17-ead5-4120-b5d3-299bd070e3e0" providerId="AD" clId="Web-{31E01D21-6531-0EEF-0110-14765045BBBC}"/>
    <pc:docChg chg="delSld">
      <pc:chgData name="Sintija Laugale-Volbaka" userId="S::sintija.laugale-volbaka@cfla.gov.lv::93cc4c17-ead5-4120-b5d3-299bd070e3e0" providerId="AD" clId="Web-{31E01D21-6531-0EEF-0110-14765045BBBC}" dt="2023-12-05T07:13:54.866" v="5"/>
      <pc:docMkLst>
        <pc:docMk/>
      </pc:docMkLst>
      <pc:sldChg chg="del">
        <pc:chgData name="Sintija Laugale-Volbaka" userId="S::sintija.laugale-volbaka@cfla.gov.lv::93cc4c17-ead5-4120-b5d3-299bd070e3e0" providerId="AD" clId="Web-{31E01D21-6531-0EEF-0110-14765045BBBC}" dt="2023-12-05T07:13:54.866" v="4"/>
        <pc:sldMkLst>
          <pc:docMk/>
          <pc:sldMk cId="3524546366" sldId="314"/>
        </pc:sldMkLst>
      </pc:sldChg>
      <pc:sldChg chg="del">
        <pc:chgData name="Sintija Laugale-Volbaka" userId="S::sintija.laugale-volbaka@cfla.gov.lv::93cc4c17-ead5-4120-b5d3-299bd070e3e0" providerId="AD" clId="Web-{31E01D21-6531-0EEF-0110-14765045BBBC}" dt="2023-12-05T07:13:54.866" v="5"/>
        <pc:sldMkLst>
          <pc:docMk/>
          <pc:sldMk cId="2835812026" sldId="315"/>
        </pc:sldMkLst>
      </pc:sldChg>
      <pc:sldChg chg="del">
        <pc:chgData name="Sintija Laugale-Volbaka" userId="S::sintija.laugale-volbaka@cfla.gov.lv::93cc4c17-ead5-4120-b5d3-299bd070e3e0" providerId="AD" clId="Web-{31E01D21-6531-0EEF-0110-14765045BBBC}" dt="2023-12-05T07:13:54.866" v="3"/>
        <pc:sldMkLst>
          <pc:docMk/>
          <pc:sldMk cId="2729936948" sldId="316"/>
        </pc:sldMkLst>
      </pc:sldChg>
      <pc:sldChg chg="del">
        <pc:chgData name="Sintija Laugale-Volbaka" userId="S::sintija.laugale-volbaka@cfla.gov.lv::93cc4c17-ead5-4120-b5d3-299bd070e3e0" providerId="AD" clId="Web-{31E01D21-6531-0EEF-0110-14765045BBBC}" dt="2023-12-05T07:13:54.866" v="2"/>
        <pc:sldMkLst>
          <pc:docMk/>
          <pc:sldMk cId="3589557966" sldId="317"/>
        </pc:sldMkLst>
      </pc:sldChg>
      <pc:sldChg chg="del">
        <pc:chgData name="Sintija Laugale-Volbaka" userId="S::sintija.laugale-volbaka@cfla.gov.lv::93cc4c17-ead5-4120-b5d3-299bd070e3e0" providerId="AD" clId="Web-{31E01D21-6531-0EEF-0110-14765045BBBC}" dt="2023-12-05T07:13:54.866" v="1"/>
        <pc:sldMkLst>
          <pc:docMk/>
          <pc:sldMk cId="729621828" sldId="318"/>
        </pc:sldMkLst>
      </pc:sldChg>
      <pc:sldChg chg="del">
        <pc:chgData name="Sintija Laugale-Volbaka" userId="S::sintija.laugale-volbaka@cfla.gov.lv::93cc4c17-ead5-4120-b5d3-299bd070e3e0" providerId="AD" clId="Web-{31E01D21-6531-0EEF-0110-14765045BBBC}" dt="2023-12-05T07:13:54.866" v="0"/>
        <pc:sldMkLst>
          <pc:docMk/>
          <pc:sldMk cId="2801601678" sldId="319"/>
        </pc:sldMkLst>
      </pc:sldChg>
    </pc:docChg>
  </pc:docChgLst>
  <pc:docChgLst>
    <pc:chgData name="Anda Ellēna-Alēna" userId="e237c7fb-5d49-4237-9192-9ba94748dfa9" providerId="ADAL" clId="{5624370B-C925-4905-94C4-5A1CFB3947F5}"/>
    <pc:docChg chg="undo custSel addSld delSld modSld">
      <pc:chgData name="Anda Ellēna-Alēna" userId="e237c7fb-5d49-4237-9192-9ba94748dfa9" providerId="ADAL" clId="{5624370B-C925-4905-94C4-5A1CFB3947F5}" dt="2024-04-10T11:50:09.464" v="603" actId="47"/>
      <pc:docMkLst>
        <pc:docMk/>
      </pc:docMkLst>
      <pc:sldChg chg="del">
        <pc:chgData name="Anda Ellēna-Alēna" userId="e237c7fb-5d49-4237-9192-9ba94748dfa9" providerId="ADAL" clId="{5624370B-C925-4905-94C4-5A1CFB3947F5}" dt="2024-04-10T09:49:47.168" v="496" actId="2696"/>
        <pc:sldMkLst>
          <pc:docMk/>
          <pc:sldMk cId="0" sldId="256"/>
        </pc:sldMkLst>
      </pc:sldChg>
      <pc:sldChg chg="del">
        <pc:chgData name="Anda Ellēna-Alēna" userId="e237c7fb-5d49-4237-9192-9ba94748dfa9" providerId="ADAL" clId="{5624370B-C925-4905-94C4-5A1CFB3947F5}" dt="2024-04-10T09:45:42.629" v="490" actId="2696"/>
        <pc:sldMkLst>
          <pc:docMk/>
          <pc:sldMk cId="0" sldId="267"/>
        </pc:sldMkLst>
      </pc:sldChg>
      <pc:sldChg chg="modSp mod">
        <pc:chgData name="Anda Ellēna-Alēna" userId="e237c7fb-5d49-4237-9192-9ba94748dfa9" providerId="ADAL" clId="{5624370B-C925-4905-94C4-5A1CFB3947F5}" dt="2024-04-10T11:32:04.739" v="600" actId="20577"/>
        <pc:sldMkLst>
          <pc:docMk/>
          <pc:sldMk cId="0" sldId="268"/>
        </pc:sldMkLst>
        <pc:spChg chg="mod">
          <ac:chgData name="Anda Ellēna-Alēna" userId="e237c7fb-5d49-4237-9192-9ba94748dfa9" providerId="ADAL" clId="{5624370B-C925-4905-94C4-5A1CFB3947F5}" dt="2024-04-10T11:32:04.739" v="600" actId="20577"/>
          <ac:spMkLst>
            <pc:docMk/>
            <pc:sldMk cId="0" sldId="268"/>
            <ac:spMk id="3" creationId="{AE2470BC-03CE-C931-5FA0-690B8B6A95C0}"/>
          </ac:spMkLst>
        </pc:spChg>
      </pc:sldChg>
      <pc:sldChg chg="del">
        <pc:chgData name="Anda Ellēna-Alēna" userId="e237c7fb-5d49-4237-9192-9ba94748dfa9" providerId="ADAL" clId="{5624370B-C925-4905-94C4-5A1CFB3947F5}" dt="2024-04-10T09:44:05.230" v="486" actId="2696"/>
        <pc:sldMkLst>
          <pc:docMk/>
          <pc:sldMk cId="2425815965" sldId="278"/>
        </pc:sldMkLst>
      </pc:sldChg>
      <pc:sldChg chg="del">
        <pc:chgData name="Anda Ellēna-Alēna" userId="e237c7fb-5d49-4237-9192-9ba94748dfa9" providerId="ADAL" clId="{5624370B-C925-4905-94C4-5A1CFB3947F5}" dt="2024-04-10T09:42:58.498" v="484" actId="2696"/>
        <pc:sldMkLst>
          <pc:docMk/>
          <pc:sldMk cId="2495556684" sldId="280"/>
        </pc:sldMkLst>
      </pc:sldChg>
      <pc:sldChg chg="del">
        <pc:chgData name="Anda Ellēna-Alēna" userId="e237c7fb-5d49-4237-9192-9ba94748dfa9" providerId="ADAL" clId="{5624370B-C925-4905-94C4-5A1CFB3947F5}" dt="2024-04-10T09:45:56.485" v="491" actId="2696"/>
        <pc:sldMkLst>
          <pc:docMk/>
          <pc:sldMk cId="3561394487" sldId="282"/>
        </pc:sldMkLst>
      </pc:sldChg>
      <pc:sldChg chg="del">
        <pc:chgData name="Anda Ellēna-Alēna" userId="e237c7fb-5d49-4237-9192-9ba94748dfa9" providerId="ADAL" clId="{5624370B-C925-4905-94C4-5A1CFB3947F5}" dt="2024-04-10T09:44:36.046" v="487" actId="2696"/>
        <pc:sldMkLst>
          <pc:docMk/>
          <pc:sldMk cId="2984403786" sldId="283"/>
        </pc:sldMkLst>
      </pc:sldChg>
      <pc:sldChg chg="del">
        <pc:chgData name="Anda Ellēna-Alēna" userId="e237c7fb-5d49-4237-9192-9ba94748dfa9" providerId="ADAL" clId="{5624370B-C925-4905-94C4-5A1CFB3947F5}" dt="2024-04-10T09:45:25.918" v="489" actId="2696"/>
        <pc:sldMkLst>
          <pc:docMk/>
          <pc:sldMk cId="3208398522" sldId="284"/>
        </pc:sldMkLst>
      </pc:sldChg>
      <pc:sldChg chg="del">
        <pc:chgData name="Anda Ellēna-Alēna" userId="e237c7fb-5d49-4237-9192-9ba94748dfa9" providerId="ADAL" clId="{5624370B-C925-4905-94C4-5A1CFB3947F5}" dt="2024-04-10T09:43:38.756" v="485" actId="2696"/>
        <pc:sldMkLst>
          <pc:docMk/>
          <pc:sldMk cId="1852905586" sldId="301"/>
        </pc:sldMkLst>
      </pc:sldChg>
      <pc:sldChg chg="del">
        <pc:chgData name="Anda Ellēna-Alēna" userId="e237c7fb-5d49-4237-9192-9ba94748dfa9" providerId="ADAL" clId="{5624370B-C925-4905-94C4-5A1CFB3947F5}" dt="2024-04-10T09:47:14.326" v="492" actId="2696"/>
        <pc:sldMkLst>
          <pc:docMk/>
          <pc:sldMk cId="0" sldId="302"/>
        </pc:sldMkLst>
      </pc:sldChg>
      <pc:sldChg chg="modSp mod">
        <pc:chgData name="Anda Ellēna-Alēna" userId="e237c7fb-5d49-4237-9192-9ba94748dfa9" providerId="ADAL" clId="{5624370B-C925-4905-94C4-5A1CFB3947F5}" dt="2024-04-09T11:50:17.441" v="254" actId="20577"/>
        <pc:sldMkLst>
          <pc:docMk/>
          <pc:sldMk cId="0" sldId="305"/>
        </pc:sldMkLst>
        <pc:graphicFrameChg chg="mod modGraphic">
          <ac:chgData name="Anda Ellēna-Alēna" userId="e237c7fb-5d49-4237-9192-9ba94748dfa9" providerId="ADAL" clId="{5624370B-C925-4905-94C4-5A1CFB3947F5}" dt="2024-04-09T11:50:17.441" v="254" actId="20577"/>
          <ac:graphicFrameMkLst>
            <pc:docMk/>
            <pc:sldMk cId="0" sldId="305"/>
            <ac:graphicFrameMk id="8" creationId="{E62B8C55-536B-C905-591C-5154D40C8DA2}"/>
          </ac:graphicFrameMkLst>
        </pc:graphicFrameChg>
      </pc:sldChg>
      <pc:sldChg chg="addSp delSp modSp del mod">
        <pc:chgData name="Anda Ellēna-Alēna" userId="e237c7fb-5d49-4237-9192-9ba94748dfa9" providerId="ADAL" clId="{5624370B-C925-4905-94C4-5A1CFB3947F5}" dt="2024-04-10T09:47:39.678" v="493" actId="2696"/>
        <pc:sldMkLst>
          <pc:docMk/>
          <pc:sldMk cId="3900145346" sldId="306"/>
        </pc:sldMkLst>
        <pc:spChg chg="mod">
          <ac:chgData name="Anda Ellēna-Alēna" userId="e237c7fb-5d49-4237-9192-9ba94748dfa9" providerId="ADAL" clId="{5624370B-C925-4905-94C4-5A1CFB3947F5}" dt="2024-04-09T12:17:47.327" v="315" actId="3626"/>
          <ac:spMkLst>
            <pc:docMk/>
            <pc:sldMk cId="3900145346" sldId="306"/>
            <ac:spMk id="12" creationId="{B9DC1874-AD31-C87E-5853-CA56F093E196}"/>
          </ac:spMkLst>
        </pc:spChg>
        <pc:picChg chg="add mod">
          <ac:chgData name="Anda Ellēna-Alēna" userId="e237c7fb-5d49-4237-9192-9ba94748dfa9" providerId="ADAL" clId="{5624370B-C925-4905-94C4-5A1CFB3947F5}" dt="2024-04-10T08:47:54.286" v="369" actId="14100"/>
          <ac:picMkLst>
            <pc:docMk/>
            <pc:sldMk cId="3900145346" sldId="306"/>
            <ac:picMk id="4" creationId="{EB8A4E11-4C29-079A-9121-AC5787A33CC9}"/>
          </ac:picMkLst>
        </pc:picChg>
        <pc:picChg chg="del">
          <ac:chgData name="Anda Ellēna-Alēna" userId="e237c7fb-5d49-4237-9192-9ba94748dfa9" providerId="ADAL" clId="{5624370B-C925-4905-94C4-5A1CFB3947F5}" dt="2024-04-09T12:46:46.063" v="349" actId="478"/>
          <ac:picMkLst>
            <pc:docMk/>
            <pc:sldMk cId="3900145346" sldId="306"/>
            <ac:picMk id="24" creationId="{9695D892-2FC9-A769-8744-95725686F77D}"/>
          </ac:picMkLst>
        </pc:picChg>
      </pc:sldChg>
      <pc:sldChg chg="del">
        <pc:chgData name="Anda Ellēna-Alēna" userId="e237c7fb-5d49-4237-9192-9ba94748dfa9" providerId="ADAL" clId="{5624370B-C925-4905-94C4-5A1CFB3947F5}" dt="2024-04-10T09:47:59.842" v="494" actId="2696"/>
        <pc:sldMkLst>
          <pc:docMk/>
          <pc:sldMk cId="735399862" sldId="307"/>
        </pc:sldMkLst>
      </pc:sldChg>
      <pc:sldChg chg="addSp delSp modSp mod">
        <pc:chgData name="Anda Ellēna-Alēna" userId="e237c7fb-5d49-4237-9192-9ba94748dfa9" providerId="ADAL" clId="{5624370B-C925-4905-94C4-5A1CFB3947F5}" dt="2024-04-10T09:54:41.064" v="504" actId="1076"/>
        <pc:sldMkLst>
          <pc:docMk/>
          <pc:sldMk cId="1304794942" sldId="308"/>
        </pc:sldMkLst>
        <pc:spChg chg="add del mod">
          <ac:chgData name="Anda Ellēna-Alēna" userId="e237c7fb-5d49-4237-9192-9ba94748dfa9" providerId="ADAL" clId="{5624370B-C925-4905-94C4-5A1CFB3947F5}" dt="2024-04-10T09:19:13.127" v="418" actId="22"/>
          <ac:spMkLst>
            <pc:docMk/>
            <pc:sldMk cId="1304794942" sldId="308"/>
            <ac:spMk id="3" creationId="{3A3F9295-07D9-3A24-2668-1D99F7C0C155}"/>
          </ac:spMkLst>
        </pc:spChg>
        <pc:spChg chg="add mod">
          <ac:chgData name="Anda Ellēna-Alēna" userId="e237c7fb-5d49-4237-9192-9ba94748dfa9" providerId="ADAL" clId="{5624370B-C925-4905-94C4-5A1CFB3947F5}" dt="2024-04-10T09:54:41.064" v="504" actId="1076"/>
          <ac:spMkLst>
            <pc:docMk/>
            <pc:sldMk cId="1304794942" sldId="308"/>
            <ac:spMk id="12" creationId="{754D3413-7C40-1164-F424-E0D7E62D534A}"/>
          </ac:spMkLst>
        </pc:spChg>
        <pc:spChg chg="mod">
          <ac:chgData name="Anda Ellēna-Alēna" userId="e237c7fb-5d49-4237-9192-9ba94748dfa9" providerId="ADAL" clId="{5624370B-C925-4905-94C4-5A1CFB3947F5}" dt="2024-04-10T09:16:11.454" v="407" actId="1076"/>
          <ac:spMkLst>
            <pc:docMk/>
            <pc:sldMk cId="1304794942" sldId="308"/>
            <ac:spMk id="17" creationId="{12DB3268-25EC-5548-7986-F820B3A35F20}"/>
          </ac:spMkLst>
        </pc:spChg>
        <pc:graphicFrameChg chg="mod">
          <ac:chgData name="Anda Ellēna-Alēna" userId="e237c7fb-5d49-4237-9192-9ba94748dfa9" providerId="ADAL" clId="{5624370B-C925-4905-94C4-5A1CFB3947F5}" dt="2024-04-10T09:16:39.839" v="410" actId="20577"/>
          <ac:graphicFrameMkLst>
            <pc:docMk/>
            <pc:sldMk cId="1304794942" sldId="308"/>
            <ac:graphicFrameMk id="22" creationId="{D2FCA7B6-1E3C-7467-FA7A-19FD93E8A583}"/>
          </ac:graphicFrameMkLst>
        </pc:graphicFrameChg>
        <pc:picChg chg="del">
          <ac:chgData name="Anda Ellēna-Alēna" userId="e237c7fb-5d49-4237-9192-9ba94748dfa9" providerId="ADAL" clId="{5624370B-C925-4905-94C4-5A1CFB3947F5}" dt="2024-04-10T09:18:05.914" v="411" actId="478"/>
          <ac:picMkLst>
            <pc:docMk/>
            <pc:sldMk cId="1304794942" sldId="308"/>
            <ac:picMk id="4" creationId="{5A4BBB25-D694-1BA6-3A3B-5D5BA8BA1284}"/>
          </ac:picMkLst>
        </pc:picChg>
        <pc:picChg chg="add del mod">
          <ac:chgData name="Anda Ellēna-Alēna" userId="e237c7fb-5d49-4237-9192-9ba94748dfa9" providerId="ADAL" clId="{5624370B-C925-4905-94C4-5A1CFB3947F5}" dt="2024-04-10T09:19:05.768" v="417" actId="478"/>
          <ac:picMkLst>
            <pc:docMk/>
            <pc:sldMk cId="1304794942" sldId="308"/>
            <ac:picMk id="6" creationId="{3CE26EA9-9EE4-4B5C-38E5-4099C2F9BF3B}"/>
          </ac:picMkLst>
        </pc:picChg>
        <pc:picChg chg="add mod ord">
          <ac:chgData name="Anda Ellēna-Alēna" userId="e237c7fb-5d49-4237-9192-9ba94748dfa9" providerId="ADAL" clId="{5624370B-C925-4905-94C4-5A1CFB3947F5}" dt="2024-04-10T09:19:28.362" v="421" actId="14100"/>
          <ac:picMkLst>
            <pc:docMk/>
            <pc:sldMk cId="1304794942" sldId="308"/>
            <ac:picMk id="9" creationId="{2484867C-F6C9-9BD8-79E8-D57D69E6192C}"/>
          </ac:picMkLst>
        </pc:picChg>
        <pc:picChg chg="del">
          <ac:chgData name="Anda Ellēna-Alēna" userId="e237c7fb-5d49-4237-9192-9ba94748dfa9" providerId="ADAL" clId="{5624370B-C925-4905-94C4-5A1CFB3947F5}" dt="2024-04-10T09:15:47.115" v="405" actId="478"/>
          <ac:picMkLst>
            <pc:docMk/>
            <pc:sldMk cId="1304794942" sldId="308"/>
            <ac:picMk id="11" creationId="{557FD1DD-AE38-5B55-7368-637466BB74F4}"/>
          </ac:picMkLst>
        </pc:picChg>
        <pc:picChg chg="del">
          <ac:chgData name="Anda Ellēna-Alēna" userId="e237c7fb-5d49-4237-9192-9ba94748dfa9" providerId="ADAL" clId="{5624370B-C925-4905-94C4-5A1CFB3947F5}" dt="2024-04-10T09:15:47.867" v="406" actId="478"/>
          <ac:picMkLst>
            <pc:docMk/>
            <pc:sldMk cId="1304794942" sldId="308"/>
            <ac:picMk id="14" creationId="{10A6D491-2C44-DBC9-CCBB-90DA3C724841}"/>
          </ac:picMkLst>
        </pc:picChg>
      </pc:sldChg>
      <pc:sldChg chg="del">
        <pc:chgData name="Anda Ellēna-Alēna" userId="e237c7fb-5d49-4237-9192-9ba94748dfa9" providerId="ADAL" clId="{5624370B-C925-4905-94C4-5A1CFB3947F5}" dt="2024-04-10T11:50:04.985" v="602" actId="47"/>
        <pc:sldMkLst>
          <pc:docMk/>
          <pc:sldMk cId="877897997" sldId="309"/>
        </pc:sldMkLst>
      </pc:sldChg>
      <pc:sldChg chg="del">
        <pc:chgData name="Anda Ellēna-Alēna" userId="e237c7fb-5d49-4237-9192-9ba94748dfa9" providerId="ADAL" clId="{5624370B-C925-4905-94C4-5A1CFB3947F5}" dt="2024-04-10T09:50:45.478" v="497" actId="2696"/>
        <pc:sldMkLst>
          <pc:docMk/>
          <pc:sldMk cId="1098178102" sldId="311"/>
        </pc:sldMkLst>
      </pc:sldChg>
      <pc:sldChg chg="del">
        <pc:chgData name="Anda Ellēna-Alēna" userId="e237c7fb-5d49-4237-9192-9ba94748dfa9" providerId="ADAL" clId="{5624370B-C925-4905-94C4-5A1CFB3947F5}" dt="2024-04-10T09:55:11.703" v="505" actId="2696"/>
        <pc:sldMkLst>
          <pc:docMk/>
          <pc:sldMk cId="282376744" sldId="312"/>
        </pc:sldMkLst>
      </pc:sldChg>
      <pc:sldChg chg="del">
        <pc:chgData name="Anda Ellēna-Alēna" userId="e237c7fb-5d49-4237-9192-9ba94748dfa9" providerId="ADAL" clId="{5624370B-C925-4905-94C4-5A1CFB3947F5}" dt="2024-04-10T11:49:56.227" v="601" actId="47"/>
        <pc:sldMkLst>
          <pc:docMk/>
          <pc:sldMk cId="1584721899" sldId="313"/>
        </pc:sldMkLst>
      </pc:sldChg>
      <pc:sldChg chg="del">
        <pc:chgData name="Anda Ellēna-Alēna" userId="e237c7fb-5d49-4237-9192-9ba94748dfa9" providerId="ADAL" clId="{5624370B-C925-4905-94C4-5A1CFB3947F5}" dt="2024-04-10T11:50:09.464" v="603" actId="47"/>
        <pc:sldMkLst>
          <pc:docMk/>
          <pc:sldMk cId="2267642940" sldId="320"/>
        </pc:sldMkLst>
      </pc:sldChg>
      <pc:sldChg chg="del">
        <pc:chgData name="Anda Ellēna-Alēna" userId="e237c7fb-5d49-4237-9192-9ba94748dfa9" providerId="ADAL" clId="{5624370B-C925-4905-94C4-5A1CFB3947F5}" dt="2024-04-10T09:42:58.498" v="484" actId="2696"/>
        <pc:sldMkLst>
          <pc:docMk/>
          <pc:sldMk cId="1541733888" sldId="321"/>
        </pc:sldMkLst>
      </pc:sldChg>
      <pc:sldChg chg="modSp">
        <pc:chgData name="Anda Ellēna-Alēna" userId="e237c7fb-5d49-4237-9192-9ba94748dfa9" providerId="ADAL" clId="{5624370B-C925-4905-94C4-5A1CFB3947F5}" dt="2024-04-05T09:09:35.081" v="3"/>
        <pc:sldMkLst>
          <pc:docMk/>
          <pc:sldMk cId="676309795" sldId="324"/>
        </pc:sldMkLst>
        <pc:graphicFrameChg chg="mod">
          <ac:chgData name="Anda Ellēna-Alēna" userId="e237c7fb-5d49-4237-9192-9ba94748dfa9" providerId="ADAL" clId="{5624370B-C925-4905-94C4-5A1CFB3947F5}" dt="2024-04-05T09:09:35.081" v="3"/>
          <ac:graphicFrameMkLst>
            <pc:docMk/>
            <pc:sldMk cId="676309795" sldId="324"/>
            <ac:graphicFrameMk id="3" creationId="{451F481F-0E97-CC1F-6CD7-823ADB04A2C3}"/>
          </ac:graphicFrameMkLst>
        </pc:graphicFrameChg>
      </pc:sldChg>
      <pc:sldChg chg="modSp add mod">
        <pc:chgData name="Anda Ellēna-Alēna" userId="e237c7fb-5d49-4237-9192-9ba94748dfa9" providerId="ADAL" clId="{5624370B-C925-4905-94C4-5A1CFB3947F5}" dt="2024-04-10T09:45:02.612" v="488" actId="20577"/>
        <pc:sldMkLst>
          <pc:docMk/>
          <pc:sldMk cId="1618670327" sldId="325"/>
        </pc:sldMkLst>
        <pc:spChg chg="mod">
          <ac:chgData name="Anda Ellēna-Alēna" userId="e237c7fb-5d49-4237-9192-9ba94748dfa9" providerId="ADAL" clId="{5624370B-C925-4905-94C4-5A1CFB3947F5}" dt="2024-04-09T06:27:43.646" v="24" actId="20577"/>
          <ac:spMkLst>
            <pc:docMk/>
            <pc:sldMk cId="1618670327" sldId="325"/>
            <ac:spMk id="6" creationId="{CD4AB12E-15FC-1ED6-EDB3-D3B552099C1B}"/>
          </ac:spMkLst>
        </pc:spChg>
        <pc:spChg chg="mod">
          <ac:chgData name="Anda Ellēna-Alēna" userId="e237c7fb-5d49-4237-9192-9ba94748dfa9" providerId="ADAL" clId="{5624370B-C925-4905-94C4-5A1CFB3947F5}" dt="2024-04-10T09:45:02.612" v="488" actId="20577"/>
          <ac:spMkLst>
            <pc:docMk/>
            <pc:sldMk cId="1618670327" sldId="325"/>
            <ac:spMk id="10" creationId="{7B240C53-EC9E-59A5-BAB4-5F0CB51D5A3B}"/>
          </ac:spMkLst>
        </pc:spChg>
      </pc:sldChg>
      <pc:sldChg chg="add">
        <pc:chgData name="Anda Ellēna-Alēna" userId="e237c7fb-5d49-4237-9192-9ba94748dfa9" providerId="ADAL" clId="{5624370B-C925-4905-94C4-5A1CFB3947F5}" dt="2024-04-09T06:55:08.026" v="88" actId="2890"/>
        <pc:sldMkLst>
          <pc:docMk/>
          <pc:sldMk cId="4122950292" sldId="326"/>
        </pc:sldMkLst>
      </pc:sldChg>
      <pc:sldChg chg="addSp delSp modSp add mod">
        <pc:chgData name="Anda Ellēna-Alēna" userId="e237c7fb-5d49-4237-9192-9ba94748dfa9" providerId="ADAL" clId="{5624370B-C925-4905-94C4-5A1CFB3947F5}" dt="2024-04-09T12:44:29.947" v="348" actId="14100"/>
        <pc:sldMkLst>
          <pc:docMk/>
          <pc:sldMk cId="2985858962" sldId="327"/>
        </pc:sldMkLst>
        <pc:spChg chg="mod">
          <ac:chgData name="Anda Ellēna-Alēna" userId="e237c7fb-5d49-4237-9192-9ba94748dfa9" providerId="ADAL" clId="{5624370B-C925-4905-94C4-5A1CFB3947F5}" dt="2024-04-09T08:45:33.766" v="121" actId="20577"/>
          <ac:spMkLst>
            <pc:docMk/>
            <pc:sldMk cId="2985858962" sldId="327"/>
            <ac:spMk id="3" creationId="{2CB0B608-CF0D-B978-C6C7-7601F6703113}"/>
          </ac:spMkLst>
        </pc:spChg>
        <pc:picChg chg="add mod">
          <ac:chgData name="Anda Ellēna-Alēna" userId="e237c7fb-5d49-4237-9192-9ba94748dfa9" providerId="ADAL" clId="{5624370B-C925-4905-94C4-5A1CFB3947F5}" dt="2024-04-09T12:44:29.947" v="348" actId="14100"/>
          <ac:picMkLst>
            <pc:docMk/>
            <pc:sldMk cId="2985858962" sldId="327"/>
            <ac:picMk id="4" creationId="{708D2383-9DB1-CE95-7187-58354F3853A9}"/>
          </ac:picMkLst>
        </pc:picChg>
        <pc:picChg chg="del">
          <ac:chgData name="Anda Ellēna-Alēna" userId="e237c7fb-5d49-4237-9192-9ba94748dfa9" providerId="ADAL" clId="{5624370B-C925-4905-94C4-5A1CFB3947F5}" dt="2024-04-09T08:43:19.946" v="115" actId="478"/>
          <ac:picMkLst>
            <pc:docMk/>
            <pc:sldMk cId="2985858962" sldId="327"/>
            <ac:picMk id="5" creationId="{B46EE1E8-3435-4A54-221E-552DFB31EEED}"/>
          </ac:picMkLst>
        </pc:picChg>
      </pc:sldChg>
      <pc:sldChg chg="addSp delSp modSp add mod modClrScheme chgLayout">
        <pc:chgData name="Anda Ellēna-Alēna" userId="e237c7fb-5d49-4237-9192-9ba94748dfa9" providerId="ADAL" clId="{5624370B-C925-4905-94C4-5A1CFB3947F5}" dt="2024-04-10T08:44:17.912" v="362" actId="9405"/>
        <pc:sldMkLst>
          <pc:docMk/>
          <pc:sldMk cId="2290644317" sldId="328"/>
        </pc:sldMkLst>
        <pc:spChg chg="mod ord">
          <ac:chgData name="Anda Ellēna-Alēna" userId="e237c7fb-5d49-4237-9192-9ba94748dfa9" providerId="ADAL" clId="{5624370B-C925-4905-94C4-5A1CFB3947F5}" dt="2024-04-09T08:51:42.286" v="162" actId="122"/>
          <ac:spMkLst>
            <pc:docMk/>
            <pc:sldMk cId="2290644317" sldId="328"/>
            <ac:spMk id="3" creationId="{8BF882AD-9EB7-A3EE-18FD-967C9BBA1702}"/>
          </ac:spMkLst>
        </pc:spChg>
        <pc:spChg chg="mod">
          <ac:chgData name="Anda Ellēna-Alēna" userId="e237c7fb-5d49-4237-9192-9ba94748dfa9" providerId="ADAL" clId="{5624370B-C925-4905-94C4-5A1CFB3947F5}" dt="2024-04-09T08:51:18.801" v="160" actId="26606"/>
          <ac:spMkLst>
            <pc:docMk/>
            <pc:sldMk cId="2290644317" sldId="328"/>
            <ac:spMk id="7" creationId="{A68578DB-6302-1CE1-4C57-E1EF79F62EF6}"/>
          </ac:spMkLst>
        </pc:spChg>
        <pc:spChg chg="mod ord">
          <ac:chgData name="Anda Ellēna-Alēna" userId="e237c7fb-5d49-4237-9192-9ba94748dfa9" providerId="ADAL" clId="{5624370B-C925-4905-94C4-5A1CFB3947F5}" dt="2024-04-09T08:51:18.801" v="160" actId="26606"/>
          <ac:spMkLst>
            <pc:docMk/>
            <pc:sldMk cId="2290644317" sldId="328"/>
            <ac:spMk id="15364" creationId="{43642592-44F8-1F04-0A06-601EF13592FB}"/>
          </ac:spMkLst>
        </pc:spChg>
        <pc:spChg chg="add del mod">
          <ac:chgData name="Anda Ellēna-Alēna" userId="e237c7fb-5d49-4237-9192-9ba94748dfa9" providerId="ADAL" clId="{5624370B-C925-4905-94C4-5A1CFB3947F5}" dt="2024-04-09T08:50:52.576" v="145" actId="26606"/>
          <ac:spMkLst>
            <pc:docMk/>
            <pc:sldMk cId="2290644317" sldId="328"/>
            <ac:spMk id="15369" creationId="{BBCE087B-D37A-10B0-ADFC-5986B48ECF8F}"/>
          </ac:spMkLst>
        </pc:spChg>
        <pc:spChg chg="add del mod">
          <ac:chgData name="Anda Ellēna-Alēna" userId="e237c7fb-5d49-4237-9192-9ba94748dfa9" providerId="ADAL" clId="{5624370B-C925-4905-94C4-5A1CFB3947F5}" dt="2024-04-09T08:50:52.576" v="145" actId="26606"/>
          <ac:spMkLst>
            <pc:docMk/>
            <pc:sldMk cId="2290644317" sldId="328"/>
            <ac:spMk id="15371" creationId="{A0D08809-BFC0-2CD8-7F46-88EF28458F68}"/>
          </ac:spMkLst>
        </pc:spChg>
        <pc:spChg chg="add del">
          <ac:chgData name="Anda Ellēna-Alēna" userId="e237c7fb-5d49-4237-9192-9ba94748dfa9" providerId="ADAL" clId="{5624370B-C925-4905-94C4-5A1CFB3947F5}" dt="2024-04-09T08:50:58.732" v="147" actId="26606"/>
          <ac:spMkLst>
            <pc:docMk/>
            <pc:sldMk cId="2290644317" sldId="328"/>
            <ac:spMk id="15373" creationId="{FD61D4BC-353F-88E4-C9A9-644F4A2E75B5}"/>
          </ac:spMkLst>
        </pc:spChg>
        <pc:spChg chg="add del">
          <ac:chgData name="Anda Ellēna-Alēna" userId="e237c7fb-5d49-4237-9192-9ba94748dfa9" providerId="ADAL" clId="{5624370B-C925-4905-94C4-5A1CFB3947F5}" dt="2024-04-09T08:50:58.732" v="147" actId="26606"/>
          <ac:spMkLst>
            <pc:docMk/>
            <pc:sldMk cId="2290644317" sldId="328"/>
            <ac:spMk id="15374" creationId="{60F10ABF-FD38-CF64-DF0F-22C4F8FC2AAF}"/>
          </ac:spMkLst>
        </pc:spChg>
        <pc:spChg chg="add del mod">
          <ac:chgData name="Anda Ellēna-Alēna" userId="e237c7fb-5d49-4237-9192-9ba94748dfa9" providerId="ADAL" clId="{5624370B-C925-4905-94C4-5A1CFB3947F5}" dt="2024-04-09T08:51:02.423" v="149" actId="26606"/>
          <ac:spMkLst>
            <pc:docMk/>
            <pc:sldMk cId="2290644317" sldId="328"/>
            <ac:spMk id="15375" creationId="{9FB48B4E-2FAC-A888-8143-9D0EF46D2821}"/>
          </ac:spMkLst>
        </pc:spChg>
        <pc:spChg chg="add del mod">
          <ac:chgData name="Anda Ellēna-Alēna" userId="e237c7fb-5d49-4237-9192-9ba94748dfa9" providerId="ADAL" clId="{5624370B-C925-4905-94C4-5A1CFB3947F5}" dt="2024-04-09T08:51:02.423" v="149" actId="26606"/>
          <ac:spMkLst>
            <pc:docMk/>
            <pc:sldMk cId="2290644317" sldId="328"/>
            <ac:spMk id="15376" creationId="{2BF76E44-4078-C18F-AC2C-67D81070A214}"/>
          </ac:spMkLst>
        </pc:spChg>
        <pc:spChg chg="add del mod">
          <ac:chgData name="Anda Ellēna-Alēna" userId="e237c7fb-5d49-4237-9192-9ba94748dfa9" providerId="ADAL" clId="{5624370B-C925-4905-94C4-5A1CFB3947F5}" dt="2024-04-09T08:51:02.423" v="149" actId="26606"/>
          <ac:spMkLst>
            <pc:docMk/>
            <pc:sldMk cId="2290644317" sldId="328"/>
            <ac:spMk id="15377" creationId="{B4C4B939-FD17-3E38-4BF2-B1AF8051950F}"/>
          </ac:spMkLst>
        </pc:spChg>
        <pc:spChg chg="add del mod">
          <ac:chgData name="Anda Ellēna-Alēna" userId="e237c7fb-5d49-4237-9192-9ba94748dfa9" providerId="ADAL" clId="{5624370B-C925-4905-94C4-5A1CFB3947F5}" dt="2024-04-09T08:51:02.423" v="149" actId="26606"/>
          <ac:spMkLst>
            <pc:docMk/>
            <pc:sldMk cId="2290644317" sldId="328"/>
            <ac:spMk id="15378" creationId="{864DBC04-1BA8-F0E9-8E23-18D7BE568FF2}"/>
          </ac:spMkLst>
        </pc:spChg>
        <pc:spChg chg="add del">
          <ac:chgData name="Anda Ellēna-Alēna" userId="e237c7fb-5d49-4237-9192-9ba94748dfa9" providerId="ADAL" clId="{5624370B-C925-4905-94C4-5A1CFB3947F5}" dt="2024-04-09T08:51:10.433" v="151" actId="26606"/>
          <ac:spMkLst>
            <pc:docMk/>
            <pc:sldMk cId="2290644317" sldId="328"/>
            <ac:spMk id="15380" creationId="{FD61D4BC-353F-88E4-C9A9-644F4A2E75B5}"/>
          </ac:spMkLst>
        </pc:spChg>
        <pc:spChg chg="add del">
          <ac:chgData name="Anda Ellēna-Alēna" userId="e237c7fb-5d49-4237-9192-9ba94748dfa9" providerId="ADAL" clId="{5624370B-C925-4905-94C4-5A1CFB3947F5}" dt="2024-04-09T08:51:10.433" v="151" actId="26606"/>
          <ac:spMkLst>
            <pc:docMk/>
            <pc:sldMk cId="2290644317" sldId="328"/>
            <ac:spMk id="15381" creationId="{60F10ABF-FD38-CF64-DF0F-22C4F8FC2AAF}"/>
          </ac:spMkLst>
        </pc:spChg>
        <pc:spChg chg="add del mod">
          <ac:chgData name="Anda Ellēna-Alēna" userId="e237c7fb-5d49-4237-9192-9ba94748dfa9" providerId="ADAL" clId="{5624370B-C925-4905-94C4-5A1CFB3947F5}" dt="2024-04-09T08:51:12.085" v="153" actId="26606"/>
          <ac:spMkLst>
            <pc:docMk/>
            <pc:sldMk cId="2290644317" sldId="328"/>
            <ac:spMk id="15383" creationId="{2BF76E44-4078-C18F-AC2C-67D81070A214}"/>
          </ac:spMkLst>
        </pc:spChg>
        <pc:spChg chg="add del mod">
          <ac:chgData name="Anda Ellēna-Alēna" userId="e237c7fb-5d49-4237-9192-9ba94748dfa9" providerId="ADAL" clId="{5624370B-C925-4905-94C4-5A1CFB3947F5}" dt="2024-04-09T08:51:12.085" v="153" actId="26606"/>
          <ac:spMkLst>
            <pc:docMk/>
            <pc:sldMk cId="2290644317" sldId="328"/>
            <ac:spMk id="15384" creationId="{B4C4B939-FD17-3E38-4BF2-B1AF8051950F}"/>
          </ac:spMkLst>
        </pc:spChg>
        <pc:spChg chg="add del mod">
          <ac:chgData name="Anda Ellēna-Alēna" userId="e237c7fb-5d49-4237-9192-9ba94748dfa9" providerId="ADAL" clId="{5624370B-C925-4905-94C4-5A1CFB3947F5}" dt="2024-04-09T08:51:12.085" v="153" actId="26606"/>
          <ac:spMkLst>
            <pc:docMk/>
            <pc:sldMk cId="2290644317" sldId="328"/>
            <ac:spMk id="15385" creationId="{864DBC04-1BA8-F0E9-8E23-18D7BE568FF2}"/>
          </ac:spMkLst>
        </pc:spChg>
        <pc:spChg chg="add del mod">
          <ac:chgData name="Anda Ellēna-Alēna" userId="e237c7fb-5d49-4237-9192-9ba94748dfa9" providerId="ADAL" clId="{5624370B-C925-4905-94C4-5A1CFB3947F5}" dt="2024-04-09T08:51:12.085" v="153" actId="26606"/>
          <ac:spMkLst>
            <pc:docMk/>
            <pc:sldMk cId="2290644317" sldId="328"/>
            <ac:spMk id="15386" creationId="{9FB48B4E-2FAC-A888-8143-9D0EF46D2821}"/>
          </ac:spMkLst>
        </pc:spChg>
        <pc:spChg chg="add del mod">
          <ac:chgData name="Anda Ellēna-Alēna" userId="e237c7fb-5d49-4237-9192-9ba94748dfa9" providerId="ADAL" clId="{5624370B-C925-4905-94C4-5A1CFB3947F5}" dt="2024-04-09T08:51:13.959" v="155" actId="26606"/>
          <ac:spMkLst>
            <pc:docMk/>
            <pc:sldMk cId="2290644317" sldId="328"/>
            <ac:spMk id="15388" creationId="{7FD77ABD-7891-C9B6-1581-B2B202416E60}"/>
          </ac:spMkLst>
        </pc:spChg>
        <pc:spChg chg="add del mod">
          <ac:chgData name="Anda Ellēna-Alēna" userId="e237c7fb-5d49-4237-9192-9ba94748dfa9" providerId="ADAL" clId="{5624370B-C925-4905-94C4-5A1CFB3947F5}" dt="2024-04-09T08:51:13.959" v="155" actId="26606"/>
          <ac:spMkLst>
            <pc:docMk/>
            <pc:sldMk cId="2290644317" sldId="328"/>
            <ac:spMk id="15389" creationId="{235AA620-F99B-C0B0-48B3-0F276FF94FB9}"/>
          </ac:spMkLst>
        </pc:spChg>
        <pc:spChg chg="add del mod">
          <ac:chgData name="Anda Ellēna-Alēna" userId="e237c7fb-5d49-4237-9192-9ba94748dfa9" providerId="ADAL" clId="{5624370B-C925-4905-94C4-5A1CFB3947F5}" dt="2024-04-09T08:51:17.024" v="157" actId="26606"/>
          <ac:spMkLst>
            <pc:docMk/>
            <pc:sldMk cId="2290644317" sldId="328"/>
            <ac:spMk id="15391" creationId="{A2EB2471-1666-C82C-B5CB-81A882A1CEFC}"/>
          </ac:spMkLst>
        </pc:spChg>
        <pc:spChg chg="add del mod">
          <ac:chgData name="Anda Ellēna-Alēna" userId="e237c7fb-5d49-4237-9192-9ba94748dfa9" providerId="ADAL" clId="{5624370B-C925-4905-94C4-5A1CFB3947F5}" dt="2024-04-09T08:51:17.024" v="157" actId="26606"/>
          <ac:spMkLst>
            <pc:docMk/>
            <pc:sldMk cId="2290644317" sldId="328"/>
            <ac:spMk id="15392" creationId="{ED68B3B6-6536-3037-4D00-A434F891EAFD}"/>
          </ac:spMkLst>
        </pc:spChg>
        <pc:spChg chg="add del mod">
          <ac:chgData name="Anda Ellēna-Alēna" userId="e237c7fb-5d49-4237-9192-9ba94748dfa9" providerId="ADAL" clId="{5624370B-C925-4905-94C4-5A1CFB3947F5}" dt="2024-04-09T08:51:17.024" v="157" actId="26606"/>
          <ac:spMkLst>
            <pc:docMk/>
            <pc:sldMk cId="2290644317" sldId="328"/>
            <ac:spMk id="15393" creationId="{51B3B05B-02D5-DD73-F59D-7A3E092ECD36}"/>
          </ac:spMkLst>
        </pc:spChg>
        <pc:spChg chg="add del mod">
          <ac:chgData name="Anda Ellēna-Alēna" userId="e237c7fb-5d49-4237-9192-9ba94748dfa9" providerId="ADAL" clId="{5624370B-C925-4905-94C4-5A1CFB3947F5}" dt="2024-04-09T08:51:17.024" v="157" actId="26606"/>
          <ac:spMkLst>
            <pc:docMk/>
            <pc:sldMk cId="2290644317" sldId="328"/>
            <ac:spMk id="15394" creationId="{6CC2C127-1CAF-1AFC-3F01-4F525D680F2B}"/>
          </ac:spMkLst>
        </pc:spChg>
        <pc:spChg chg="add del mod">
          <ac:chgData name="Anda Ellēna-Alēna" userId="e237c7fb-5d49-4237-9192-9ba94748dfa9" providerId="ADAL" clId="{5624370B-C925-4905-94C4-5A1CFB3947F5}" dt="2024-04-09T08:51:18.773" v="159" actId="26606"/>
          <ac:spMkLst>
            <pc:docMk/>
            <pc:sldMk cId="2290644317" sldId="328"/>
            <ac:spMk id="15396" creationId="{BBCE087B-D37A-10B0-ADFC-5986B48ECF8F}"/>
          </ac:spMkLst>
        </pc:spChg>
        <pc:spChg chg="add del mod">
          <ac:chgData name="Anda Ellēna-Alēna" userId="e237c7fb-5d49-4237-9192-9ba94748dfa9" providerId="ADAL" clId="{5624370B-C925-4905-94C4-5A1CFB3947F5}" dt="2024-04-09T08:51:18.773" v="159" actId="26606"/>
          <ac:spMkLst>
            <pc:docMk/>
            <pc:sldMk cId="2290644317" sldId="328"/>
            <ac:spMk id="15397" creationId="{A0D08809-BFC0-2CD8-7F46-88EF28458F68}"/>
          </ac:spMkLst>
        </pc:spChg>
        <pc:spChg chg="add">
          <ac:chgData name="Anda Ellēna-Alēna" userId="e237c7fb-5d49-4237-9192-9ba94748dfa9" providerId="ADAL" clId="{5624370B-C925-4905-94C4-5A1CFB3947F5}" dt="2024-04-09T08:51:18.801" v="160" actId="26606"/>
          <ac:spMkLst>
            <pc:docMk/>
            <pc:sldMk cId="2290644317" sldId="328"/>
            <ac:spMk id="15399" creationId="{FD61D4BC-353F-88E4-C9A9-644F4A2E75B5}"/>
          </ac:spMkLst>
        </pc:spChg>
        <pc:spChg chg="add">
          <ac:chgData name="Anda Ellēna-Alēna" userId="e237c7fb-5d49-4237-9192-9ba94748dfa9" providerId="ADAL" clId="{5624370B-C925-4905-94C4-5A1CFB3947F5}" dt="2024-04-09T08:51:18.801" v="160" actId="26606"/>
          <ac:spMkLst>
            <pc:docMk/>
            <pc:sldMk cId="2290644317" sldId="328"/>
            <ac:spMk id="15400" creationId="{60F10ABF-FD38-CF64-DF0F-22C4F8FC2AAF}"/>
          </ac:spMkLst>
        </pc:spChg>
        <pc:picChg chg="del">
          <ac:chgData name="Anda Ellēna-Alēna" userId="e237c7fb-5d49-4237-9192-9ba94748dfa9" providerId="ADAL" clId="{5624370B-C925-4905-94C4-5A1CFB3947F5}" dt="2024-04-09T08:50:35.078" v="142" actId="478"/>
          <ac:picMkLst>
            <pc:docMk/>
            <pc:sldMk cId="2290644317" sldId="328"/>
            <ac:picMk id="4" creationId="{8EDFC92B-F787-275E-7EDC-BC1AEA5E4F91}"/>
          </ac:picMkLst>
        </pc:picChg>
        <pc:picChg chg="add mod">
          <ac:chgData name="Anda Ellēna-Alēna" userId="e237c7fb-5d49-4237-9192-9ba94748dfa9" providerId="ADAL" clId="{5624370B-C925-4905-94C4-5A1CFB3947F5}" dt="2024-04-09T08:51:33.645" v="161" actId="27614"/>
          <ac:picMkLst>
            <pc:docMk/>
            <pc:sldMk cId="2290644317" sldId="328"/>
            <ac:picMk id="5" creationId="{D8738F28-F1C4-F98F-270D-56859B52A69B}"/>
          </ac:picMkLst>
        </pc:picChg>
        <pc:inkChg chg="add">
          <ac:chgData name="Anda Ellēna-Alēna" userId="e237c7fb-5d49-4237-9192-9ba94748dfa9" providerId="ADAL" clId="{5624370B-C925-4905-94C4-5A1CFB3947F5}" dt="2024-04-10T08:44:17.912" v="362" actId="9405"/>
          <ac:inkMkLst>
            <pc:docMk/>
            <pc:sldMk cId="2290644317" sldId="328"/>
            <ac:inkMk id="2" creationId="{428DF704-DB8C-BFB1-6149-9266CCB8B9A7}"/>
          </ac:inkMkLst>
        </pc:inkChg>
      </pc:sldChg>
      <pc:sldChg chg="modSp add mod">
        <pc:chgData name="Anda Ellēna-Alēna" userId="e237c7fb-5d49-4237-9192-9ba94748dfa9" providerId="ADAL" clId="{5624370B-C925-4905-94C4-5A1CFB3947F5}" dt="2024-04-09T09:06:08.940" v="165" actId="108"/>
        <pc:sldMkLst>
          <pc:docMk/>
          <pc:sldMk cId="459797574" sldId="329"/>
        </pc:sldMkLst>
        <pc:spChg chg="mod">
          <ac:chgData name="Anda Ellēna-Alēna" userId="e237c7fb-5d49-4237-9192-9ba94748dfa9" providerId="ADAL" clId="{5624370B-C925-4905-94C4-5A1CFB3947F5}" dt="2024-04-09T09:06:08.940" v="165" actId="108"/>
          <ac:spMkLst>
            <pc:docMk/>
            <pc:sldMk cId="459797574" sldId="329"/>
            <ac:spMk id="13318" creationId="{B99FA94C-F8A4-4E81-9226-499BA6B7A034}"/>
          </ac:spMkLst>
        </pc:spChg>
      </pc:sldChg>
      <pc:sldChg chg="addSp delSp modSp add mod">
        <pc:chgData name="Anda Ellēna-Alēna" userId="e237c7fb-5d49-4237-9192-9ba94748dfa9" providerId="ADAL" clId="{5624370B-C925-4905-94C4-5A1CFB3947F5}" dt="2024-04-09T12:49:46.646" v="361" actId="9405"/>
        <pc:sldMkLst>
          <pc:docMk/>
          <pc:sldMk cId="2673101169" sldId="330"/>
        </pc:sldMkLst>
        <pc:spChg chg="mod">
          <ac:chgData name="Anda Ellēna-Alēna" userId="e237c7fb-5d49-4237-9192-9ba94748dfa9" providerId="ADAL" clId="{5624370B-C925-4905-94C4-5A1CFB3947F5}" dt="2024-04-09T12:27:17.684" v="316" actId="3626"/>
          <ac:spMkLst>
            <pc:docMk/>
            <pc:sldMk cId="2673101169" sldId="330"/>
            <ac:spMk id="12" creationId="{B9DC1874-AD31-C87E-5853-CA56F093E196}"/>
          </ac:spMkLst>
        </pc:spChg>
        <pc:picChg chg="add mod">
          <ac:chgData name="Anda Ellēna-Alēna" userId="e237c7fb-5d49-4237-9192-9ba94748dfa9" providerId="ADAL" clId="{5624370B-C925-4905-94C4-5A1CFB3947F5}" dt="2024-04-09T12:36:16.183" v="326" actId="14100"/>
          <ac:picMkLst>
            <pc:docMk/>
            <pc:sldMk cId="2673101169" sldId="330"/>
            <ac:picMk id="6" creationId="{BA3FA159-7AA6-3214-26B4-9083D728CCD1}"/>
          </ac:picMkLst>
        </pc:picChg>
        <pc:picChg chg="add mod">
          <ac:chgData name="Anda Ellēna-Alēna" userId="e237c7fb-5d49-4237-9192-9ba94748dfa9" providerId="ADAL" clId="{5624370B-C925-4905-94C4-5A1CFB3947F5}" dt="2024-04-09T12:38:55.991" v="332" actId="14100"/>
          <ac:picMkLst>
            <pc:docMk/>
            <pc:sldMk cId="2673101169" sldId="330"/>
            <ac:picMk id="9" creationId="{09A4FC8F-FC85-AAA7-0D5F-7801AFA8B2F0}"/>
          </ac:picMkLst>
        </pc:picChg>
        <pc:picChg chg="add mod">
          <ac:chgData name="Anda Ellēna-Alēna" userId="e237c7fb-5d49-4237-9192-9ba94748dfa9" providerId="ADAL" clId="{5624370B-C925-4905-94C4-5A1CFB3947F5}" dt="2024-04-09T12:48:48.922" v="360" actId="14100"/>
          <ac:picMkLst>
            <pc:docMk/>
            <pc:sldMk cId="2673101169" sldId="330"/>
            <ac:picMk id="11" creationId="{A9D37934-7B0D-64D6-41E4-0B6C60458A0B}"/>
          </ac:picMkLst>
        </pc:picChg>
        <pc:picChg chg="del mod">
          <ac:chgData name="Anda Ellēna-Alēna" userId="e237c7fb-5d49-4237-9192-9ba94748dfa9" providerId="ADAL" clId="{5624370B-C925-4905-94C4-5A1CFB3947F5}" dt="2024-04-09T12:35:23.483" v="319" actId="478"/>
          <ac:picMkLst>
            <pc:docMk/>
            <pc:sldMk cId="2673101169" sldId="330"/>
            <ac:picMk id="20" creationId="{3A6D9DF2-11B2-7561-7544-C96774E2B063}"/>
          </ac:picMkLst>
        </pc:picChg>
        <pc:picChg chg="del mod">
          <ac:chgData name="Anda Ellēna-Alēna" userId="e237c7fb-5d49-4237-9192-9ba94748dfa9" providerId="ADAL" clId="{5624370B-C925-4905-94C4-5A1CFB3947F5}" dt="2024-04-09T12:38:31.689" v="327" actId="478"/>
          <ac:picMkLst>
            <pc:docMk/>
            <pc:sldMk cId="2673101169" sldId="330"/>
            <ac:picMk id="22" creationId="{E0F210F8-73CC-F55F-8C2C-BC058370450D}"/>
          </ac:picMkLst>
        </pc:picChg>
        <pc:picChg chg="del">
          <ac:chgData name="Anda Ellēna-Alēna" userId="e237c7fb-5d49-4237-9192-9ba94748dfa9" providerId="ADAL" clId="{5624370B-C925-4905-94C4-5A1CFB3947F5}" dt="2024-04-09T12:48:15.873" v="353" actId="478"/>
          <ac:picMkLst>
            <pc:docMk/>
            <pc:sldMk cId="2673101169" sldId="330"/>
            <ac:picMk id="24" creationId="{9695D892-2FC9-A769-8744-95725686F77D}"/>
          </ac:picMkLst>
        </pc:picChg>
        <pc:inkChg chg="add del">
          <ac:chgData name="Anda Ellēna-Alēna" userId="e237c7fb-5d49-4237-9192-9ba94748dfa9" providerId="ADAL" clId="{5624370B-C925-4905-94C4-5A1CFB3947F5}" dt="2024-04-09T11:55:15.221" v="257" actId="9405"/>
          <ac:inkMkLst>
            <pc:docMk/>
            <pc:sldMk cId="2673101169" sldId="330"/>
            <ac:inkMk id="3" creationId="{01F9AFCD-CEF1-EEC3-0CFF-CDF4EB23E1F6}"/>
          </ac:inkMkLst>
        </pc:inkChg>
        <pc:inkChg chg="add del">
          <ac:chgData name="Anda Ellēna-Alēna" userId="e237c7fb-5d49-4237-9192-9ba94748dfa9" providerId="ADAL" clId="{5624370B-C925-4905-94C4-5A1CFB3947F5}" dt="2024-04-09T12:05:14.256" v="259" actId="9405"/>
          <ac:inkMkLst>
            <pc:docMk/>
            <pc:sldMk cId="2673101169" sldId="330"/>
            <ac:inkMk id="4" creationId="{89BFC2FE-DDE1-5DE1-95AE-D2F191767A55}"/>
          </ac:inkMkLst>
        </pc:inkChg>
        <pc:inkChg chg="add">
          <ac:chgData name="Anda Ellēna-Alēna" userId="e237c7fb-5d49-4237-9192-9ba94748dfa9" providerId="ADAL" clId="{5624370B-C925-4905-94C4-5A1CFB3947F5}" dt="2024-04-09T12:49:46.646" v="361" actId="9405"/>
          <ac:inkMkLst>
            <pc:docMk/>
            <pc:sldMk cId="2673101169" sldId="330"/>
            <ac:inkMk id="13" creationId="{C9388543-1FEC-D55A-F121-C75147711F28}"/>
          </ac:inkMkLst>
        </pc:inkChg>
      </pc:sldChg>
      <pc:sldChg chg="addSp delSp modSp add mod">
        <pc:chgData name="Anda Ellēna-Alēna" userId="e237c7fb-5d49-4237-9192-9ba94748dfa9" providerId="ADAL" clId="{5624370B-C925-4905-94C4-5A1CFB3947F5}" dt="2024-04-10T09:11:49.218" v="402" actId="20577"/>
        <pc:sldMkLst>
          <pc:docMk/>
          <pc:sldMk cId="3060725122" sldId="331"/>
        </pc:sldMkLst>
        <pc:spChg chg="mod">
          <ac:chgData name="Anda Ellēna-Alēna" userId="e237c7fb-5d49-4237-9192-9ba94748dfa9" providerId="ADAL" clId="{5624370B-C925-4905-94C4-5A1CFB3947F5}" dt="2024-04-10T09:11:49.218" v="402" actId="20577"/>
          <ac:spMkLst>
            <pc:docMk/>
            <pc:sldMk cId="3060725122" sldId="331"/>
            <ac:spMk id="13" creationId="{B2A3FF27-38C0-F68B-0DB2-216C852016E2}"/>
          </ac:spMkLst>
        </pc:spChg>
        <pc:picChg chg="add mod">
          <ac:chgData name="Anda Ellēna-Alēna" userId="e237c7fb-5d49-4237-9192-9ba94748dfa9" providerId="ADAL" clId="{5624370B-C925-4905-94C4-5A1CFB3947F5}" dt="2024-04-10T08:57:13.750" v="379" actId="14100"/>
          <ac:picMkLst>
            <pc:docMk/>
            <pc:sldMk cId="3060725122" sldId="331"/>
            <ac:picMk id="3" creationId="{160AA80F-41E7-56E0-8ECD-268344E5D489}"/>
          </ac:picMkLst>
        </pc:picChg>
        <pc:picChg chg="add del mod">
          <ac:chgData name="Anda Ellēna-Alēna" userId="e237c7fb-5d49-4237-9192-9ba94748dfa9" providerId="ADAL" clId="{5624370B-C925-4905-94C4-5A1CFB3947F5}" dt="2024-04-10T09:00:10.249" v="384" actId="478"/>
          <ac:picMkLst>
            <pc:docMk/>
            <pc:sldMk cId="3060725122" sldId="331"/>
            <ac:picMk id="4" creationId="{88A2F6FC-FE8D-A32D-F1A1-48A89F77D25E}"/>
          </ac:picMkLst>
        </pc:picChg>
        <pc:picChg chg="add mod">
          <ac:chgData name="Anda Ellēna-Alēna" userId="e237c7fb-5d49-4237-9192-9ba94748dfa9" providerId="ADAL" clId="{5624370B-C925-4905-94C4-5A1CFB3947F5}" dt="2024-04-10T09:01:27.331" v="389" actId="14100"/>
          <ac:picMkLst>
            <pc:docMk/>
            <pc:sldMk cId="3060725122" sldId="331"/>
            <ac:picMk id="5" creationId="{0B16CBE7-71BA-3801-D2DA-EECAE6D6AA73}"/>
          </ac:picMkLst>
        </pc:picChg>
        <pc:picChg chg="del">
          <ac:chgData name="Anda Ellēna-Alēna" userId="e237c7fb-5d49-4237-9192-9ba94748dfa9" providerId="ADAL" clId="{5624370B-C925-4905-94C4-5A1CFB3947F5}" dt="2024-04-10T08:59:44.104" v="380" actId="478"/>
          <ac:picMkLst>
            <pc:docMk/>
            <pc:sldMk cId="3060725122" sldId="331"/>
            <ac:picMk id="8" creationId="{F94EACF3-38AA-32AC-A288-320D4C8B3CE8}"/>
          </ac:picMkLst>
        </pc:picChg>
        <pc:picChg chg="del">
          <ac:chgData name="Anda Ellēna-Alēna" userId="e237c7fb-5d49-4237-9192-9ba94748dfa9" providerId="ADAL" clId="{5624370B-C925-4905-94C4-5A1CFB3947F5}" dt="2024-04-10T08:56:31.320" v="371" actId="478"/>
          <ac:picMkLst>
            <pc:docMk/>
            <pc:sldMk cId="3060725122" sldId="331"/>
            <ac:picMk id="9" creationId="{EA02284E-CCEC-AF06-06AA-3D12403EAD12}"/>
          </ac:picMkLst>
        </pc:picChg>
        <pc:inkChg chg="add del">
          <ac:chgData name="Anda Ellēna-Alēna" userId="e237c7fb-5d49-4237-9192-9ba94748dfa9" providerId="ADAL" clId="{5624370B-C925-4905-94C4-5A1CFB3947F5}" dt="2024-04-10T09:02:23.195" v="391" actId="9405"/>
          <ac:inkMkLst>
            <pc:docMk/>
            <pc:sldMk cId="3060725122" sldId="331"/>
            <ac:inkMk id="6" creationId="{C60CBC9A-B7AA-210A-1D50-FACB3687ACBA}"/>
          </ac:inkMkLst>
        </pc:inkChg>
        <pc:inkChg chg="add">
          <ac:chgData name="Anda Ellēna-Alēna" userId="e237c7fb-5d49-4237-9192-9ba94748dfa9" providerId="ADAL" clId="{5624370B-C925-4905-94C4-5A1CFB3947F5}" dt="2024-04-10T09:02:35.641" v="392" actId="9405"/>
          <ac:inkMkLst>
            <pc:docMk/>
            <pc:sldMk cId="3060725122" sldId="331"/>
            <ac:inkMk id="10" creationId="{9AEFA4B8-8C1C-1139-3382-77E1831DBE4A}"/>
          </ac:inkMkLst>
        </pc:inkChg>
        <pc:inkChg chg="add">
          <ac:chgData name="Anda Ellēna-Alēna" userId="e237c7fb-5d49-4237-9192-9ba94748dfa9" providerId="ADAL" clId="{5624370B-C925-4905-94C4-5A1CFB3947F5}" dt="2024-04-10T09:02:40.532" v="393" actId="9405"/>
          <ac:inkMkLst>
            <pc:docMk/>
            <pc:sldMk cId="3060725122" sldId="331"/>
            <ac:inkMk id="11" creationId="{C335BC6D-EAE9-401E-D82B-5C7053857916}"/>
          </ac:inkMkLst>
        </pc:inkChg>
        <pc:inkChg chg="add">
          <ac:chgData name="Anda Ellēna-Alēna" userId="e237c7fb-5d49-4237-9192-9ba94748dfa9" providerId="ADAL" clId="{5624370B-C925-4905-94C4-5A1CFB3947F5}" dt="2024-04-10T09:02:44.910" v="394" actId="9405"/>
          <ac:inkMkLst>
            <pc:docMk/>
            <pc:sldMk cId="3060725122" sldId="331"/>
            <ac:inkMk id="12" creationId="{49979AFA-2980-1A5E-9BC6-8464A220A84A}"/>
          </ac:inkMkLst>
        </pc:inkChg>
      </pc:sldChg>
      <pc:sldChg chg="add del">
        <pc:chgData name="Anda Ellēna-Alēna" userId="e237c7fb-5d49-4237-9192-9ba94748dfa9" providerId="ADAL" clId="{5624370B-C925-4905-94C4-5A1CFB3947F5}" dt="2024-04-10T09:48:35.530" v="495" actId="2696"/>
        <pc:sldMkLst>
          <pc:docMk/>
          <pc:sldMk cId="2013911534" sldId="332"/>
        </pc:sldMkLst>
      </pc:sldChg>
      <pc:sldChg chg="modSp add mod">
        <pc:chgData name="Anda Ellēna-Alēna" userId="e237c7fb-5d49-4237-9192-9ba94748dfa9" providerId="ADAL" clId="{5624370B-C925-4905-94C4-5A1CFB3947F5}" dt="2024-04-10T09:42:00.614" v="483" actId="20577"/>
        <pc:sldMkLst>
          <pc:docMk/>
          <pc:sldMk cId="3976134295" sldId="333"/>
        </pc:sldMkLst>
        <pc:spChg chg="mod">
          <ac:chgData name="Anda Ellēna-Alēna" userId="e237c7fb-5d49-4237-9192-9ba94748dfa9" providerId="ADAL" clId="{5624370B-C925-4905-94C4-5A1CFB3947F5}" dt="2024-04-10T09:42:00.614" v="483" actId="20577"/>
          <ac:spMkLst>
            <pc:docMk/>
            <pc:sldMk cId="3976134295" sldId="333"/>
            <ac:spMk id="2" creationId="{663A5EDC-41F9-268C-9772-8FFDAF398408}"/>
          </ac:spMkLst>
        </pc:spChg>
      </pc:sldChg>
    </pc:docChg>
  </pc:docChgLst>
  <pc:docChgLst>
    <pc:chgData name="Anda Ellēna-Alēna" userId="S::anda.ellena-alena@cfla.gov.lv::e237c7fb-5d49-4237-9192-9ba94748dfa9" providerId="AD" clId="Web-{C21FACA5-921A-BA0B-37B6-552AAE09FB6F}"/>
    <pc:docChg chg="addSld modSld">
      <pc:chgData name="Anda Ellēna-Alēna" userId="S::anda.ellena-alena@cfla.gov.lv::e237c7fb-5d49-4237-9192-9ba94748dfa9" providerId="AD" clId="Web-{C21FACA5-921A-BA0B-37B6-552AAE09FB6F}" dt="2024-04-05T09:07:31.481" v="329" actId="20577"/>
      <pc:docMkLst>
        <pc:docMk/>
      </pc:docMkLst>
      <pc:sldChg chg="modSp">
        <pc:chgData name="Anda Ellēna-Alēna" userId="S::anda.ellena-alena@cfla.gov.lv::e237c7fb-5d49-4237-9192-9ba94748dfa9" providerId="AD" clId="Web-{C21FACA5-921A-BA0B-37B6-552AAE09FB6F}" dt="2024-04-05T08:36:21.335" v="72" actId="20577"/>
        <pc:sldMkLst>
          <pc:docMk/>
          <pc:sldMk cId="2425815965" sldId="278"/>
        </pc:sldMkLst>
        <pc:graphicFrameChg chg="modGraphic">
          <ac:chgData name="Anda Ellēna-Alēna" userId="S::anda.ellena-alena@cfla.gov.lv::e237c7fb-5d49-4237-9192-9ba94748dfa9" providerId="AD" clId="Web-{C21FACA5-921A-BA0B-37B6-552AAE09FB6F}" dt="2024-04-05T08:36:21.335" v="72" actId="20577"/>
          <ac:graphicFrameMkLst>
            <pc:docMk/>
            <pc:sldMk cId="2425815965" sldId="278"/>
            <ac:graphicFrameMk id="3" creationId="{451F481F-0E97-CC1F-6CD7-823ADB04A2C3}"/>
          </ac:graphicFrameMkLst>
        </pc:graphicFrameChg>
      </pc:sldChg>
      <pc:sldChg chg="modSp add replId">
        <pc:chgData name="Anda Ellēna-Alēna" userId="S::anda.ellena-alena@cfla.gov.lv::e237c7fb-5d49-4237-9192-9ba94748dfa9" providerId="AD" clId="Web-{C21FACA5-921A-BA0B-37B6-552AAE09FB6F}" dt="2024-04-05T08:14:19.848" v="36" actId="20577"/>
        <pc:sldMkLst>
          <pc:docMk/>
          <pc:sldMk cId="1092791020" sldId="323"/>
        </pc:sldMkLst>
        <pc:spChg chg="mod">
          <ac:chgData name="Anda Ellēna-Alēna" userId="S::anda.ellena-alena@cfla.gov.lv::e237c7fb-5d49-4237-9192-9ba94748dfa9" providerId="AD" clId="Web-{C21FACA5-921A-BA0B-37B6-552AAE09FB6F}" dt="2024-04-05T07:55:40.591" v="4" actId="20577"/>
          <ac:spMkLst>
            <pc:docMk/>
            <pc:sldMk cId="1092791020" sldId="323"/>
            <ac:spMk id="6" creationId="{A14E7B44-F260-4288-B732-8D465F0B5D14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8:14:19.848" v="36" actId="20577"/>
          <ac:spMkLst>
            <pc:docMk/>
            <pc:sldMk cId="1092791020" sldId="323"/>
            <ac:spMk id="9" creationId="{431C2D82-092F-2168-6DAB-931CF346C08D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8:06:31.776" v="8" actId="20577"/>
          <ac:spMkLst>
            <pc:docMk/>
            <pc:sldMk cId="1092791020" sldId="323"/>
            <ac:spMk id="14" creationId="{A14EDC55-490F-4470-B585-D59E5254D369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8:06:52.214" v="14" actId="20577"/>
          <ac:spMkLst>
            <pc:docMk/>
            <pc:sldMk cId="1092791020" sldId="323"/>
            <ac:spMk id="19" creationId="{047FA5EE-7735-4A25-B040-6748EB9B2476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8:07:13.277" v="18" actId="20577"/>
          <ac:spMkLst>
            <pc:docMk/>
            <pc:sldMk cId="1092791020" sldId="323"/>
            <ac:spMk id="27" creationId="{F73DE97E-C81D-4B1C-8303-39006F728FB5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8:07:28.918" v="22" actId="20577"/>
          <ac:spMkLst>
            <pc:docMk/>
            <pc:sldMk cId="1092791020" sldId="323"/>
            <ac:spMk id="37" creationId="{0D561D5F-5876-49AB-9897-942FE7192F6E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8:08:33.732" v="25" actId="20577"/>
          <ac:spMkLst>
            <pc:docMk/>
            <pc:sldMk cId="1092791020" sldId="323"/>
            <ac:spMk id="44" creationId="{5594A65B-458A-4138-8A4D-99225A6BDB87}"/>
          </ac:spMkLst>
        </pc:spChg>
      </pc:sldChg>
      <pc:sldChg chg="modSp add replId">
        <pc:chgData name="Anda Ellēna-Alēna" userId="S::anda.ellena-alena@cfla.gov.lv::e237c7fb-5d49-4237-9192-9ba94748dfa9" providerId="AD" clId="Web-{C21FACA5-921A-BA0B-37B6-552AAE09FB6F}" dt="2024-04-05T09:07:31.481" v="329" actId="20577"/>
        <pc:sldMkLst>
          <pc:docMk/>
          <pc:sldMk cId="676309795" sldId="324"/>
        </pc:sldMkLst>
        <pc:spChg chg="mod">
          <ac:chgData name="Anda Ellēna-Alēna" userId="S::anda.ellena-alena@cfla.gov.lv::e237c7fb-5d49-4237-9192-9ba94748dfa9" providerId="AD" clId="Web-{C21FACA5-921A-BA0B-37B6-552AAE09FB6F}" dt="2024-04-05T08:38:21.478" v="115" actId="1076"/>
          <ac:spMkLst>
            <pc:docMk/>
            <pc:sldMk cId="676309795" sldId="324"/>
            <ac:spMk id="7" creationId="{D7187C1C-AAC7-7EF3-9E23-EC2A9CEEB1D3}"/>
          </ac:spMkLst>
        </pc:spChg>
        <pc:spChg chg="mod">
          <ac:chgData name="Anda Ellēna-Alēna" userId="S::anda.ellena-alena@cfla.gov.lv::e237c7fb-5d49-4237-9192-9ba94748dfa9" providerId="AD" clId="Web-{C21FACA5-921A-BA0B-37B6-552AAE09FB6F}" dt="2024-04-05T09:00:41.942" v="243" actId="1076"/>
          <ac:spMkLst>
            <pc:docMk/>
            <pc:sldMk cId="676309795" sldId="324"/>
            <ac:spMk id="9" creationId="{551E872E-1BB6-523E-890F-D517D9569C37}"/>
          </ac:spMkLst>
        </pc:spChg>
        <pc:graphicFrameChg chg="mod modGraphic">
          <ac:chgData name="Anda Ellēna-Alēna" userId="S::anda.ellena-alena@cfla.gov.lv::e237c7fb-5d49-4237-9192-9ba94748dfa9" providerId="AD" clId="Web-{C21FACA5-921A-BA0B-37B6-552AAE09FB6F}" dt="2024-04-05T09:07:31.481" v="329" actId="20577"/>
          <ac:graphicFrameMkLst>
            <pc:docMk/>
            <pc:sldMk cId="676309795" sldId="324"/>
            <ac:graphicFrameMk id="3" creationId="{451F481F-0E97-CC1F-6CD7-823ADB04A2C3}"/>
          </ac:graphicFrameMkLst>
        </pc:graphicFrameChg>
      </pc:sldChg>
    </pc:docChg>
  </pc:docChgLst>
  <pc:docChgLst>
    <pc:chgData name="Anda Ellēna-Alēna" userId="e237c7fb-5d49-4237-9192-9ba94748dfa9" providerId="ADAL" clId="{A6D71D00-F545-4607-9062-CF87F717611C}"/>
    <pc:docChg chg="modSld">
      <pc:chgData name="Anda Ellēna-Alēna" userId="e237c7fb-5d49-4237-9192-9ba94748dfa9" providerId="ADAL" clId="{A6D71D00-F545-4607-9062-CF87F717611C}" dt="2024-04-11T06:29:23.982" v="12" actId="20577"/>
      <pc:docMkLst>
        <pc:docMk/>
      </pc:docMkLst>
      <pc:sldChg chg="modSp mod">
        <pc:chgData name="Anda Ellēna-Alēna" userId="e237c7fb-5d49-4237-9192-9ba94748dfa9" providerId="ADAL" clId="{A6D71D00-F545-4607-9062-CF87F717611C}" dt="2024-04-11T06:29:23.982" v="12" actId="20577"/>
        <pc:sldMkLst>
          <pc:docMk/>
          <pc:sldMk cId="1618670327" sldId="325"/>
        </pc:sldMkLst>
        <pc:spChg chg="mod">
          <ac:chgData name="Anda Ellēna-Alēna" userId="e237c7fb-5d49-4237-9192-9ba94748dfa9" providerId="ADAL" clId="{A6D71D00-F545-4607-9062-CF87F717611C}" dt="2024-04-11T06:29:23.982" v="12" actId="20577"/>
          <ac:spMkLst>
            <pc:docMk/>
            <pc:sldMk cId="1618670327" sldId="325"/>
            <ac:spMk id="10" creationId="{7B240C53-EC9E-59A5-BAB4-5F0CB51D5A3B}"/>
          </ac:spMkLst>
        </pc:spChg>
      </pc:sldChg>
    </pc:docChg>
  </pc:docChgLst>
  <pc:docChgLst>
    <pc:chgData name="Anda Ellēna-Alēna" userId="S::anda.ellena-alena@cfla.gov.lv::e237c7fb-5d49-4237-9192-9ba94748dfa9" providerId="AD" clId="Web-{3EA7765A-A069-9B22-B30D-CBF9D2C7A457}"/>
    <pc:docChg chg="addSld">
      <pc:chgData name="Anda Ellēna-Alēna" userId="S::anda.ellena-alena@cfla.gov.lv::e237c7fb-5d49-4237-9192-9ba94748dfa9" providerId="AD" clId="Web-{3EA7765A-A069-9B22-B30D-CBF9D2C7A457}" dt="2024-04-04T14:00:37.045" v="1"/>
      <pc:docMkLst>
        <pc:docMk/>
      </pc:docMkLst>
      <pc:sldChg chg="new">
        <pc:chgData name="Anda Ellēna-Alēna" userId="S::anda.ellena-alena@cfla.gov.lv::e237c7fb-5d49-4237-9192-9ba94748dfa9" providerId="AD" clId="Web-{3EA7765A-A069-9B22-B30D-CBF9D2C7A457}" dt="2024-04-04T14:00:32.451" v="0"/>
        <pc:sldMkLst>
          <pc:docMk/>
          <pc:sldMk cId="1541733888" sldId="321"/>
        </pc:sldMkLst>
      </pc:sldChg>
      <pc:sldChg chg="add">
        <pc:chgData name="Anda Ellēna-Alēna" userId="S::anda.ellena-alena@cfla.gov.lv::e237c7fb-5d49-4237-9192-9ba94748dfa9" providerId="AD" clId="Web-{3EA7765A-A069-9B22-B30D-CBF9D2C7A457}" dt="2024-04-04T14:00:37.045" v="1"/>
        <pc:sldMkLst>
          <pc:docMk/>
          <pc:sldMk cId="1456909442" sldId="322"/>
        </pc:sldMkLst>
      </pc:sldChg>
      <pc:sldMasterChg chg="addSldLayout">
        <pc:chgData name="Anda Ellēna-Alēna" userId="S::anda.ellena-alena@cfla.gov.lv::e237c7fb-5d49-4237-9192-9ba94748dfa9" providerId="AD" clId="Web-{3EA7765A-A069-9B22-B30D-CBF9D2C7A457}" dt="2024-04-04T14:00:37.045" v="1"/>
        <pc:sldMasterMkLst>
          <pc:docMk/>
          <pc:sldMasterMk cId="0" sldId="2147483648"/>
        </pc:sldMasterMkLst>
        <pc:sldLayoutChg chg="add">
          <pc:chgData name="Anda Ellēna-Alēna" userId="S::anda.ellena-alena@cfla.gov.lv::e237c7fb-5d49-4237-9192-9ba94748dfa9" providerId="AD" clId="Web-{3EA7765A-A069-9B22-B30D-CBF9D2C7A457}" dt="2024-04-04T14:00:37.045" v="1"/>
          <pc:sldLayoutMkLst>
            <pc:docMk/>
            <pc:sldMasterMk cId="0" sldId="2147483648"/>
            <pc:sldLayoutMk cId="3016780454" sldId="2147483893"/>
          </pc:sldLayoutMkLst>
        </pc:sldLayoutChg>
      </pc:sldMasterChg>
    </pc:docChg>
  </pc:docChgLst>
  <pc:docChgLst>
    <pc:chgData name="Sintija Laugale-Volbaka" userId="S::sintija.laugale-volbaka@cfla.gov.lv::93cc4c17-ead5-4120-b5d3-299bd070e3e0" providerId="AD" clId="Web-{3161F394-9043-8D62-F388-483E8C980536}"/>
    <pc:docChg chg="modSld">
      <pc:chgData name="Sintija Laugale-Volbaka" userId="S::sintija.laugale-volbaka@cfla.gov.lv::93cc4c17-ead5-4120-b5d3-299bd070e3e0" providerId="AD" clId="Web-{3161F394-9043-8D62-F388-483E8C980536}" dt="2023-12-05T09:22:59.246" v="20"/>
      <pc:docMkLst>
        <pc:docMk/>
      </pc:docMkLst>
      <pc:sldChg chg="modNotes">
        <pc:chgData name="Sintija Laugale-Volbaka" userId="S::sintija.laugale-volbaka@cfla.gov.lv::93cc4c17-ead5-4120-b5d3-299bd070e3e0" providerId="AD" clId="Web-{3161F394-9043-8D62-F388-483E8C980536}" dt="2023-12-05T09:22:59.246" v="20"/>
        <pc:sldMkLst>
          <pc:docMk/>
          <pc:sldMk cId="0" sldId="256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11.557" v="6"/>
        <pc:sldMkLst>
          <pc:docMk/>
          <pc:sldMk cId="0" sldId="267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17.011" v="8"/>
        <pc:sldMkLst>
          <pc:docMk/>
          <pc:sldMk cId="0" sldId="268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1:53.666" v="1"/>
        <pc:sldMkLst>
          <pc:docMk/>
          <pc:sldMk cId="0" sldId="276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01.354" v="3"/>
        <pc:sldMkLst>
          <pc:docMk/>
          <pc:sldMk cId="2425815965" sldId="278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1:46.104" v="0"/>
        <pc:sldMkLst>
          <pc:docMk/>
          <pc:sldMk cId="2495556684" sldId="280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14.557" v="7"/>
        <pc:sldMkLst>
          <pc:docMk/>
          <pc:sldMk cId="3561394487" sldId="282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04.917" v="4"/>
        <pc:sldMkLst>
          <pc:docMk/>
          <pc:sldMk cId="2984403786" sldId="283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08.526" v="5"/>
        <pc:sldMkLst>
          <pc:docMk/>
          <pc:sldMk cId="3208398522" sldId="284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1:57.807" v="2"/>
        <pc:sldMkLst>
          <pc:docMk/>
          <pc:sldMk cId="1852905586" sldId="301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20.636" v="9"/>
        <pc:sldMkLst>
          <pc:docMk/>
          <pc:sldMk cId="0" sldId="302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24.651" v="10"/>
        <pc:sldMkLst>
          <pc:docMk/>
          <pc:sldMk cId="0" sldId="304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27.573" v="11"/>
        <pc:sldMkLst>
          <pc:docMk/>
          <pc:sldMk cId="0" sldId="305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30.964" v="12"/>
        <pc:sldMkLst>
          <pc:docMk/>
          <pc:sldMk cId="3900145346" sldId="306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34.339" v="13"/>
        <pc:sldMkLst>
          <pc:docMk/>
          <pc:sldMk cId="735399862" sldId="307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38.589" v="14"/>
        <pc:sldMkLst>
          <pc:docMk/>
          <pc:sldMk cId="1304794942" sldId="308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48.824" v="17"/>
        <pc:sldMkLst>
          <pc:docMk/>
          <pc:sldMk cId="877897997" sldId="309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41.714" v="15"/>
        <pc:sldMkLst>
          <pc:docMk/>
          <pc:sldMk cId="1098178102" sldId="311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44.808" v="16"/>
        <pc:sldMkLst>
          <pc:docMk/>
          <pc:sldMk cId="282376744" sldId="312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52.105" v="18"/>
        <pc:sldMkLst>
          <pc:docMk/>
          <pc:sldMk cId="1584721899" sldId="313"/>
        </pc:sldMkLst>
      </pc:sldChg>
      <pc:sldChg chg="modNotes">
        <pc:chgData name="Sintija Laugale-Volbaka" userId="S::sintija.laugale-volbaka@cfla.gov.lv::93cc4c17-ead5-4120-b5d3-299bd070e3e0" providerId="AD" clId="Web-{3161F394-9043-8D62-F388-483E8C980536}" dt="2023-12-05T09:22:55.730" v="19"/>
        <pc:sldMkLst>
          <pc:docMk/>
          <pc:sldMk cId="2267642940" sldId="320"/>
        </pc:sldMkLst>
      </pc:sldChg>
    </pc:docChg>
  </pc:docChgLst>
  <pc:docChgLst>
    <pc:chgData name="Sintija Laugale-Volbaka" userId="S::sintija.laugale-volbaka@cfla.gov.lv::93cc4c17-ead5-4120-b5d3-299bd070e3e0" providerId="AD" clId="Web-{83DCC241-1F42-2F7D-00F2-A8541CD573ED}"/>
    <pc:docChg chg="addSld delSld modSld sldOrd">
      <pc:chgData name="Sintija Laugale-Volbaka" userId="S::sintija.laugale-volbaka@cfla.gov.lv::93cc4c17-ead5-4120-b5d3-299bd070e3e0" providerId="AD" clId="Web-{83DCC241-1F42-2F7D-00F2-A8541CD573ED}" dt="2023-11-13T07:29:40.575" v="22"/>
      <pc:docMkLst>
        <pc:docMk/>
      </pc:docMkLst>
      <pc:sldChg chg="del ord">
        <pc:chgData name="Sintija Laugale-Volbaka" userId="S::sintija.laugale-volbaka@cfla.gov.lv::93cc4c17-ead5-4120-b5d3-299bd070e3e0" providerId="AD" clId="Web-{83DCC241-1F42-2F7D-00F2-A8541CD573ED}" dt="2023-11-13T07:29:40.575" v="22"/>
        <pc:sldMkLst>
          <pc:docMk/>
          <pc:sldMk cId="0" sldId="256"/>
        </pc:sldMkLst>
      </pc:sldChg>
      <pc:sldChg chg="addSp delSp modSp add">
        <pc:chgData name="Sintija Laugale-Volbaka" userId="S::sintija.laugale-volbaka@cfla.gov.lv::93cc4c17-ead5-4120-b5d3-299bd070e3e0" providerId="AD" clId="Web-{83DCC241-1F42-2F7D-00F2-A8541CD573ED}" dt="2023-11-13T07:29:34.497" v="21" actId="20577"/>
        <pc:sldMkLst>
          <pc:docMk/>
          <pc:sldMk cId="2495556684" sldId="280"/>
        </pc:sldMkLst>
        <pc:spChg chg="add del mod">
          <ac:chgData name="Sintija Laugale-Volbaka" userId="S::sintija.laugale-volbaka@cfla.gov.lv::93cc4c17-ead5-4120-b5d3-299bd070e3e0" providerId="AD" clId="Web-{83DCC241-1F42-2F7D-00F2-A8541CD573ED}" dt="2023-11-13T07:28:31.292" v="5"/>
          <ac:spMkLst>
            <pc:docMk/>
            <pc:sldMk cId="2495556684" sldId="280"/>
            <ac:spMk id="5" creationId="{8C3393AE-D2D3-F0E5-9353-4671FA0FAE18}"/>
          </ac:spMkLst>
        </pc:spChg>
        <pc:spChg chg="add mod">
          <ac:chgData name="Sintija Laugale-Volbaka" userId="S::sintija.laugale-volbaka@cfla.gov.lv::93cc4c17-ead5-4120-b5d3-299bd070e3e0" providerId="AD" clId="Web-{83DCC241-1F42-2F7D-00F2-A8541CD573ED}" dt="2023-11-13T07:29:24.528" v="18" actId="20577"/>
          <ac:spMkLst>
            <pc:docMk/>
            <pc:sldMk cId="2495556684" sldId="280"/>
            <ac:spMk id="7" creationId="{3D632EB3-F9AE-04F4-E640-2494D35EDEB5}"/>
          </ac:spMkLst>
        </pc:spChg>
        <pc:spChg chg="add">
          <ac:chgData name="Sintija Laugale-Volbaka" userId="S::sintija.laugale-volbaka@cfla.gov.lv::93cc4c17-ead5-4120-b5d3-299bd070e3e0" providerId="AD" clId="Web-{83DCC241-1F42-2F7D-00F2-A8541CD573ED}" dt="2023-11-13T07:29:15.543" v="17"/>
          <ac:spMkLst>
            <pc:docMk/>
            <pc:sldMk cId="2495556684" sldId="280"/>
            <ac:spMk id="9" creationId="{10AE0E6E-9E58-7D8B-DB45-0674138E7E8B}"/>
          </ac:spMkLst>
        </pc:spChg>
        <pc:spChg chg="del">
          <ac:chgData name="Sintija Laugale-Volbaka" userId="S::sintija.laugale-volbaka@cfla.gov.lv::93cc4c17-ead5-4120-b5d3-299bd070e3e0" providerId="AD" clId="Web-{83DCC241-1F42-2F7D-00F2-A8541CD573ED}" dt="2023-11-13T07:28:21.979" v="1"/>
          <ac:spMkLst>
            <pc:docMk/>
            <pc:sldMk cId="2495556684" sldId="280"/>
            <ac:spMk id="12290" creationId="{E1BB3F76-BFD3-6785-53F4-83C7DACFFA50}"/>
          </ac:spMkLst>
        </pc:spChg>
        <pc:spChg chg="mod">
          <ac:chgData name="Sintija Laugale-Volbaka" userId="S::sintija.laugale-volbaka@cfla.gov.lv::93cc4c17-ead5-4120-b5d3-299bd070e3e0" providerId="AD" clId="Web-{83DCC241-1F42-2F7D-00F2-A8541CD573ED}" dt="2023-11-13T07:29:34.497" v="21" actId="20577"/>
          <ac:spMkLst>
            <pc:docMk/>
            <pc:sldMk cId="2495556684" sldId="280"/>
            <ac:spMk id="12291" creationId="{7E0C9983-AAD6-5C3E-DA88-17A56A509BBF}"/>
          </ac:spMkLst>
        </pc:spChg>
        <pc:spChg chg="del">
          <ac:chgData name="Sintija Laugale-Volbaka" userId="S::sintija.laugale-volbaka@cfla.gov.lv::93cc4c17-ead5-4120-b5d3-299bd070e3e0" providerId="AD" clId="Web-{83DCC241-1F42-2F7D-00F2-A8541CD573ED}" dt="2023-11-13T07:29:08.199" v="16"/>
          <ac:spMkLst>
            <pc:docMk/>
            <pc:sldMk cId="2495556684" sldId="280"/>
            <ac:spMk id="12292" creationId="{B8C250DD-2915-569D-4572-E19223C34B17}"/>
          </ac:spMkLst>
        </pc:spChg>
      </pc:sldChg>
    </pc:docChg>
  </pc:docChgLst>
  <pc:docChgLst>
    <pc:chgData name="Sintija Laugale-Volbaka" userId="S::sintija.laugale-volbaka@cfla.gov.lv::93cc4c17-ead5-4120-b5d3-299bd070e3e0" providerId="AD" clId="Web-{E58CF3ED-7BF9-9F3A-780B-DC30FA85964E}"/>
    <pc:docChg chg="modSld">
      <pc:chgData name="Sintija Laugale-Volbaka" userId="S::sintija.laugale-volbaka@cfla.gov.lv::93cc4c17-ead5-4120-b5d3-299bd070e3e0" providerId="AD" clId="Web-{E58CF3ED-7BF9-9F3A-780B-DC30FA85964E}" dt="2023-12-04T10:05:07.414" v="3" actId="20577"/>
      <pc:docMkLst>
        <pc:docMk/>
      </pc:docMkLst>
      <pc:sldChg chg="modSp">
        <pc:chgData name="Sintija Laugale-Volbaka" userId="S::sintija.laugale-volbaka@cfla.gov.lv::93cc4c17-ead5-4120-b5d3-299bd070e3e0" providerId="AD" clId="Web-{E58CF3ED-7BF9-9F3A-780B-DC30FA85964E}" dt="2023-12-04T10:05:07.414" v="3" actId="20577"/>
        <pc:sldMkLst>
          <pc:docMk/>
          <pc:sldMk cId="1584721899" sldId="313"/>
        </pc:sldMkLst>
        <pc:spChg chg="mod">
          <ac:chgData name="Sintija Laugale-Volbaka" userId="S::sintija.laugale-volbaka@cfla.gov.lv::93cc4c17-ead5-4120-b5d3-299bd070e3e0" providerId="AD" clId="Web-{E58CF3ED-7BF9-9F3A-780B-DC30FA85964E}" dt="2023-12-04T10:05:03.398" v="1" actId="20577"/>
          <ac:spMkLst>
            <pc:docMk/>
            <pc:sldMk cId="1584721899" sldId="313"/>
            <ac:spMk id="3" creationId="{17757C89-4212-654F-7641-4CE8653921A9}"/>
          </ac:spMkLst>
        </pc:spChg>
        <pc:spChg chg="mod">
          <ac:chgData name="Sintija Laugale-Volbaka" userId="S::sintija.laugale-volbaka@cfla.gov.lv::93cc4c17-ead5-4120-b5d3-299bd070e3e0" providerId="AD" clId="Web-{E58CF3ED-7BF9-9F3A-780B-DC30FA85964E}" dt="2023-12-04T10:05:07.414" v="3" actId="20577"/>
          <ac:spMkLst>
            <pc:docMk/>
            <pc:sldMk cId="1584721899" sldId="313"/>
            <ac:spMk id="4" creationId="{0C051A22-6B36-822F-F7DB-7DB70DD7FF64}"/>
          </ac:spMkLst>
        </pc:spChg>
      </pc:sldChg>
    </pc:docChg>
  </pc:docChgLst>
  <pc:docChgLst>
    <pc:chgData name="Sintija Laugale-Volbaka" userId="93cc4c17-ead5-4120-b5d3-299bd070e3e0" providerId="ADAL" clId="{A2C6FEEC-3D64-4EA3-ABC1-6722468F1F73}"/>
    <pc:docChg chg="undo custSel addSld modSld">
      <pc:chgData name="Sintija Laugale-Volbaka" userId="93cc4c17-ead5-4120-b5d3-299bd070e3e0" providerId="ADAL" clId="{A2C6FEEC-3D64-4EA3-ABC1-6722468F1F73}" dt="2023-12-04T18:42:29.843" v="3112" actId="20577"/>
      <pc:docMkLst>
        <pc:docMk/>
      </pc:docMkLst>
      <pc:sldChg chg="modSp mod modNotesTx">
        <pc:chgData name="Sintija Laugale-Volbaka" userId="93cc4c17-ead5-4120-b5d3-299bd070e3e0" providerId="ADAL" clId="{A2C6FEEC-3D64-4EA3-ABC1-6722468F1F73}" dt="2023-12-04T17:58:00.369" v="2115" actId="20577"/>
        <pc:sldMkLst>
          <pc:docMk/>
          <pc:sldMk cId="877897997" sldId="309"/>
        </pc:sldMkLst>
        <pc:spChg chg="mod">
          <ac:chgData name="Sintija Laugale-Volbaka" userId="93cc4c17-ead5-4120-b5d3-299bd070e3e0" providerId="ADAL" clId="{A2C6FEEC-3D64-4EA3-ABC1-6722468F1F73}" dt="2023-12-04T17:55:51.801" v="1905" actId="114"/>
          <ac:spMkLst>
            <pc:docMk/>
            <pc:sldMk cId="877897997" sldId="309"/>
            <ac:spMk id="14" creationId="{4853D50F-FFA5-37E2-8353-8AC4CDD2FC10}"/>
          </ac:spMkLst>
        </pc:spChg>
      </pc:sldChg>
      <pc:sldChg chg="addSp delSp modSp mod modNotesTx">
        <pc:chgData name="Sintija Laugale-Volbaka" userId="93cc4c17-ead5-4120-b5d3-299bd070e3e0" providerId="ADAL" clId="{A2C6FEEC-3D64-4EA3-ABC1-6722468F1F73}" dt="2023-12-04T18:42:29.843" v="3112" actId="20577"/>
        <pc:sldMkLst>
          <pc:docMk/>
          <pc:sldMk cId="1584721899" sldId="313"/>
        </pc:sldMkLst>
        <pc:spChg chg="add del mod">
          <ac:chgData name="Sintija Laugale-Volbaka" userId="93cc4c17-ead5-4120-b5d3-299bd070e3e0" providerId="ADAL" clId="{A2C6FEEC-3D64-4EA3-ABC1-6722468F1F73}" dt="2023-12-04T17:21:22.188" v="123" actId="478"/>
          <ac:spMkLst>
            <pc:docMk/>
            <pc:sldMk cId="1584721899" sldId="313"/>
            <ac:spMk id="2" creationId="{148BF2E4-01CF-8B53-7331-9EB9C2E8902D}"/>
          </ac:spMkLst>
        </pc:spChg>
        <pc:spChg chg="mod">
          <ac:chgData name="Sintija Laugale-Volbaka" userId="93cc4c17-ead5-4120-b5d3-299bd070e3e0" providerId="ADAL" clId="{A2C6FEEC-3D64-4EA3-ABC1-6722468F1F73}" dt="2023-12-04T17:21:36.097" v="128" actId="27636"/>
          <ac:spMkLst>
            <pc:docMk/>
            <pc:sldMk cId="1584721899" sldId="313"/>
            <ac:spMk id="3" creationId="{17757C89-4212-654F-7641-4CE8653921A9}"/>
          </ac:spMkLst>
        </pc:spChg>
        <pc:spChg chg="del mod">
          <ac:chgData name="Sintija Laugale-Volbaka" userId="93cc4c17-ead5-4120-b5d3-299bd070e3e0" providerId="ADAL" clId="{A2C6FEEC-3D64-4EA3-ABC1-6722468F1F73}" dt="2023-12-04T17:21:21.357" v="122" actId="478"/>
          <ac:spMkLst>
            <pc:docMk/>
            <pc:sldMk cId="1584721899" sldId="313"/>
            <ac:spMk id="4" creationId="{0C051A22-6B36-822F-F7DB-7DB70DD7FF64}"/>
          </ac:spMkLst>
        </pc:spChg>
        <pc:spChg chg="mod">
          <ac:chgData name="Sintija Laugale-Volbaka" userId="93cc4c17-ead5-4120-b5d3-299bd070e3e0" providerId="ADAL" clId="{A2C6FEEC-3D64-4EA3-ABC1-6722468F1F73}" dt="2023-12-04T17:21:28.388" v="126" actId="27636"/>
          <ac:spMkLst>
            <pc:docMk/>
            <pc:sldMk cId="1584721899" sldId="313"/>
            <ac:spMk id="5" creationId="{3477448B-7D96-D10E-6A44-00E75B464C41}"/>
          </ac:spMkLst>
        </pc:spChg>
        <pc:spChg chg="del mod">
          <ac:chgData name="Sintija Laugale-Volbaka" userId="93cc4c17-ead5-4120-b5d3-299bd070e3e0" providerId="ADAL" clId="{A2C6FEEC-3D64-4EA3-ABC1-6722468F1F73}" dt="2023-12-04T17:21:19.908" v="121" actId="478"/>
          <ac:spMkLst>
            <pc:docMk/>
            <pc:sldMk cId="1584721899" sldId="313"/>
            <ac:spMk id="6" creationId="{3DFD9848-A986-AF18-F3E3-F598F42A5B65}"/>
          </ac:spMkLst>
        </pc:spChg>
        <pc:spChg chg="add del mod">
          <ac:chgData name="Sintija Laugale-Volbaka" userId="93cc4c17-ead5-4120-b5d3-299bd070e3e0" providerId="ADAL" clId="{A2C6FEEC-3D64-4EA3-ABC1-6722468F1F73}" dt="2023-12-04T17:21:24.300" v="124" actId="478"/>
          <ac:spMkLst>
            <pc:docMk/>
            <pc:sldMk cId="1584721899" sldId="313"/>
            <ac:spMk id="7" creationId="{9FEC12EC-4007-0940-624A-5ECA275B5298}"/>
          </ac:spMkLst>
        </pc:spChg>
      </pc:sldChg>
      <pc:sldChg chg="addSp delSp modSp add mod modNotesTx">
        <pc:chgData name="Sintija Laugale-Volbaka" userId="93cc4c17-ead5-4120-b5d3-299bd070e3e0" providerId="ADAL" clId="{A2C6FEEC-3D64-4EA3-ABC1-6722468F1F73}" dt="2023-12-04T17:43:31.089" v="1640" actId="1076"/>
        <pc:sldMkLst>
          <pc:docMk/>
          <pc:sldMk cId="2267642940" sldId="320"/>
        </pc:sldMkLst>
        <pc:spChg chg="add del mod">
          <ac:chgData name="Sintija Laugale-Volbaka" userId="93cc4c17-ead5-4120-b5d3-299bd070e3e0" providerId="ADAL" clId="{A2C6FEEC-3D64-4EA3-ABC1-6722468F1F73}" dt="2023-12-04T17:21:50.093" v="131" actId="478"/>
          <ac:spMkLst>
            <pc:docMk/>
            <pc:sldMk cId="2267642940" sldId="320"/>
            <ac:spMk id="2" creationId="{80F601F5-4C6D-AE38-A47E-A71852ED3342}"/>
          </ac:spMkLst>
        </pc:spChg>
        <pc:spChg chg="del">
          <ac:chgData name="Sintija Laugale-Volbaka" userId="93cc4c17-ead5-4120-b5d3-299bd070e3e0" providerId="ADAL" clId="{A2C6FEEC-3D64-4EA3-ABC1-6722468F1F73}" dt="2023-12-04T17:21:47.980" v="130" actId="478"/>
          <ac:spMkLst>
            <pc:docMk/>
            <pc:sldMk cId="2267642940" sldId="320"/>
            <ac:spMk id="3" creationId="{17757C89-4212-654F-7641-4CE8653921A9}"/>
          </ac:spMkLst>
        </pc:spChg>
        <pc:spChg chg="del">
          <ac:chgData name="Sintija Laugale-Volbaka" userId="93cc4c17-ead5-4120-b5d3-299bd070e3e0" providerId="ADAL" clId="{A2C6FEEC-3D64-4EA3-ABC1-6722468F1F73}" dt="2023-12-04T17:22:04.076" v="136" actId="478"/>
          <ac:spMkLst>
            <pc:docMk/>
            <pc:sldMk cId="2267642940" sldId="320"/>
            <ac:spMk id="4" creationId="{0C051A22-6B36-822F-F7DB-7DB70DD7FF64}"/>
          </ac:spMkLst>
        </pc:spChg>
        <pc:spChg chg="del">
          <ac:chgData name="Sintija Laugale-Volbaka" userId="93cc4c17-ead5-4120-b5d3-299bd070e3e0" providerId="ADAL" clId="{A2C6FEEC-3D64-4EA3-ABC1-6722468F1F73}" dt="2023-12-04T17:21:47.117" v="129" actId="478"/>
          <ac:spMkLst>
            <pc:docMk/>
            <pc:sldMk cId="2267642940" sldId="320"/>
            <ac:spMk id="5" creationId="{3477448B-7D96-D10E-6A44-00E75B464C41}"/>
          </ac:spMkLst>
        </pc:spChg>
        <pc:spChg chg="mod">
          <ac:chgData name="Sintija Laugale-Volbaka" userId="93cc4c17-ead5-4120-b5d3-299bd070e3e0" providerId="ADAL" clId="{A2C6FEEC-3D64-4EA3-ABC1-6722468F1F73}" dt="2023-12-04T17:34:16.586" v="490" actId="20577"/>
          <ac:spMkLst>
            <pc:docMk/>
            <pc:sldMk cId="2267642940" sldId="320"/>
            <ac:spMk id="6" creationId="{3DFD9848-A986-AF18-F3E3-F598F42A5B65}"/>
          </ac:spMkLst>
        </pc:spChg>
        <pc:spChg chg="add del mod">
          <ac:chgData name="Sintija Laugale-Volbaka" userId="93cc4c17-ead5-4120-b5d3-299bd070e3e0" providerId="ADAL" clId="{A2C6FEEC-3D64-4EA3-ABC1-6722468F1F73}" dt="2023-12-04T17:21:51.436" v="133" actId="478"/>
          <ac:spMkLst>
            <pc:docMk/>
            <pc:sldMk cId="2267642940" sldId="320"/>
            <ac:spMk id="7" creationId="{A79C3573-E89D-D7C2-9629-8770F02B7D0F}"/>
          </ac:spMkLst>
        </pc:spChg>
        <pc:spChg chg="add del mod">
          <ac:chgData name="Sintija Laugale-Volbaka" userId="93cc4c17-ead5-4120-b5d3-299bd070e3e0" providerId="ADAL" clId="{A2C6FEEC-3D64-4EA3-ABC1-6722468F1F73}" dt="2023-12-04T17:22:15.835" v="137" actId="478"/>
          <ac:spMkLst>
            <pc:docMk/>
            <pc:sldMk cId="2267642940" sldId="320"/>
            <ac:spMk id="8" creationId="{9125C2C6-DD51-6DEF-23DE-2B12E00D638A}"/>
          </ac:spMkLst>
        </pc:spChg>
        <pc:spChg chg="mod">
          <ac:chgData name="Sintija Laugale-Volbaka" userId="93cc4c17-ead5-4120-b5d3-299bd070e3e0" providerId="ADAL" clId="{A2C6FEEC-3D64-4EA3-ABC1-6722468F1F73}" dt="2023-12-04T17:22:28.468" v="139" actId="1076"/>
          <ac:spMkLst>
            <pc:docMk/>
            <pc:sldMk cId="2267642940" sldId="320"/>
            <ac:spMk id="11" creationId="{5CA2B71B-E8EA-56D2-BFCB-2BFA7B760DBA}"/>
          </ac:spMkLst>
        </pc:spChg>
        <pc:spChg chg="add mod">
          <ac:chgData name="Sintija Laugale-Volbaka" userId="93cc4c17-ead5-4120-b5d3-299bd070e3e0" providerId="ADAL" clId="{A2C6FEEC-3D64-4EA3-ABC1-6722468F1F73}" dt="2023-12-04T17:43:31.089" v="1640" actId="1076"/>
          <ac:spMkLst>
            <pc:docMk/>
            <pc:sldMk cId="2267642940" sldId="320"/>
            <ac:spMk id="12" creationId="{E5E248B5-4A4F-F9FF-EE5D-F73D77F50B34}"/>
          </ac:spMkLst>
        </pc:spChg>
        <pc:spChg chg="add mod">
          <ac:chgData name="Sintija Laugale-Volbaka" userId="93cc4c17-ead5-4120-b5d3-299bd070e3e0" providerId="ADAL" clId="{A2C6FEEC-3D64-4EA3-ABC1-6722468F1F73}" dt="2023-12-04T17:43:21.486" v="1638" actId="14100"/>
          <ac:spMkLst>
            <pc:docMk/>
            <pc:sldMk cId="2267642940" sldId="320"/>
            <ac:spMk id="14" creationId="{18986BFA-D53E-E425-32A6-9708B3EA28E0}"/>
          </ac:spMkLst>
        </pc:spChg>
      </pc:sldChg>
    </pc:docChg>
  </pc:docChgLst>
  <pc:docChgLst>
    <pc:chgData name="Sintija Laugale-Volbaka" userId="93cc4c17-ead5-4120-b5d3-299bd070e3e0" providerId="ADAL" clId="{6F18688F-31AB-4A38-845B-34438671BE78}"/>
    <pc:docChg chg="undo redo custSel addSld delSld modSld sldOrd">
      <pc:chgData name="Sintija Laugale-Volbaka" userId="93cc4c17-ead5-4120-b5d3-299bd070e3e0" providerId="ADAL" clId="{6F18688F-31AB-4A38-845B-34438671BE78}" dt="2023-11-21T16:23:47.065" v="17822" actId="790"/>
      <pc:docMkLst>
        <pc:docMk/>
      </pc:docMkLst>
      <pc:sldChg chg="addSp delSp modSp mod modNotesTx">
        <pc:chgData name="Sintija Laugale-Volbaka" userId="93cc4c17-ead5-4120-b5d3-299bd070e3e0" providerId="ADAL" clId="{6F18688F-31AB-4A38-845B-34438671BE78}" dt="2023-11-21T16:23:47.065" v="17822" actId="790"/>
        <pc:sldMkLst>
          <pc:docMk/>
          <pc:sldMk cId="0" sldId="256"/>
        </pc:sldMkLst>
        <pc:spChg chg="add mod">
          <ac:chgData name="Sintija Laugale-Volbaka" userId="93cc4c17-ead5-4120-b5d3-299bd070e3e0" providerId="ADAL" clId="{6F18688F-31AB-4A38-845B-34438671BE78}" dt="2023-11-08T15:38:46.570" v="4067" actId="27636"/>
          <ac:spMkLst>
            <pc:docMk/>
            <pc:sldMk cId="0" sldId="256"/>
            <ac:spMk id="2" creationId="{2F61D5BD-85AA-D879-DEAC-F99C7E1FC415}"/>
          </ac:spMkLst>
        </pc:spChg>
        <pc:spChg chg="del mod">
          <ac:chgData name="Sintija Laugale-Volbaka" userId="93cc4c17-ead5-4120-b5d3-299bd070e3e0" providerId="ADAL" clId="{6F18688F-31AB-4A38-845B-34438671BE78}" dt="2023-11-08T10:03:43.200" v="38" actId="478"/>
          <ac:spMkLst>
            <pc:docMk/>
            <pc:sldMk cId="0" sldId="256"/>
            <ac:spMk id="12290" creationId="{E1BB3F76-BFD3-6785-53F4-83C7DACFFA50}"/>
          </ac:spMkLst>
        </pc:spChg>
        <pc:spChg chg="mod">
          <ac:chgData name="Sintija Laugale-Volbaka" userId="93cc4c17-ead5-4120-b5d3-299bd070e3e0" providerId="ADAL" clId="{6F18688F-31AB-4A38-845B-34438671BE78}" dt="2023-11-08T15:38:46.570" v="4067" actId="27636"/>
          <ac:spMkLst>
            <pc:docMk/>
            <pc:sldMk cId="0" sldId="256"/>
            <ac:spMk id="12291" creationId="{7E0C9983-AAD6-5C3E-DA88-17A56A509BBF}"/>
          </ac:spMkLst>
        </pc:spChg>
        <pc:spChg chg="mod">
          <ac:chgData name="Sintija Laugale-Volbaka" userId="93cc4c17-ead5-4120-b5d3-299bd070e3e0" providerId="ADAL" clId="{6F18688F-31AB-4A38-845B-34438671BE78}" dt="2023-11-08T15:39:13.066" v="4074" actId="1076"/>
          <ac:spMkLst>
            <pc:docMk/>
            <pc:sldMk cId="0" sldId="256"/>
            <ac:spMk id="12292" creationId="{B8C250DD-2915-569D-4572-E19223C34B17}"/>
          </ac:spMkLst>
        </pc:spChg>
      </pc:sldChg>
      <pc:sldChg chg="delSp modSp del mod">
        <pc:chgData name="Sintija Laugale-Volbaka" userId="93cc4c17-ead5-4120-b5d3-299bd070e3e0" providerId="ADAL" clId="{6F18688F-31AB-4A38-845B-34438671BE78}" dt="2023-11-08T10:51:13.190" v="1120" actId="2696"/>
        <pc:sldMkLst>
          <pc:docMk/>
          <pc:sldMk cId="0" sldId="257"/>
        </pc:sldMkLst>
        <pc:spChg chg="del mod">
          <ac:chgData name="Sintija Laugale-Volbaka" userId="93cc4c17-ead5-4120-b5d3-299bd070e3e0" providerId="ADAL" clId="{6F18688F-31AB-4A38-845B-34438671BE78}" dt="2023-11-08T10:06:41.732" v="83" actId="478"/>
          <ac:spMkLst>
            <pc:docMk/>
            <pc:sldMk cId="0" sldId="257"/>
            <ac:spMk id="14342" creationId="{9509BFBE-E2E8-948F-3366-69C98EC4781B}"/>
          </ac:spMkLst>
        </pc:spChg>
        <pc:graphicFrameChg chg="mod">
          <ac:chgData name="Sintija Laugale-Volbaka" userId="93cc4c17-ead5-4120-b5d3-299bd070e3e0" providerId="ADAL" clId="{6F18688F-31AB-4A38-845B-34438671BE78}" dt="2023-11-08T10:08:16.838" v="131" actId="20577"/>
          <ac:graphicFrameMkLst>
            <pc:docMk/>
            <pc:sldMk cId="0" sldId="257"/>
            <ac:graphicFrameMk id="2" creationId="{EE462F03-D4C2-745C-CE81-5692BC9897F3}"/>
          </ac:graphicFrameMkLst>
        </pc:graphicFrameChg>
      </pc:sldChg>
      <pc:sldChg chg="modSp mod modNotesTx">
        <pc:chgData name="Sintija Laugale-Volbaka" userId="93cc4c17-ead5-4120-b5d3-299bd070e3e0" providerId="ADAL" clId="{6F18688F-31AB-4A38-845B-34438671BE78}" dt="2023-11-21T16:11:55.101" v="17270" actId="12"/>
        <pc:sldMkLst>
          <pc:docMk/>
          <pc:sldMk cId="0" sldId="259"/>
        </pc:sldMkLst>
        <pc:spChg chg="mod">
          <ac:chgData name="Sintija Laugale-Volbaka" userId="93cc4c17-ead5-4120-b5d3-299bd070e3e0" providerId="ADAL" clId="{6F18688F-31AB-4A38-845B-34438671BE78}" dt="2023-11-08T15:29:08.439" v="3922" actId="6549"/>
          <ac:spMkLst>
            <pc:docMk/>
            <pc:sldMk cId="0" sldId="259"/>
            <ac:spMk id="21523" creationId="{2349A78C-893B-DEA7-45D9-506F914448A3}"/>
          </ac:spMkLst>
        </pc:spChg>
        <pc:graphicFrameChg chg="mod modGraphic">
          <ac:chgData name="Sintija Laugale-Volbaka" userId="93cc4c17-ead5-4120-b5d3-299bd070e3e0" providerId="ADAL" clId="{6F18688F-31AB-4A38-845B-34438671BE78}" dt="2023-11-08T15:43:51.670" v="4105" actId="120"/>
          <ac:graphicFrameMkLst>
            <pc:docMk/>
            <pc:sldMk cId="0" sldId="259"/>
            <ac:graphicFrameMk id="2" creationId="{0C540894-2337-2D36-9500-C2619F90AB5A}"/>
          </ac:graphicFrameMkLst>
        </pc:graphicFrameChg>
      </pc:sldChg>
      <pc:sldChg chg="modSp mod modNotesTx">
        <pc:chgData name="Sintija Laugale-Volbaka" userId="93cc4c17-ead5-4120-b5d3-299bd070e3e0" providerId="ADAL" clId="{6F18688F-31AB-4A38-845B-34438671BE78}" dt="2023-11-21T16:14:33.311" v="17289" actId="20577"/>
        <pc:sldMkLst>
          <pc:docMk/>
          <pc:sldMk cId="0" sldId="260"/>
        </pc:sldMkLst>
        <pc:spChg chg="mod">
          <ac:chgData name="Sintija Laugale-Volbaka" userId="93cc4c17-ead5-4120-b5d3-299bd070e3e0" providerId="ADAL" clId="{6F18688F-31AB-4A38-845B-34438671BE78}" dt="2023-11-08T15:44:26.736" v="4109" actId="2711"/>
          <ac:spMkLst>
            <pc:docMk/>
            <pc:sldMk cId="0" sldId="260"/>
            <ac:spMk id="15362" creationId="{F490E43C-C81B-E743-DABC-AE55859C031F}"/>
          </ac:spMkLst>
        </pc:spChg>
        <pc:spChg chg="mod">
          <ac:chgData name="Sintija Laugale-Volbaka" userId="93cc4c17-ead5-4120-b5d3-299bd070e3e0" providerId="ADAL" clId="{6F18688F-31AB-4A38-845B-34438671BE78}" dt="2023-11-08T15:44:31.379" v="4110" actId="2711"/>
          <ac:spMkLst>
            <pc:docMk/>
            <pc:sldMk cId="0" sldId="260"/>
            <ac:spMk id="15364" creationId="{CFCB90AB-80D5-96CC-74BA-38902B3B91B0}"/>
          </ac:spMkLst>
        </pc:spChg>
      </pc:sldChg>
      <pc:sldChg chg="addSp modSp mod ord modNotesTx">
        <pc:chgData name="Sintija Laugale-Volbaka" userId="93cc4c17-ead5-4120-b5d3-299bd070e3e0" providerId="ADAL" clId="{6F18688F-31AB-4A38-845B-34438671BE78}" dt="2023-11-21T16:13:48.789" v="17285" actId="20577"/>
        <pc:sldMkLst>
          <pc:docMk/>
          <pc:sldMk cId="0" sldId="261"/>
        </pc:sldMkLst>
        <pc:spChg chg="add mod">
          <ac:chgData name="Sintija Laugale-Volbaka" userId="93cc4c17-ead5-4120-b5d3-299bd070e3e0" providerId="ADAL" clId="{6F18688F-31AB-4A38-845B-34438671BE78}" dt="2023-11-08T15:44:05.434" v="4106" actId="2711"/>
          <ac:spMkLst>
            <pc:docMk/>
            <pc:sldMk cId="0" sldId="261"/>
            <ac:spMk id="3" creationId="{72852863-5A46-0513-B75C-9F525DCE7A77}"/>
          </ac:spMkLst>
        </pc:spChg>
        <pc:spChg chg="mod">
          <ac:chgData name="Sintija Laugale-Volbaka" userId="93cc4c17-ead5-4120-b5d3-299bd070e3e0" providerId="ADAL" clId="{6F18688F-31AB-4A38-845B-34438671BE78}" dt="2023-11-08T15:29:32.506" v="3931" actId="1076"/>
          <ac:spMkLst>
            <pc:docMk/>
            <pc:sldMk cId="0" sldId="261"/>
            <ac:spMk id="26627" creationId="{CB85AEC3-0F33-CC3A-B8D2-E5515EBAA9D8}"/>
          </ac:spMkLst>
        </pc:spChg>
        <pc:graphicFrameChg chg="mod">
          <ac:chgData name="Sintija Laugale-Volbaka" userId="93cc4c17-ead5-4120-b5d3-299bd070e3e0" providerId="ADAL" clId="{6F18688F-31AB-4A38-845B-34438671BE78}" dt="2023-11-08T15:44:17.933" v="4108"/>
          <ac:graphicFrameMkLst>
            <pc:docMk/>
            <pc:sldMk cId="0" sldId="261"/>
            <ac:graphicFrameMk id="2" creationId="{1AEEF371-2ECB-7C23-22BA-89A59F3D19E8}"/>
          </ac:graphicFrameMkLst>
        </pc:graphicFrameChg>
      </pc:sldChg>
      <pc:sldChg chg="modSp del mod">
        <pc:chgData name="Sintija Laugale-Volbaka" userId="93cc4c17-ead5-4120-b5d3-299bd070e3e0" providerId="ADAL" clId="{6F18688F-31AB-4A38-845B-34438671BE78}" dt="2023-11-08T15:26:16.439" v="3903" actId="47"/>
        <pc:sldMkLst>
          <pc:docMk/>
          <pc:sldMk cId="0" sldId="262"/>
        </pc:sldMkLst>
        <pc:spChg chg="mod">
          <ac:chgData name="Sintija Laugale-Volbaka" userId="93cc4c17-ead5-4120-b5d3-299bd070e3e0" providerId="ADAL" clId="{6F18688F-31AB-4A38-845B-34438671BE78}" dt="2023-11-08T15:26:03.554" v="3902" actId="20577"/>
          <ac:spMkLst>
            <pc:docMk/>
            <pc:sldMk cId="0" sldId="262"/>
            <ac:spMk id="3" creationId="{71F4A0E6-DC2E-5206-3E5C-6B623AC6FDF6}"/>
          </ac:spMkLst>
        </pc:spChg>
      </pc:sldChg>
      <pc:sldChg chg="modSp mod">
        <pc:chgData name="Sintija Laugale-Volbaka" userId="93cc4c17-ead5-4120-b5d3-299bd070e3e0" providerId="ADAL" clId="{6F18688F-31AB-4A38-845B-34438671BE78}" dt="2023-11-08T15:47:41.665" v="4142" actId="790"/>
        <pc:sldMkLst>
          <pc:docMk/>
          <pc:sldMk cId="0" sldId="264"/>
        </pc:sldMkLst>
        <pc:spChg chg="mod">
          <ac:chgData name="Sintija Laugale-Volbaka" userId="93cc4c17-ead5-4120-b5d3-299bd070e3e0" providerId="ADAL" clId="{6F18688F-31AB-4A38-845B-34438671BE78}" dt="2023-11-08T15:47:41.665" v="4142" actId="790"/>
          <ac:spMkLst>
            <pc:docMk/>
            <pc:sldMk cId="0" sldId="264"/>
            <ac:spMk id="19458" creationId="{40D67332-09D7-AB85-F6AE-CA9D834C338A}"/>
          </ac:spMkLst>
        </pc:spChg>
      </pc:sldChg>
      <pc:sldChg chg="addSp delSp modSp mod modClrScheme chgLayout modNotesTx">
        <pc:chgData name="Sintija Laugale-Volbaka" userId="93cc4c17-ead5-4120-b5d3-299bd070e3e0" providerId="ADAL" clId="{6F18688F-31AB-4A38-845B-34438671BE78}" dt="2023-11-21T16:05:42.297" v="17175" actId="20577"/>
        <pc:sldMkLst>
          <pc:docMk/>
          <pc:sldMk cId="0" sldId="265"/>
        </pc:sldMkLst>
        <pc:spChg chg="add del mod">
          <ac:chgData name="Sintija Laugale-Volbaka" userId="93cc4c17-ead5-4120-b5d3-299bd070e3e0" providerId="ADAL" clId="{6F18688F-31AB-4A38-845B-34438671BE78}" dt="2023-11-08T11:10:13.150" v="1679" actId="478"/>
          <ac:spMkLst>
            <pc:docMk/>
            <pc:sldMk cId="0" sldId="265"/>
            <ac:spMk id="2" creationId="{0D47F102-CCB4-1F32-89EC-B09E9B07899E}"/>
          </ac:spMkLst>
        </pc:spChg>
        <pc:spChg chg="add del mod">
          <ac:chgData name="Sintija Laugale-Volbaka" userId="93cc4c17-ead5-4120-b5d3-299bd070e3e0" providerId="ADAL" clId="{6F18688F-31AB-4A38-845B-34438671BE78}" dt="2023-11-08T15:20:31.229" v="3876" actId="207"/>
          <ac:spMkLst>
            <pc:docMk/>
            <pc:sldMk cId="0" sldId="265"/>
            <ac:spMk id="3" creationId="{8BF882AD-9EB7-A3EE-18FD-967C9BBA1702}"/>
          </ac:spMkLst>
        </pc:spChg>
        <pc:spChg chg="add del mod">
          <ac:chgData name="Sintija Laugale-Volbaka" userId="93cc4c17-ead5-4120-b5d3-299bd070e3e0" providerId="ADAL" clId="{6F18688F-31AB-4A38-845B-34438671BE78}" dt="2023-11-08T11:18:44.810" v="1788" actId="478"/>
          <ac:spMkLst>
            <pc:docMk/>
            <pc:sldMk cId="0" sldId="265"/>
            <ac:spMk id="6" creationId="{109D4005-01B3-1438-9EE2-BBAB1A0950CA}"/>
          </ac:spMkLst>
        </pc:spChg>
        <pc:spChg chg="add mod">
          <ac:chgData name="Sintija Laugale-Volbaka" userId="93cc4c17-ead5-4120-b5d3-299bd070e3e0" providerId="ADAL" clId="{6F18688F-31AB-4A38-845B-34438671BE78}" dt="2023-11-08T11:18:48.729" v="1789" actId="20577"/>
          <ac:spMkLst>
            <pc:docMk/>
            <pc:sldMk cId="0" sldId="265"/>
            <ac:spMk id="7" creationId="{A68578DB-6302-1CE1-4C57-E1EF79F62EF6}"/>
          </ac:spMkLst>
        </pc:spChg>
        <pc:spChg chg="del mod">
          <ac:chgData name="Sintija Laugale-Volbaka" userId="93cc4c17-ead5-4120-b5d3-299bd070e3e0" providerId="ADAL" clId="{6F18688F-31AB-4A38-845B-34438671BE78}" dt="2023-11-08T11:18:39.755" v="1786" actId="478"/>
          <ac:spMkLst>
            <pc:docMk/>
            <pc:sldMk cId="0" sldId="265"/>
            <ac:spMk id="15362" creationId="{A8BBEA93-6999-2BD7-52D7-45D2F425125F}"/>
          </ac:spMkLst>
        </pc:spChg>
        <pc:spChg chg="mod">
          <ac:chgData name="Sintija Laugale-Volbaka" userId="93cc4c17-ead5-4120-b5d3-299bd070e3e0" providerId="ADAL" clId="{6F18688F-31AB-4A38-845B-34438671BE78}" dt="2023-11-08T11:11:15.865" v="1685" actId="26606"/>
          <ac:spMkLst>
            <pc:docMk/>
            <pc:sldMk cId="0" sldId="265"/>
            <ac:spMk id="15364" creationId="{43642592-44F8-1F04-0A06-601EF13592FB}"/>
          </ac:spMkLst>
        </pc:spChg>
        <pc:spChg chg="add del mod">
          <ac:chgData name="Sintija Laugale-Volbaka" userId="93cc4c17-ead5-4120-b5d3-299bd070e3e0" providerId="ADAL" clId="{6F18688F-31AB-4A38-845B-34438671BE78}" dt="2023-11-08T11:12:05.023" v="1695" actId="478"/>
          <ac:spMkLst>
            <pc:docMk/>
            <pc:sldMk cId="0" sldId="265"/>
            <ac:spMk id="15369" creationId="{D30D6E85-C8D2-8EB9-2450-CBAC9FD78B38}"/>
          </ac:spMkLst>
        </pc:spChg>
        <pc:spChg chg="add del mod">
          <ac:chgData name="Sintija Laugale-Volbaka" userId="93cc4c17-ead5-4120-b5d3-299bd070e3e0" providerId="ADAL" clId="{6F18688F-31AB-4A38-845B-34438671BE78}" dt="2023-11-08T11:12:06.367" v="1696" actId="478"/>
          <ac:spMkLst>
            <pc:docMk/>
            <pc:sldMk cId="0" sldId="265"/>
            <ac:spMk id="15371" creationId="{28F116A9-BDEF-8F6E-7E54-5BBC368FDF4B}"/>
          </ac:spMkLst>
        </pc:spChg>
        <pc:picChg chg="add mod ord">
          <ac:chgData name="Sintija Laugale-Volbaka" userId="93cc4c17-ead5-4120-b5d3-299bd070e3e0" providerId="ADAL" clId="{6F18688F-31AB-4A38-845B-34438671BE78}" dt="2023-11-08T11:12:11.918" v="1698" actId="1076"/>
          <ac:picMkLst>
            <pc:docMk/>
            <pc:sldMk cId="0" sldId="265"/>
            <ac:picMk id="5" creationId="{4FED99DC-6C22-86DF-316D-09EB5914545A}"/>
          </ac:picMkLst>
        </pc:picChg>
        <pc:picChg chg="del">
          <ac:chgData name="Sintija Laugale-Volbaka" userId="93cc4c17-ead5-4120-b5d3-299bd070e3e0" providerId="ADAL" clId="{6F18688F-31AB-4A38-845B-34438671BE78}" dt="2023-11-08T11:11:07.517" v="1682" actId="478"/>
          <ac:picMkLst>
            <pc:docMk/>
            <pc:sldMk cId="0" sldId="265"/>
            <ac:picMk id="15365" creationId="{D8F54FE2-02A1-F3D6-3C0D-BEAE8946BD73}"/>
          </ac:picMkLst>
        </pc:picChg>
      </pc:sldChg>
      <pc:sldChg chg="modNotesTx">
        <pc:chgData name="Sintija Laugale-Volbaka" userId="93cc4c17-ead5-4120-b5d3-299bd070e3e0" providerId="ADAL" clId="{6F18688F-31AB-4A38-845B-34438671BE78}" dt="2023-11-21T16:08:29.630" v="17193" actId="20577"/>
        <pc:sldMkLst>
          <pc:docMk/>
          <pc:sldMk cId="0" sldId="266"/>
        </pc:sldMkLst>
      </pc:sldChg>
      <pc:sldChg chg="addSp delSp modSp mod modNotesTx">
        <pc:chgData name="Sintija Laugale-Volbaka" userId="93cc4c17-ead5-4120-b5d3-299bd070e3e0" providerId="ADAL" clId="{6F18688F-31AB-4A38-845B-34438671BE78}" dt="2023-11-21T16:07:15.204" v="17188" actId="790"/>
        <pc:sldMkLst>
          <pc:docMk/>
          <pc:sldMk cId="0" sldId="267"/>
        </pc:sldMkLst>
        <pc:spChg chg="mod">
          <ac:chgData name="Sintija Laugale-Volbaka" userId="93cc4c17-ead5-4120-b5d3-299bd070e3e0" providerId="ADAL" clId="{6F18688F-31AB-4A38-845B-34438671BE78}" dt="2023-11-21T16:07:15.204" v="17188" actId="790"/>
          <ac:spMkLst>
            <pc:docMk/>
            <pc:sldMk cId="0" sldId="267"/>
            <ac:spMk id="3" creationId="{2CB0B608-CF0D-B978-C6C7-7601F6703113}"/>
          </ac:spMkLst>
        </pc:spChg>
        <pc:spChg chg="mod">
          <ac:chgData name="Sintija Laugale-Volbaka" userId="93cc4c17-ead5-4120-b5d3-299bd070e3e0" providerId="ADAL" clId="{6F18688F-31AB-4A38-845B-34438671BE78}" dt="2023-11-08T11:14:11.633" v="1766" actId="1076"/>
          <ac:spMkLst>
            <pc:docMk/>
            <pc:sldMk cId="0" sldId="267"/>
            <ac:spMk id="16386" creationId="{8C9551E7-386E-DB65-3221-396953B5C314}"/>
          </ac:spMkLst>
        </pc:spChg>
        <pc:picChg chg="add mod modCrop">
          <ac:chgData name="Sintija Laugale-Volbaka" userId="93cc4c17-ead5-4120-b5d3-299bd070e3e0" providerId="ADAL" clId="{6F18688F-31AB-4A38-845B-34438671BE78}" dt="2023-11-08T11:14:29.962" v="1769" actId="1076"/>
          <ac:picMkLst>
            <pc:docMk/>
            <pc:sldMk cId="0" sldId="267"/>
            <ac:picMk id="4" creationId="{9D33FE25-D287-A60D-D2D2-0FA85B623357}"/>
          </ac:picMkLst>
        </pc:picChg>
        <pc:picChg chg="del">
          <ac:chgData name="Sintija Laugale-Volbaka" userId="93cc4c17-ead5-4120-b5d3-299bd070e3e0" providerId="ADAL" clId="{6F18688F-31AB-4A38-845B-34438671BE78}" dt="2023-11-08T11:13:38.019" v="1762" actId="478"/>
          <ac:picMkLst>
            <pc:docMk/>
            <pc:sldMk cId="0" sldId="267"/>
            <ac:picMk id="16389" creationId="{FDA27AA9-A181-660A-00FF-185B4D304D80}"/>
          </ac:picMkLst>
        </pc:picChg>
      </pc:sldChg>
      <pc:sldChg chg="modSp mod modNotesTx">
        <pc:chgData name="Sintija Laugale-Volbaka" userId="93cc4c17-ead5-4120-b5d3-299bd070e3e0" providerId="ADAL" clId="{6F18688F-31AB-4A38-845B-34438671BE78}" dt="2023-11-21T16:07:29.297" v="17189" actId="790"/>
        <pc:sldMkLst>
          <pc:docMk/>
          <pc:sldMk cId="0" sldId="268"/>
        </pc:sldMkLst>
        <pc:spChg chg="mod">
          <ac:chgData name="Sintija Laugale-Volbaka" userId="93cc4c17-ead5-4120-b5d3-299bd070e3e0" providerId="ADAL" clId="{6F18688F-31AB-4A38-845B-34438671BE78}" dt="2023-11-08T11:19:13.634" v="1794" actId="14100"/>
          <ac:spMkLst>
            <pc:docMk/>
            <pc:sldMk cId="0" sldId="268"/>
            <ac:spMk id="3" creationId="{AE2470BC-03CE-C931-5FA0-690B8B6A95C0}"/>
          </ac:spMkLst>
        </pc:spChg>
        <pc:spChg chg="mod">
          <ac:chgData name="Sintija Laugale-Volbaka" userId="93cc4c17-ead5-4120-b5d3-299bd070e3e0" providerId="ADAL" clId="{6F18688F-31AB-4A38-845B-34438671BE78}" dt="2023-11-08T11:18:23" v="1785" actId="14100"/>
          <ac:spMkLst>
            <pc:docMk/>
            <pc:sldMk cId="0" sldId="268"/>
            <ac:spMk id="17410" creationId="{FD14A7AF-645C-742D-F4EC-1C3ED2619EA2}"/>
          </ac:spMkLst>
        </pc:spChg>
        <pc:picChg chg="mod">
          <ac:chgData name="Sintija Laugale-Volbaka" userId="93cc4c17-ead5-4120-b5d3-299bd070e3e0" providerId="ADAL" clId="{6F18688F-31AB-4A38-845B-34438671BE78}" dt="2023-11-08T11:19:02.305" v="1792" actId="1076"/>
          <ac:picMkLst>
            <pc:docMk/>
            <pc:sldMk cId="0" sldId="268"/>
            <ac:picMk id="17413" creationId="{D698224F-F44D-5CB8-533C-5B23B0AD8DA5}"/>
          </ac:picMkLst>
        </pc:picChg>
      </pc:sldChg>
      <pc:sldChg chg="addSp delSp modSp mod modNotesTx">
        <pc:chgData name="Sintija Laugale-Volbaka" userId="93cc4c17-ead5-4120-b5d3-299bd070e3e0" providerId="ADAL" clId="{6F18688F-31AB-4A38-845B-34438671BE78}" dt="2023-11-21T16:07:48.593" v="17190" actId="790"/>
        <pc:sldMkLst>
          <pc:docMk/>
          <pc:sldMk cId="0" sldId="269"/>
        </pc:sldMkLst>
        <pc:spChg chg="add del mod">
          <ac:chgData name="Sintija Laugale-Volbaka" userId="93cc4c17-ead5-4120-b5d3-299bd070e3e0" providerId="ADAL" clId="{6F18688F-31AB-4A38-845B-34438671BE78}" dt="2023-11-08T11:19:23.675" v="1796" actId="478"/>
          <ac:spMkLst>
            <pc:docMk/>
            <pc:sldMk cId="0" sldId="269"/>
            <ac:spMk id="2" creationId="{831EB784-CCE4-F8BF-BB87-DFCC9620C176}"/>
          </ac:spMkLst>
        </pc:spChg>
        <pc:spChg chg="mod">
          <ac:chgData name="Sintija Laugale-Volbaka" userId="93cc4c17-ead5-4120-b5d3-299bd070e3e0" providerId="ADAL" clId="{6F18688F-31AB-4A38-845B-34438671BE78}" dt="2023-11-08T11:19:42.267" v="1801" actId="14100"/>
          <ac:spMkLst>
            <pc:docMk/>
            <pc:sldMk cId="0" sldId="269"/>
            <ac:spMk id="3" creationId="{DDBFF0CE-FE05-65A0-CCF5-2AC1F37E3670}"/>
          </ac:spMkLst>
        </pc:spChg>
        <pc:spChg chg="add mod">
          <ac:chgData name="Sintija Laugale-Volbaka" userId="93cc4c17-ead5-4120-b5d3-299bd070e3e0" providerId="ADAL" clId="{6F18688F-31AB-4A38-845B-34438671BE78}" dt="2023-11-08T11:20:17.477" v="1809" actId="20577"/>
          <ac:spMkLst>
            <pc:docMk/>
            <pc:sldMk cId="0" sldId="269"/>
            <ac:spMk id="4" creationId="{FD39B866-DBF6-BE35-F196-03788301C0F8}"/>
          </ac:spMkLst>
        </pc:spChg>
        <pc:spChg chg="del">
          <ac:chgData name="Sintija Laugale-Volbaka" userId="93cc4c17-ead5-4120-b5d3-299bd070e3e0" providerId="ADAL" clId="{6F18688F-31AB-4A38-845B-34438671BE78}" dt="2023-11-08T11:19:21.068" v="1795" actId="478"/>
          <ac:spMkLst>
            <pc:docMk/>
            <pc:sldMk cId="0" sldId="269"/>
            <ac:spMk id="18434" creationId="{94A0169B-6C18-CE65-CC9E-05BB964FBF8A}"/>
          </ac:spMkLst>
        </pc:spChg>
        <pc:picChg chg="mod">
          <ac:chgData name="Sintija Laugale-Volbaka" userId="93cc4c17-ead5-4120-b5d3-299bd070e3e0" providerId="ADAL" clId="{6F18688F-31AB-4A38-845B-34438671BE78}" dt="2023-11-08T11:20:08.420" v="1808" actId="1076"/>
          <ac:picMkLst>
            <pc:docMk/>
            <pc:sldMk cId="0" sldId="269"/>
            <ac:picMk id="18437" creationId="{E3761AF9-63F9-08C8-4BC1-CDB74FC6053F}"/>
          </ac:picMkLst>
        </pc:picChg>
        <pc:picChg chg="mod">
          <ac:chgData name="Sintija Laugale-Volbaka" userId="93cc4c17-ead5-4120-b5d3-299bd070e3e0" providerId="ADAL" clId="{6F18688F-31AB-4A38-845B-34438671BE78}" dt="2023-11-08T11:20:03.459" v="1806" actId="1076"/>
          <ac:picMkLst>
            <pc:docMk/>
            <pc:sldMk cId="0" sldId="269"/>
            <ac:picMk id="18438" creationId="{0E7CCE9F-2819-2BB5-A826-84A0EA1E9DF3}"/>
          </ac:picMkLst>
        </pc:picChg>
      </pc:sldChg>
      <pc:sldChg chg="addSp delSp modSp mod modNotesTx">
        <pc:chgData name="Sintija Laugale-Volbaka" userId="93cc4c17-ead5-4120-b5d3-299bd070e3e0" providerId="ADAL" clId="{6F18688F-31AB-4A38-845B-34438671BE78}" dt="2023-11-21T16:09:59.190" v="17200" actId="313"/>
        <pc:sldMkLst>
          <pc:docMk/>
          <pc:sldMk cId="0" sldId="272"/>
        </pc:sldMkLst>
        <pc:spChg chg="add del mod">
          <ac:chgData name="Sintija Laugale-Volbaka" userId="93cc4c17-ead5-4120-b5d3-299bd070e3e0" providerId="ADAL" clId="{6F18688F-31AB-4A38-845B-34438671BE78}" dt="2023-11-21T13:53:52.966" v="10322" actId="22"/>
          <ac:spMkLst>
            <pc:docMk/>
            <pc:sldMk cId="0" sldId="272"/>
            <ac:spMk id="2" creationId="{CAD05FDD-915E-2781-5401-480CF3466473}"/>
          </ac:spMkLst>
        </pc:spChg>
        <pc:spChg chg="add mod">
          <ac:chgData name="Sintija Laugale-Volbaka" userId="93cc4c17-ead5-4120-b5d3-299bd070e3e0" providerId="ADAL" clId="{6F18688F-31AB-4A38-845B-34438671BE78}" dt="2023-11-21T14:15:22.051" v="11066" actId="108"/>
          <ac:spMkLst>
            <pc:docMk/>
            <pc:sldMk cId="0" sldId="272"/>
            <ac:spMk id="5" creationId="{C2764A49-34A3-F995-E5DF-8D31B2836781}"/>
          </ac:spMkLst>
        </pc:spChg>
        <pc:spChg chg="add mod">
          <ac:chgData name="Sintija Laugale-Volbaka" userId="93cc4c17-ead5-4120-b5d3-299bd070e3e0" providerId="ADAL" clId="{6F18688F-31AB-4A38-845B-34438671BE78}" dt="2023-11-21T14:11:27.110" v="10794" actId="1076"/>
          <ac:spMkLst>
            <pc:docMk/>
            <pc:sldMk cId="0" sldId="272"/>
            <ac:spMk id="6" creationId="{168FCE47-7FC8-104E-8779-7E37D6630E94}"/>
          </ac:spMkLst>
        </pc:spChg>
        <pc:spChg chg="del mod">
          <ac:chgData name="Sintija Laugale-Volbaka" userId="93cc4c17-ead5-4120-b5d3-299bd070e3e0" providerId="ADAL" clId="{6F18688F-31AB-4A38-845B-34438671BE78}" dt="2023-11-21T13:52:49.474" v="10320" actId="478"/>
          <ac:spMkLst>
            <pc:docMk/>
            <pc:sldMk cId="0" sldId="272"/>
            <ac:spMk id="15362" creationId="{615D0D32-78E2-927A-A63E-DC678640D451}"/>
          </ac:spMkLst>
        </pc:spChg>
        <pc:spChg chg="del">
          <ac:chgData name="Sintija Laugale-Volbaka" userId="93cc4c17-ead5-4120-b5d3-299bd070e3e0" providerId="ADAL" clId="{6F18688F-31AB-4A38-845B-34438671BE78}" dt="2023-11-21T13:54:07.509" v="10326" actId="478"/>
          <ac:spMkLst>
            <pc:docMk/>
            <pc:sldMk cId="0" sldId="272"/>
            <ac:spMk id="15363" creationId="{F21FC9B3-FB00-F2E4-FE39-D6DEABF2B2D8}"/>
          </ac:spMkLst>
        </pc:spChg>
        <pc:spChg chg="mod">
          <ac:chgData name="Sintija Laugale-Volbaka" userId="93cc4c17-ead5-4120-b5d3-299bd070e3e0" providerId="ADAL" clId="{6F18688F-31AB-4A38-845B-34438671BE78}" dt="2023-11-08T11:21:30.245" v="1817" actId="1076"/>
          <ac:spMkLst>
            <pc:docMk/>
            <pc:sldMk cId="0" sldId="272"/>
            <ac:spMk id="20485" creationId="{91BF1007-3EF0-F354-CDE6-305D71F7509B}"/>
          </ac:spMkLst>
        </pc:spChg>
        <pc:picChg chg="add mod ord">
          <ac:chgData name="Sintija Laugale-Volbaka" userId="93cc4c17-ead5-4120-b5d3-299bd070e3e0" providerId="ADAL" clId="{6F18688F-31AB-4A38-845B-34438671BE78}" dt="2023-11-21T14:11:29.773" v="10795" actId="1076"/>
          <ac:picMkLst>
            <pc:docMk/>
            <pc:sldMk cId="0" sldId="272"/>
            <ac:picMk id="4" creationId="{75239B51-6D44-7E42-3955-F3D9A0977F55}"/>
          </ac:picMkLst>
        </pc:picChg>
        <pc:picChg chg="del">
          <ac:chgData name="Sintija Laugale-Volbaka" userId="93cc4c17-ead5-4120-b5d3-299bd070e3e0" providerId="ADAL" clId="{6F18688F-31AB-4A38-845B-34438671BE78}" dt="2023-11-21T13:52:51.842" v="10321" actId="478"/>
          <ac:picMkLst>
            <pc:docMk/>
            <pc:sldMk cId="0" sldId="272"/>
            <ac:picMk id="20486" creationId="{933C82AC-7920-1DA1-CF79-BAB136FD9BB8}"/>
          </ac:picMkLst>
        </pc:picChg>
      </pc:sldChg>
      <pc:sldChg chg="addSp modSp mod modNotesTx">
        <pc:chgData name="Sintija Laugale-Volbaka" userId="93cc4c17-ead5-4120-b5d3-299bd070e3e0" providerId="ADAL" clId="{6F18688F-31AB-4A38-845B-34438671BE78}" dt="2023-11-21T16:15:43.947" v="17328" actId="790"/>
        <pc:sldMkLst>
          <pc:docMk/>
          <pc:sldMk cId="0" sldId="273"/>
        </pc:sldMkLst>
        <pc:spChg chg="add mod">
          <ac:chgData name="Sintija Laugale-Volbaka" userId="93cc4c17-ead5-4120-b5d3-299bd070e3e0" providerId="ADAL" clId="{6F18688F-31AB-4A38-845B-34438671BE78}" dt="2023-11-08T15:44:47.658" v="4113" actId="1076"/>
          <ac:spMkLst>
            <pc:docMk/>
            <pc:sldMk cId="0" sldId="273"/>
            <ac:spMk id="3" creationId="{15F3B6F2-FAD6-DE2B-C894-29561E3E6A30}"/>
          </ac:spMkLst>
        </pc:spChg>
        <pc:spChg chg="mod">
          <ac:chgData name="Sintija Laugale-Volbaka" userId="93cc4c17-ead5-4120-b5d3-299bd070e3e0" providerId="ADAL" clId="{6F18688F-31AB-4A38-845B-34438671BE78}" dt="2023-11-08T13:14:44.124" v="2767" actId="5793"/>
          <ac:spMkLst>
            <pc:docMk/>
            <pc:sldMk cId="0" sldId="273"/>
            <ac:spMk id="15362" creationId="{D26FFE98-A0EB-58A9-D8E3-1108CB41EFC2}"/>
          </ac:spMkLst>
        </pc:spChg>
        <pc:spChg chg="mod">
          <ac:chgData name="Sintija Laugale-Volbaka" userId="93cc4c17-ead5-4120-b5d3-299bd070e3e0" providerId="ADAL" clId="{6F18688F-31AB-4A38-845B-34438671BE78}" dt="2023-11-08T15:44:37.840" v="4111" actId="2711"/>
          <ac:spMkLst>
            <pc:docMk/>
            <pc:sldMk cId="0" sldId="273"/>
            <ac:spMk id="15364" creationId="{B62DCEB1-D97D-9FBB-61B9-CEDE1AA3E85D}"/>
          </ac:spMkLst>
        </pc:spChg>
      </pc:sldChg>
      <pc:sldChg chg="modSp mod modNotesTx">
        <pc:chgData name="Sintija Laugale-Volbaka" userId="93cc4c17-ead5-4120-b5d3-299bd070e3e0" providerId="ADAL" clId="{6F18688F-31AB-4A38-845B-34438671BE78}" dt="2023-11-21T16:16:08.910" v="17330" actId="20577"/>
        <pc:sldMkLst>
          <pc:docMk/>
          <pc:sldMk cId="0" sldId="274"/>
        </pc:sldMkLst>
        <pc:spChg chg="mod">
          <ac:chgData name="Sintija Laugale-Volbaka" userId="93cc4c17-ead5-4120-b5d3-299bd070e3e0" providerId="ADAL" clId="{6F18688F-31AB-4A38-845B-34438671BE78}" dt="2023-11-08T15:44:56.135" v="4115" actId="2711"/>
          <ac:spMkLst>
            <pc:docMk/>
            <pc:sldMk cId="0" sldId="274"/>
            <ac:spMk id="5" creationId="{D480EA81-440A-FDBD-520B-318040299735}"/>
          </ac:spMkLst>
        </pc:spChg>
        <pc:spChg chg="mod">
          <ac:chgData name="Sintija Laugale-Volbaka" userId="93cc4c17-ead5-4120-b5d3-299bd070e3e0" providerId="ADAL" clId="{6F18688F-31AB-4A38-845B-34438671BE78}" dt="2023-11-08T15:44:52.351" v="4114" actId="2711"/>
          <ac:spMkLst>
            <pc:docMk/>
            <pc:sldMk cId="0" sldId="274"/>
            <ac:spMk id="15364" creationId="{1FCA459D-BF72-FF31-B719-52D300DC8038}"/>
          </ac:spMkLst>
        </pc:spChg>
      </pc:sldChg>
      <pc:sldChg chg="modSp mod modNotesTx">
        <pc:chgData name="Sintija Laugale-Volbaka" userId="93cc4c17-ead5-4120-b5d3-299bd070e3e0" providerId="ADAL" clId="{6F18688F-31AB-4A38-845B-34438671BE78}" dt="2023-11-21T16:20:30.130" v="17400" actId="5793"/>
        <pc:sldMkLst>
          <pc:docMk/>
          <pc:sldMk cId="0" sldId="275"/>
        </pc:sldMkLst>
        <pc:spChg chg="mod">
          <ac:chgData name="Sintija Laugale-Volbaka" userId="93cc4c17-ead5-4120-b5d3-299bd070e3e0" providerId="ADAL" clId="{6F18688F-31AB-4A38-845B-34438671BE78}" dt="2023-11-08T15:46:54.548" v="4137" actId="404"/>
          <ac:spMkLst>
            <pc:docMk/>
            <pc:sldMk cId="0" sldId="275"/>
            <ac:spMk id="5" creationId="{F0DAE374-7405-170D-3B27-803E5151CF63}"/>
          </ac:spMkLst>
        </pc:spChg>
        <pc:spChg chg="mod">
          <ac:chgData name="Sintija Laugale-Volbaka" userId="93cc4c17-ead5-4120-b5d3-299bd070e3e0" providerId="ADAL" clId="{6F18688F-31AB-4A38-845B-34438671BE78}" dt="2023-11-08T15:32:43.124" v="3956" actId="20577"/>
          <ac:spMkLst>
            <pc:docMk/>
            <pc:sldMk cId="0" sldId="275"/>
            <ac:spMk id="7" creationId="{A0436603-B067-1BC0-0A96-24222FBCB94A}"/>
          </ac:spMkLst>
        </pc:spChg>
        <pc:spChg chg="mod">
          <ac:chgData name="Sintija Laugale-Volbaka" userId="93cc4c17-ead5-4120-b5d3-299bd070e3e0" providerId="ADAL" clId="{6F18688F-31AB-4A38-845B-34438671BE78}" dt="2023-11-08T15:46:40.988" v="4135" actId="790"/>
          <ac:spMkLst>
            <pc:docMk/>
            <pc:sldMk cId="0" sldId="275"/>
            <ac:spMk id="15364" creationId="{132007D4-15C6-344B-8B02-C505A4CEA443}"/>
          </ac:spMkLst>
        </pc:spChg>
      </pc:sldChg>
      <pc:sldChg chg="modSp mod modNotesTx">
        <pc:chgData name="Sintija Laugale-Volbaka" userId="93cc4c17-ead5-4120-b5d3-299bd070e3e0" providerId="ADAL" clId="{6F18688F-31AB-4A38-845B-34438671BE78}" dt="2023-11-21T16:01:25.396" v="17114" actId="313"/>
        <pc:sldMkLst>
          <pc:docMk/>
          <pc:sldMk cId="0" sldId="276"/>
        </pc:sldMkLst>
        <pc:spChg chg="mod">
          <ac:chgData name="Sintija Laugale-Volbaka" userId="93cc4c17-ead5-4120-b5d3-299bd070e3e0" providerId="ADAL" clId="{6F18688F-31AB-4A38-845B-34438671BE78}" dt="2023-11-08T10:06:01.860" v="75" actId="20577"/>
          <ac:spMkLst>
            <pc:docMk/>
            <pc:sldMk cId="0" sldId="276"/>
            <ac:spMk id="13315" creationId="{B834BB0E-F4DC-C089-D2D4-6E6004461807}"/>
          </ac:spMkLst>
        </pc:spChg>
      </pc:sldChg>
      <pc:sldChg chg="addSp delSp modSp add mod modNotesTx">
        <pc:chgData name="Sintija Laugale-Volbaka" userId="93cc4c17-ead5-4120-b5d3-299bd070e3e0" providerId="ADAL" clId="{6F18688F-31AB-4A38-845B-34438671BE78}" dt="2023-11-21T16:02:50.209" v="17123" actId="20577"/>
        <pc:sldMkLst>
          <pc:docMk/>
          <pc:sldMk cId="2790086112" sldId="277"/>
        </pc:sldMkLst>
        <pc:spChg chg="add del mod">
          <ac:chgData name="Sintija Laugale-Volbaka" userId="93cc4c17-ead5-4120-b5d3-299bd070e3e0" providerId="ADAL" clId="{6F18688F-31AB-4A38-845B-34438671BE78}" dt="2023-11-08T10:08:47.253" v="136" actId="478"/>
          <ac:spMkLst>
            <pc:docMk/>
            <pc:sldMk cId="2790086112" sldId="277"/>
            <ac:spMk id="4" creationId="{BD60A644-EA37-DDE2-779A-1773D8568C33}"/>
          </ac:spMkLst>
        </pc:spChg>
        <pc:spChg chg="mod">
          <ac:chgData name="Sintija Laugale-Volbaka" userId="93cc4c17-ead5-4120-b5d3-299bd070e3e0" providerId="ADAL" clId="{6F18688F-31AB-4A38-845B-34438671BE78}" dt="2023-11-08T12:42:48.848" v="2062" actId="1076"/>
          <ac:spMkLst>
            <pc:docMk/>
            <pc:sldMk cId="2790086112" sldId="277"/>
            <ac:spMk id="14338" creationId="{9AD7EF3A-3D53-B414-3DD6-848D1F4EBDA0}"/>
          </ac:spMkLst>
        </pc:spChg>
        <pc:spChg chg="del mod">
          <ac:chgData name="Sintija Laugale-Volbaka" userId="93cc4c17-ead5-4120-b5d3-299bd070e3e0" providerId="ADAL" clId="{6F18688F-31AB-4A38-845B-34438671BE78}" dt="2023-11-08T10:08:40.295" v="135" actId="478"/>
          <ac:spMkLst>
            <pc:docMk/>
            <pc:sldMk cId="2790086112" sldId="277"/>
            <ac:spMk id="14341" creationId="{EA8935A4-20B8-F568-90D8-6BDD147DDAF8}"/>
          </ac:spMkLst>
        </pc:spChg>
        <pc:spChg chg="del mod">
          <ac:chgData name="Sintija Laugale-Volbaka" userId="93cc4c17-ead5-4120-b5d3-299bd070e3e0" providerId="ADAL" clId="{6F18688F-31AB-4A38-845B-34438671BE78}" dt="2023-11-08T10:08:52.758" v="139" actId="478"/>
          <ac:spMkLst>
            <pc:docMk/>
            <pc:sldMk cId="2790086112" sldId="277"/>
            <ac:spMk id="14343" creationId="{5ADDD5A1-8D16-C4CC-01ED-653FCB663D81}"/>
          </ac:spMkLst>
        </pc:spChg>
        <pc:spChg chg="del">
          <ac:chgData name="Sintija Laugale-Volbaka" userId="93cc4c17-ead5-4120-b5d3-299bd070e3e0" providerId="ADAL" clId="{6F18688F-31AB-4A38-845B-34438671BE78}" dt="2023-11-08T10:08:54.374" v="140" actId="478"/>
          <ac:spMkLst>
            <pc:docMk/>
            <pc:sldMk cId="2790086112" sldId="277"/>
            <ac:spMk id="14344" creationId="{7E90378E-2696-1E97-FB80-203E61E6DB61}"/>
          </ac:spMkLst>
        </pc:spChg>
        <pc:spChg chg="del">
          <ac:chgData name="Sintija Laugale-Volbaka" userId="93cc4c17-ead5-4120-b5d3-299bd070e3e0" providerId="ADAL" clId="{6F18688F-31AB-4A38-845B-34438671BE78}" dt="2023-11-08T10:08:56.391" v="141" actId="478"/>
          <ac:spMkLst>
            <pc:docMk/>
            <pc:sldMk cId="2790086112" sldId="277"/>
            <ac:spMk id="14345" creationId="{D7CB80C6-BE78-4DAE-C2AF-87F8F3F40004}"/>
          </ac:spMkLst>
        </pc:spChg>
        <pc:spChg chg="del">
          <ac:chgData name="Sintija Laugale-Volbaka" userId="93cc4c17-ead5-4120-b5d3-299bd070e3e0" providerId="ADAL" clId="{6F18688F-31AB-4A38-845B-34438671BE78}" dt="2023-11-08T10:08:57.942" v="142" actId="478"/>
          <ac:spMkLst>
            <pc:docMk/>
            <pc:sldMk cId="2790086112" sldId="277"/>
            <ac:spMk id="14346" creationId="{71209616-181E-429A-C4D6-7006EC3EFE55}"/>
          </ac:spMkLst>
        </pc:spChg>
        <pc:spChg chg="del">
          <ac:chgData name="Sintija Laugale-Volbaka" userId="93cc4c17-ead5-4120-b5d3-299bd070e3e0" providerId="ADAL" clId="{6F18688F-31AB-4A38-845B-34438671BE78}" dt="2023-11-08T10:08:59.207" v="143" actId="478"/>
          <ac:spMkLst>
            <pc:docMk/>
            <pc:sldMk cId="2790086112" sldId="277"/>
            <ac:spMk id="14347" creationId="{95271F75-88C3-3BFA-F5F3-8797EA957400}"/>
          </ac:spMkLst>
        </pc:spChg>
        <pc:graphicFrameChg chg="del">
          <ac:chgData name="Sintija Laugale-Volbaka" userId="93cc4c17-ead5-4120-b5d3-299bd070e3e0" providerId="ADAL" clId="{6F18688F-31AB-4A38-845B-34438671BE78}" dt="2023-11-08T10:08:36.474" v="133" actId="478"/>
          <ac:graphicFrameMkLst>
            <pc:docMk/>
            <pc:sldMk cId="2790086112" sldId="277"/>
            <ac:graphicFrameMk id="2" creationId="{EE462F03-D4C2-745C-CE81-5692BC9897F3}"/>
          </ac:graphicFrameMkLst>
        </pc:graphicFrameChg>
        <pc:graphicFrameChg chg="add del mod modGraphic">
          <ac:chgData name="Sintija Laugale-Volbaka" userId="93cc4c17-ead5-4120-b5d3-299bd070e3e0" providerId="ADAL" clId="{6F18688F-31AB-4A38-845B-34438671BE78}" dt="2023-11-08T10:10:44.989" v="197" actId="478"/>
          <ac:graphicFrameMkLst>
            <pc:docMk/>
            <pc:sldMk cId="2790086112" sldId="277"/>
            <ac:graphicFrameMk id="5" creationId="{BF00B790-DAEB-623E-19CB-B81D3D097498}"/>
          </ac:graphicFrameMkLst>
        </pc:graphicFrameChg>
        <pc:graphicFrameChg chg="add mod modGraphic">
          <ac:chgData name="Sintija Laugale-Volbaka" userId="93cc4c17-ead5-4120-b5d3-299bd070e3e0" providerId="ADAL" clId="{6F18688F-31AB-4A38-845B-34438671BE78}" dt="2023-11-08T15:40:41.254" v="4081" actId="12100"/>
          <ac:graphicFrameMkLst>
            <pc:docMk/>
            <pc:sldMk cId="2790086112" sldId="277"/>
            <ac:graphicFrameMk id="6" creationId="{325B4A54-A955-4CAE-F2AE-26D5449F6C34}"/>
          </ac:graphicFrameMkLst>
        </pc:graphicFrameChg>
        <pc:graphicFrameChg chg="add del modGraphic">
          <ac:chgData name="Sintija Laugale-Volbaka" userId="93cc4c17-ead5-4120-b5d3-299bd070e3e0" providerId="ADAL" clId="{6F18688F-31AB-4A38-845B-34438671BE78}" dt="2023-11-08T10:52:48.297" v="1126" actId="1032"/>
          <ac:graphicFrameMkLst>
            <pc:docMk/>
            <pc:sldMk cId="2790086112" sldId="277"/>
            <ac:graphicFrameMk id="9" creationId="{EF22ED4B-263F-E734-414B-A8A41D5BD325}"/>
          </ac:graphicFrameMkLst>
        </pc:graphicFrameChg>
        <pc:cxnChg chg="add del mod">
          <ac:chgData name="Sintija Laugale-Volbaka" userId="93cc4c17-ead5-4120-b5d3-299bd070e3e0" providerId="ADAL" clId="{6F18688F-31AB-4A38-845B-34438671BE78}" dt="2023-11-08T10:47:57.515" v="1089" actId="478"/>
          <ac:cxnSpMkLst>
            <pc:docMk/>
            <pc:sldMk cId="2790086112" sldId="277"/>
            <ac:cxnSpMk id="8" creationId="{2178F326-0D46-90F3-A182-6DC05839924A}"/>
          </ac:cxnSpMkLst>
        </pc:cxnChg>
      </pc:sldChg>
      <pc:sldChg chg="addSp delSp modSp add del mod">
        <pc:chgData name="Sintija Laugale-Volbaka" userId="93cc4c17-ead5-4120-b5d3-299bd070e3e0" providerId="ADAL" clId="{6F18688F-31AB-4A38-845B-34438671BE78}" dt="2023-11-08T10:55:31.974" v="1178" actId="2696"/>
        <pc:sldMkLst>
          <pc:docMk/>
          <pc:sldMk cId="1393851014" sldId="278"/>
        </pc:sldMkLst>
        <pc:graphicFrameChg chg="add del modGraphic">
          <ac:chgData name="Sintija Laugale-Volbaka" userId="93cc4c17-ead5-4120-b5d3-299bd070e3e0" providerId="ADAL" clId="{6F18688F-31AB-4A38-845B-34438671BE78}" dt="2023-11-08T10:52:31.361" v="1124" actId="478"/>
          <ac:graphicFrameMkLst>
            <pc:docMk/>
            <pc:sldMk cId="1393851014" sldId="278"/>
            <ac:graphicFrameMk id="2" creationId="{09AEF2A1-843B-C2B2-0C6C-38F8AB53439A}"/>
          </ac:graphicFrameMkLst>
        </pc:graphicFrameChg>
        <pc:graphicFrameChg chg="add mod modGraphic">
          <ac:chgData name="Sintija Laugale-Volbaka" userId="93cc4c17-ead5-4120-b5d3-299bd070e3e0" providerId="ADAL" clId="{6F18688F-31AB-4A38-845B-34438671BE78}" dt="2023-11-08T10:55:25.083" v="1177" actId="20577"/>
          <ac:graphicFrameMkLst>
            <pc:docMk/>
            <pc:sldMk cId="1393851014" sldId="278"/>
            <ac:graphicFrameMk id="3" creationId="{AA5B3CD1-6258-F894-7B16-3B8C49D3425D}"/>
          </ac:graphicFrameMkLst>
        </pc:graphicFrameChg>
        <pc:graphicFrameChg chg="del">
          <ac:chgData name="Sintija Laugale-Volbaka" userId="93cc4c17-ead5-4120-b5d3-299bd070e3e0" providerId="ADAL" clId="{6F18688F-31AB-4A38-845B-34438671BE78}" dt="2023-11-08T10:51:22.240" v="1122" actId="478"/>
          <ac:graphicFrameMkLst>
            <pc:docMk/>
            <pc:sldMk cId="1393851014" sldId="278"/>
            <ac:graphicFrameMk id="6" creationId="{325B4A54-A955-4CAE-F2AE-26D5449F6C34}"/>
          </ac:graphicFrameMkLst>
        </pc:graphicFrameChg>
      </pc:sldChg>
      <pc:sldChg chg="addSp delSp modSp add mod modNotesTx">
        <pc:chgData name="Sintija Laugale-Volbaka" userId="93cc4c17-ead5-4120-b5d3-299bd070e3e0" providerId="ADAL" clId="{6F18688F-31AB-4A38-845B-34438671BE78}" dt="2023-11-21T16:04:40.186" v="17163" actId="20577"/>
        <pc:sldMkLst>
          <pc:docMk/>
          <pc:sldMk cId="2425815965" sldId="278"/>
        </pc:sldMkLst>
        <pc:spChg chg="mod">
          <ac:chgData name="Sintija Laugale-Volbaka" userId="93cc4c17-ead5-4120-b5d3-299bd070e3e0" providerId="ADAL" clId="{6F18688F-31AB-4A38-845B-34438671BE78}" dt="2023-11-08T15:41:08.637" v="4083" actId="2711"/>
          <ac:spMkLst>
            <pc:docMk/>
            <pc:sldMk cId="2425815965" sldId="278"/>
            <ac:spMk id="14338" creationId="{9AD7EF3A-3D53-B414-3DD6-848D1F4EBDA0}"/>
          </ac:spMkLst>
        </pc:spChg>
        <pc:spChg chg="mod">
          <ac:chgData name="Sintija Laugale-Volbaka" userId="93cc4c17-ead5-4120-b5d3-299bd070e3e0" providerId="ADAL" clId="{6F18688F-31AB-4A38-845B-34438671BE78}" dt="2023-11-08T15:41:08.637" v="4083" actId="2711"/>
          <ac:spMkLst>
            <pc:docMk/>
            <pc:sldMk cId="2425815965" sldId="278"/>
            <ac:spMk id="14340" creationId="{F21E3C13-1993-79D2-244A-E3A7E89BA954}"/>
          </ac:spMkLst>
        </pc:spChg>
        <pc:graphicFrameChg chg="add mod modGraphic">
          <ac:chgData name="Sintija Laugale-Volbaka" userId="93cc4c17-ead5-4120-b5d3-299bd070e3e0" providerId="ADAL" clId="{6F18688F-31AB-4A38-845B-34438671BE78}" dt="2023-11-21T13:34:29.188" v="7692" actId="20577"/>
          <ac:graphicFrameMkLst>
            <pc:docMk/>
            <pc:sldMk cId="2425815965" sldId="278"/>
            <ac:graphicFrameMk id="2" creationId="{8A8B5620-620C-BF37-4970-0995D0F247C3}"/>
          </ac:graphicFrameMkLst>
        </pc:graphicFrameChg>
        <pc:graphicFrameChg chg="del">
          <ac:chgData name="Sintija Laugale-Volbaka" userId="93cc4c17-ead5-4120-b5d3-299bd070e3e0" providerId="ADAL" clId="{6F18688F-31AB-4A38-845B-34438671BE78}" dt="2023-11-08T10:55:45.367" v="1180" actId="478"/>
          <ac:graphicFrameMkLst>
            <pc:docMk/>
            <pc:sldMk cId="2425815965" sldId="278"/>
            <ac:graphicFrameMk id="6" creationId="{325B4A54-A955-4CAE-F2AE-26D5449F6C34}"/>
          </ac:graphicFrameMkLst>
        </pc:graphicFrameChg>
      </pc:sldChg>
      <pc:sldChg chg="addSp delSp modSp add mod ord modNotesTx">
        <pc:chgData name="Sintija Laugale-Volbaka" userId="93cc4c17-ead5-4120-b5d3-299bd070e3e0" providerId="ADAL" clId="{6F18688F-31AB-4A38-845B-34438671BE78}" dt="2023-11-21T16:18:29.942" v="17342" actId="20577"/>
        <pc:sldMkLst>
          <pc:docMk/>
          <pc:sldMk cId="264960632" sldId="279"/>
        </pc:sldMkLst>
        <pc:spChg chg="add del mod">
          <ac:chgData name="Sintija Laugale-Volbaka" userId="93cc4c17-ead5-4120-b5d3-299bd070e3e0" providerId="ADAL" clId="{6F18688F-31AB-4A38-845B-34438671BE78}" dt="2023-11-08T14:25:10.017" v="3335" actId="3680"/>
          <ac:spMkLst>
            <pc:docMk/>
            <pc:sldMk cId="264960632" sldId="279"/>
            <ac:spMk id="2" creationId="{D10D41B2-1085-C625-3E51-BB1AB03D79F3}"/>
          </ac:spMkLst>
        </pc:spChg>
        <pc:spChg chg="add del mod">
          <ac:chgData name="Sintija Laugale-Volbaka" userId="93cc4c17-ead5-4120-b5d3-299bd070e3e0" providerId="ADAL" clId="{6F18688F-31AB-4A38-845B-34438671BE78}" dt="2023-11-08T14:38:30.182" v="3634" actId="478"/>
          <ac:spMkLst>
            <pc:docMk/>
            <pc:sldMk cId="264960632" sldId="279"/>
            <ac:spMk id="4" creationId="{39939DAA-71AE-08EE-53BF-0A2D677E0B01}"/>
          </ac:spMkLst>
        </pc:spChg>
        <pc:spChg chg="del">
          <ac:chgData name="Sintija Laugale-Volbaka" userId="93cc4c17-ead5-4120-b5d3-299bd070e3e0" providerId="ADAL" clId="{6F18688F-31AB-4A38-845B-34438671BE78}" dt="2023-11-08T14:24:59.997" v="3334" actId="478"/>
          <ac:spMkLst>
            <pc:docMk/>
            <pc:sldMk cId="264960632" sldId="279"/>
            <ac:spMk id="5" creationId="{F0DAE374-7405-170D-3B27-803E5151CF63}"/>
          </ac:spMkLst>
        </pc:spChg>
        <pc:spChg chg="add mod">
          <ac:chgData name="Sintija Laugale-Volbaka" userId="93cc4c17-ead5-4120-b5d3-299bd070e3e0" providerId="ADAL" clId="{6F18688F-31AB-4A38-845B-34438671BE78}" dt="2023-11-08T15:46:05.504" v="4127" actId="404"/>
          <ac:spMkLst>
            <pc:docMk/>
            <pc:sldMk cId="264960632" sldId="279"/>
            <ac:spMk id="6" creationId="{F4BFA7F4-D10E-7861-9ACF-304A0945276F}"/>
          </ac:spMkLst>
        </pc:spChg>
        <pc:spChg chg="mod">
          <ac:chgData name="Sintija Laugale-Volbaka" userId="93cc4c17-ead5-4120-b5d3-299bd070e3e0" providerId="ADAL" clId="{6F18688F-31AB-4A38-845B-34438671BE78}" dt="2023-11-08T15:45:03.118" v="4116" actId="2711"/>
          <ac:spMkLst>
            <pc:docMk/>
            <pc:sldMk cId="264960632" sldId="279"/>
            <ac:spMk id="15364" creationId="{132007D4-15C6-344B-8B02-C505A4CEA443}"/>
          </ac:spMkLst>
        </pc:spChg>
        <pc:graphicFrameChg chg="add mod ord modGraphic">
          <ac:chgData name="Sintija Laugale-Volbaka" userId="93cc4c17-ead5-4120-b5d3-299bd070e3e0" providerId="ADAL" clId="{6F18688F-31AB-4A38-845B-34438671BE78}" dt="2023-11-08T15:46:23.882" v="4133" actId="14734"/>
          <ac:graphicFrameMkLst>
            <pc:docMk/>
            <pc:sldMk cId="264960632" sldId="279"/>
            <ac:graphicFrameMk id="3" creationId="{4F829C2D-BDF9-649E-8B3E-6FF129A82581}"/>
          </ac:graphicFrameMkLst>
        </pc:graphicFrameChg>
      </pc:sldChg>
      <pc:sldChg chg="delSp modSp mod modNotesTx">
        <pc:chgData name="Sintija Laugale-Volbaka" userId="93cc4c17-ead5-4120-b5d3-299bd070e3e0" providerId="ADAL" clId="{6F18688F-31AB-4A38-845B-34438671BE78}" dt="2023-11-21T16:00:36.768" v="17104" actId="790"/>
        <pc:sldMkLst>
          <pc:docMk/>
          <pc:sldMk cId="2495556684" sldId="280"/>
        </pc:sldMkLst>
        <pc:spChg chg="mod">
          <ac:chgData name="Sintija Laugale-Volbaka" userId="93cc4c17-ead5-4120-b5d3-299bd070e3e0" providerId="ADAL" clId="{6F18688F-31AB-4A38-845B-34438671BE78}" dt="2023-11-21T12:51:13.394" v="4155" actId="20577"/>
          <ac:spMkLst>
            <pc:docMk/>
            <pc:sldMk cId="2495556684" sldId="280"/>
            <ac:spMk id="7" creationId="{3D632EB3-F9AE-04F4-E640-2494D35EDEB5}"/>
          </ac:spMkLst>
        </pc:spChg>
        <pc:spChg chg="del mod">
          <ac:chgData name="Sintija Laugale-Volbaka" userId="93cc4c17-ead5-4120-b5d3-299bd070e3e0" providerId="ADAL" clId="{6F18688F-31AB-4A38-845B-34438671BE78}" dt="2023-11-21T12:50:51.526" v="4149" actId="478"/>
          <ac:spMkLst>
            <pc:docMk/>
            <pc:sldMk cId="2495556684" sldId="280"/>
            <ac:spMk id="12291" creationId="{7E0C9983-AAD6-5C3E-DA88-17A56A509BBF}"/>
          </ac:spMkLst>
        </pc:spChg>
      </pc:sldChg>
      <pc:sldChg chg="modSp add mod modNotesTx">
        <pc:chgData name="Sintija Laugale-Volbaka" userId="93cc4c17-ead5-4120-b5d3-299bd070e3e0" providerId="ADAL" clId="{6F18688F-31AB-4A38-845B-34438671BE78}" dt="2023-11-21T16:11:28.022" v="17268" actId="20577"/>
        <pc:sldMkLst>
          <pc:docMk/>
          <pc:sldMk cId="2296575753" sldId="281"/>
        </pc:sldMkLst>
        <pc:spChg chg="mod">
          <ac:chgData name="Sintija Laugale-Volbaka" userId="93cc4c17-ead5-4120-b5d3-299bd070e3e0" providerId="ADAL" clId="{6F18688F-31AB-4A38-845B-34438671BE78}" dt="2023-11-21T14:17:54.371" v="11393" actId="20577"/>
          <ac:spMkLst>
            <pc:docMk/>
            <pc:sldMk cId="2296575753" sldId="281"/>
            <ac:spMk id="15362" creationId="{615D0D32-78E2-927A-A63E-DC678640D451}"/>
          </ac:spMkLst>
        </pc:spChg>
        <pc:spChg chg="mod">
          <ac:chgData name="Sintija Laugale-Volbaka" userId="93cc4c17-ead5-4120-b5d3-299bd070e3e0" providerId="ADAL" clId="{6F18688F-31AB-4A38-845B-34438671BE78}" dt="2023-11-21T14:17:35.697" v="11391" actId="20577"/>
          <ac:spMkLst>
            <pc:docMk/>
            <pc:sldMk cId="2296575753" sldId="281"/>
            <ac:spMk id="20485" creationId="{91BF1007-3EF0-F354-CDE6-305D71F7509B}"/>
          </ac:spMkLst>
        </pc:spChg>
      </pc:sldChg>
    </pc:docChg>
  </pc:docChgLst>
  <pc:docChgLst>
    <pc:chgData name="Anda Ellēna-Alēna" userId="S::anda.ellena-alena@cfla.gov.lv::e237c7fb-5d49-4237-9192-9ba94748dfa9" providerId="AD" clId="Web-{8375B80E-510F-B4F6-4C6A-DE303842BB07}"/>
    <pc:docChg chg="modSld">
      <pc:chgData name="Anda Ellēna-Alēna" userId="S::anda.ellena-alena@cfla.gov.lv::e237c7fb-5d49-4237-9192-9ba94748dfa9" providerId="AD" clId="Web-{8375B80E-510F-B4F6-4C6A-DE303842BB07}" dt="2024-04-09T06:21:59.801" v="15" actId="20577"/>
      <pc:docMkLst>
        <pc:docMk/>
      </pc:docMkLst>
      <pc:sldChg chg="modSp">
        <pc:chgData name="Anda Ellēna-Alēna" userId="S::anda.ellena-alena@cfla.gov.lv::e237c7fb-5d49-4237-9192-9ba94748dfa9" providerId="AD" clId="Web-{8375B80E-510F-B4F6-4C6A-DE303842BB07}" dt="2024-04-09T06:21:59.801" v="15" actId="20577"/>
        <pc:sldMkLst>
          <pc:docMk/>
          <pc:sldMk cId="1618670327" sldId="325"/>
        </pc:sldMkLst>
        <pc:spChg chg="mod">
          <ac:chgData name="Anda Ellēna-Alēna" userId="S::anda.ellena-alena@cfla.gov.lv::e237c7fb-5d49-4237-9192-9ba94748dfa9" providerId="AD" clId="Web-{8375B80E-510F-B4F6-4C6A-DE303842BB07}" dt="2024-04-09T06:21:59.801" v="15" actId="20577"/>
          <ac:spMkLst>
            <pc:docMk/>
            <pc:sldMk cId="1618670327" sldId="325"/>
            <ac:spMk id="6" creationId="{CD4AB12E-15FC-1ED6-EDB3-D3B552099C1B}"/>
          </ac:spMkLst>
        </pc:spChg>
      </pc:sldChg>
    </pc:docChg>
  </pc:docChgLst>
  <pc:docChgLst>
    <pc:chgData name="Laura Grodze" userId="a5354e63-ba30-4474-a9fb-2a27ab9de11f" providerId="ADAL" clId="{C2AFD774-FBCC-414D-9BB4-084A84BD8B39}"/>
    <pc:docChg chg="undo custSel addSld delSld modSld">
      <pc:chgData name="Laura Grodze" userId="a5354e63-ba30-4474-a9fb-2a27ab9de11f" providerId="ADAL" clId="{C2AFD774-FBCC-414D-9BB4-084A84BD8B39}" dt="2023-11-15T14:58:55.665" v="51" actId="47"/>
      <pc:docMkLst>
        <pc:docMk/>
      </pc:docMkLst>
      <pc:sldChg chg="addSp delSp modSp add mod">
        <pc:chgData name="Laura Grodze" userId="a5354e63-ba30-4474-a9fb-2a27ab9de11f" providerId="ADAL" clId="{C2AFD774-FBCC-414D-9BB4-084A84BD8B39}" dt="2023-11-15T14:58:38.079" v="50" actId="1076"/>
        <pc:sldMkLst>
          <pc:docMk/>
          <pc:sldMk cId="0" sldId="256"/>
        </pc:sldMkLst>
        <pc:spChg chg="add mod">
          <ac:chgData name="Laura Grodze" userId="a5354e63-ba30-4474-a9fb-2a27ab9de11f" providerId="ADAL" clId="{C2AFD774-FBCC-414D-9BB4-084A84BD8B39}" dt="2023-11-15T14:58:26.942" v="48" actId="122"/>
          <ac:spMkLst>
            <pc:docMk/>
            <pc:sldMk cId="0" sldId="256"/>
            <ac:spMk id="2" creationId="{663A5EDC-41F9-268C-9772-8FFDAF398408}"/>
          </ac:spMkLst>
        </pc:spChg>
        <pc:spChg chg="del">
          <ac:chgData name="Laura Grodze" userId="a5354e63-ba30-4474-a9fb-2a27ab9de11f" providerId="ADAL" clId="{C2AFD774-FBCC-414D-9BB4-084A84BD8B39}" dt="2023-11-15T14:58:23.294" v="45" actId="478"/>
          <ac:spMkLst>
            <pc:docMk/>
            <pc:sldMk cId="0" sldId="256"/>
            <ac:spMk id="21506" creationId="{AEA3BC9A-7A2C-F435-5ABD-EDD13484628E}"/>
          </ac:spMkLst>
        </pc:spChg>
        <pc:picChg chg="mod">
          <ac:chgData name="Laura Grodze" userId="a5354e63-ba30-4474-a9fb-2a27ab9de11f" providerId="ADAL" clId="{C2AFD774-FBCC-414D-9BB4-084A84BD8B39}" dt="2023-11-15T14:58:38.079" v="50" actId="1076"/>
          <ac:picMkLst>
            <pc:docMk/>
            <pc:sldMk cId="0" sldId="256"/>
            <ac:picMk id="21508" creationId="{638FC1AE-8F1D-28BF-11B0-8210492EA053}"/>
          </ac:picMkLst>
        </pc:picChg>
      </pc:sldChg>
      <pc:sldChg chg="modSp">
        <pc:chgData name="Laura Grodze" userId="a5354e63-ba30-4474-a9fb-2a27ab9de11f" providerId="ADAL" clId="{C2AFD774-FBCC-414D-9BB4-084A84BD8B39}" dt="2023-11-15T14:48:20.875" v="10"/>
        <pc:sldMkLst>
          <pc:docMk/>
          <pc:sldMk cId="0" sldId="261"/>
        </pc:sldMkLst>
        <pc:graphicFrameChg chg="mod">
          <ac:chgData name="Laura Grodze" userId="a5354e63-ba30-4474-a9fb-2a27ab9de11f" providerId="ADAL" clId="{C2AFD774-FBCC-414D-9BB4-084A84BD8B39}" dt="2023-11-15T14:48:20.875" v="10"/>
          <ac:graphicFrameMkLst>
            <pc:docMk/>
            <pc:sldMk cId="0" sldId="261"/>
            <ac:graphicFrameMk id="2" creationId="{1AEEF371-2ECB-7C23-22BA-89A59F3D19E8}"/>
          </ac:graphicFrameMkLst>
        </pc:graphicFrameChg>
      </pc:sldChg>
      <pc:sldChg chg="del">
        <pc:chgData name="Laura Grodze" userId="a5354e63-ba30-4474-a9fb-2a27ab9de11f" providerId="ADAL" clId="{C2AFD774-FBCC-414D-9BB4-084A84BD8B39}" dt="2023-11-15T14:58:55.665" v="51" actId="47"/>
        <pc:sldMkLst>
          <pc:docMk/>
          <pc:sldMk cId="0" sldId="264"/>
        </pc:sldMkLst>
      </pc:sldChg>
      <pc:sldChg chg="modSp mod">
        <pc:chgData name="Laura Grodze" userId="a5354e63-ba30-4474-a9fb-2a27ab9de11f" providerId="ADAL" clId="{C2AFD774-FBCC-414D-9BB4-084A84BD8B39}" dt="2023-11-15T14:47:15.831" v="5" actId="20577"/>
        <pc:sldMkLst>
          <pc:docMk/>
          <pc:sldMk cId="0" sldId="272"/>
        </pc:sldMkLst>
        <pc:spChg chg="mod">
          <ac:chgData name="Laura Grodze" userId="a5354e63-ba30-4474-a9fb-2a27ab9de11f" providerId="ADAL" clId="{C2AFD774-FBCC-414D-9BB4-084A84BD8B39}" dt="2023-11-15T14:47:15.831" v="5" actId="20577"/>
          <ac:spMkLst>
            <pc:docMk/>
            <pc:sldMk cId="0" sldId="272"/>
            <ac:spMk id="15363" creationId="{F21FC9B3-FB00-F2E4-FE39-D6DEABF2B2D8}"/>
          </ac:spMkLst>
        </pc:spChg>
      </pc:sldChg>
      <pc:sldChg chg="modSp mod">
        <pc:chgData name="Laura Grodze" userId="a5354e63-ba30-4474-a9fb-2a27ab9de11f" providerId="ADAL" clId="{C2AFD774-FBCC-414D-9BB4-084A84BD8B39}" dt="2023-11-15T14:51:42.277" v="12" actId="20577"/>
        <pc:sldMkLst>
          <pc:docMk/>
          <pc:sldMk cId="0" sldId="274"/>
        </pc:sldMkLst>
        <pc:spChg chg="mod">
          <ac:chgData name="Laura Grodze" userId="a5354e63-ba30-4474-a9fb-2a27ab9de11f" providerId="ADAL" clId="{C2AFD774-FBCC-414D-9BB4-084A84BD8B39}" dt="2023-11-15T14:51:42.277" v="12" actId="20577"/>
          <ac:spMkLst>
            <pc:docMk/>
            <pc:sldMk cId="0" sldId="274"/>
            <ac:spMk id="5" creationId="{D480EA81-440A-FDBD-520B-318040299735}"/>
          </ac:spMkLst>
        </pc:spChg>
      </pc:sldChg>
      <pc:sldChg chg="modSp">
        <pc:chgData name="Laura Grodze" userId="a5354e63-ba30-4474-a9fb-2a27ab9de11f" providerId="ADAL" clId="{C2AFD774-FBCC-414D-9BB4-084A84BD8B39}" dt="2023-11-15T14:44:26.833" v="3" actId="20577"/>
        <pc:sldMkLst>
          <pc:docMk/>
          <pc:sldMk cId="2425815965" sldId="278"/>
        </pc:sldMkLst>
        <pc:graphicFrameChg chg="mod">
          <ac:chgData name="Laura Grodze" userId="a5354e63-ba30-4474-a9fb-2a27ab9de11f" providerId="ADAL" clId="{C2AFD774-FBCC-414D-9BB4-084A84BD8B39}" dt="2023-11-15T14:44:26.833" v="3" actId="20577"/>
          <ac:graphicFrameMkLst>
            <pc:docMk/>
            <pc:sldMk cId="2425815965" sldId="278"/>
            <ac:graphicFrameMk id="2" creationId="{8A8B5620-620C-BF37-4970-0995D0F247C3}"/>
          </ac:graphicFrameMkLst>
        </pc:graphicFrameChg>
      </pc:sldChg>
      <pc:sldChg chg="modSp mod">
        <pc:chgData name="Laura Grodze" userId="a5354e63-ba30-4474-a9fb-2a27ab9de11f" providerId="ADAL" clId="{C2AFD774-FBCC-414D-9BB4-084A84BD8B39}" dt="2023-11-15T14:55:03.170" v="43" actId="14734"/>
        <pc:sldMkLst>
          <pc:docMk/>
          <pc:sldMk cId="264960632" sldId="279"/>
        </pc:sldMkLst>
        <pc:graphicFrameChg chg="mod modGraphic">
          <ac:chgData name="Laura Grodze" userId="a5354e63-ba30-4474-a9fb-2a27ab9de11f" providerId="ADAL" clId="{C2AFD774-FBCC-414D-9BB4-084A84BD8B39}" dt="2023-11-15T14:55:03.170" v="43" actId="14734"/>
          <ac:graphicFrameMkLst>
            <pc:docMk/>
            <pc:sldMk cId="264960632" sldId="279"/>
            <ac:graphicFrameMk id="3" creationId="{4F829C2D-BDF9-649E-8B3E-6FF129A82581}"/>
          </ac:graphicFrameMkLst>
        </pc:graphicFrameChg>
      </pc:sldChg>
    </pc:docChg>
  </pc:docChgLst>
  <pc:docChgLst>
    <pc:chgData name="Sintija Laugale-Volbaka" userId="93cc4c17-ead5-4120-b5d3-299bd070e3e0" providerId="ADAL" clId="{6036D557-6131-41E5-A253-1DDC759282AF}"/>
    <pc:docChg chg="undo redo custSel addSld delSld modSld sldOrd">
      <pc:chgData name="Sintija Laugale-Volbaka" userId="93cc4c17-ead5-4120-b5d3-299bd070e3e0" providerId="ADAL" clId="{6036D557-6131-41E5-A253-1DDC759282AF}" dt="2023-12-04T08:12:55.965" v="18115" actId="20577"/>
      <pc:docMkLst>
        <pc:docMk/>
      </pc:docMkLst>
      <pc:sldChg chg="addSp delSp modSp mod ord modNotesTx">
        <pc:chgData name="Sintija Laugale-Volbaka" userId="93cc4c17-ead5-4120-b5d3-299bd070e3e0" providerId="ADAL" clId="{6036D557-6131-41E5-A253-1DDC759282AF}" dt="2023-12-03T20:53:30.220" v="17351" actId="20577"/>
        <pc:sldMkLst>
          <pc:docMk/>
          <pc:sldMk cId="0" sldId="256"/>
        </pc:sldMkLst>
        <pc:spChg chg="mod">
          <ac:chgData name="Sintija Laugale-Volbaka" userId="93cc4c17-ead5-4120-b5d3-299bd070e3e0" providerId="ADAL" clId="{6036D557-6131-41E5-A253-1DDC759282AF}" dt="2023-12-03T20:43:22.746" v="16792" actId="255"/>
          <ac:spMkLst>
            <pc:docMk/>
            <pc:sldMk cId="0" sldId="256"/>
            <ac:spMk id="2" creationId="{663A5EDC-41F9-268C-9772-8FFDAF398408}"/>
          </ac:spMkLst>
        </pc:spChg>
        <pc:picChg chg="add mod">
          <ac:chgData name="Sintija Laugale-Volbaka" userId="93cc4c17-ead5-4120-b5d3-299bd070e3e0" providerId="ADAL" clId="{6036D557-6131-41E5-A253-1DDC759282AF}" dt="2023-12-03T20:39:36.385" v="16760" actId="1076"/>
          <ac:picMkLst>
            <pc:docMk/>
            <pc:sldMk cId="0" sldId="256"/>
            <ac:picMk id="4098" creationId="{BB8E6CBF-9939-EC8D-F4E4-3AC244DA1AC7}"/>
          </ac:picMkLst>
        </pc:picChg>
        <pc:picChg chg="del">
          <ac:chgData name="Sintija Laugale-Volbaka" userId="93cc4c17-ead5-4120-b5d3-299bd070e3e0" providerId="ADAL" clId="{6036D557-6131-41E5-A253-1DDC759282AF}" dt="2023-12-03T20:39:32.048" v="16758" actId="478"/>
          <ac:picMkLst>
            <pc:docMk/>
            <pc:sldMk cId="0" sldId="256"/>
            <ac:picMk id="21507" creationId="{4EEC3666-EF8C-4B1A-16DF-513878FFAD65}"/>
          </ac:picMkLst>
        </pc:picChg>
      </pc:sldChg>
      <pc:sldChg chg="modSp del mod">
        <pc:chgData name="Sintija Laugale-Volbaka" userId="93cc4c17-ead5-4120-b5d3-299bd070e3e0" providerId="ADAL" clId="{6036D557-6131-41E5-A253-1DDC759282AF}" dt="2023-12-03T18:12:41.994" v="10107" actId="47"/>
        <pc:sldMkLst>
          <pc:docMk/>
          <pc:sldMk cId="0" sldId="259"/>
        </pc:sldMkLst>
        <pc:graphicFrameChg chg="modGraphic">
          <ac:chgData name="Sintija Laugale-Volbaka" userId="93cc4c17-ead5-4120-b5d3-299bd070e3e0" providerId="ADAL" clId="{6036D557-6131-41E5-A253-1DDC759282AF}" dt="2023-12-03T18:07:02.687" v="10033" actId="20577"/>
          <ac:graphicFrameMkLst>
            <pc:docMk/>
            <pc:sldMk cId="0" sldId="259"/>
            <ac:graphicFrameMk id="2" creationId="{0C540894-2337-2D36-9500-C2619F90AB5A}"/>
          </ac:graphicFrameMkLst>
        </pc:graphicFrameChg>
      </pc:sldChg>
      <pc:sldChg chg="del">
        <pc:chgData name="Sintija Laugale-Volbaka" userId="93cc4c17-ead5-4120-b5d3-299bd070e3e0" providerId="ADAL" clId="{6036D557-6131-41E5-A253-1DDC759282AF}" dt="2023-12-03T18:12:25.391" v="10102" actId="47"/>
        <pc:sldMkLst>
          <pc:docMk/>
          <pc:sldMk cId="0" sldId="260"/>
        </pc:sldMkLst>
      </pc:sldChg>
      <pc:sldChg chg="del">
        <pc:chgData name="Sintija Laugale-Volbaka" userId="93cc4c17-ead5-4120-b5d3-299bd070e3e0" providerId="ADAL" clId="{6036D557-6131-41E5-A253-1DDC759282AF}" dt="2023-12-03T17:25:52.144" v="6860" actId="47"/>
        <pc:sldMkLst>
          <pc:docMk/>
          <pc:sldMk cId="0" sldId="261"/>
        </pc:sldMkLst>
      </pc:sldChg>
      <pc:sldChg chg="delSp modSp del mod">
        <pc:chgData name="Sintija Laugale-Volbaka" userId="93cc4c17-ead5-4120-b5d3-299bd070e3e0" providerId="ADAL" clId="{6036D557-6131-41E5-A253-1DDC759282AF}" dt="2023-12-03T16:21:12.333" v="5563" actId="2696"/>
        <pc:sldMkLst>
          <pc:docMk/>
          <pc:sldMk cId="0" sldId="265"/>
        </pc:sldMkLst>
        <pc:spChg chg="mod">
          <ac:chgData name="Sintija Laugale-Volbaka" userId="93cc4c17-ead5-4120-b5d3-299bd070e3e0" providerId="ADAL" clId="{6036D557-6131-41E5-A253-1DDC759282AF}" dt="2023-12-03T15:32:30.509" v="3920" actId="6549"/>
          <ac:spMkLst>
            <pc:docMk/>
            <pc:sldMk cId="0" sldId="265"/>
            <ac:spMk id="3" creationId="{8BF882AD-9EB7-A3EE-18FD-967C9BBA1702}"/>
          </ac:spMkLst>
        </pc:spChg>
        <pc:picChg chg="del">
          <ac:chgData name="Sintija Laugale-Volbaka" userId="93cc4c17-ead5-4120-b5d3-299bd070e3e0" providerId="ADAL" clId="{6036D557-6131-41E5-A253-1DDC759282AF}" dt="2023-12-03T15:32:31.625" v="3921" actId="478"/>
          <ac:picMkLst>
            <pc:docMk/>
            <pc:sldMk cId="0" sldId="265"/>
            <ac:picMk id="5" creationId="{4FED99DC-6C22-86DF-316D-09EB5914545A}"/>
          </ac:picMkLst>
        </pc:picChg>
      </pc:sldChg>
      <pc:sldChg chg="del">
        <pc:chgData name="Sintija Laugale-Volbaka" userId="93cc4c17-ead5-4120-b5d3-299bd070e3e0" providerId="ADAL" clId="{6036D557-6131-41E5-A253-1DDC759282AF}" dt="2023-12-03T17:02:08.171" v="6491" actId="47"/>
        <pc:sldMkLst>
          <pc:docMk/>
          <pc:sldMk cId="0" sldId="266"/>
        </pc:sldMkLst>
      </pc:sldChg>
      <pc:sldChg chg="addSp delSp modSp mod modNotesTx">
        <pc:chgData name="Sintija Laugale-Volbaka" userId="93cc4c17-ead5-4120-b5d3-299bd070e3e0" providerId="ADAL" clId="{6036D557-6131-41E5-A253-1DDC759282AF}" dt="2023-12-03T20:31:38.529" v="16650" actId="790"/>
        <pc:sldMkLst>
          <pc:docMk/>
          <pc:sldMk cId="0" sldId="267"/>
        </pc:sldMkLst>
        <pc:spChg chg="mod">
          <ac:chgData name="Sintija Laugale-Volbaka" userId="93cc4c17-ead5-4120-b5d3-299bd070e3e0" providerId="ADAL" clId="{6036D557-6131-41E5-A253-1DDC759282AF}" dt="2023-12-03T20:31:30.068" v="16649" actId="790"/>
          <ac:spMkLst>
            <pc:docMk/>
            <pc:sldMk cId="0" sldId="267"/>
            <ac:spMk id="3" creationId="{2CB0B608-CF0D-B978-C6C7-7601F6703113}"/>
          </ac:spMkLst>
        </pc:spChg>
        <pc:spChg chg="mod">
          <ac:chgData name="Sintija Laugale-Volbaka" userId="93cc4c17-ead5-4120-b5d3-299bd070e3e0" providerId="ADAL" clId="{6036D557-6131-41E5-A253-1DDC759282AF}" dt="2023-12-03T18:13:27.195" v="10111" actId="20577"/>
          <ac:spMkLst>
            <pc:docMk/>
            <pc:sldMk cId="0" sldId="267"/>
            <ac:spMk id="16386" creationId="{8C9551E7-386E-DB65-3221-396953B5C314}"/>
          </ac:spMkLst>
        </pc:spChg>
        <pc:picChg chg="del">
          <ac:chgData name="Sintija Laugale-Volbaka" userId="93cc4c17-ead5-4120-b5d3-299bd070e3e0" providerId="ADAL" clId="{6036D557-6131-41E5-A253-1DDC759282AF}" dt="2023-12-03T16:46:50.183" v="6127" actId="478"/>
          <ac:picMkLst>
            <pc:docMk/>
            <pc:sldMk cId="0" sldId="267"/>
            <ac:picMk id="4" creationId="{9D33FE25-D287-A60D-D2D2-0FA85B623357}"/>
          </ac:picMkLst>
        </pc:picChg>
        <pc:picChg chg="add mod">
          <ac:chgData name="Sintija Laugale-Volbaka" userId="93cc4c17-ead5-4120-b5d3-299bd070e3e0" providerId="ADAL" clId="{6036D557-6131-41E5-A253-1DDC759282AF}" dt="2023-12-03T16:48:12.474" v="6130" actId="14100"/>
          <ac:picMkLst>
            <pc:docMk/>
            <pc:sldMk cId="0" sldId="267"/>
            <ac:picMk id="5" creationId="{B46EE1E8-3435-4A54-221E-552DFB31EEED}"/>
          </ac:picMkLst>
        </pc:picChg>
      </pc:sldChg>
      <pc:sldChg chg="addSp delSp modSp mod modNotesTx">
        <pc:chgData name="Sintija Laugale-Volbaka" userId="93cc4c17-ead5-4120-b5d3-299bd070e3e0" providerId="ADAL" clId="{6036D557-6131-41E5-A253-1DDC759282AF}" dt="2023-12-03T20:31:55.776" v="16652" actId="313"/>
        <pc:sldMkLst>
          <pc:docMk/>
          <pc:sldMk cId="0" sldId="268"/>
        </pc:sldMkLst>
        <pc:spChg chg="mod">
          <ac:chgData name="Sintija Laugale-Volbaka" userId="93cc4c17-ead5-4120-b5d3-299bd070e3e0" providerId="ADAL" clId="{6036D557-6131-41E5-A253-1DDC759282AF}" dt="2023-12-03T17:01:11.960" v="6487" actId="113"/>
          <ac:spMkLst>
            <pc:docMk/>
            <pc:sldMk cId="0" sldId="268"/>
            <ac:spMk id="3" creationId="{AE2470BC-03CE-C931-5FA0-690B8B6A95C0}"/>
          </ac:spMkLst>
        </pc:spChg>
        <pc:spChg chg="mod">
          <ac:chgData name="Sintija Laugale-Volbaka" userId="93cc4c17-ead5-4120-b5d3-299bd070e3e0" providerId="ADAL" clId="{6036D557-6131-41E5-A253-1DDC759282AF}" dt="2023-12-03T18:13:31.771" v="10115" actId="20577"/>
          <ac:spMkLst>
            <pc:docMk/>
            <pc:sldMk cId="0" sldId="268"/>
            <ac:spMk id="17410" creationId="{FD14A7AF-645C-742D-F4EC-1C3ED2619EA2}"/>
          </ac:spMkLst>
        </pc:spChg>
        <pc:picChg chg="add del">
          <ac:chgData name="Sintija Laugale-Volbaka" userId="93cc4c17-ead5-4120-b5d3-299bd070e3e0" providerId="ADAL" clId="{6036D557-6131-41E5-A253-1DDC759282AF}" dt="2023-12-03T16:52:33.608" v="6220" actId="22"/>
          <ac:picMkLst>
            <pc:docMk/>
            <pc:sldMk cId="0" sldId="268"/>
            <ac:picMk id="4" creationId="{0DDA6DD3-52A1-48F0-A5A8-75E41A6BDEF6}"/>
          </ac:picMkLst>
        </pc:picChg>
        <pc:picChg chg="add del mod">
          <ac:chgData name="Sintija Laugale-Volbaka" userId="93cc4c17-ead5-4120-b5d3-299bd070e3e0" providerId="ADAL" clId="{6036D557-6131-41E5-A253-1DDC759282AF}" dt="2023-12-03T16:52:32.351" v="6218" actId="22"/>
          <ac:picMkLst>
            <pc:docMk/>
            <pc:sldMk cId="0" sldId="268"/>
            <ac:picMk id="6" creationId="{A1F3E7CB-DC05-1435-F6F7-2050602ED750}"/>
          </ac:picMkLst>
        </pc:picChg>
        <pc:picChg chg="add mod">
          <ac:chgData name="Sintija Laugale-Volbaka" userId="93cc4c17-ead5-4120-b5d3-299bd070e3e0" providerId="ADAL" clId="{6036D557-6131-41E5-A253-1DDC759282AF}" dt="2023-12-03T16:52:54.339" v="6227" actId="1076"/>
          <ac:picMkLst>
            <pc:docMk/>
            <pc:sldMk cId="0" sldId="268"/>
            <ac:picMk id="8" creationId="{E49A6613-CD7B-4C09-6060-B6873D0B3973}"/>
          </ac:picMkLst>
        </pc:picChg>
        <pc:picChg chg="add del mod">
          <ac:chgData name="Sintija Laugale-Volbaka" userId="93cc4c17-ead5-4120-b5d3-299bd070e3e0" providerId="ADAL" clId="{6036D557-6131-41E5-A253-1DDC759282AF}" dt="2023-12-03T16:52:57.035" v="6228" actId="1076"/>
          <ac:picMkLst>
            <pc:docMk/>
            <pc:sldMk cId="0" sldId="268"/>
            <ac:picMk id="17413" creationId="{D698224F-F44D-5CB8-533C-5B23B0AD8DA5}"/>
          </ac:picMkLst>
        </pc:picChg>
      </pc:sldChg>
      <pc:sldChg chg="del">
        <pc:chgData name="Sintija Laugale-Volbaka" userId="93cc4c17-ead5-4120-b5d3-299bd070e3e0" providerId="ADAL" clId="{6036D557-6131-41E5-A253-1DDC759282AF}" dt="2023-12-03T17:01:45.459" v="6490" actId="47"/>
        <pc:sldMkLst>
          <pc:docMk/>
          <pc:sldMk cId="0" sldId="269"/>
        </pc:sldMkLst>
      </pc:sldChg>
      <pc:sldChg chg="addSp delSp modSp add del mod ord modNotesTx">
        <pc:chgData name="Sintija Laugale-Volbaka" userId="93cc4c17-ead5-4120-b5d3-299bd070e3e0" providerId="ADAL" clId="{6036D557-6131-41E5-A253-1DDC759282AF}" dt="2023-12-03T18:42:37.413" v="10885" actId="47"/>
        <pc:sldMkLst>
          <pc:docMk/>
          <pc:sldMk cId="0" sldId="272"/>
        </pc:sldMkLst>
        <pc:spChg chg="add del mod">
          <ac:chgData name="Sintija Laugale-Volbaka" userId="93cc4c17-ead5-4120-b5d3-299bd070e3e0" providerId="ADAL" clId="{6036D557-6131-41E5-A253-1DDC759282AF}" dt="2023-12-03T17:12:51.847" v="6694" actId="478"/>
          <ac:spMkLst>
            <pc:docMk/>
            <pc:sldMk cId="0" sldId="272"/>
            <ac:spMk id="2" creationId="{F6EBC6D1-E1DC-D55C-E962-CE12355AB9C5}"/>
          </ac:spMkLst>
        </pc:spChg>
        <pc:spChg chg="add mod">
          <ac:chgData name="Sintija Laugale-Volbaka" userId="93cc4c17-ead5-4120-b5d3-299bd070e3e0" providerId="ADAL" clId="{6036D557-6131-41E5-A253-1DDC759282AF}" dt="2023-12-03T17:13:17.885" v="6701" actId="21"/>
          <ac:spMkLst>
            <pc:docMk/>
            <pc:sldMk cId="0" sldId="272"/>
            <ac:spMk id="3" creationId="{AC39E7EA-7E66-24EE-F1DE-754900FD55AE}"/>
          </ac:spMkLst>
        </pc:spChg>
        <pc:spChg chg="del">
          <ac:chgData name="Sintija Laugale-Volbaka" userId="93cc4c17-ead5-4120-b5d3-299bd070e3e0" providerId="ADAL" clId="{6036D557-6131-41E5-A253-1DDC759282AF}" dt="2023-12-03T17:13:17.885" v="6701" actId="21"/>
          <ac:spMkLst>
            <pc:docMk/>
            <pc:sldMk cId="0" sldId="272"/>
            <ac:spMk id="5" creationId="{C2764A49-34A3-F995-E5DF-8D31B2836781}"/>
          </ac:spMkLst>
        </pc:spChg>
        <pc:spChg chg="add mod">
          <ac:chgData name="Sintija Laugale-Volbaka" userId="93cc4c17-ead5-4120-b5d3-299bd070e3e0" providerId="ADAL" clId="{6036D557-6131-41E5-A253-1DDC759282AF}" dt="2023-12-03T18:35:47.544" v="10841" actId="255"/>
          <ac:spMkLst>
            <pc:docMk/>
            <pc:sldMk cId="0" sldId="272"/>
            <ac:spMk id="6" creationId="{6A26D7B4-DEC8-B02F-1E15-9AFDC974F976}"/>
          </ac:spMkLst>
        </pc:spChg>
        <pc:spChg chg="mod">
          <ac:chgData name="Sintija Laugale-Volbaka" userId="93cc4c17-ead5-4120-b5d3-299bd070e3e0" providerId="ADAL" clId="{6036D557-6131-41E5-A253-1DDC759282AF}" dt="2023-12-03T18:34:08.901" v="10767" actId="1076"/>
          <ac:spMkLst>
            <pc:docMk/>
            <pc:sldMk cId="0" sldId="272"/>
            <ac:spMk id="18434" creationId="{401C5F80-2435-4D2E-B465-915C76607E98}"/>
          </ac:spMkLst>
        </pc:spChg>
        <pc:picChg chg="mod">
          <ac:chgData name="Sintija Laugale-Volbaka" userId="93cc4c17-ead5-4120-b5d3-299bd070e3e0" providerId="ADAL" clId="{6036D557-6131-41E5-A253-1DDC759282AF}" dt="2023-12-03T18:34:31.421" v="10775" actId="1076"/>
          <ac:picMkLst>
            <pc:docMk/>
            <pc:sldMk cId="0" sldId="272"/>
            <ac:picMk id="3" creationId="{2FD51E71-12DE-4D10-BDFE-096796B9C44E}"/>
          </ac:picMkLst>
        </pc:picChg>
        <pc:picChg chg="add del mod">
          <ac:chgData name="Sintija Laugale-Volbaka" userId="93cc4c17-ead5-4120-b5d3-299bd070e3e0" providerId="ADAL" clId="{6036D557-6131-41E5-A253-1DDC759282AF}" dt="2023-12-03T18:41:05.111" v="10858" actId="21"/>
          <ac:picMkLst>
            <pc:docMk/>
            <pc:sldMk cId="0" sldId="272"/>
            <ac:picMk id="4" creationId="{357AF45A-F6E6-1BCE-9B26-6EE38FC866BC}"/>
          </ac:picMkLst>
        </pc:picChg>
        <pc:picChg chg="del">
          <ac:chgData name="Sintija Laugale-Volbaka" userId="93cc4c17-ead5-4120-b5d3-299bd070e3e0" providerId="ADAL" clId="{6036D557-6131-41E5-A253-1DDC759282AF}" dt="2023-12-03T17:09:18.065" v="6693" actId="478"/>
          <ac:picMkLst>
            <pc:docMk/>
            <pc:sldMk cId="0" sldId="272"/>
            <ac:picMk id="4" creationId="{75239B51-6D44-7E42-3955-F3D9A0977F55}"/>
          </ac:picMkLst>
        </pc:picChg>
        <pc:picChg chg="del">
          <ac:chgData name="Sintija Laugale-Volbaka" userId="93cc4c17-ead5-4120-b5d3-299bd070e3e0" providerId="ADAL" clId="{6036D557-6131-41E5-A253-1DDC759282AF}" dt="2023-12-03T18:32:15.233" v="10759" actId="478"/>
          <ac:picMkLst>
            <pc:docMk/>
            <pc:sldMk cId="0" sldId="272"/>
            <ac:picMk id="5" creationId="{F3E19C16-539C-7560-288D-99A6506BC4A9}"/>
          </ac:picMkLst>
        </pc:picChg>
      </pc:sldChg>
      <pc:sldChg chg="del">
        <pc:chgData name="Sintija Laugale-Volbaka" userId="93cc4c17-ead5-4120-b5d3-299bd070e3e0" providerId="ADAL" clId="{6036D557-6131-41E5-A253-1DDC759282AF}" dt="2023-12-03T18:12:26.335" v="10103" actId="47"/>
        <pc:sldMkLst>
          <pc:docMk/>
          <pc:sldMk cId="0" sldId="273"/>
        </pc:sldMkLst>
      </pc:sldChg>
      <pc:sldChg chg="del">
        <pc:chgData name="Sintija Laugale-Volbaka" userId="93cc4c17-ead5-4120-b5d3-299bd070e3e0" providerId="ADAL" clId="{6036D557-6131-41E5-A253-1DDC759282AF}" dt="2023-12-03T18:12:27.369" v="10104" actId="47"/>
        <pc:sldMkLst>
          <pc:docMk/>
          <pc:sldMk cId="0" sldId="274"/>
        </pc:sldMkLst>
      </pc:sldChg>
      <pc:sldChg chg="del">
        <pc:chgData name="Sintija Laugale-Volbaka" userId="93cc4c17-ead5-4120-b5d3-299bd070e3e0" providerId="ADAL" clId="{6036D557-6131-41E5-A253-1DDC759282AF}" dt="2023-12-03T18:12:36.296" v="10106" actId="47"/>
        <pc:sldMkLst>
          <pc:docMk/>
          <pc:sldMk cId="0" sldId="275"/>
        </pc:sldMkLst>
      </pc:sldChg>
      <pc:sldChg chg="modSp mod modNotesTx">
        <pc:chgData name="Sintija Laugale-Volbaka" userId="93cc4c17-ead5-4120-b5d3-299bd070e3e0" providerId="ADAL" clId="{6036D557-6131-41E5-A253-1DDC759282AF}" dt="2023-12-03T20:19:46.387" v="16304" actId="6549"/>
        <pc:sldMkLst>
          <pc:docMk/>
          <pc:sldMk cId="0" sldId="276"/>
        </pc:sldMkLst>
        <pc:spChg chg="mod">
          <ac:chgData name="Sintija Laugale-Volbaka" userId="93cc4c17-ead5-4120-b5d3-299bd070e3e0" providerId="ADAL" clId="{6036D557-6131-41E5-A253-1DDC759282AF}" dt="2023-12-03T20:19:46.387" v="16304" actId="6549"/>
          <ac:spMkLst>
            <pc:docMk/>
            <pc:sldMk cId="0" sldId="276"/>
            <ac:spMk id="13315" creationId="{B834BB0E-F4DC-C089-D2D4-6E6004461807}"/>
          </ac:spMkLst>
        </pc:spChg>
      </pc:sldChg>
      <pc:sldChg chg="addSp delSp modSp del mod modNotesTx">
        <pc:chgData name="Sintija Laugale-Volbaka" userId="93cc4c17-ead5-4120-b5d3-299bd070e3e0" providerId="ADAL" clId="{6036D557-6131-41E5-A253-1DDC759282AF}" dt="2023-12-03T16:44:33.386" v="6045" actId="2696"/>
        <pc:sldMkLst>
          <pc:docMk/>
          <pc:sldMk cId="2790086112" sldId="277"/>
        </pc:sldMkLst>
        <pc:spChg chg="add mod">
          <ac:chgData name="Sintija Laugale-Volbaka" userId="93cc4c17-ead5-4120-b5d3-299bd070e3e0" providerId="ADAL" clId="{6036D557-6131-41E5-A253-1DDC759282AF}" dt="2023-12-03T15:28:14.475" v="3870" actId="1076"/>
          <ac:spMkLst>
            <pc:docMk/>
            <pc:sldMk cId="2790086112" sldId="277"/>
            <ac:spMk id="2" creationId="{8AB49909-80F7-0E9D-4A89-69F742665F59}"/>
          </ac:spMkLst>
        </pc:spChg>
        <pc:spChg chg="add mod">
          <ac:chgData name="Sintija Laugale-Volbaka" userId="93cc4c17-ead5-4120-b5d3-299bd070e3e0" providerId="ADAL" clId="{6036D557-6131-41E5-A253-1DDC759282AF}" dt="2023-12-03T15:29:17.676" v="3876" actId="113"/>
          <ac:spMkLst>
            <pc:docMk/>
            <pc:sldMk cId="2790086112" sldId="277"/>
            <ac:spMk id="3" creationId="{56497876-5F65-5A9A-0CB0-E6AF50A79DE2}"/>
          </ac:spMkLst>
        </pc:spChg>
        <pc:spChg chg="add mod">
          <ac:chgData name="Sintija Laugale-Volbaka" userId="93cc4c17-ead5-4120-b5d3-299bd070e3e0" providerId="ADAL" clId="{6036D557-6131-41E5-A253-1DDC759282AF}" dt="2023-12-03T15:28:21.547" v="3872" actId="1076"/>
          <ac:spMkLst>
            <pc:docMk/>
            <pc:sldMk cId="2790086112" sldId="277"/>
            <ac:spMk id="4" creationId="{D78979CB-5AC3-D753-948F-EAE046811F0E}"/>
          </ac:spMkLst>
        </pc:spChg>
        <pc:spChg chg="add del mod">
          <ac:chgData name="Sintija Laugale-Volbaka" userId="93cc4c17-ead5-4120-b5d3-299bd070e3e0" providerId="ADAL" clId="{6036D557-6131-41E5-A253-1DDC759282AF}" dt="2023-12-03T15:24:05.145" v="3840"/>
          <ac:spMkLst>
            <pc:docMk/>
            <pc:sldMk cId="2790086112" sldId="277"/>
            <ac:spMk id="7" creationId="{B2517344-EA75-5E36-4627-4F713F864FC2}"/>
          </ac:spMkLst>
        </pc:spChg>
        <pc:spChg chg="add mod">
          <ac:chgData name="Sintija Laugale-Volbaka" userId="93cc4c17-ead5-4120-b5d3-299bd070e3e0" providerId="ADAL" clId="{6036D557-6131-41E5-A253-1DDC759282AF}" dt="2023-12-03T16:38:52.785" v="5971" actId="21"/>
          <ac:spMkLst>
            <pc:docMk/>
            <pc:sldMk cId="2790086112" sldId="277"/>
            <ac:spMk id="8" creationId="{21251513-AB11-8A94-6089-F32506645015}"/>
          </ac:spMkLst>
        </pc:spChg>
        <pc:spChg chg="add mod">
          <ac:chgData name="Sintija Laugale-Volbaka" userId="93cc4c17-ead5-4120-b5d3-299bd070e3e0" providerId="ADAL" clId="{6036D557-6131-41E5-A253-1DDC759282AF}" dt="2023-12-03T15:29:53.201" v="3884" actId="207"/>
          <ac:spMkLst>
            <pc:docMk/>
            <pc:sldMk cId="2790086112" sldId="277"/>
            <ac:spMk id="9" creationId="{24814806-CD12-1138-00D8-45AA28408A43}"/>
          </ac:spMkLst>
        </pc:spChg>
        <pc:spChg chg="mod">
          <ac:chgData name="Sintija Laugale-Volbaka" userId="93cc4c17-ead5-4120-b5d3-299bd070e3e0" providerId="ADAL" clId="{6036D557-6131-41E5-A253-1DDC759282AF}" dt="2023-12-03T16:44:10.360" v="6040" actId="21"/>
          <ac:spMkLst>
            <pc:docMk/>
            <pc:sldMk cId="2790086112" sldId="277"/>
            <ac:spMk id="14338" creationId="{9AD7EF3A-3D53-B414-3DD6-848D1F4EBDA0}"/>
          </ac:spMkLst>
        </pc:spChg>
        <pc:spChg chg="mod">
          <ac:chgData name="Sintija Laugale-Volbaka" userId="93cc4c17-ead5-4120-b5d3-299bd070e3e0" providerId="ADAL" clId="{6036D557-6131-41E5-A253-1DDC759282AF}" dt="2023-12-03T15:13:24.541" v="3534" actId="2711"/>
          <ac:spMkLst>
            <pc:docMk/>
            <pc:sldMk cId="2790086112" sldId="277"/>
            <ac:spMk id="14340" creationId="{F21E3C13-1993-79D2-244A-E3A7E89BA954}"/>
          </ac:spMkLst>
        </pc:spChg>
        <pc:graphicFrameChg chg="add del mod modGraphic">
          <ac:chgData name="Sintija Laugale-Volbaka" userId="93cc4c17-ead5-4120-b5d3-299bd070e3e0" providerId="ADAL" clId="{6036D557-6131-41E5-A253-1DDC759282AF}" dt="2023-12-03T15:26:34.432" v="3852" actId="478"/>
          <ac:graphicFrameMkLst>
            <pc:docMk/>
            <pc:sldMk cId="2790086112" sldId="277"/>
            <ac:graphicFrameMk id="5" creationId="{846C0CCE-9840-B18B-297C-3173C0429BB4}"/>
          </ac:graphicFrameMkLst>
        </pc:graphicFrameChg>
        <pc:graphicFrameChg chg="del mod">
          <ac:chgData name="Sintija Laugale-Volbaka" userId="93cc4c17-ead5-4120-b5d3-299bd070e3e0" providerId="ADAL" clId="{6036D557-6131-41E5-A253-1DDC759282AF}" dt="2023-12-03T15:07:08.778" v="3419" actId="478"/>
          <ac:graphicFrameMkLst>
            <pc:docMk/>
            <pc:sldMk cId="2790086112" sldId="277"/>
            <ac:graphicFrameMk id="6" creationId="{325B4A54-A955-4CAE-F2AE-26D5449F6C34}"/>
          </ac:graphicFrameMkLst>
        </pc:graphicFrameChg>
      </pc:sldChg>
      <pc:sldChg chg="addSp delSp modSp mod modNotesTx">
        <pc:chgData name="Sintija Laugale-Volbaka" userId="93cc4c17-ead5-4120-b5d3-299bd070e3e0" providerId="ADAL" clId="{6036D557-6131-41E5-A253-1DDC759282AF}" dt="2023-12-04T07:58:40.019" v="17793" actId="20577"/>
        <pc:sldMkLst>
          <pc:docMk/>
          <pc:sldMk cId="2425815965" sldId="278"/>
        </pc:sldMkLst>
        <pc:spChg chg="add mod">
          <ac:chgData name="Sintija Laugale-Volbaka" userId="93cc4c17-ead5-4120-b5d3-299bd070e3e0" providerId="ADAL" clId="{6036D557-6131-41E5-A253-1DDC759282AF}" dt="2023-12-03T20:41:11.684" v="16779" actId="1076"/>
          <ac:spMkLst>
            <pc:docMk/>
            <pc:sldMk cId="2425815965" sldId="278"/>
            <ac:spMk id="4" creationId="{3CDA5B03-1B2E-2830-9E16-3C2C3CC39592}"/>
          </ac:spMkLst>
        </pc:spChg>
        <pc:spChg chg="add del mod">
          <ac:chgData name="Sintija Laugale-Volbaka" userId="93cc4c17-ead5-4120-b5d3-299bd070e3e0" providerId="ADAL" clId="{6036D557-6131-41E5-A253-1DDC759282AF}" dt="2023-12-03T14:03:34.194" v="1886" actId="478"/>
          <ac:spMkLst>
            <pc:docMk/>
            <pc:sldMk cId="2425815965" sldId="278"/>
            <ac:spMk id="5" creationId="{CC1DBBC8-E33D-29ED-6EAD-4BB060FD8616}"/>
          </ac:spMkLst>
        </pc:spChg>
        <pc:spChg chg="add del mod">
          <ac:chgData name="Sintija Laugale-Volbaka" userId="93cc4c17-ead5-4120-b5d3-299bd070e3e0" providerId="ADAL" clId="{6036D557-6131-41E5-A253-1DDC759282AF}" dt="2023-12-03T13:58:01.862" v="1768" actId="478"/>
          <ac:spMkLst>
            <pc:docMk/>
            <pc:sldMk cId="2425815965" sldId="278"/>
            <ac:spMk id="6" creationId="{5DADC9A1-B605-F98B-C1D0-080B463047CB}"/>
          </ac:spMkLst>
        </pc:spChg>
        <pc:spChg chg="add mod">
          <ac:chgData name="Sintija Laugale-Volbaka" userId="93cc4c17-ead5-4120-b5d3-299bd070e3e0" providerId="ADAL" clId="{6036D557-6131-41E5-A253-1DDC759282AF}" dt="2023-12-03T20:41:15.269" v="16780" actId="1076"/>
          <ac:spMkLst>
            <pc:docMk/>
            <pc:sldMk cId="2425815965" sldId="278"/>
            <ac:spMk id="7" creationId="{D7187C1C-AAC7-7EF3-9E23-EC2A9CEEB1D3}"/>
          </ac:spMkLst>
        </pc:spChg>
        <pc:spChg chg="add mod">
          <ac:chgData name="Sintija Laugale-Volbaka" userId="93cc4c17-ead5-4120-b5d3-299bd070e3e0" providerId="ADAL" clId="{6036D557-6131-41E5-A253-1DDC759282AF}" dt="2023-12-03T20:41:20.918" v="16781" actId="1076"/>
          <ac:spMkLst>
            <pc:docMk/>
            <pc:sldMk cId="2425815965" sldId="278"/>
            <ac:spMk id="8" creationId="{7B813219-63BC-1F8D-327F-598E6C29173D}"/>
          </ac:spMkLst>
        </pc:spChg>
        <pc:spChg chg="add mod">
          <ac:chgData name="Sintija Laugale-Volbaka" userId="93cc4c17-ead5-4120-b5d3-299bd070e3e0" providerId="ADAL" clId="{6036D557-6131-41E5-A253-1DDC759282AF}" dt="2023-12-03T20:41:26.069" v="16782" actId="1076"/>
          <ac:spMkLst>
            <pc:docMk/>
            <pc:sldMk cId="2425815965" sldId="278"/>
            <ac:spMk id="9" creationId="{551E872E-1BB6-523E-890F-D517D9569C37}"/>
          </ac:spMkLst>
        </pc:spChg>
        <pc:spChg chg="mod">
          <ac:chgData name="Sintija Laugale-Volbaka" userId="93cc4c17-ead5-4120-b5d3-299bd070e3e0" providerId="ADAL" clId="{6036D557-6131-41E5-A253-1DDC759282AF}" dt="2023-12-03T20:40:36.059" v="16774" actId="1076"/>
          <ac:spMkLst>
            <pc:docMk/>
            <pc:sldMk cId="2425815965" sldId="278"/>
            <ac:spMk id="14338" creationId="{9AD7EF3A-3D53-B414-3DD6-848D1F4EBDA0}"/>
          </ac:spMkLst>
        </pc:spChg>
        <pc:graphicFrameChg chg="del mod modGraphic">
          <ac:chgData name="Sintija Laugale-Volbaka" userId="93cc4c17-ead5-4120-b5d3-299bd070e3e0" providerId="ADAL" clId="{6036D557-6131-41E5-A253-1DDC759282AF}" dt="2023-12-03T13:29:16.910" v="1474" actId="478"/>
          <ac:graphicFrameMkLst>
            <pc:docMk/>
            <pc:sldMk cId="2425815965" sldId="278"/>
            <ac:graphicFrameMk id="2" creationId="{8A8B5620-620C-BF37-4970-0995D0F247C3}"/>
          </ac:graphicFrameMkLst>
        </pc:graphicFrameChg>
        <pc:graphicFrameChg chg="add mod ord modGraphic">
          <ac:chgData name="Sintija Laugale-Volbaka" userId="93cc4c17-ead5-4120-b5d3-299bd070e3e0" providerId="ADAL" clId="{6036D557-6131-41E5-A253-1DDC759282AF}" dt="2023-12-03T20:41:06.117" v="16778" actId="1076"/>
          <ac:graphicFrameMkLst>
            <pc:docMk/>
            <pc:sldMk cId="2425815965" sldId="278"/>
            <ac:graphicFrameMk id="3" creationId="{451F481F-0E97-CC1F-6CD7-823ADB04A2C3}"/>
          </ac:graphicFrameMkLst>
        </pc:graphicFrameChg>
      </pc:sldChg>
      <pc:sldChg chg="del">
        <pc:chgData name="Sintija Laugale-Volbaka" userId="93cc4c17-ead5-4120-b5d3-299bd070e3e0" providerId="ADAL" clId="{6036D557-6131-41E5-A253-1DDC759282AF}" dt="2023-12-03T18:12:32.249" v="10105" actId="47"/>
        <pc:sldMkLst>
          <pc:docMk/>
          <pc:sldMk cId="264960632" sldId="279"/>
        </pc:sldMkLst>
      </pc:sldChg>
      <pc:sldChg chg="addSp delSp modSp mod modNotesTx">
        <pc:chgData name="Sintija Laugale-Volbaka" userId="93cc4c17-ead5-4120-b5d3-299bd070e3e0" providerId="ADAL" clId="{6036D557-6131-41E5-A253-1DDC759282AF}" dt="2023-12-01T13:07:28.963" v="104" actId="20577"/>
        <pc:sldMkLst>
          <pc:docMk/>
          <pc:sldMk cId="2495556684" sldId="280"/>
        </pc:sldMkLst>
        <pc:spChg chg="mod">
          <ac:chgData name="Sintija Laugale-Volbaka" userId="93cc4c17-ead5-4120-b5d3-299bd070e3e0" providerId="ADAL" clId="{6036D557-6131-41E5-A253-1DDC759282AF}" dt="2023-12-01T13:05:56.251" v="50" actId="27636"/>
          <ac:spMkLst>
            <pc:docMk/>
            <pc:sldMk cId="2495556684" sldId="280"/>
            <ac:spMk id="7" creationId="{3D632EB3-F9AE-04F4-E640-2494D35EDEB5}"/>
          </ac:spMkLst>
        </pc:spChg>
        <pc:picChg chg="del">
          <ac:chgData name="Sintija Laugale-Volbaka" userId="93cc4c17-ead5-4120-b5d3-299bd070e3e0" providerId="ADAL" clId="{6036D557-6131-41E5-A253-1DDC759282AF}" dt="2023-12-01T13:02:56.334" v="0" actId="478"/>
          <ac:picMkLst>
            <pc:docMk/>
            <pc:sldMk cId="2495556684" sldId="280"/>
            <ac:picMk id="3" creationId="{0012CF00-EF3B-B727-F009-C0B49E3419BF}"/>
          </ac:picMkLst>
        </pc:picChg>
        <pc:picChg chg="add mod">
          <ac:chgData name="Sintija Laugale-Volbaka" userId="93cc4c17-ead5-4120-b5d3-299bd070e3e0" providerId="ADAL" clId="{6036D557-6131-41E5-A253-1DDC759282AF}" dt="2023-12-01T13:03:27.963" v="2" actId="1076"/>
          <ac:picMkLst>
            <pc:docMk/>
            <pc:sldMk cId="2495556684" sldId="280"/>
            <ac:picMk id="1026" creationId="{B3F7CBB4-4F39-A45B-8A3E-294E4458B502}"/>
          </ac:picMkLst>
        </pc:picChg>
      </pc:sldChg>
      <pc:sldChg chg="del">
        <pc:chgData name="Sintija Laugale-Volbaka" userId="93cc4c17-ead5-4120-b5d3-299bd070e3e0" providerId="ADAL" clId="{6036D557-6131-41E5-A253-1DDC759282AF}" dt="2023-12-03T17:25:27.609" v="6859" actId="2696"/>
        <pc:sldMkLst>
          <pc:docMk/>
          <pc:sldMk cId="2296575753" sldId="281"/>
        </pc:sldMkLst>
      </pc:sldChg>
      <pc:sldChg chg="add del">
        <pc:chgData name="Sintija Laugale-Volbaka" userId="93cc4c17-ead5-4120-b5d3-299bd070e3e0" providerId="ADAL" clId="{6036D557-6131-41E5-A253-1DDC759282AF}" dt="2023-12-03T14:44:16.788" v="2801" actId="2696"/>
        <pc:sldMkLst>
          <pc:docMk/>
          <pc:sldMk cId="101056387" sldId="282"/>
        </pc:sldMkLst>
      </pc:sldChg>
      <pc:sldChg chg="addSp delSp modSp add mod modNotesTx">
        <pc:chgData name="Sintija Laugale-Volbaka" userId="93cc4c17-ead5-4120-b5d3-299bd070e3e0" providerId="ADAL" clId="{6036D557-6131-41E5-A253-1DDC759282AF}" dt="2023-12-03T20:31:20.532" v="16648" actId="790"/>
        <pc:sldMkLst>
          <pc:docMk/>
          <pc:sldMk cId="3561394487" sldId="282"/>
        </pc:sldMkLst>
        <pc:spChg chg="mod">
          <ac:chgData name="Sintija Laugale-Volbaka" userId="93cc4c17-ead5-4120-b5d3-299bd070e3e0" providerId="ADAL" clId="{6036D557-6131-41E5-A253-1DDC759282AF}" dt="2023-12-03T20:31:20.532" v="16648" actId="790"/>
          <ac:spMkLst>
            <pc:docMk/>
            <pc:sldMk cId="3561394487" sldId="282"/>
            <ac:spMk id="3" creationId="{8BF882AD-9EB7-A3EE-18FD-967C9BBA1702}"/>
          </ac:spMkLst>
        </pc:spChg>
        <pc:spChg chg="mod">
          <ac:chgData name="Sintija Laugale-Volbaka" userId="93cc4c17-ead5-4120-b5d3-299bd070e3e0" providerId="ADAL" clId="{6036D557-6131-41E5-A253-1DDC759282AF}" dt="2023-12-03T16:21:21.435" v="5564" actId="6549"/>
          <ac:spMkLst>
            <pc:docMk/>
            <pc:sldMk cId="3561394487" sldId="282"/>
            <ac:spMk id="7" creationId="{A68578DB-6302-1CE1-4C57-E1EF79F62EF6}"/>
          </ac:spMkLst>
        </pc:spChg>
        <pc:picChg chg="add mod">
          <ac:chgData name="Sintija Laugale-Volbaka" userId="93cc4c17-ead5-4120-b5d3-299bd070e3e0" providerId="ADAL" clId="{6036D557-6131-41E5-A253-1DDC759282AF}" dt="2023-12-03T16:22:54.795" v="5612" actId="1076"/>
          <ac:picMkLst>
            <pc:docMk/>
            <pc:sldMk cId="3561394487" sldId="282"/>
            <ac:picMk id="4" creationId="{8EDFC92B-F787-275E-7EDC-BC1AEA5E4F91}"/>
          </ac:picMkLst>
        </pc:picChg>
        <pc:picChg chg="del">
          <ac:chgData name="Sintija Laugale-Volbaka" userId="93cc4c17-ead5-4120-b5d3-299bd070e3e0" providerId="ADAL" clId="{6036D557-6131-41E5-A253-1DDC759282AF}" dt="2023-12-03T16:22:47.097" v="5609" actId="478"/>
          <ac:picMkLst>
            <pc:docMk/>
            <pc:sldMk cId="3561394487" sldId="282"/>
            <ac:picMk id="5" creationId="{4FED99DC-6C22-86DF-316D-09EB5914545A}"/>
          </ac:picMkLst>
        </pc:picChg>
      </pc:sldChg>
      <pc:sldChg chg="add del">
        <pc:chgData name="Sintija Laugale-Volbaka" userId="93cc4c17-ead5-4120-b5d3-299bd070e3e0" providerId="ADAL" clId="{6036D557-6131-41E5-A253-1DDC759282AF}" dt="2023-12-03T15:30:17.382" v="3885" actId="2696"/>
        <pc:sldMkLst>
          <pc:docMk/>
          <pc:sldMk cId="3564045840" sldId="282"/>
        </pc:sldMkLst>
      </pc:sldChg>
      <pc:sldChg chg="addSp delSp modSp add mod modNotesTx">
        <pc:chgData name="Sintija Laugale-Volbaka" userId="93cc4c17-ead5-4120-b5d3-299bd070e3e0" providerId="ADAL" clId="{6036D557-6131-41E5-A253-1DDC759282AF}" dt="2023-12-04T07:50:33.726" v="17785" actId="20577"/>
        <pc:sldMkLst>
          <pc:docMk/>
          <pc:sldMk cId="2984403786" sldId="283"/>
        </pc:sldMkLst>
        <pc:spChg chg="del mod">
          <ac:chgData name="Sintija Laugale-Volbaka" userId="93cc4c17-ead5-4120-b5d3-299bd070e3e0" providerId="ADAL" clId="{6036D557-6131-41E5-A253-1DDC759282AF}" dt="2023-12-03T15:32:55.741" v="3928" actId="478"/>
          <ac:spMkLst>
            <pc:docMk/>
            <pc:sldMk cId="2984403786" sldId="283"/>
            <ac:spMk id="4" creationId="{3CDA5B03-1B2E-2830-9E16-3C2C3CC39592}"/>
          </ac:spMkLst>
        </pc:spChg>
        <pc:spChg chg="add del">
          <ac:chgData name="Sintija Laugale-Volbaka" userId="93cc4c17-ead5-4120-b5d3-299bd070e3e0" providerId="ADAL" clId="{6036D557-6131-41E5-A253-1DDC759282AF}" dt="2023-12-03T16:01:45.631" v="4778" actId="11529"/>
          <ac:spMkLst>
            <pc:docMk/>
            <pc:sldMk cId="2984403786" sldId="283"/>
            <ac:spMk id="5" creationId="{1617D747-E7F9-E4AA-7CF7-1C34E94DD49E}"/>
          </ac:spMkLst>
        </pc:spChg>
        <pc:spChg chg="add mod">
          <ac:chgData name="Sintija Laugale-Volbaka" userId="93cc4c17-ead5-4120-b5d3-299bd070e3e0" providerId="ADAL" clId="{6036D557-6131-41E5-A253-1DDC759282AF}" dt="2023-12-03T20:29:54.326" v="16638" actId="790"/>
          <ac:spMkLst>
            <pc:docMk/>
            <pc:sldMk cId="2984403786" sldId="283"/>
            <ac:spMk id="6" creationId="{CD4AB12E-15FC-1ED6-EDB3-D3B552099C1B}"/>
          </ac:spMkLst>
        </pc:spChg>
        <pc:spChg chg="del">
          <ac:chgData name="Sintija Laugale-Volbaka" userId="93cc4c17-ead5-4120-b5d3-299bd070e3e0" providerId="ADAL" clId="{6036D557-6131-41E5-A253-1DDC759282AF}" dt="2023-12-03T15:32:53.466" v="3925" actId="478"/>
          <ac:spMkLst>
            <pc:docMk/>
            <pc:sldMk cId="2984403786" sldId="283"/>
            <ac:spMk id="7" creationId="{D7187C1C-AAC7-7EF3-9E23-EC2A9CEEB1D3}"/>
          </ac:spMkLst>
        </pc:spChg>
        <pc:spChg chg="del">
          <ac:chgData name="Sintija Laugale-Volbaka" userId="93cc4c17-ead5-4120-b5d3-299bd070e3e0" providerId="ADAL" clId="{6036D557-6131-41E5-A253-1DDC759282AF}" dt="2023-12-03T15:32:54.139" v="3926" actId="478"/>
          <ac:spMkLst>
            <pc:docMk/>
            <pc:sldMk cId="2984403786" sldId="283"/>
            <ac:spMk id="8" creationId="{7B813219-63BC-1F8D-327F-598E6C29173D}"/>
          </ac:spMkLst>
        </pc:spChg>
        <pc:spChg chg="del">
          <ac:chgData name="Sintija Laugale-Volbaka" userId="93cc4c17-ead5-4120-b5d3-299bd070e3e0" providerId="ADAL" clId="{6036D557-6131-41E5-A253-1DDC759282AF}" dt="2023-12-03T15:32:54.858" v="3927" actId="478"/>
          <ac:spMkLst>
            <pc:docMk/>
            <pc:sldMk cId="2984403786" sldId="283"/>
            <ac:spMk id="9" creationId="{551E872E-1BB6-523E-890F-D517D9569C37}"/>
          </ac:spMkLst>
        </pc:spChg>
        <pc:spChg chg="add mod">
          <ac:chgData name="Sintija Laugale-Volbaka" userId="93cc4c17-ead5-4120-b5d3-299bd070e3e0" providerId="ADAL" clId="{6036D557-6131-41E5-A253-1DDC759282AF}" dt="2023-12-03T20:42:11.261" v="16786" actId="207"/>
          <ac:spMkLst>
            <pc:docMk/>
            <pc:sldMk cId="2984403786" sldId="283"/>
            <ac:spMk id="10" creationId="{7B240C53-EC9E-59A5-BAB4-5F0CB51D5A3B}"/>
          </ac:spMkLst>
        </pc:spChg>
        <pc:spChg chg="mod">
          <ac:chgData name="Sintija Laugale-Volbaka" userId="93cc4c17-ead5-4120-b5d3-299bd070e3e0" providerId="ADAL" clId="{6036D557-6131-41E5-A253-1DDC759282AF}" dt="2023-12-03T15:59:06.285" v="4775" actId="20577"/>
          <ac:spMkLst>
            <pc:docMk/>
            <pc:sldMk cId="2984403786" sldId="283"/>
            <ac:spMk id="14338" creationId="{9AD7EF3A-3D53-B414-3DD6-848D1F4EBDA0}"/>
          </ac:spMkLst>
        </pc:spChg>
        <pc:graphicFrameChg chg="add del mod modGraphic">
          <ac:chgData name="Sintija Laugale-Volbaka" userId="93cc4c17-ead5-4120-b5d3-299bd070e3e0" providerId="ADAL" clId="{6036D557-6131-41E5-A253-1DDC759282AF}" dt="2023-12-03T15:59:00.205" v="4765" actId="478"/>
          <ac:graphicFrameMkLst>
            <pc:docMk/>
            <pc:sldMk cId="2984403786" sldId="283"/>
            <ac:graphicFrameMk id="2" creationId="{BF54C8A3-D2BA-DCCD-ACD8-8998C6284F0E}"/>
          </ac:graphicFrameMkLst>
        </pc:graphicFrameChg>
        <pc:graphicFrameChg chg="del">
          <ac:chgData name="Sintija Laugale-Volbaka" userId="93cc4c17-ead5-4120-b5d3-299bd070e3e0" providerId="ADAL" clId="{6036D557-6131-41E5-A253-1DDC759282AF}" dt="2023-12-03T15:32:51.227" v="3923" actId="478"/>
          <ac:graphicFrameMkLst>
            <pc:docMk/>
            <pc:sldMk cId="2984403786" sldId="283"/>
            <ac:graphicFrameMk id="3" creationId="{451F481F-0E97-CC1F-6CD7-823ADB04A2C3}"/>
          </ac:graphicFrameMkLst>
        </pc:graphicFrameChg>
      </pc:sldChg>
      <pc:sldChg chg="modSp add mod modNotesTx">
        <pc:chgData name="Sintija Laugale-Volbaka" userId="93cc4c17-ead5-4120-b5d3-299bd070e3e0" providerId="ADAL" clId="{6036D557-6131-41E5-A253-1DDC759282AF}" dt="2023-12-04T07:52:31.085" v="17792"/>
        <pc:sldMkLst>
          <pc:docMk/>
          <pc:sldMk cId="3208398522" sldId="284"/>
        </pc:sldMkLst>
        <pc:spChg chg="mod">
          <ac:chgData name="Sintija Laugale-Volbaka" userId="93cc4c17-ead5-4120-b5d3-299bd070e3e0" providerId="ADAL" clId="{6036D557-6131-41E5-A253-1DDC759282AF}" dt="2023-12-03T20:30:50.416" v="16643" actId="790"/>
          <ac:spMkLst>
            <pc:docMk/>
            <pc:sldMk cId="3208398522" sldId="284"/>
            <ac:spMk id="14338" creationId="{9AD7EF3A-3D53-B414-3DD6-848D1F4EBDA0}"/>
          </ac:spMkLst>
        </pc:spChg>
        <pc:graphicFrameChg chg="modGraphic">
          <ac:chgData name="Sintija Laugale-Volbaka" userId="93cc4c17-ead5-4120-b5d3-299bd070e3e0" providerId="ADAL" clId="{6036D557-6131-41E5-A253-1DDC759282AF}" dt="2023-12-03T20:30:54.978" v="16644" actId="20577"/>
          <ac:graphicFrameMkLst>
            <pc:docMk/>
            <pc:sldMk cId="3208398522" sldId="284"/>
            <ac:graphicFrameMk id="2" creationId="{BF54C8A3-D2BA-DCCD-ACD8-8998C6284F0E}"/>
          </ac:graphicFrameMkLst>
        </pc:graphicFrameChg>
      </pc:sldChg>
      <pc:sldChg chg="addSp modSp add mod modNotesTx">
        <pc:chgData name="Sintija Laugale-Volbaka" userId="93cc4c17-ead5-4120-b5d3-299bd070e3e0" providerId="ADAL" clId="{6036D557-6131-41E5-A253-1DDC759282AF}" dt="2023-12-04T07:48:10.256" v="17716" actId="20577"/>
        <pc:sldMkLst>
          <pc:docMk/>
          <pc:sldMk cId="1852905586" sldId="301"/>
        </pc:sldMkLst>
        <pc:spChg chg="mod">
          <ac:chgData name="Sintija Laugale-Volbaka" userId="93cc4c17-ead5-4120-b5d3-299bd070e3e0" providerId="ADAL" clId="{6036D557-6131-41E5-A253-1DDC759282AF}" dt="2023-12-03T16:44:18.283" v="6042" actId="14100"/>
          <ac:spMkLst>
            <pc:docMk/>
            <pc:sldMk cId="1852905586" sldId="301"/>
            <ac:spMk id="2" creationId="{C925CD14-7FAE-4A1A-AB1D-407D222407B8}"/>
          </ac:spMkLst>
        </pc:spChg>
        <pc:spChg chg="mod">
          <ac:chgData name="Sintija Laugale-Volbaka" userId="93cc4c17-ead5-4120-b5d3-299bd070e3e0" providerId="ADAL" clId="{6036D557-6131-41E5-A253-1DDC759282AF}" dt="2023-12-03T16:36:57.232" v="5954" actId="207"/>
          <ac:spMkLst>
            <pc:docMk/>
            <pc:sldMk cId="1852905586" sldId="301"/>
            <ac:spMk id="5" creationId="{EAA0225E-C3ED-4B84-A375-A79F6822672A}"/>
          </ac:spMkLst>
        </pc:spChg>
        <pc:spChg chg="mod">
          <ac:chgData name="Sintija Laugale-Volbaka" userId="93cc4c17-ead5-4120-b5d3-299bd070e3e0" providerId="ADAL" clId="{6036D557-6131-41E5-A253-1DDC759282AF}" dt="2023-12-03T16:36:47.669" v="5952" actId="207"/>
          <ac:spMkLst>
            <pc:docMk/>
            <pc:sldMk cId="1852905586" sldId="301"/>
            <ac:spMk id="6" creationId="{A14E7B44-F260-4288-B732-8D465F0B5D14}"/>
          </ac:spMkLst>
        </pc:spChg>
        <pc:spChg chg="mod">
          <ac:chgData name="Sintija Laugale-Volbaka" userId="93cc4c17-ead5-4120-b5d3-299bd070e3e0" providerId="ADAL" clId="{6036D557-6131-41E5-A253-1DDC759282AF}" dt="2023-12-03T16:44:25.876" v="6044" actId="20578"/>
          <ac:spMkLst>
            <pc:docMk/>
            <pc:sldMk cId="1852905586" sldId="301"/>
            <ac:spMk id="8" creationId="{A8D77ADE-2F3F-4786-A139-5CA5953448E3}"/>
          </ac:spMkLst>
        </pc:spChg>
        <pc:spChg chg="add mod">
          <ac:chgData name="Sintija Laugale-Volbaka" userId="93cc4c17-ead5-4120-b5d3-299bd070e3e0" providerId="ADAL" clId="{6036D557-6131-41E5-A253-1DDC759282AF}" dt="2023-12-03T16:42:03.552" v="6005" actId="6549"/>
          <ac:spMkLst>
            <pc:docMk/>
            <pc:sldMk cId="1852905586" sldId="301"/>
            <ac:spMk id="9" creationId="{431C2D82-092F-2168-6DAB-931CF346C08D}"/>
          </ac:spMkLst>
        </pc:spChg>
        <pc:spChg chg="add mod">
          <ac:chgData name="Sintija Laugale-Volbaka" userId="93cc4c17-ead5-4120-b5d3-299bd070e3e0" providerId="ADAL" clId="{6036D557-6131-41E5-A253-1DDC759282AF}" dt="2023-12-03T16:40:57.829" v="5995" actId="1076"/>
          <ac:spMkLst>
            <pc:docMk/>
            <pc:sldMk cId="1852905586" sldId="301"/>
            <ac:spMk id="10" creationId="{DAB48A65-B1A3-4118-E318-0C3C6AF85843}"/>
          </ac:spMkLst>
        </pc:spChg>
        <pc:spChg chg="mod">
          <ac:chgData name="Sintija Laugale-Volbaka" userId="93cc4c17-ead5-4120-b5d3-299bd070e3e0" providerId="ADAL" clId="{6036D557-6131-41E5-A253-1DDC759282AF}" dt="2023-12-03T16:37:22.567" v="5958" actId="207"/>
          <ac:spMkLst>
            <pc:docMk/>
            <pc:sldMk cId="1852905586" sldId="301"/>
            <ac:spMk id="13" creationId="{225FF81D-3281-4F50-BFEE-A6BC63347A07}"/>
          </ac:spMkLst>
        </pc:spChg>
        <pc:spChg chg="mod">
          <ac:chgData name="Sintija Laugale-Volbaka" userId="93cc4c17-ead5-4120-b5d3-299bd070e3e0" providerId="ADAL" clId="{6036D557-6131-41E5-A253-1DDC759282AF}" dt="2023-12-03T16:37:17.237" v="5957" actId="207"/>
          <ac:spMkLst>
            <pc:docMk/>
            <pc:sldMk cId="1852905586" sldId="301"/>
            <ac:spMk id="14" creationId="{A14EDC55-490F-4470-B585-D59E5254D369}"/>
          </ac:spMkLst>
        </pc:spChg>
        <pc:spChg chg="mod">
          <ac:chgData name="Sintija Laugale-Volbaka" userId="93cc4c17-ead5-4120-b5d3-299bd070e3e0" providerId="ADAL" clId="{6036D557-6131-41E5-A253-1DDC759282AF}" dt="2023-12-03T16:37:44.969" v="5960" actId="207"/>
          <ac:spMkLst>
            <pc:docMk/>
            <pc:sldMk cId="1852905586" sldId="301"/>
            <ac:spMk id="18" creationId="{94CB5B7B-3A0F-4840-9044-B158B50B06F1}"/>
          </ac:spMkLst>
        </pc:spChg>
        <pc:spChg chg="mod">
          <ac:chgData name="Sintija Laugale-Volbaka" userId="93cc4c17-ead5-4120-b5d3-299bd070e3e0" providerId="ADAL" clId="{6036D557-6131-41E5-A253-1DDC759282AF}" dt="2023-12-03T16:37:40.830" v="5959" actId="207"/>
          <ac:spMkLst>
            <pc:docMk/>
            <pc:sldMk cId="1852905586" sldId="301"/>
            <ac:spMk id="19" creationId="{047FA5EE-7735-4A25-B040-6748EB9B2476}"/>
          </ac:spMkLst>
        </pc:spChg>
        <pc:spChg chg="mod">
          <ac:chgData name="Sintija Laugale-Volbaka" userId="93cc4c17-ead5-4120-b5d3-299bd070e3e0" providerId="ADAL" clId="{6036D557-6131-41E5-A253-1DDC759282AF}" dt="2023-12-03T16:37:09.370" v="5956" actId="207"/>
          <ac:spMkLst>
            <pc:docMk/>
            <pc:sldMk cId="1852905586" sldId="301"/>
            <ac:spMk id="26" creationId="{7E221F70-72BC-48ED-A0E6-4420A590E4CB}"/>
          </ac:spMkLst>
        </pc:spChg>
        <pc:spChg chg="mod">
          <ac:chgData name="Sintija Laugale-Volbaka" userId="93cc4c17-ead5-4120-b5d3-299bd070e3e0" providerId="ADAL" clId="{6036D557-6131-41E5-A253-1DDC759282AF}" dt="2023-12-03T16:37:03.826" v="5955" actId="207"/>
          <ac:spMkLst>
            <pc:docMk/>
            <pc:sldMk cId="1852905586" sldId="301"/>
            <ac:spMk id="27" creationId="{F73DE97E-C81D-4B1C-8303-39006F728FB5}"/>
          </ac:spMkLst>
        </pc:spChg>
        <pc:spChg chg="mod">
          <ac:chgData name="Sintija Laugale-Volbaka" userId="93cc4c17-ead5-4120-b5d3-299bd070e3e0" providerId="ADAL" clId="{6036D557-6131-41E5-A253-1DDC759282AF}" dt="2023-12-03T16:36:29.053" v="5951" actId="207"/>
          <ac:spMkLst>
            <pc:docMk/>
            <pc:sldMk cId="1852905586" sldId="301"/>
            <ac:spMk id="36" creationId="{88442F57-704A-4C8F-A793-35C35F03C556}"/>
          </ac:spMkLst>
        </pc:spChg>
        <pc:spChg chg="mod">
          <ac:chgData name="Sintija Laugale-Volbaka" userId="93cc4c17-ead5-4120-b5d3-299bd070e3e0" providerId="ADAL" clId="{6036D557-6131-41E5-A253-1DDC759282AF}" dt="2023-12-03T16:36:16.430" v="5950" actId="207"/>
          <ac:spMkLst>
            <pc:docMk/>
            <pc:sldMk cId="1852905586" sldId="301"/>
            <ac:spMk id="37" creationId="{0D561D5F-5876-49AB-9897-942FE7192F6E}"/>
          </ac:spMkLst>
        </pc:spChg>
        <pc:spChg chg="mod">
          <ac:chgData name="Sintija Laugale-Volbaka" userId="93cc4c17-ead5-4120-b5d3-299bd070e3e0" providerId="ADAL" clId="{6036D557-6131-41E5-A253-1DDC759282AF}" dt="2023-12-03T16:37:50.751" v="5961" actId="207"/>
          <ac:spMkLst>
            <pc:docMk/>
            <pc:sldMk cId="1852905586" sldId="301"/>
            <ac:spMk id="43" creationId="{45531309-A105-4019-AF83-022A666BEE71}"/>
          </ac:spMkLst>
        </pc:spChg>
        <pc:spChg chg="mod">
          <ac:chgData name="Sintija Laugale-Volbaka" userId="93cc4c17-ead5-4120-b5d3-299bd070e3e0" providerId="ADAL" clId="{6036D557-6131-41E5-A253-1DDC759282AF}" dt="2023-12-03T16:35:59.863" v="5949" actId="20577"/>
          <ac:spMkLst>
            <pc:docMk/>
            <pc:sldMk cId="1852905586" sldId="301"/>
            <ac:spMk id="44" creationId="{5594A65B-458A-4138-8A4D-99225A6BDB87}"/>
          </ac:spMkLst>
        </pc:spChg>
        <pc:grpChg chg="mod">
          <ac:chgData name="Sintija Laugale-Volbaka" userId="93cc4c17-ead5-4120-b5d3-299bd070e3e0" providerId="ADAL" clId="{6036D557-6131-41E5-A253-1DDC759282AF}" dt="2023-12-03T16:40:40.213" v="5992" actId="1076"/>
          <ac:grpSpMkLst>
            <pc:docMk/>
            <pc:sldMk cId="1852905586" sldId="301"/>
            <ac:grpSpMk id="3" creationId="{80D6490C-7E80-411C-9215-F1831330F26D}"/>
          </ac:grpSpMkLst>
        </pc:grpChg>
        <pc:picChg chg="mod">
          <ac:chgData name="Sintija Laugale-Volbaka" userId="93cc4c17-ead5-4120-b5d3-299bd070e3e0" providerId="ADAL" clId="{6036D557-6131-41E5-A253-1DDC759282AF}" dt="2023-12-03T16:40:12.300" v="5988" actId="1076"/>
          <ac:picMkLst>
            <pc:docMk/>
            <pc:sldMk cId="1852905586" sldId="301"/>
            <ac:picMk id="49" creationId="{E018DBAB-18CB-469B-92B7-5DF66B87919E}"/>
          </ac:picMkLst>
        </pc:picChg>
        <pc:picChg chg="mod">
          <ac:chgData name="Sintija Laugale-Volbaka" userId="93cc4c17-ead5-4120-b5d3-299bd070e3e0" providerId="ADAL" clId="{6036D557-6131-41E5-A253-1DDC759282AF}" dt="2023-12-03T16:40:47.220" v="5994" actId="1076"/>
          <ac:picMkLst>
            <pc:docMk/>
            <pc:sldMk cId="1852905586" sldId="301"/>
            <ac:picMk id="50" creationId="{23A40438-C122-42D9-B871-DD2A2BF1B413}"/>
          </ac:picMkLst>
        </pc:picChg>
        <pc:picChg chg="mod">
          <ac:chgData name="Sintija Laugale-Volbaka" userId="93cc4c17-ead5-4120-b5d3-299bd070e3e0" providerId="ADAL" clId="{6036D557-6131-41E5-A253-1DDC759282AF}" dt="2023-12-03T16:40:44.125" v="5993" actId="1076"/>
          <ac:picMkLst>
            <pc:docMk/>
            <pc:sldMk cId="1852905586" sldId="301"/>
            <ac:picMk id="51" creationId="{AB5CE438-B1D8-4A7E-8626-E1555C6331FA}"/>
          </ac:picMkLst>
        </pc:picChg>
      </pc:sldChg>
      <pc:sldChg chg="addSp modSp add mod modNotesTx">
        <pc:chgData name="Sintija Laugale-Volbaka" userId="93cc4c17-ead5-4120-b5d3-299bd070e3e0" providerId="ADAL" clId="{6036D557-6131-41E5-A253-1DDC759282AF}" dt="2023-12-04T08:08:29.563" v="18019" actId="20577"/>
        <pc:sldMkLst>
          <pc:docMk/>
          <pc:sldMk cId="0" sldId="302"/>
        </pc:sldMkLst>
        <pc:spChg chg="add mod">
          <ac:chgData name="Sintija Laugale-Volbaka" userId="93cc4c17-ead5-4120-b5d3-299bd070e3e0" providerId="ADAL" clId="{6036D557-6131-41E5-A253-1DDC759282AF}" dt="2023-12-03T20:32:47.708" v="16661" actId="313"/>
          <ac:spMkLst>
            <pc:docMk/>
            <pc:sldMk cId="0" sldId="302"/>
            <ac:spMk id="2" creationId="{7472F779-D8AB-2EE8-9B1C-7D4685A353F4}"/>
          </ac:spMkLst>
        </pc:spChg>
        <pc:spChg chg="add mod">
          <ac:chgData name="Sintija Laugale-Volbaka" userId="93cc4c17-ead5-4120-b5d3-299bd070e3e0" providerId="ADAL" clId="{6036D557-6131-41E5-A253-1DDC759282AF}" dt="2023-12-03T20:32:37.892" v="16660" actId="20577"/>
          <ac:spMkLst>
            <pc:docMk/>
            <pc:sldMk cId="0" sldId="302"/>
            <ac:spMk id="3" creationId="{865A6818-9ACC-6145-09F3-EBB05B9EB999}"/>
          </ac:spMkLst>
        </pc:spChg>
        <pc:spChg chg="mod">
          <ac:chgData name="Sintija Laugale-Volbaka" userId="93cc4c17-ead5-4120-b5d3-299bd070e3e0" providerId="ADAL" clId="{6036D557-6131-41E5-A253-1DDC759282AF}" dt="2023-12-03T18:16:50.274" v="10183" actId="1076"/>
          <ac:spMkLst>
            <pc:docMk/>
            <pc:sldMk cId="0" sldId="302"/>
            <ac:spMk id="13314" creationId="{15DFD55C-C387-493A-B933-985EEE1C39A7}"/>
          </ac:spMkLst>
        </pc:spChg>
        <pc:spChg chg="mod">
          <ac:chgData name="Sintija Laugale-Volbaka" userId="93cc4c17-ead5-4120-b5d3-299bd070e3e0" providerId="ADAL" clId="{6036D557-6131-41E5-A253-1DDC759282AF}" dt="2023-12-03T17:18:06.763" v="6776" actId="14100"/>
          <ac:spMkLst>
            <pc:docMk/>
            <pc:sldMk cId="0" sldId="302"/>
            <ac:spMk id="13315" creationId="{CE46C23A-3D82-4F6B-B6E5-5E8C6FCB6FA2}"/>
          </ac:spMkLst>
        </pc:spChg>
        <pc:spChg chg="mod">
          <ac:chgData name="Sintija Laugale-Volbaka" userId="93cc4c17-ead5-4120-b5d3-299bd070e3e0" providerId="ADAL" clId="{6036D557-6131-41E5-A253-1DDC759282AF}" dt="2023-12-03T17:19:52.598" v="6819" actId="6549"/>
          <ac:spMkLst>
            <pc:docMk/>
            <pc:sldMk cId="0" sldId="302"/>
            <ac:spMk id="13318" creationId="{B99FA94C-F8A4-4E81-9226-499BA6B7A034}"/>
          </ac:spMkLst>
        </pc:spChg>
        <pc:grpChg chg="mod">
          <ac:chgData name="Sintija Laugale-Volbaka" userId="93cc4c17-ead5-4120-b5d3-299bd070e3e0" providerId="ADAL" clId="{6036D557-6131-41E5-A253-1DDC759282AF}" dt="2023-12-03T17:18:26.236" v="6780" actId="1076"/>
          <ac:grpSpMkLst>
            <pc:docMk/>
            <pc:sldMk cId="0" sldId="302"/>
            <ac:grpSpMk id="13317" creationId="{FF78EAB0-8635-46C1-A6F0-3681D2F6C3B8}"/>
          </ac:grpSpMkLst>
        </pc:grpChg>
        <pc:picChg chg="mod">
          <ac:chgData name="Sintija Laugale-Volbaka" userId="93cc4c17-ead5-4120-b5d3-299bd070e3e0" providerId="ADAL" clId="{6036D557-6131-41E5-A253-1DDC759282AF}" dt="2023-12-03T17:18:26.236" v="6780" actId="1076"/>
          <ac:picMkLst>
            <pc:docMk/>
            <pc:sldMk cId="0" sldId="302"/>
            <ac:picMk id="13319" creationId="{89462FF7-79F4-46AC-83FF-6B58F399E913}"/>
          </ac:picMkLst>
        </pc:picChg>
      </pc:sldChg>
      <pc:sldChg chg="modSp add del mod modNotesTx">
        <pc:chgData name="Sintija Laugale-Volbaka" userId="93cc4c17-ead5-4120-b5d3-299bd070e3e0" providerId="ADAL" clId="{6036D557-6131-41E5-A253-1DDC759282AF}" dt="2023-12-03T18:11:57.312" v="10100" actId="2696"/>
        <pc:sldMkLst>
          <pc:docMk/>
          <pc:sldMk cId="0" sldId="303"/>
        </pc:sldMkLst>
        <pc:spChg chg="mod">
          <ac:chgData name="Sintija Laugale-Volbaka" userId="93cc4c17-ead5-4120-b5d3-299bd070e3e0" providerId="ADAL" clId="{6036D557-6131-41E5-A253-1DDC759282AF}" dt="2023-12-03T18:07:49.559" v="10042"/>
          <ac:spMkLst>
            <pc:docMk/>
            <pc:sldMk cId="0" sldId="303"/>
            <ac:spMk id="15362" creationId="{AF972328-B4E8-4755-90C1-6201CDC83FD9}"/>
          </ac:spMkLst>
        </pc:spChg>
        <pc:spChg chg="mod">
          <ac:chgData name="Sintija Laugale-Volbaka" userId="93cc4c17-ead5-4120-b5d3-299bd070e3e0" providerId="ADAL" clId="{6036D557-6131-41E5-A253-1DDC759282AF}" dt="2023-12-03T17:40:06.717" v="8063" actId="20577"/>
          <ac:spMkLst>
            <pc:docMk/>
            <pc:sldMk cId="0" sldId="303"/>
            <ac:spMk id="15366" creationId="{69120289-8F99-46BE-A40F-062965222EB7}"/>
          </ac:spMkLst>
        </pc:spChg>
        <pc:picChg chg="mod">
          <ac:chgData name="Sintija Laugale-Volbaka" userId="93cc4c17-ead5-4120-b5d3-299bd070e3e0" providerId="ADAL" clId="{6036D557-6131-41E5-A253-1DDC759282AF}" dt="2023-12-03T18:07:48.712" v="10040" actId="1076"/>
          <ac:picMkLst>
            <pc:docMk/>
            <pc:sldMk cId="0" sldId="303"/>
            <ac:picMk id="5" creationId="{85EA8E5E-4B0D-42BD-B69C-FC546CBBF0A8}"/>
          </ac:picMkLst>
        </pc:picChg>
        <pc:cxnChg chg="mod">
          <ac:chgData name="Sintija Laugale-Volbaka" userId="93cc4c17-ead5-4120-b5d3-299bd070e3e0" providerId="ADAL" clId="{6036D557-6131-41E5-A253-1DDC759282AF}" dt="2023-12-03T18:07:48.293" v="10039" actId="1076"/>
          <ac:cxnSpMkLst>
            <pc:docMk/>
            <pc:sldMk cId="0" sldId="303"/>
            <ac:cxnSpMk id="16" creationId="{9E0B01D6-2EFD-4F15-A9A4-3C31753810ED}"/>
          </ac:cxnSpMkLst>
        </pc:cxnChg>
      </pc:sldChg>
      <pc:sldChg chg="addSp delSp modSp add mod modNotesTx">
        <pc:chgData name="Sintija Laugale-Volbaka" userId="93cc4c17-ead5-4120-b5d3-299bd070e3e0" providerId="ADAL" clId="{6036D557-6131-41E5-A253-1DDC759282AF}" dt="2023-12-04T08:12:55.965" v="18115" actId="20577"/>
        <pc:sldMkLst>
          <pc:docMk/>
          <pc:sldMk cId="0" sldId="304"/>
        </pc:sldMkLst>
        <pc:spChg chg="add mod">
          <ac:chgData name="Sintija Laugale-Volbaka" userId="93cc4c17-ead5-4120-b5d3-299bd070e3e0" providerId="ADAL" clId="{6036D557-6131-41E5-A253-1DDC759282AF}" dt="2023-12-03T18:15:58.545" v="10169" actId="14100"/>
          <ac:spMkLst>
            <pc:docMk/>
            <pc:sldMk cId="0" sldId="304"/>
            <ac:spMk id="3" creationId="{32C77E23-4A9F-5A33-B021-28CD035638A9}"/>
          </ac:spMkLst>
        </pc:spChg>
        <pc:spChg chg="add mod">
          <ac:chgData name="Sintija Laugale-Volbaka" userId="93cc4c17-ead5-4120-b5d3-299bd070e3e0" providerId="ADAL" clId="{6036D557-6131-41E5-A253-1DDC759282AF}" dt="2023-12-03T20:23:11.354" v="16470" actId="1076"/>
          <ac:spMkLst>
            <pc:docMk/>
            <pc:sldMk cId="0" sldId="304"/>
            <ac:spMk id="15" creationId="{EADD4106-FE31-0871-AC1D-1F54D9B1CF15}"/>
          </ac:spMkLst>
        </pc:spChg>
        <pc:spChg chg="add mod">
          <ac:chgData name="Sintija Laugale-Volbaka" userId="93cc4c17-ead5-4120-b5d3-299bd070e3e0" providerId="ADAL" clId="{6036D557-6131-41E5-A253-1DDC759282AF}" dt="2023-12-03T18:16:00.879" v="10170" actId="113"/>
          <ac:spMkLst>
            <pc:docMk/>
            <pc:sldMk cId="0" sldId="304"/>
            <ac:spMk id="22" creationId="{0D733674-FDF3-277E-12DA-66816AA4D01E}"/>
          </ac:spMkLst>
        </pc:spChg>
        <pc:spChg chg="mod">
          <ac:chgData name="Sintija Laugale-Volbaka" userId="93cc4c17-ead5-4120-b5d3-299bd070e3e0" providerId="ADAL" clId="{6036D557-6131-41E5-A253-1DDC759282AF}" dt="2023-12-03T18:16:46.242" v="10182" actId="1076"/>
          <ac:spMkLst>
            <pc:docMk/>
            <pc:sldMk cId="0" sldId="304"/>
            <ac:spMk id="16386" creationId="{729AD152-7FF1-4F8A-98EA-6EACB9B6A6DB}"/>
          </ac:spMkLst>
        </pc:spChg>
        <pc:spChg chg="mod">
          <ac:chgData name="Sintija Laugale-Volbaka" userId="93cc4c17-ead5-4120-b5d3-299bd070e3e0" providerId="ADAL" clId="{6036D557-6131-41E5-A253-1DDC759282AF}" dt="2023-12-03T18:16:15.801" v="10175" actId="1076"/>
          <ac:spMkLst>
            <pc:docMk/>
            <pc:sldMk cId="0" sldId="304"/>
            <ac:spMk id="16392" creationId="{71B69254-0EE2-48E0-84B3-D0F9DFB1E9C8}"/>
          </ac:spMkLst>
        </pc:spChg>
        <pc:spChg chg="mod">
          <ac:chgData name="Sintija Laugale-Volbaka" userId="93cc4c17-ead5-4120-b5d3-299bd070e3e0" providerId="ADAL" clId="{6036D557-6131-41E5-A253-1DDC759282AF}" dt="2023-12-03T18:16:15.801" v="10175" actId="1076"/>
          <ac:spMkLst>
            <pc:docMk/>
            <pc:sldMk cId="0" sldId="304"/>
            <ac:spMk id="16393" creationId="{2FFAC58B-1494-47AF-AE80-4E659FFA38D5}"/>
          </ac:spMkLst>
        </pc:spChg>
        <pc:grpChg chg="mod">
          <ac:chgData name="Sintija Laugale-Volbaka" userId="93cc4c17-ead5-4120-b5d3-299bd070e3e0" providerId="ADAL" clId="{6036D557-6131-41E5-A253-1DDC759282AF}" dt="2023-12-03T18:16:15.801" v="10175" actId="1076"/>
          <ac:grpSpMkLst>
            <pc:docMk/>
            <pc:sldMk cId="0" sldId="304"/>
            <ac:grpSpMk id="16389" creationId="{7CB8FF0F-011B-4F91-A9BD-3491C370BFF4}"/>
          </ac:grpSpMkLst>
        </pc:grpChg>
        <pc:picChg chg="mod">
          <ac:chgData name="Sintija Laugale-Volbaka" userId="93cc4c17-ead5-4120-b5d3-299bd070e3e0" providerId="ADAL" clId="{6036D557-6131-41E5-A253-1DDC759282AF}" dt="2023-12-03T18:16:16.688" v="10176" actId="1076"/>
          <ac:picMkLst>
            <pc:docMk/>
            <pc:sldMk cId="0" sldId="304"/>
            <ac:picMk id="5" creationId="{A8E87E09-BDC0-43E1-A036-20DA51912D45}"/>
          </ac:picMkLst>
        </pc:picChg>
        <pc:picChg chg="add mod">
          <ac:chgData name="Sintija Laugale-Volbaka" userId="93cc4c17-ead5-4120-b5d3-299bd070e3e0" providerId="ADAL" clId="{6036D557-6131-41E5-A253-1DDC759282AF}" dt="2023-12-03T18:13:45.846" v="10117" actId="1076"/>
          <ac:picMkLst>
            <pc:docMk/>
            <pc:sldMk cId="0" sldId="304"/>
            <ac:picMk id="14" creationId="{8FEF5148-69B2-6C9D-603F-C37A73A857AB}"/>
          </ac:picMkLst>
        </pc:picChg>
        <pc:cxnChg chg="add del mod">
          <ac:chgData name="Sintija Laugale-Volbaka" userId="93cc4c17-ead5-4120-b5d3-299bd070e3e0" providerId="ADAL" clId="{6036D557-6131-41E5-A253-1DDC759282AF}" dt="2023-12-03T18:09:26.531" v="10059" actId="478"/>
          <ac:cxnSpMkLst>
            <pc:docMk/>
            <pc:sldMk cId="0" sldId="304"/>
            <ac:cxnSpMk id="6" creationId="{6C12E3AC-AA8A-7201-5D11-5B514C33E1B7}"/>
          </ac:cxnSpMkLst>
        </pc:cxnChg>
        <pc:cxnChg chg="add mod">
          <ac:chgData name="Sintija Laugale-Volbaka" userId="93cc4c17-ead5-4120-b5d3-299bd070e3e0" providerId="ADAL" clId="{6036D557-6131-41E5-A253-1DDC759282AF}" dt="2023-12-03T18:13:52.094" v="10119" actId="1076"/>
          <ac:cxnSpMkLst>
            <pc:docMk/>
            <pc:sldMk cId="0" sldId="304"/>
            <ac:cxnSpMk id="7" creationId="{18B4A0E4-094B-9D38-ADA6-8D2F5C617BCF}"/>
          </ac:cxnSpMkLst>
        </pc:cxnChg>
        <pc:cxnChg chg="add mod">
          <ac:chgData name="Sintija Laugale-Volbaka" userId="93cc4c17-ead5-4120-b5d3-299bd070e3e0" providerId="ADAL" clId="{6036D557-6131-41E5-A253-1DDC759282AF}" dt="2023-12-03T18:14:07.789" v="10124" actId="14100"/>
          <ac:cxnSpMkLst>
            <pc:docMk/>
            <pc:sldMk cId="0" sldId="304"/>
            <ac:cxnSpMk id="8" creationId="{11A3D025-7EB5-1CF8-D3F3-C2B4140AAA31}"/>
          </ac:cxnSpMkLst>
        </pc:cxnChg>
        <pc:cxnChg chg="mod">
          <ac:chgData name="Sintija Laugale-Volbaka" userId="93cc4c17-ead5-4120-b5d3-299bd070e3e0" providerId="ADAL" clId="{6036D557-6131-41E5-A253-1DDC759282AF}" dt="2023-12-03T18:16:15.801" v="10175" actId="1076"/>
          <ac:cxnSpMkLst>
            <pc:docMk/>
            <pc:sldMk cId="0" sldId="304"/>
            <ac:cxnSpMk id="9" creationId="{1FBA073A-D16D-4EA5-925F-E0876EEA597B}"/>
          </ac:cxnSpMkLst>
        </pc:cxnChg>
        <pc:cxnChg chg="mod">
          <ac:chgData name="Sintija Laugale-Volbaka" userId="93cc4c17-ead5-4120-b5d3-299bd070e3e0" providerId="ADAL" clId="{6036D557-6131-41E5-A253-1DDC759282AF}" dt="2023-12-03T18:16:15.801" v="10175" actId="1076"/>
          <ac:cxnSpMkLst>
            <pc:docMk/>
            <pc:sldMk cId="0" sldId="304"/>
            <ac:cxnSpMk id="10" creationId="{97908BED-BD67-4BBD-8B88-20A6723A7FC6}"/>
          </ac:cxnSpMkLst>
        </pc:cxnChg>
        <pc:cxnChg chg="add mod">
          <ac:chgData name="Sintija Laugale-Volbaka" userId="93cc4c17-ead5-4120-b5d3-299bd070e3e0" providerId="ADAL" clId="{6036D557-6131-41E5-A253-1DDC759282AF}" dt="2023-12-03T18:15:10.040" v="10138" actId="14100"/>
          <ac:cxnSpMkLst>
            <pc:docMk/>
            <pc:sldMk cId="0" sldId="304"/>
            <ac:cxnSpMk id="20" creationId="{F8AB472E-A841-EBC4-E206-B047F5B57DA3}"/>
          </ac:cxnSpMkLst>
        </pc:cxnChg>
      </pc:sldChg>
      <pc:sldChg chg="addSp delSp modSp add mod modNotesTx">
        <pc:chgData name="Sintija Laugale-Volbaka" userId="93cc4c17-ead5-4120-b5d3-299bd070e3e0" providerId="ADAL" clId="{6036D557-6131-41E5-A253-1DDC759282AF}" dt="2023-12-03T20:28:13.819" v="16628" actId="790"/>
        <pc:sldMkLst>
          <pc:docMk/>
          <pc:sldMk cId="0" sldId="305"/>
        </pc:sldMkLst>
        <pc:spChg chg="mod">
          <ac:chgData name="Sintija Laugale-Volbaka" userId="93cc4c17-ead5-4120-b5d3-299bd070e3e0" providerId="ADAL" clId="{6036D557-6131-41E5-A253-1DDC759282AF}" dt="2023-12-03T18:16:41.618" v="10181" actId="1076"/>
          <ac:spMkLst>
            <pc:docMk/>
            <pc:sldMk cId="0" sldId="305"/>
            <ac:spMk id="17410" creationId="{06416A64-F558-4E2E-BD60-01B6A435C650}"/>
          </ac:spMkLst>
        </pc:spChg>
        <pc:spChg chg="del mod">
          <ac:chgData name="Sintija Laugale-Volbaka" userId="93cc4c17-ead5-4120-b5d3-299bd070e3e0" providerId="ADAL" clId="{6036D557-6131-41E5-A253-1DDC759282AF}" dt="2023-12-03T17:57:51.470" v="9713"/>
          <ac:spMkLst>
            <pc:docMk/>
            <pc:sldMk cId="0" sldId="305"/>
            <ac:spMk id="17413" creationId="{FB7048D7-CAA5-47DF-9BDF-7C6F5E070BE0}"/>
          </ac:spMkLst>
        </pc:spChg>
        <pc:graphicFrameChg chg="add mod modGraphic">
          <ac:chgData name="Sintija Laugale-Volbaka" userId="93cc4c17-ead5-4120-b5d3-299bd070e3e0" providerId="ADAL" clId="{6036D557-6131-41E5-A253-1DDC759282AF}" dt="2023-12-03T20:28:13.819" v="16628" actId="790"/>
          <ac:graphicFrameMkLst>
            <pc:docMk/>
            <pc:sldMk cId="0" sldId="305"/>
            <ac:graphicFrameMk id="8" creationId="{E62B8C55-536B-C905-591C-5154D40C8DA2}"/>
          </ac:graphicFrameMkLst>
        </pc:graphicFrameChg>
        <pc:picChg chg="mod">
          <ac:chgData name="Sintija Laugale-Volbaka" userId="93cc4c17-ead5-4120-b5d3-299bd070e3e0" providerId="ADAL" clId="{6036D557-6131-41E5-A253-1DDC759282AF}" dt="2023-12-03T17:50:42.017" v="9363" actId="1076"/>
          <ac:picMkLst>
            <pc:docMk/>
            <pc:sldMk cId="0" sldId="305"/>
            <ac:picMk id="17411" creationId="{73C09D64-D502-4729-948E-CC0D70B78D2D}"/>
          </ac:picMkLst>
        </pc:picChg>
        <pc:picChg chg="del mod">
          <ac:chgData name="Sintija Laugale-Volbaka" userId="93cc4c17-ead5-4120-b5d3-299bd070e3e0" providerId="ADAL" clId="{6036D557-6131-41E5-A253-1DDC759282AF}" dt="2023-12-03T17:50:17.678" v="9357" actId="478"/>
          <ac:picMkLst>
            <pc:docMk/>
            <pc:sldMk cId="0" sldId="305"/>
            <ac:picMk id="17414" creationId="{C5C4BDD2-A032-46C2-810A-70810E399D34}"/>
          </ac:picMkLst>
        </pc:picChg>
        <pc:cxnChg chg="add mod">
          <ac:chgData name="Sintija Laugale-Volbaka" userId="93cc4c17-ead5-4120-b5d3-299bd070e3e0" providerId="ADAL" clId="{6036D557-6131-41E5-A253-1DDC759282AF}" dt="2023-12-03T18:03:43.331" v="9935" actId="14100"/>
          <ac:cxnSpMkLst>
            <pc:docMk/>
            <pc:sldMk cId="0" sldId="305"/>
            <ac:cxnSpMk id="3" creationId="{B416C5DC-5587-B0D8-28F9-CB7FB14B060C}"/>
          </ac:cxnSpMkLst>
        </pc:cxnChg>
        <pc:cxnChg chg="add mod">
          <ac:chgData name="Sintija Laugale-Volbaka" userId="93cc4c17-ead5-4120-b5d3-299bd070e3e0" providerId="ADAL" clId="{6036D557-6131-41E5-A253-1DDC759282AF}" dt="2023-12-03T18:03:51.378" v="9937" actId="14100"/>
          <ac:cxnSpMkLst>
            <pc:docMk/>
            <pc:sldMk cId="0" sldId="305"/>
            <ac:cxnSpMk id="4" creationId="{B38E4375-6D8D-17A3-ABA2-9CCCED798F2D}"/>
          </ac:cxnSpMkLst>
        </pc:cxnChg>
        <pc:cxnChg chg="add mod">
          <ac:chgData name="Sintija Laugale-Volbaka" userId="93cc4c17-ead5-4120-b5d3-299bd070e3e0" providerId="ADAL" clId="{6036D557-6131-41E5-A253-1DDC759282AF}" dt="2023-12-03T18:04:03.292" v="9939" actId="14100"/>
          <ac:cxnSpMkLst>
            <pc:docMk/>
            <pc:sldMk cId="0" sldId="305"/>
            <ac:cxnSpMk id="11" creationId="{51DD38F9-08A5-9D48-5104-B09229A92407}"/>
          </ac:cxnSpMkLst>
        </pc:cxnChg>
      </pc:sldChg>
      <pc:sldChg chg="addSp delSp modSp new mod modNotesTx">
        <pc:chgData name="Sintija Laugale-Volbaka" userId="93cc4c17-ead5-4120-b5d3-299bd070e3e0" providerId="ADAL" clId="{6036D557-6131-41E5-A253-1DDC759282AF}" dt="2023-12-03T20:27:09.961" v="16618" actId="20577"/>
        <pc:sldMkLst>
          <pc:docMk/>
          <pc:sldMk cId="3900145346" sldId="306"/>
        </pc:sldMkLst>
        <pc:spChg chg="mod">
          <ac:chgData name="Sintija Laugale-Volbaka" userId="93cc4c17-ead5-4120-b5d3-299bd070e3e0" providerId="ADAL" clId="{6036D557-6131-41E5-A253-1DDC759282AF}" dt="2023-12-03T18:31:14.331" v="10745" actId="20577"/>
          <ac:spMkLst>
            <pc:docMk/>
            <pc:sldMk cId="3900145346" sldId="306"/>
            <ac:spMk id="2" creationId="{6F6B0918-FC3A-632D-5D33-D66DAE0F1B7F}"/>
          </ac:spMkLst>
        </pc:spChg>
        <pc:spChg chg="del">
          <ac:chgData name="Sintija Laugale-Volbaka" userId="93cc4c17-ead5-4120-b5d3-299bd070e3e0" providerId="ADAL" clId="{6036D557-6131-41E5-A253-1DDC759282AF}" dt="2023-12-03T18:18:49.577" v="10190" actId="22"/>
          <ac:spMkLst>
            <pc:docMk/>
            <pc:sldMk cId="3900145346" sldId="306"/>
            <ac:spMk id="3" creationId="{41C7B0B1-3196-6F23-4136-7A2F38DA81A5}"/>
          </ac:spMkLst>
        </pc:spChg>
        <pc:spChg chg="del">
          <ac:chgData name="Sintija Laugale-Volbaka" userId="93cc4c17-ead5-4120-b5d3-299bd070e3e0" providerId="ADAL" clId="{6036D557-6131-41E5-A253-1DDC759282AF}" dt="2023-12-03T18:21:46.010" v="10212" actId="478"/>
          <ac:spMkLst>
            <pc:docMk/>
            <pc:sldMk cId="3900145346" sldId="306"/>
            <ac:spMk id="4" creationId="{B762A417-3B94-3F89-A157-C5FCCA5C5980}"/>
          </ac:spMkLst>
        </pc:spChg>
        <pc:spChg chg="del">
          <ac:chgData name="Sintija Laugale-Volbaka" userId="93cc4c17-ead5-4120-b5d3-299bd070e3e0" providerId="ADAL" clId="{6036D557-6131-41E5-A253-1DDC759282AF}" dt="2023-12-03T18:25:47.426" v="10225" actId="478"/>
          <ac:spMkLst>
            <pc:docMk/>
            <pc:sldMk cId="3900145346" sldId="306"/>
            <ac:spMk id="5" creationId="{FD902424-DCAC-FBA4-5B91-3FFA119586E1}"/>
          </ac:spMkLst>
        </pc:spChg>
        <pc:spChg chg="del">
          <ac:chgData name="Sintija Laugale-Volbaka" userId="93cc4c17-ead5-4120-b5d3-299bd070e3e0" providerId="ADAL" clId="{6036D557-6131-41E5-A253-1DDC759282AF}" dt="2023-12-03T18:25:49.299" v="10226" actId="478"/>
          <ac:spMkLst>
            <pc:docMk/>
            <pc:sldMk cId="3900145346" sldId="306"/>
            <ac:spMk id="6" creationId="{0595E53B-EED1-3457-9237-FF8FF8C33EC5}"/>
          </ac:spMkLst>
        </pc:spChg>
        <pc:spChg chg="add del mod">
          <ac:chgData name="Sintija Laugale-Volbaka" userId="93cc4c17-ead5-4120-b5d3-299bd070e3e0" providerId="ADAL" clId="{6036D557-6131-41E5-A253-1DDC759282AF}" dt="2023-12-03T18:20:05.991" v="10200" actId="478"/>
          <ac:spMkLst>
            <pc:docMk/>
            <pc:sldMk cId="3900145346" sldId="306"/>
            <ac:spMk id="11" creationId="{F4E4E155-A69B-F774-86EA-DA0C4EDC36EA}"/>
          </ac:spMkLst>
        </pc:spChg>
        <pc:spChg chg="add mod">
          <ac:chgData name="Sintija Laugale-Volbaka" userId="93cc4c17-ead5-4120-b5d3-299bd070e3e0" providerId="ADAL" clId="{6036D557-6131-41E5-A253-1DDC759282AF}" dt="2023-12-03T18:25:55.082" v="10228" actId="404"/>
          <ac:spMkLst>
            <pc:docMk/>
            <pc:sldMk cId="3900145346" sldId="306"/>
            <ac:spMk id="12" creationId="{B9DC1874-AD31-C87E-5853-CA56F093E196}"/>
          </ac:spMkLst>
        </pc:spChg>
        <pc:picChg chg="add del mod ord">
          <ac:chgData name="Sintija Laugale-Volbaka" userId="93cc4c17-ead5-4120-b5d3-299bd070e3e0" providerId="ADAL" clId="{6036D557-6131-41E5-A253-1DDC759282AF}" dt="2023-12-03T18:19:31.015" v="10193" actId="478"/>
          <ac:picMkLst>
            <pc:docMk/>
            <pc:sldMk cId="3900145346" sldId="306"/>
            <ac:picMk id="9" creationId="{19D355C6-83DD-6630-87F0-D43CCD21A76E}"/>
          </ac:picMkLst>
        </pc:picChg>
        <pc:picChg chg="add del mod">
          <ac:chgData name="Sintija Laugale-Volbaka" userId="93cc4c17-ead5-4120-b5d3-299bd070e3e0" providerId="ADAL" clId="{6036D557-6131-41E5-A253-1DDC759282AF}" dt="2023-12-03T18:22:33.596" v="10213" actId="478"/>
          <ac:picMkLst>
            <pc:docMk/>
            <pc:sldMk cId="3900145346" sldId="306"/>
            <ac:picMk id="14" creationId="{B24310C6-E3F6-B127-6756-78345CDBA74A}"/>
          </ac:picMkLst>
        </pc:picChg>
        <pc:picChg chg="add del mod">
          <ac:chgData name="Sintija Laugale-Volbaka" userId="93cc4c17-ead5-4120-b5d3-299bd070e3e0" providerId="ADAL" clId="{6036D557-6131-41E5-A253-1DDC759282AF}" dt="2023-12-03T18:22:44.365" v="10217" actId="478"/>
          <ac:picMkLst>
            <pc:docMk/>
            <pc:sldMk cId="3900145346" sldId="306"/>
            <ac:picMk id="16" creationId="{A4AAF1B0-D68C-1B86-5EFB-EA035334D44B}"/>
          </ac:picMkLst>
        </pc:picChg>
        <pc:picChg chg="add del mod modCrop">
          <ac:chgData name="Sintija Laugale-Volbaka" userId="93cc4c17-ead5-4120-b5d3-299bd070e3e0" providerId="ADAL" clId="{6036D557-6131-41E5-A253-1DDC759282AF}" dt="2023-12-03T18:37:32.761" v="10844" actId="478"/>
          <ac:picMkLst>
            <pc:docMk/>
            <pc:sldMk cId="3900145346" sldId="306"/>
            <ac:picMk id="18" creationId="{B11EC470-D283-8B24-C2A8-9B43921F4BED}"/>
          </ac:picMkLst>
        </pc:picChg>
        <pc:picChg chg="add mod">
          <ac:chgData name="Sintija Laugale-Volbaka" userId="93cc4c17-ead5-4120-b5d3-299bd070e3e0" providerId="ADAL" clId="{6036D557-6131-41E5-A253-1DDC759282AF}" dt="2023-12-03T18:27:38.768" v="10240" actId="1076"/>
          <ac:picMkLst>
            <pc:docMk/>
            <pc:sldMk cId="3900145346" sldId="306"/>
            <ac:picMk id="20" creationId="{3A6D9DF2-11B2-7561-7544-C96774E2B063}"/>
          </ac:picMkLst>
        </pc:picChg>
        <pc:picChg chg="add mod">
          <ac:chgData name="Sintija Laugale-Volbaka" userId="93cc4c17-ead5-4120-b5d3-299bd070e3e0" providerId="ADAL" clId="{6036D557-6131-41E5-A253-1DDC759282AF}" dt="2023-12-03T18:27:37.079" v="10239" actId="1076"/>
          <ac:picMkLst>
            <pc:docMk/>
            <pc:sldMk cId="3900145346" sldId="306"/>
            <ac:picMk id="22" creationId="{E0F210F8-73CC-F55F-8C2C-BC058370450D}"/>
          </ac:picMkLst>
        </pc:picChg>
        <pc:picChg chg="add mod">
          <ac:chgData name="Sintija Laugale-Volbaka" userId="93cc4c17-ead5-4120-b5d3-299bd070e3e0" providerId="ADAL" clId="{6036D557-6131-41E5-A253-1DDC759282AF}" dt="2023-12-03T18:37:42.195" v="10849" actId="1076"/>
          <ac:picMkLst>
            <pc:docMk/>
            <pc:sldMk cId="3900145346" sldId="306"/>
            <ac:picMk id="24" creationId="{9695D892-2FC9-A769-8744-95725686F77D}"/>
          </ac:picMkLst>
        </pc:picChg>
      </pc:sldChg>
      <pc:sldChg chg="addSp delSp modSp add mod modNotesTx">
        <pc:chgData name="Sintija Laugale-Volbaka" userId="93cc4c17-ead5-4120-b5d3-299bd070e3e0" providerId="ADAL" clId="{6036D557-6131-41E5-A253-1DDC759282AF}" dt="2023-12-03T20:34:02.005" v="16671" actId="478"/>
        <pc:sldMkLst>
          <pc:docMk/>
          <pc:sldMk cId="735399862" sldId="307"/>
        </pc:sldMkLst>
        <pc:spChg chg="del mod">
          <ac:chgData name="Sintija Laugale-Volbaka" userId="93cc4c17-ead5-4120-b5d3-299bd070e3e0" providerId="ADAL" clId="{6036D557-6131-41E5-A253-1DDC759282AF}" dt="2023-12-03T20:33:58.742" v="16669" actId="478"/>
          <ac:spMkLst>
            <pc:docMk/>
            <pc:sldMk cId="735399862" sldId="307"/>
            <ac:spMk id="2" creationId="{6F6B0918-FC3A-632D-5D33-D66DAE0F1B7F}"/>
          </ac:spMkLst>
        </pc:spChg>
        <pc:spChg chg="del mod">
          <ac:chgData name="Sintija Laugale-Volbaka" userId="93cc4c17-ead5-4120-b5d3-299bd070e3e0" providerId="ADAL" clId="{6036D557-6131-41E5-A253-1DDC759282AF}" dt="2023-12-03T18:42:01.787" v="10880"/>
          <ac:spMkLst>
            <pc:docMk/>
            <pc:sldMk cId="735399862" sldId="307"/>
            <ac:spMk id="12" creationId="{B9DC1874-AD31-C87E-5853-CA56F093E196}"/>
          </ac:spMkLst>
        </pc:spChg>
        <pc:spChg chg="add mod">
          <ac:chgData name="Sintija Laugale-Volbaka" userId="93cc4c17-ead5-4120-b5d3-299bd070e3e0" providerId="ADAL" clId="{6036D557-6131-41E5-A253-1DDC759282AF}" dt="2023-12-03T18:46:23.810" v="11022" actId="1076"/>
          <ac:spMkLst>
            <pc:docMk/>
            <pc:sldMk cId="735399862" sldId="307"/>
            <ac:spMk id="13" creationId="{B2A3FF27-38C0-F68B-0DB2-216C852016E2}"/>
          </ac:spMkLst>
        </pc:spChg>
        <pc:spChg chg="add del mod">
          <ac:chgData name="Sintija Laugale-Volbaka" userId="93cc4c17-ead5-4120-b5d3-299bd070e3e0" providerId="ADAL" clId="{6036D557-6131-41E5-A253-1DDC759282AF}" dt="2023-12-03T20:34:02.005" v="16671" actId="478"/>
          <ac:spMkLst>
            <pc:docMk/>
            <pc:sldMk cId="735399862" sldId="307"/>
            <ac:spMk id="14" creationId="{ED28B1A2-A50A-DE28-02C1-C6030AA3E308}"/>
          </ac:spMkLst>
        </pc:spChg>
        <pc:spChg chg="add mod">
          <ac:chgData name="Sintija Laugale-Volbaka" userId="93cc4c17-ead5-4120-b5d3-299bd070e3e0" providerId="ADAL" clId="{6036D557-6131-41E5-A253-1DDC759282AF}" dt="2023-12-03T20:33:58.972" v="16670"/>
          <ac:spMkLst>
            <pc:docMk/>
            <pc:sldMk cId="735399862" sldId="307"/>
            <ac:spMk id="15" creationId="{B9BB08C8-91C6-C8B9-921E-032C47116887}"/>
          </ac:spMkLst>
        </pc:spChg>
        <pc:picChg chg="add del mod">
          <ac:chgData name="Sintija Laugale-Volbaka" userId="93cc4c17-ead5-4120-b5d3-299bd070e3e0" providerId="ADAL" clId="{6036D557-6131-41E5-A253-1DDC759282AF}" dt="2023-12-03T18:37:45.688" v="10850" actId="478"/>
          <ac:picMkLst>
            <pc:docMk/>
            <pc:sldMk cId="735399862" sldId="307"/>
            <ac:picMk id="3" creationId="{EECB4183-1355-9FFA-1532-AB31935182F2}"/>
          </ac:picMkLst>
        </pc:picChg>
        <pc:picChg chg="add del mod">
          <ac:chgData name="Sintija Laugale-Volbaka" userId="93cc4c17-ead5-4120-b5d3-299bd070e3e0" providerId="ADAL" clId="{6036D557-6131-41E5-A253-1DDC759282AF}" dt="2023-12-03T18:40:38.046" v="10854" actId="478"/>
          <ac:picMkLst>
            <pc:docMk/>
            <pc:sldMk cId="735399862" sldId="307"/>
            <ac:picMk id="5" creationId="{FB89CF7E-6D3F-5BAC-2FF3-A7AAB0550C71}"/>
          </ac:picMkLst>
        </pc:picChg>
        <pc:picChg chg="add mod">
          <ac:chgData name="Sintija Laugale-Volbaka" userId="93cc4c17-ead5-4120-b5d3-299bd070e3e0" providerId="ADAL" clId="{6036D557-6131-41E5-A253-1DDC759282AF}" dt="2023-12-03T18:46:20.218" v="11021" actId="1076"/>
          <ac:picMkLst>
            <pc:docMk/>
            <pc:sldMk cId="735399862" sldId="307"/>
            <ac:picMk id="8" creationId="{F94EACF3-38AA-32AC-A288-320D4C8B3CE8}"/>
          </ac:picMkLst>
        </pc:picChg>
        <pc:picChg chg="add mod">
          <ac:chgData name="Sintija Laugale-Volbaka" userId="93cc4c17-ead5-4120-b5d3-299bd070e3e0" providerId="ADAL" clId="{6036D557-6131-41E5-A253-1DDC759282AF}" dt="2023-12-03T18:46:18.636" v="11020" actId="1076"/>
          <ac:picMkLst>
            <pc:docMk/>
            <pc:sldMk cId="735399862" sldId="307"/>
            <ac:picMk id="9" creationId="{EA02284E-CCEC-AF06-06AA-3D12403EAD12}"/>
          </ac:picMkLst>
        </pc:picChg>
        <pc:picChg chg="add del mod">
          <ac:chgData name="Sintija Laugale-Volbaka" userId="93cc4c17-ead5-4120-b5d3-299bd070e3e0" providerId="ADAL" clId="{6036D557-6131-41E5-A253-1DDC759282AF}" dt="2023-12-03T18:41:41.872" v="10871" actId="478"/>
          <ac:picMkLst>
            <pc:docMk/>
            <pc:sldMk cId="735399862" sldId="307"/>
            <ac:picMk id="10" creationId="{2A3279BA-A49A-FF07-E7B3-12AAA7D6C0BE}"/>
          </ac:picMkLst>
        </pc:picChg>
        <pc:picChg chg="add del mod">
          <ac:chgData name="Sintija Laugale-Volbaka" userId="93cc4c17-ead5-4120-b5d3-299bd070e3e0" providerId="ADAL" clId="{6036D557-6131-41E5-A253-1DDC759282AF}" dt="2023-12-03T18:42:03.921" v="10881" actId="478"/>
          <ac:picMkLst>
            <pc:docMk/>
            <pc:sldMk cId="735399862" sldId="307"/>
            <ac:picMk id="11" creationId="{CA6C98EB-F56E-3612-CBAF-025EE091962D}"/>
          </ac:picMkLst>
        </pc:picChg>
        <pc:picChg chg="del">
          <ac:chgData name="Sintija Laugale-Volbaka" userId="93cc4c17-ead5-4120-b5d3-299bd070e3e0" providerId="ADAL" clId="{6036D557-6131-41E5-A253-1DDC759282AF}" dt="2023-12-03T18:30:45.948" v="10732" actId="478"/>
          <ac:picMkLst>
            <pc:docMk/>
            <pc:sldMk cId="735399862" sldId="307"/>
            <ac:picMk id="18" creationId="{B11EC470-D283-8B24-C2A8-9B43921F4BED}"/>
          </ac:picMkLst>
        </pc:picChg>
        <pc:picChg chg="del">
          <ac:chgData name="Sintija Laugale-Volbaka" userId="93cc4c17-ead5-4120-b5d3-299bd070e3e0" providerId="ADAL" clId="{6036D557-6131-41E5-A253-1DDC759282AF}" dt="2023-12-03T18:30:41.131" v="10730" actId="478"/>
          <ac:picMkLst>
            <pc:docMk/>
            <pc:sldMk cId="735399862" sldId="307"/>
            <ac:picMk id="20" creationId="{3A6D9DF2-11B2-7561-7544-C96774E2B063}"/>
          </ac:picMkLst>
        </pc:picChg>
        <pc:picChg chg="del">
          <ac:chgData name="Sintija Laugale-Volbaka" userId="93cc4c17-ead5-4120-b5d3-299bd070e3e0" providerId="ADAL" clId="{6036D557-6131-41E5-A253-1DDC759282AF}" dt="2023-12-03T18:30:46.924" v="10733" actId="478"/>
          <ac:picMkLst>
            <pc:docMk/>
            <pc:sldMk cId="735399862" sldId="307"/>
            <ac:picMk id="22" creationId="{E0F210F8-73CC-F55F-8C2C-BC058370450D}"/>
          </ac:picMkLst>
        </pc:picChg>
      </pc:sldChg>
      <pc:sldChg chg="addSp delSp modSp add mod modNotesTx">
        <pc:chgData name="Sintija Laugale-Volbaka" userId="93cc4c17-ead5-4120-b5d3-299bd070e3e0" providerId="ADAL" clId="{6036D557-6131-41E5-A253-1DDC759282AF}" dt="2023-12-03T20:40:04.769" v="16771" actId="313"/>
        <pc:sldMkLst>
          <pc:docMk/>
          <pc:sldMk cId="1304794942" sldId="308"/>
        </pc:sldMkLst>
        <pc:spChg chg="mod">
          <ac:chgData name="Sintija Laugale-Volbaka" userId="93cc4c17-ead5-4120-b5d3-299bd070e3e0" providerId="ADAL" clId="{6036D557-6131-41E5-A253-1DDC759282AF}" dt="2023-12-03T20:33:51.832" v="16668" actId="27636"/>
          <ac:spMkLst>
            <pc:docMk/>
            <pc:sldMk cId="1304794942" sldId="308"/>
            <ac:spMk id="2" creationId="{6F6B0918-FC3A-632D-5D33-D66DAE0F1B7F}"/>
          </ac:spMkLst>
        </pc:spChg>
        <pc:spChg chg="del mod">
          <ac:chgData name="Sintija Laugale-Volbaka" userId="93cc4c17-ead5-4120-b5d3-299bd070e3e0" providerId="ADAL" clId="{6036D557-6131-41E5-A253-1DDC759282AF}" dt="2023-12-03T18:53:12.426" v="11697" actId="22"/>
          <ac:spMkLst>
            <pc:docMk/>
            <pc:sldMk cId="1304794942" sldId="308"/>
            <ac:spMk id="13" creationId="{B2A3FF27-38C0-F68B-0DB2-216C852016E2}"/>
          </ac:spMkLst>
        </pc:spChg>
        <pc:spChg chg="add mod">
          <ac:chgData name="Sintija Laugale-Volbaka" userId="93cc4c17-ead5-4120-b5d3-299bd070e3e0" providerId="ADAL" clId="{6036D557-6131-41E5-A253-1DDC759282AF}" dt="2023-12-03T19:11:24.376" v="11984" actId="20577"/>
          <ac:spMkLst>
            <pc:docMk/>
            <pc:sldMk cId="1304794942" sldId="308"/>
            <ac:spMk id="17" creationId="{12DB3268-25EC-5548-7986-F820B3A35F20}"/>
          </ac:spMkLst>
        </pc:spChg>
        <pc:spChg chg="add del">
          <ac:chgData name="Sintija Laugale-Volbaka" userId="93cc4c17-ead5-4120-b5d3-299bd070e3e0" providerId="ADAL" clId="{6036D557-6131-41E5-A253-1DDC759282AF}" dt="2023-12-03T19:04:43.933" v="11862" actId="478"/>
          <ac:spMkLst>
            <pc:docMk/>
            <pc:sldMk cId="1304794942" sldId="308"/>
            <ac:spMk id="18" creationId="{ECA69F91-E94C-5CC8-9FB8-972C0979E5F9}"/>
          </ac:spMkLst>
        </pc:spChg>
        <pc:spChg chg="add del mod">
          <ac:chgData name="Sintija Laugale-Volbaka" userId="93cc4c17-ead5-4120-b5d3-299bd070e3e0" providerId="ADAL" clId="{6036D557-6131-41E5-A253-1DDC759282AF}" dt="2023-12-03T19:04:45.201" v="11863" actId="478"/>
          <ac:spMkLst>
            <pc:docMk/>
            <pc:sldMk cId="1304794942" sldId="308"/>
            <ac:spMk id="19" creationId="{A2DC0A4C-3292-F1DF-72C9-78E65FAFC2ED}"/>
          </ac:spMkLst>
        </pc:spChg>
        <pc:spChg chg="add del mod">
          <ac:chgData name="Sintija Laugale-Volbaka" userId="93cc4c17-ead5-4120-b5d3-299bd070e3e0" providerId="ADAL" clId="{6036D557-6131-41E5-A253-1DDC759282AF}" dt="2023-12-03T19:05:00.580" v="11872"/>
          <ac:spMkLst>
            <pc:docMk/>
            <pc:sldMk cId="1304794942" sldId="308"/>
            <ac:spMk id="20" creationId="{0BEFDE9D-C481-DCC0-6A1A-D7F12B2E6049}"/>
          </ac:spMkLst>
        </pc:spChg>
        <pc:spChg chg="add del mod">
          <ac:chgData name="Sintija Laugale-Volbaka" userId="93cc4c17-ead5-4120-b5d3-299bd070e3e0" providerId="ADAL" clId="{6036D557-6131-41E5-A253-1DDC759282AF}" dt="2023-12-03T19:05:00.272" v="11871"/>
          <ac:spMkLst>
            <pc:docMk/>
            <pc:sldMk cId="1304794942" sldId="308"/>
            <ac:spMk id="21" creationId="{7AD2334F-66F3-AA8F-9683-58A8F2663151}"/>
          </ac:spMkLst>
        </pc:spChg>
        <pc:spChg chg="add del mod">
          <ac:chgData name="Sintija Laugale-Volbaka" userId="93cc4c17-ead5-4120-b5d3-299bd070e3e0" providerId="ADAL" clId="{6036D557-6131-41E5-A253-1DDC759282AF}" dt="2023-12-03T19:13:11.236" v="11994" actId="21"/>
          <ac:spMkLst>
            <pc:docMk/>
            <pc:sldMk cId="1304794942" sldId="308"/>
            <ac:spMk id="24" creationId="{D8E65A49-0E7E-C93D-C9E8-198DCFC61B41}"/>
          </ac:spMkLst>
        </pc:spChg>
        <pc:graphicFrameChg chg="add del mod modGraphic">
          <ac:chgData name="Sintija Laugale-Volbaka" userId="93cc4c17-ead5-4120-b5d3-299bd070e3e0" providerId="ADAL" clId="{6036D557-6131-41E5-A253-1DDC759282AF}" dt="2023-12-03T19:02:53.848" v="11791" actId="478"/>
          <ac:graphicFrameMkLst>
            <pc:docMk/>
            <pc:sldMk cId="1304794942" sldId="308"/>
            <ac:graphicFrameMk id="15" creationId="{203BF0C2-35B4-C1C9-EB96-D5C31BC923E0}"/>
          </ac:graphicFrameMkLst>
        </pc:graphicFrameChg>
        <pc:graphicFrameChg chg="add mod modGraphic">
          <ac:chgData name="Sintija Laugale-Volbaka" userId="93cc4c17-ead5-4120-b5d3-299bd070e3e0" providerId="ADAL" clId="{6036D557-6131-41E5-A253-1DDC759282AF}" dt="2023-12-03T19:48:45.313" v="13423" actId="20577"/>
          <ac:graphicFrameMkLst>
            <pc:docMk/>
            <pc:sldMk cId="1304794942" sldId="308"/>
            <ac:graphicFrameMk id="22" creationId="{D2FCA7B6-1E3C-7467-FA7A-19FD93E8A583}"/>
          </ac:graphicFrameMkLst>
        </pc:graphicFrameChg>
        <pc:graphicFrameChg chg="add del">
          <ac:chgData name="Sintija Laugale-Volbaka" userId="93cc4c17-ead5-4120-b5d3-299bd070e3e0" providerId="ADAL" clId="{6036D557-6131-41E5-A253-1DDC759282AF}" dt="2023-12-03T19:13:12.261" v="11995" actId="3680"/>
          <ac:graphicFrameMkLst>
            <pc:docMk/>
            <pc:sldMk cId="1304794942" sldId="308"/>
            <ac:graphicFrameMk id="23" creationId="{5FD7F2A8-C59C-78A8-BEB9-0C544FA18C6B}"/>
          </ac:graphicFrameMkLst>
        </pc:graphicFrameChg>
        <pc:picChg chg="add del mod ord">
          <ac:chgData name="Sintija Laugale-Volbaka" userId="93cc4c17-ead5-4120-b5d3-299bd070e3e0" providerId="ADAL" clId="{6036D557-6131-41E5-A253-1DDC759282AF}" dt="2023-12-03T19:13:12.620" v="11996" actId="1076"/>
          <ac:picMkLst>
            <pc:docMk/>
            <pc:sldMk cId="1304794942" sldId="308"/>
            <ac:picMk id="4" creationId="{5A4BBB25-D694-1BA6-3A3B-5D5BA8BA1284}"/>
          </ac:picMkLst>
        </pc:picChg>
        <pc:picChg chg="add del mod">
          <ac:chgData name="Sintija Laugale-Volbaka" userId="93cc4c17-ead5-4120-b5d3-299bd070e3e0" providerId="ADAL" clId="{6036D557-6131-41E5-A253-1DDC759282AF}" dt="2023-12-03T18:56:55.237" v="11715" actId="21"/>
          <ac:picMkLst>
            <pc:docMk/>
            <pc:sldMk cId="1304794942" sldId="308"/>
            <ac:picMk id="6" creationId="{93E0C001-2769-CDDB-1337-86AAC2E7BD92}"/>
          </ac:picMkLst>
        </pc:picChg>
        <pc:picChg chg="del">
          <ac:chgData name="Sintija Laugale-Volbaka" userId="93cc4c17-ead5-4120-b5d3-299bd070e3e0" providerId="ADAL" clId="{6036D557-6131-41E5-A253-1DDC759282AF}" dt="2023-12-03T18:52:09.572" v="11695" actId="478"/>
          <ac:picMkLst>
            <pc:docMk/>
            <pc:sldMk cId="1304794942" sldId="308"/>
            <ac:picMk id="8" creationId="{F94EACF3-38AA-32AC-A288-320D4C8B3CE8}"/>
          </ac:picMkLst>
        </pc:picChg>
        <pc:picChg chg="del">
          <ac:chgData name="Sintija Laugale-Volbaka" userId="93cc4c17-ead5-4120-b5d3-299bd070e3e0" providerId="ADAL" clId="{6036D557-6131-41E5-A253-1DDC759282AF}" dt="2023-12-03T18:52:10.100" v="11696" actId="478"/>
          <ac:picMkLst>
            <pc:docMk/>
            <pc:sldMk cId="1304794942" sldId="308"/>
            <ac:picMk id="9" creationId="{EA02284E-CCEC-AF06-06AA-3D12403EAD12}"/>
          </ac:picMkLst>
        </pc:picChg>
        <pc:picChg chg="add mod">
          <ac:chgData name="Sintija Laugale-Volbaka" userId="93cc4c17-ead5-4120-b5d3-299bd070e3e0" providerId="ADAL" clId="{6036D557-6131-41E5-A253-1DDC759282AF}" dt="2023-12-03T18:59:29.404" v="11735" actId="1076"/>
          <ac:picMkLst>
            <pc:docMk/>
            <pc:sldMk cId="1304794942" sldId="308"/>
            <ac:picMk id="11" creationId="{557FD1DD-AE38-5B55-7368-637466BB74F4}"/>
          </ac:picMkLst>
        </pc:picChg>
        <pc:picChg chg="add mod">
          <ac:chgData name="Sintija Laugale-Volbaka" userId="93cc4c17-ead5-4120-b5d3-299bd070e3e0" providerId="ADAL" clId="{6036D557-6131-41E5-A253-1DDC759282AF}" dt="2023-12-03T18:59:27.380" v="11734" actId="14100"/>
          <ac:picMkLst>
            <pc:docMk/>
            <pc:sldMk cId="1304794942" sldId="308"/>
            <ac:picMk id="14" creationId="{10A6D491-2C44-DBC9-CCBB-90DA3C724841}"/>
          </ac:picMkLst>
        </pc:picChg>
        <pc:picChg chg="add del mod">
          <ac:chgData name="Sintija Laugale-Volbaka" userId="93cc4c17-ead5-4120-b5d3-299bd070e3e0" providerId="ADAL" clId="{6036D557-6131-41E5-A253-1DDC759282AF}" dt="2023-12-03T19:13:10.597" v="11993"/>
          <ac:picMkLst>
            <pc:docMk/>
            <pc:sldMk cId="1304794942" sldId="308"/>
            <ac:picMk id="25" creationId="{E53C68D0-4403-4B9C-E914-4BD6BD998F6D}"/>
          </ac:picMkLst>
        </pc:picChg>
        <pc:picChg chg="add del">
          <ac:chgData name="Sintija Laugale-Volbaka" userId="93cc4c17-ead5-4120-b5d3-299bd070e3e0" providerId="ADAL" clId="{6036D557-6131-41E5-A253-1DDC759282AF}" dt="2023-12-03T19:13:09.786" v="11991"/>
          <ac:picMkLst>
            <pc:docMk/>
            <pc:sldMk cId="1304794942" sldId="308"/>
            <ac:picMk id="26" creationId="{1C537743-A45A-EBAB-DC94-5201EFFD22FE}"/>
          </ac:picMkLst>
        </pc:picChg>
      </pc:sldChg>
      <pc:sldChg chg="addSp delSp modSp new mod ord modClrScheme chgLayout modNotesTx">
        <pc:chgData name="Sintija Laugale-Volbaka" userId="93cc4c17-ead5-4120-b5d3-299bd070e3e0" providerId="ADAL" clId="{6036D557-6131-41E5-A253-1DDC759282AF}" dt="2023-12-03T20:43:00.335" v="16788"/>
        <pc:sldMkLst>
          <pc:docMk/>
          <pc:sldMk cId="877897997" sldId="309"/>
        </pc:sldMkLst>
        <pc:spChg chg="add del">
          <ac:chgData name="Sintija Laugale-Volbaka" userId="93cc4c17-ead5-4120-b5d3-299bd070e3e0" providerId="ADAL" clId="{6036D557-6131-41E5-A253-1DDC759282AF}" dt="2023-12-03T19:51:56.661" v="13534" actId="478"/>
          <ac:spMkLst>
            <pc:docMk/>
            <pc:sldMk cId="877897997" sldId="309"/>
            <ac:spMk id="2" creationId="{166CBFB5-D2D3-D009-16A8-EFDA6E089380}"/>
          </ac:spMkLst>
        </pc:spChg>
        <pc:spChg chg="add del">
          <ac:chgData name="Sintija Laugale-Volbaka" userId="93cc4c17-ead5-4120-b5d3-299bd070e3e0" providerId="ADAL" clId="{6036D557-6131-41E5-A253-1DDC759282AF}" dt="2023-12-03T19:51:58.774" v="13535" actId="478"/>
          <ac:spMkLst>
            <pc:docMk/>
            <pc:sldMk cId="877897997" sldId="309"/>
            <ac:spMk id="3" creationId="{1E5E6FFA-8FD7-D809-8FFA-15C50A8AF2C2}"/>
          </ac:spMkLst>
        </pc:spChg>
        <pc:spChg chg="mod">
          <ac:chgData name="Sintija Laugale-Volbaka" userId="93cc4c17-ead5-4120-b5d3-299bd070e3e0" providerId="ADAL" clId="{6036D557-6131-41E5-A253-1DDC759282AF}" dt="2023-12-03T19:35:39.938" v="12939" actId="26606"/>
          <ac:spMkLst>
            <pc:docMk/>
            <pc:sldMk cId="877897997" sldId="309"/>
            <ac:spMk id="4" creationId="{3504EB77-502E-03A5-BBC9-22E6255A974F}"/>
          </ac:spMkLst>
        </pc:spChg>
        <pc:spChg chg="add del mod">
          <ac:chgData name="Sintija Laugale-Volbaka" userId="93cc4c17-ead5-4120-b5d3-299bd070e3e0" providerId="ADAL" clId="{6036D557-6131-41E5-A253-1DDC759282AF}" dt="2023-12-03T19:26:18.616" v="12439"/>
          <ac:spMkLst>
            <pc:docMk/>
            <pc:sldMk cId="877897997" sldId="309"/>
            <ac:spMk id="8" creationId="{13CA9C23-8AB6-757E-59D8-631DE0D7B044}"/>
          </ac:spMkLst>
        </pc:spChg>
        <pc:spChg chg="add del mod">
          <ac:chgData name="Sintija Laugale-Volbaka" userId="93cc4c17-ead5-4120-b5d3-299bd070e3e0" providerId="ADAL" clId="{6036D557-6131-41E5-A253-1DDC759282AF}" dt="2023-12-03T19:35:26.704" v="12936"/>
          <ac:spMkLst>
            <pc:docMk/>
            <pc:sldMk cId="877897997" sldId="309"/>
            <ac:spMk id="10" creationId="{8F61871B-DD20-2905-CEE1-7135CFAB73CF}"/>
          </ac:spMkLst>
        </pc:spChg>
        <pc:spChg chg="add mod">
          <ac:chgData name="Sintija Laugale-Volbaka" userId="93cc4c17-ead5-4120-b5d3-299bd070e3e0" providerId="ADAL" clId="{6036D557-6131-41E5-A253-1DDC759282AF}" dt="2023-12-03T20:35:56.376" v="16693" actId="790"/>
          <ac:spMkLst>
            <pc:docMk/>
            <pc:sldMk cId="877897997" sldId="309"/>
            <ac:spMk id="14" creationId="{4853D50F-FFA5-37E2-8353-8AC4CDD2FC10}"/>
          </ac:spMkLst>
        </pc:spChg>
        <pc:spChg chg="add del mod">
          <ac:chgData name="Sintija Laugale-Volbaka" userId="93cc4c17-ead5-4120-b5d3-299bd070e3e0" providerId="ADAL" clId="{6036D557-6131-41E5-A253-1DDC759282AF}" dt="2023-12-03T20:42:59.927" v="16787" actId="478"/>
          <ac:spMkLst>
            <pc:docMk/>
            <pc:sldMk cId="877897997" sldId="309"/>
            <ac:spMk id="15" creationId="{4A0E355B-3535-B1C6-C964-731E68D6280E}"/>
          </ac:spMkLst>
        </pc:spChg>
        <pc:spChg chg="add del mod">
          <ac:chgData name="Sintija Laugale-Volbaka" userId="93cc4c17-ead5-4120-b5d3-299bd070e3e0" providerId="ADAL" clId="{6036D557-6131-41E5-A253-1DDC759282AF}" dt="2023-12-03T19:35:39.938" v="12939" actId="26606"/>
          <ac:spMkLst>
            <pc:docMk/>
            <pc:sldMk cId="877897997" sldId="309"/>
            <ac:spMk id="17" creationId="{4C12FD5B-752E-742F-5A7F-52449F2A332B}"/>
          </ac:spMkLst>
        </pc:spChg>
        <pc:spChg chg="add mod">
          <ac:chgData name="Sintija Laugale-Volbaka" userId="93cc4c17-ead5-4120-b5d3-299bd070e3e0" providerId="ADAL" clId="{6036D557-6131-41E5-A253-1DDC759282AF}" dt="2023-12-03T20:43:00.335" v="16788"/>
          <ac:spMkLst>
            <pc:docMk/>
            <pc:sldMk cId="877897997" sldId="309"/>
            <ac:spMk id="18" creationId="{79EDB2C6-D0EE-9EF5-0401-902A06AEB883}"/>
          </ac:spMkLst>
        </pc:spChg>
        <pc:spChg chg="add del mod">
          <ac:chgData name="Sintija Laugale-Volbaka" userId="93cc4c17-ead5-4120-b5d3-299bd070e3e0" providerId="ADAL" clId="{6036D557-6131-41E5-A253-1DDC759282AF}" dt="2023-12-03T19:35:39.938" v="12939" actId="26606"/>
          <ac:spMkLst>
            <pc:docMk/>
            <pc:sldMk cId="877897997" sldId="309"/>
            <ac:spMk id="19" creationId="{65C04B02-A8C4-1C9C-C975-7948B7CA1273}"/>
          </ac:spMkLst>
        </pc:spChg>
        <pc:spChg chg="add del mod">
          <ac:chgData name="Sintija Laugale-Volbaka" userId="93cc4c17-ead5-4120-b5d3-299bd070e3e0" providerId="ADAL" clId="{6036D557-6131-41E5-A253-1DDC759282AF}" dt="2023-12-03T19:35:39.938" v="12939" actId="26606"/>
          <ac:spMkLst>
            <pc:docMk/>
            <pc:sldMk cId="877897997" sldId="309"/>
            <ac:spMk id="21" creationId="{545EBC9E-2F68-493C-245E-B5FC0DC213F3}"/>
          </ac:spMkLst>
        </pc:spChg>
        <pc:spChg chg="add del mod">
          <ac:chgData name="Sintija Laugale-Volbaka" userId="93cc4c17-ead5-4120-b5d3-299bd070e3e0" providerId="ADAL" clId="{6036D557-6131-41E5-A253-1DDC759282AF}" dt="2023-12-03T19:35:39.938" v="12939" actId="26606"/>
          <ac:spMkLst>
            <pc:docMk/>
            <pc:sldMk cId="877897997" sldId="309"/>
            <ac:spMk id="23" creationId="{56DD29CB-FFDA-5B45-8574-80426080F125}"/>
          </ac:spMkLst>
        </pc:spChg>
        <pc:graphicFrameChg chg="add del mod modGraphic">
          <ac:chgData name="Sintija Laugale-Volbaka" userId="93cc4c17-ead5-4120-b5d3-299bd070e3e0" providerId="ADAL" clId="{6036D557-6131-41E5-A253-1DDC759282AF}" dt="2023-12-03T19:35:07.799" v="12929" actId="478"/>
          <ac:graphicFrameMkLst>
            <pc:docMk/>
            <pc:sldMk cId="877897997" sldId="309"/>
            <ac:graphicFrameMk id="9" creationId="{3350281C-714B-6CE9-F338-DDBE1C2F4DF9}"/>
          </ac:graphicFrameMkLst>
        </pc:graphicFrameChg>
        <pc:graphicFrameChg chg="add del mod modGraphic">
          <ac:chgData name="Sintija Laugale-Volbaka" userId="93cc4c17-ead5-4120-b5d3-299bd070e3e0" providerId="ADAL" clId="{6036D557-6131-41E5-A253-1DDC759282AF}" dt="2023-12-03T19:35:26.702" v="12934"/>
          <ac:graphicFrameMkLst>
            <pc:docMk/>
            <pc:sldMk cId="877897997" sldId="309"/>
            <ac:graphicFrameMk id="11" creationId="{1009C0B1-AFF3-D4E2-1CA5-95BF299DBCDF}"/>
          </ac:graphicFrameMkLst>
        </pc:graphicFrameChg>
        <pc:graphicFrameChg chg="add del mod modGraphic">
          <ac:chgData name="Sintija Laugale-Volbaka" userId="93cc4c17-ead5-4120-b5d3-299bd070e3e0" providerId="ADAL" clId="{6036D557-6131-41E5-A253-1DDC759282AF}" dt="2023-12-03T19:40:16.561" v="13026" actId="478"/>
          <ac:graphicFrameMkLst>
            <pc:docMk/>
            <pc:sldMk cId="877897997" sldId="309"/>
            <ac:graphicFrameMk id="12" creationId="{61117B39-C882-0702-66C7-C1AB4E7D4B01}"/>
          </ac:graphicFrameMkLst>
        </pc:graphicFrameChg>
        <pc:graphicFrameChg chg="add mod">
          <ac:chgData name="Sintija Laugale-Volbaka" userId="93cc4c17-ead5-4120-b5d3-299bd070e3e0" providerId="ADAL" clId="{6036D557-6131-41E5-A253-1DDC759282AF}" dt="2023-12-03T19:55:44.214" v="13564"/>
          <ac:graphicFrameMkLst>
            <pc:docMk/>
            <pc:sldMk cId="877897997" sldId="309"/>
            <ac:graphicFrameMk id="16" creationId="{E54B54FD-859B-678B-C596-56D80113CF41}"/>
          </ac:graphicFrameMkLst>
        </pc:graphicFrameChg>
        <pc:picChg chg="add del mod">
          <ac:chgData name="Sintija Laugale-Volbaka" userId="93cc4c17-ead5-4120-b5d3-299bd070e3e0" providerId="ADAL" clId="{6036D557-6131-41E5-A253-1DDC759282AF}" dt="2023-12-03T19:26:10.446" v="12434" actId="21"/>
          <ac:picMkLst>
            <pc:docMk/>
            <pc:sldMk cId="877897997" sldId="309"/>
            <ac:picMk id="6" creationId="{73A68055-7290-E8E7-9167-4F3C0418C5AB}"/>
          </ac:picMkLst>
        </pc:picChg>
      </pc:sldChg>
      <pc:sldChg chg="addSp delSp modSp new del mod ord">
        <pc:chgData name="Sintija Laugale-Volbaka" userId="93cc4c17-ead5-4120-b5d3-299bd070e3e0" providerId="ADAL" clId="{6036D557-6131-41E5-A253-1DDC759282AF}" dt="2023-12-03T19:25:29.029" v="12406" actId="47"/>
        <pc:sldMkLst>
          <pc:docMk/>
          <pc:sldMk cId="43996343" sldId="310"/>
        </pc:sldMkLst>
        <pc:spChg chg="del">
          <ac:chgData name="Sintija Laugale-Volbaka" userId="93cc4c17-ead5-4120-b5d3-299bd070e3e0" providerId="ADAL" clId="{6036D557-6131-41E5-A253-1DDC759282AF}" dt="2023-12-03T18:58:05.104" v="11723" actId="478"/>
          <ac:spMkLst>
            <pc:docMk/>
            <pc:sldMk cId="43996343" sldId="310"/>
            <ac:spMk id="2" creationId="{4E8B9FDB-DFE4-3FD6-8ABA-76C28EE07863}"/>
          </ac:spMkLst>
        </pc:spChg>
        <pc:spChg chg="del">
          <ac:chgData name="Sintija Laugale-Volbaka" userId="93cc4c17-ead5-4120-b5d3-299bd070e3e0" providerId="ADAL" clId="{6036D557-6131-41E5-A253-1DDC759282AF}" dt="2023-12-03T18:58:03.840" v="11722" actId="478"/>
          <ac:spMkLst>
            <pc:docMk/>
            <pc:sldMk cId="43996343" sldId="310"/>
            <ac:spMk id="3" creationId="{98AC5FFE-2193-335B-843A-28C5BEDD8D0D}"/>
          </ac:spMkLst>
        </pc:spChg>
        <pc:spChg chg="add mod">
          <ac:chgData name="Sintija Laugale-Volbaka" userId="93cc4c17-ead5-4120-b5d3-299bd070e3e0" providerId="ADAL" clId="{6036D557-6131-41E5-A253-1DDC759282AF}" dt="2023-12-03T19:01:18.292" v="11752"/>
          <ac:spMkLst>
            <pc:docMk/>
            <pc:sldMk cId="43996343" sldId="310"/>
            <ac:spMk id="9" creationId="{F59CF17E-F7F2-448A-FD50-F6F92B5A80C1}"/>
          </ac:spMkLst>
        </pc:spChg>
        <pc:picChg chg="add del mod">
          <ac:chgData name="Sintija Laugale-Volbaka" userId="93cc4c17-ead5-4120-b5d3-299bd070e3e0" providerId="ADAL" clId="{6036D557-6131-41E5-A253-1DDC759282AF}" dt="2023-12-03T19:14:04.469" v="12007" actId="21"/>
          <ac:picMkLst>
            <pc:docMk/>
            <pc:sldMk cId="43996343" sldId="310"/>
            <ac:picMk id="5" creationId="{0ABFCBB7-4671-8E90-3093-E15CC7F45EC1}"/>
          </ac:picMkLst>
        </pc:picChg>
        <pc:picChg chg="add del mod">
          <ac:chgData name="Sintija Laugale-Volbaka" userId="93cc4c17-ead5-4120-b5d3-299bd070e3e0" providerId="ADAL" clId="{6036D557-6131-41E5-A253-1DDC759282AF}" dt="2023-12-03T19:13:54.342" v="12004" actId="21"/>
          <ac:picMkLst>
            <pc:docMk/>
            <pc:sldMk cId="43996343" sldId="310"/>
            <ac:picMk id="7" creationId="{5AE6E207-5B41-BB62-CC7B-0EA6B5AF4749}"/>
          </ac:picMkLst>
        </pc:picChg>
      </pc:sldChg>
      <pc:sldChg chg="addSp delSp modSp add mod modNotesTx">
        <pc:chgData name="Sintija Laugale-Volbaka" userId="93cc4c17-ead5-4120-b5d3-299bd070e3e0" providerId="ADAL" clId="{6036D557-6131-41E5-A253-1DDC759282AF}" dt="2023-12-03T20:34:14.342" v="16676" actId="478"/>
        <pc:sldMkLst>
          <pc:docMk/>
          <pc:sldMk cId="1098178102" sldId="311"/>
        </pc:sldMkLst>
        <pc:spChg chg="del mod">
          <ac:chgData name="Sintija Laugale-Volbaka" userId="93cc4c17-ead5-4120-b5d3-299bd070e3e0" providerId="ADAL" clId="{6036D557-6131-41E5-A253-1DDC759282AF}" dt="2023-12-03T20:34:11.702" v="16674" actId="478"/>
          <ac:spMkLst>
            <pc:docMk/>
            <pc:sldMk cId="1098178102" sldId="311"/>
            <ac:spMk id="2" creationId="{6F6B0918-FC3A-632D-5D33-D66DAE0F1B7F}"/>
          </ac:spMkLst>
        </pc:spChg>
        <pc:spChg chg="add del mod">
          <ac:chgData name="Sintija Laugale-Volbaka" userId="93cc4c17-ead5-4120-b5d3-299bd070e3e0" providerId="ADAL" clId="{6036D557-6131-41E5-A253-1DDC759282AF}" dt="2023-12-03T19:13:48.348" v="12003" actId="478"/>
          <ac:spMkLst>
            <pc:docMk/>
            <pc:sldMk cId="1098178102" sldId="311"/>
            <ac:spMk id="3" creationId="{0980189A-E1A6-BE06-C76E-F393F47B01F1}"/>
          </ac:spMkLst>
        </pc:spChg>
        <pc:spChg chg="add mod">
          <ac:chgData name="Sintija Laugale-Volbaka" userId="93cc4c17-ead5-4120-b5d3-299bd070e3e0" providerId="ADAL" clId="{6036D557-6131-41E5-A253-1DDC759282AF}" dt="2023-12-03T19:46:48.270" v="13399" actId="1076"/>
          <ac:spMkLst>
            <pc:docMk/>
            <pc:sldMk cId="1098178102" sldId="311"/>
            <ac:spMk id="9" creationId="{23BF9C74-41FD-8111-4F06-7CBC11E8A384}"/>
          </ac:spMkLst>
        </pc:spChg>
        <pc:spChg chg="add del mod">
          <ac:chgData name="Sintija Laugale-Volbaka" userId="93cc4c17-ead5-4120-b5d3-299bd070e3e0" providerId="ADAL" clId="{6036D557-6131-41E5-A253-1DDC759282AF}" dt="2023-12-03T20:34:08.933" v="16673" actId="478"/>
          <ac:spMkLst>
            <pc:docMk/>
            <pc:sldMk cId="1098178102" sldId="311"/>
            <ac:spMk id="12" creationId="{9CFFEAA5-9BFC-BFE8-FD3A-86E29A1D0F79}"/>
          </ac:spMkLst>
        </pc:spChg>
        <pc:spChg chg="add del mod">
          <ac:chgData name="Sintija Laugale-Volbaka" userId="93cc4c17-ead5-4120-b5d3-299bd070e3e0" providerId="ADAL" clId="{6036D557-6131-41E5-A253-1DDC759282AF}" dt="2023-12-03T20:34:14.342" v="16676" actId="478"/>
          <ac:spMkLst>
            <pc:docMk/>
            <pc:sldMk cId="1098178102" sldId="311"/>
            <ac:spMk id="13" creationId="{D1B3C8EE-BEA8-364B-D723-F647D9EE9744}"/>
          </ac:spMkLst>
        </pc:spChg>
        <pc:spChg chg="add mod">
          <ac:chgData name="Sintija Laugale-Volbaka" userId="93cc4c17-ead5-4120-b5d3-299bd070e3e0" providerId="ADAL" clId="{6036D557-6131-41E5-A253-1DDC759282AF}" dt="2023-12-03T20:34:12.028" v="16675"/>
          <ac:spMkLst>
            <pc:docMk/>
            <pc:sldMk cId="1098178102" sldId="311"/>
            <ac:spMk id="15" creationId="{6C271162-3A96-D0A6-7C54-9AFCD3C24C7A}"/>
          </ac:spMkLst>
        </pc:spChg>
        <pc:spChg chg="del mod">
          <ac:chgData name="Sintija Laugale-Volbaka" userId="93cc4c17-ead5-4120-b5d3-299bd070e3e0" providerId="ADAL" clId="{6036D557-6131-41E5-A253-1DDC759282AF}" dt="2023-12-03T19:13:46.205" v="12002" actId="478"/>
          <ac:spMkLst>
            <pc:docMk/>
            <pc:sldMk cId="1098178102" sldId="311"/>
            <ac:spMk id="17" creationId="{12DB3268-25EC-5548-7986-F820B3A35F20}"/>
          </ac:spMkLst>
        </pc:spChg>
        <pc:graphicFrameChg chg="add mod">
          <ac:chgData name="Sintija Laugale-Volbaka" userId="93cc4c17-ead5-4120-b5d3-299bd070e3e0" providerId="ADAL" clId="{6036D557-6131-41E5-A253-1DDC759282AF}" dt="2023-12-03T19:49:26.041" v="13430"/>
          <ac:graphicFrameMkLst>
            <pc:docMk/>
            <pc:sldMk cId="1098178102" sldId="311"/>
            <ac:graphicFrameMk id="10" creationId="{2867DE8A-3495-0568-0452-E5E905B335E8}"/>
          </ac:graphicFrameMkLst>
        </pc:graphicFrameChg>
        <pc:graphicFrameChg chg="del mod modGraphic">
          <ac:chgData name="Sintija Laugale-Volbaka" userId="93cc4c17-ead5-4120-b5d3-299bd070e3e0" providerId="ADAL" clId="{6036D557-6131-41E5-A253-1DDC759282AF}" dt="2023-12-03T19:49:02.209" v="13425" actId="478"/>
          <ac:graphicFrameMkLst>
            <pc:docMk/>
            <pc:sldMk cId="1098178102" sldId="311"/>
            <ac:graphicFrameMk id="22" creationId="{D2FCA7B6-1E3C-7467-FA7A-19FD93E8A583}"/>
          </ac:graphicFrameMkLst>
        </pc:graphicFrameChg>
        <pc:picChg chg="del">
          <ac:chgData name="Sintija Laugale-Volbaka" userId="93cc4c17-ead5-4120-b5d3-299bd070e3e0" providerId="ADAL" clId="{6036D557-6131-41E5-A253-1DDC759282AF}" dt="2023-12-03T19:13:40.540" v="11998" actId="478"/>
          <ac:picMkLst>
            <pc:docMk/>
            <pc:sldMk cId="1098178102" sldId="311"/>
            <ac:picMk id="4" creationId="{5A4BBB25-D694-1BA6-3A3B-5D5BA8BA1284}"/>
          </ac:picMkLst>
        </pc:picChg>
        <pc:picChg chg="add mod ord">
          <ac:chgData name="Sintija Laugale-Volbaka" userId="93cc4c17-ead5-4120-b5d3-299bd070e3e0" providerId="ADAL" clId="{6036D557-6131-41E5-A253-1DDC759282AF}" dt="2023-12-03T19:24:58.789" v="12399" actId="1076"/>
          <ac:picMkLst>
            <pc:docMk/>
            <pc:sldMk cId="1098178102" sldId="311"/>
            <ac:picMk id="5" creationId="{D2CEE984-D7E5-C506-B196-B3D5BF1941AB}"/>
          </ac:picMkLst>
        </pc:picChg>
        <pc:picChg chg="add mod">
          <ac:chgData name="Sintija Laugale-Volbaka" userId="93cc4c17-ead5-4120-b5d3-299bd070e3e0" providerId="ADAL" clId="{6036D557-6131-41E5-A253-1DDC759282AF}" dt="2023-12-03T19:24:46.883" v="12397" actId="1076"/>
          <ac:picMkLst>
            <pc:docMk/>
            <pc:sldMk cId="1098178102" sldId="311"/>
            <ac:picMk id="6" creationId="{FB511752-637E-35A9-DAC0-0AB9267BC83C}"/>
          </ac:picMkLst>
        </pc:picChg>
        <pc:picChg chg="del">
          <ac:chgData name="Sintija Laugale-Volbaka" userId="93cc4c17-ead5-4120-b5d3-299bd070e3e0" providerId="ADAL" clId="{6036D557-6131-41E5-A253-1DDC759282AF}" dt="2023-12-03T19:13:44.206" v="12001" actId="478"/>
          <ac:picMkLst>
            <pc:docMk/>
            <pc:sldMk cId="1098178102" sldId="311"/>
            <ac:picMk id="11" creationId="{557FD1DD-AE38-5B55-7368-637466BB74F4}"/>
          </ac:picMkLst>
        </pc:picChg>
        <pc:picChg chg="del">
          <ac:chgData name="Sintija Laugale-Volbaka" userId="93cc4c17-ead5-4120-b5d3-299bd070e3e0" providerId="ADAL" clId="{6036D557-6131-41E5-A253-1DDC759282AF}" dt="2023-12-03T19:13:41.677" v="11999" actId="478"/>
          <ac:picMkLst>
            <pc:docMk/>
            <pc:sldMk cId="1098178102" sldId="311"/>
            <ac:picMk id="14" creationId="{10A6D491-2C44-DBC9-CCBB-90DA3C724841}"/>
          </ac:picMkLst>
        </pc:picChg>
      </pc:sldChg>
      <pc:sldChg chg="addSp delSp modSp add mod ord modNotesTx">
        <pc:chgData name="Sintija Laugale-Volbaka" userId="93cc4c17-ead5-4120-b5d3-299bd070e3e0" providerId="ADAL" clId="{6036D557-6131-41E5-A253-1DDC759282AF}" dt="2023-12-03T20:35:39.867" v="16691" actId="20577"/>
        <pc:sldMkLst>
          <pc:docMk/>
          <pc:sldMk cId="282376744" sldId="312"/>
        </pc:sldMkLst>
        <pc:spChg chg="del">
          <ac:chgData name="Sintija Laugale-Volbaka" userId="93cc4c17-ead5-4120-b5d3-299bd070e3e0" providerId="ADAL" clId="{6036D557-6131-41E5-A253-1DDC759282AF}" dt="2023-12-03T20:34:24.806" v="16677" actId="478"/>
          <ac:spMkLst>
            <pc:docMk/>
            <pc:sldMk cId="282376744" sldId="312"/>
            <ac:spMk id="2" creationId="{6F6B0918-FC3A-632D-5D33-D66DAE0F1B7F}"/>
          </ac:spMkLst>
        </pc:spChg>
        <pc:spChg chg="add del mod">
          <ac:chgData name="Sintija Laugale-Volbaka" userId="93cc4c17-ead5-4120-b5d3-299bd070e3e0" providerId="ADAL" clId="{6036D557-6131-41E5-A253-1DDC759282AF}" dt="2023-12-03T19:25:46.181" v="12412" actId="478"/>
          <ac:spMkLst>
            <pc:docMk/>
            <pc:sldMk cId="282376744" sldId="312"/>
            <ac:spMk id="3" creationId="{21C0ADB9-0096-824B-B7B7-5B2FDB6399F2}"/>
          </ac:spMkLst>
        </pc:spChg>
        <pc:spChg chg="add mod">
          <ac:chgData name="Sintija Laugale-Volbaka" userId="93cc4c17-ead5-4120-b5d3-299bd070e3e0" providerId="ADAL" clId="{6036D557-6131-41E5-A253-1DDC759282AF}" dt="2023-12-03T19:26:55.687" v="12449" actId="20577"/>
          <ac:spMkLst>
            <pc:docMk/>
            <pc:sldMk cId="282376744" sldId="312"/>
            <ac:spMk id="8" creationId="{838B27A4-C243-6176-5029-2B5ED742F6BF}"/>
          </ac:spMkLst>
        </pc:spChg>
        <pc:spChg chg="add mod">
          <ac:chgData name="Sintija Laugale-Volbaka" userId="93cc4c17-ead5-4120-b5d3-299bd070e3e0" providerId="ADAL" clId="{6036D557-6131-41E5-A253-1DDC759282AF}" dt="2023-12-03T20:35:00.763" v="16685" actId="790"/>
          <ac:spMkLst>
            <pc:docMk/>
            <pc:sldMk cId="282376744" sldId="312"/>
            <ac:spMk id="9" creationId="{021F8DF4-EE22-F4EE-389F-3AD536E92316}"/>
          </ac:spMkLst>
        </pc:spChg>
        <pc:spChg chg="add del mod">
          <ac:chgData name="Sintija Laugale-Volbaka" userId="93cc4c17-ead5-4120-b5d3-299bd070e3e0" providerId="ADAL" clId="{6036D557-6131-41E5-A253-1DDC759282AF}" dt="2023-12-03T20:34:28.038" v="16679" actId="478"/>
          <ac:spMkLst>
            <pc:docMk/>
            <pc:sldMk cId="282376744" sldId="312"/>
            <ac:spMk id="12" creationId="{F0726E64-5C37-A0C2-CAEC-509F08EB651F}"/>
          </ac:spMkLst>
        </pc:spChg>
        <pc:spChg chg="add mod">
          <ac:chgData name="Sintija Laugale-Volbaka" userId="93cc4c17-ead5-4120-b5d3-299bd070e3e0" providerId="ADAL" clId="{6036D557-6131-41E5-A253-1DDC759282AF}" dt="2023-12-03T20:34:25.245" v="16678"/>
          <ac:spMkLst>
            <pc:docMk/>
            <pc:sldMk cId="282376744" sldId="312"/>
            <ac:spMk id="13" creationId="{F820CF88-A942-0C88-9A8C-946AD3E7C218}"/>
          </ac:spMkLst>
        </pc:spChg>
        <pc:spChg chg="del">
          <ac:chgData name="Sintija Laugale-Volbaka" userId="93cc4c17-ead5-4120-b5d3-299bd070e3e0" providerId="ADAL" clId="{6036D557-6131-41E5-A253-1DDC759282AF}" dt="2023-12-03T19:25:41.093" v="12411" actId="478"/>
          <ac:spMkLst>
            <pc:docMk/>
            <pc:sldMk cId="282376744" sldId="312"/>
            <ac:spMk id="17" creationId="{12DB3268-25EC-5548-7986-F820B3A35F20}"/>
          </ac:spMkLst>
        </pc:spChg>
        <pc:graphicFrameChg chg="add mod">
          <ac:chgData name="Sintija Laugale-Volbaka" userId="93cc4c17-ead5-4120-b5d3-299bd070e3e0" providerId="ADAL" clId="{6036D557-6131-41E5-A253-1DDC759282AF}" dt="2023-12-03T19:50:26.146" v="13497" actId="14100"/>
          <ac:graphicFrameMkLst>
            <pc:docMk/>
            <pc:sldMk cId="282376744" sldId="312"/>
            <ac:graphicFrameMk id="10" creationId="{DAB57A34-A48A-E6F8-3E79-F1F14749E036}"/>
          </ac:graphicFrameMkLst>
        </pc:graphicFrameChg>
        <pc:graphicFrameChg chg="del mod">
          <ac:chgData name="Sintija Laugale-Volbaka" userId="93cc4c17-ead5-4120-b5d3-299bd070e3e0" providerId="ADAL" clId="{6036D557-6131-41E5-A253-1DDC759282AF}" dt="2023-12-03T19:49:34.721" v="13431" actId="478"/>
          <ac:graphicFrameMkLst>
            <pc:docMk/>
            <pc:sldMk cId="282376744" sldId="312"/>
            <ac:graphicFrameMk id="22" creationId="{D2FCA7B6-1E3C-7467-FA7A-19FD93E8A583}"/>
          </ac:graphicFrameMkLst>
        </pc:graphicFrameChg>
        <pc:picChg chg="del">
          <ac:chgData name="Sintija Laugale-Volbaka" userId="93cc4c17-ead5-4120-b5d3-299bd070e3e0" providerId="ADAL" clId="{6036D557-6131-41E5-A253-1DDC759282AF}" dt="2023-12-03T19:25:32.964" v="12407" actId="478"/>
          <ac:picMkLst>
            <pc:docMk/>
            <pc:sldMk cId="282376744" sldId="312"/>
            <ac:picMk id="4" creationId="{5A4BBB25-D694-1BA6-3A3B-5D5BA8BA1284}"/>
          </ac:picMkLst>
        </pc:picChg>
        <pc:picChg chg="add mod">
          <ac:chgData name="Sintija Laugale-Volbaka" userId="93cc4c17-ead5-4120-b5d3-299bd070e3e0" providerId="ADAL" clId="{6036D557-6131-41E5-A253-1DDC759282AF}" dt="2023-12-03T19:33:52.141" v="12925" actId="1076"/>
          <ac:picMkLst>
            <pc:docMk/>
            <pc:sldMk cId="282376744" sldId="312"/>
            <ac:picMk id="5" creationId="{11E9DC3A-C13A-E820-4C7F-8DA68E9DBEDB}"/>
          </ac:picMkLst>
        </pc:picChg>
        <pc:picChg chg="del">
          <ac:chgData name="Sintija Laugale-Volbaka" userId="93cc4c17-ead5-4120-b5d3-299bd070e3e0" providerId="ADAL" clId="{6036D557-6131-41E5-A253-1DDC759282AF}" dt="2023-12-03T19:25:35.604" v="12410" actId="478"/>
          <ac:picMkLst>
            <pc:docMk/>
            <pc:sldMk cId="282376744" sldId="312"/>
            <ac:picMk id="11" creationId="{557FD1DD-AE38-5B55-7368-637466BB74F4}"/>
          </ac:picMkLst>
        </pc:picChg>
        <pc:picChg chg="del">
          <ac:chgData name="Sintija Laugale-Volbaka" userId="93cc4c17-ead5-4120-b5d3-299bd070e3e0" providerId="ADAL" clId="{6036D557-6131-41E5-A253-1DDC759282AF}" dt="2023-12-03T19:25:34.148" v="12409" actId="478"/>
          <ac:picMkLst>
            <pc:docMk/>
            <pc:sldMk cId="282376744" sldId="312"/>
            <ac:picMk id="14" creationId="{10A6D491-2C44-DBC9-CCBB-90DA3C724841}"/>
          </ac:picMkLst>
        </pc:picChg>
      </pc:sldChg>
      <pc:sldChg chg="addSp delSp modSp new mod modNotesTx">
        <pc:chgData name="Sintija Laugale-Volbaka" userId="93cc4c17-ead5-4120-b5d3-299bd070e3e0" providerId="ADAL" clId="{6036D557-6131-41E5-A253-1DDC759282AF}" dt="2023-12-03T20:43:09.831" v="16791" actId="478"/>
        <pc:sldMkLst>
          <pc:docMk/>
          <pc:sldMk cId="1584721899" sldId="313"/>
        </pc:sldMkLst>
        <pc:spChg chg="del mod">
          <ac:chgData name="Sintija Laugale-Volbaka" userId="93cc4c17-ead5-4120-b5d3-299bd070e3e0" providerId="ADAL" clId="{6036D557-6131-41E5-A253-1DDC759282AF}" dt="2023-12-03T20:43:06.712" v="16789" actId="478"/>
          <ac:spMkLst>
            <pc:docMk/>
            <pc:sldMk cId="1584721899" sldId="313"/>
            <ac:spMk id="2" creationId="{53497BE4-939A-79F4-0288-7DFD2A5D1E9C}"/>
          </ac:spMkLst>
        </pc:spChg>
        <pc:spChg chg="mod">
          <ac:chgData name="Sintija Laugale-Volbaka" userId="93cc4c17-ead5-4120-b5d3-299bd070e3e0" providerId="ADAL" clId="{6036D557-6131-41E5-A253-1DDC759282AF}" dt="2023-12-03T20:18:48.682" v="16297" actId="20577"/>
          <ac:spMkLst>
            <pc:docMk/>
            <pc:sldMk cId="1584721899" sldId="313"/>
            <ac:spMk id="3" creationId="{17757C89-4212-654F-7641-4CE8653921A9}"/>
          </ac:spMkLst>
        </pc:spChg>
        <pc:spChg chg="mod">
          <ac:chgData name="Sintija Laugale-Volbaka" userId="93cc4c17-ead5-4120-b5d3-299bd070e3e0" providerId="ADAL" clId="{6036D557-6131-41E5-A253-1DDC759282AF}" dt="2023-12-03T20:18:52.393" v="16303" actId="20577"/>
          <ac:spMkLst>
            <pc:docMk/>
            <pc:sldMk cId="1584721899" sldId="313"/>
            <ac:spMk id="4" creationId="{0C051A22-6B36-822F-F7DB-7DB70DD7FF64}"/>
          </ac:spMkLst>
        </pc:spChg>
        <pc:spChg chg="mod">
          <ac:chgData name="Sintija Laugale-Volbaka" userId="93cc4c17-ead5-4120-b5d3-299bd070e3e0" providerId="ADAL" clId="{6036D557-6131-41E5-A253-1DDC759282AF}" dt="2023-12-03T19:57:57.889" v="13626" actId="255"/>
          <ac:spMkLst>
            <pc:docMk/>
            <pc:sldMk cId="1584721899" sldId="313"/>
            <ac:spMk id="5" creationId="{3477448B-7D96-D10E-6A44-00E75B464C41}"/>
          </ac:spMkLst>
        </pc:spChg>
        <pc:spChg chg="mod">
          <ac:chgData name="Sintija Laugale-Volbaka" userId="93cc4c17-ead5-4120-b5d3-299bd070e3e0" providerId="ADAL" clId="{6036D557-6131-41E5-A253-1DDC759282AF}" dt="2023-12-03T20:00:32.567" v="13683" actId="14100"/>
          <ac:spMkLst>
            <pc:docMk/>
            <pc:sldMk cId="1584721899" sldId="313"/>
            <ac:spMk id="6" creationId="{3DFD9848-A986-AF18-F3E3-F598F42A5B65}"/>
          </ac:spMkLst>
        </pc:spChg>
        <pc:spChg chg="del">
          <ac:chgData name="Sintija Laugale-Volbaka" userId="93cc4c17-ead5-4120-b5d3-299bd070e3e0" providerId="ADAL" clId="{6036D557-6131-41E5-A253-1DDC759282AF}" dt="2023-12-03T20:00:45.815" v="13686" actId="478"/>
          <ac:spMkLst>
            <pc:docMk/>
            <pc:sldMk cId="1584721899" sldId="313"/>
            <ac:spMk id="7" creationId="{3A5E9298-D587-B52E-4EE9-19BC77B6BD7F}"/>
          </ac:spMkLst>
        </pc:spChg>
        <pc:spChg chg="del">
          <ac:chgData name="Sintija Laugale-Volbaka" userId="93cc4c17-ead5-4120-b5d3-299bd070e3e0" providerId="ADAL" clId="{6036D557-6131-41E5-A253-1DDC759282AF}" dt="2023-12-03T20:00:47.318" v="13687" actId="478"/>
          <ac:spMkLst>
            <pc:docMk/>
            <pc:sldMk cId="1584721899" sldId="313"/>
            <ac:spMk id="8" creationId="{CB3F1038-83BE-28AB-0C93-1F770CF08653}"/>
          </ac:spMkLst>
        </pc:spChg>
        <pc:spChg chg="add del mod">
          <ac:chgData name="Sintija Laugale-Volbaka" userId="93cc4c17-ead5-4120-b5d3-299bd070e3e0" providerId="ADAL" clId="{6036D557-6131-41E5-A253-1DDC759282AF}" dt="2023-12-03T20:43:09.831" v="16791" actId="478"/>
          <ac:spMkLst>
            <pc:docMk/>
            <pc:sldMk cId="1584721899" sldId="313"/>
            <ac:spMk id="10" creationId="{9974EF44-9380-4CDB-E116-DC41945F356B}"/>
          </ac:spMkLst>
        </pc:spChg>
        <pc:spChg chg="add mod">
          <ac:chgData name="Sintija Laugale-Volbaka" userId="93cc4c17-ead5-4120-b5d3-299bd070e3e0" providerId="ADAL" clId="{6036D557-6131-41E5-A253-1DDC759282AF}" dt="2023-12-03T20:43:07.024" v="16790"/>
          <ac:spMkLst>
            <pc:docMk/>
            <pc:sldMk cId="1584721899" sldId="313"/>
            <ac:spMk id="11" creationId="{5CA2B71B-E8EA-56D2-BFCB-2BFA7B760DBA}"/>
          </ac:spMkLst>
        </pc:spChg>
      </pc:sldChg>
      <pc:sldChg chg="delSp modSp new mod">
        <pc:chgData name="Sintija Laugale-Volbaka" userId="93cc4c17-ead5-4120-b5d3-299bd070e3e0" providerId="ADAL" clId="{6036D557-6131-41E5-A253-1DDC759282AF}" dt="2023-12-03T20:46:37.021" v="16852" actId="478"/>
        <pc:sldMkLst>
          <pc:docMk/>
          <pc:sldMk cId="3524546366" sldId="314"/>
        </pc:sldMkLst>
        <pc:spChg chg="mod">
          <ac:chgData name="Sintija Laugale-Volbaka" userId="93cc4c17-ead5-4120-b5d3-299bd070e3e0" providerId="ADAL" clId="{6036D557-6131-41E5-A253-1DDC759282AF}" dt="2023-12-03T20:46:31.478" v="16850" actId="1076"/>
          <ac:spMkLst>
            <pc:docMk/>
            <pc:sldMk cId="3524546366" sldId="314"/>
            <ac:spMk id="2" creationId="{A3EC0063-BEEE-BFF4-A503-04578A3BB766}"/>
          </ac:spMkLst>
        </pc:spChg>
        <pc:spChg chg="mod">
          <ac:chgData name="Sintija Laugale-Volbaka" userId="93cc4c17-ead5-4120-b5d3-299bd070e3e0" providerId="ADAL" clId="{6036D557-6131-41E5-A253-1DDC759282AF}" dt="2023-12-03T20:45:06.045" v="16837" actId="1076"/>
          <ac:spMkLst>
            <pc:docMk/>
            <pc:sldMk cId="3524546366" sldId="314"/>
            <ac:spMk id="3" creationId="{97FD2339-7917-758E-4CB1-F2EF0FF566F0}"/>
          </ac:spMkLst>
        </pc:spChg>
        <pc:spChg chg="mod">
          <ac:chgData name="Sintija Laugale-Volbaka" userId="93cc4c17-ead5-4120-b5d3-299bd070e3e0" providerId="ADAL" clId="{6036D557-6131-41E5-A253-1DDC759282AF}" dt="2023-12-03T20:45:11.924" v="16839" actId="14100"/>
          <ac:spMkLst>
            <pc:docMk/>
            <pc:sldMk cId="3524546366" sldId="314"/>
            <ac:spMk id="4" creationId="{214AF30C-6A6E-1CE5-F1AE-6AF3388A7562}"/>
          </ac:spMkLst>
        </pc:spChg>
        <pc:spChg chg="mod">
          <ac:chgData name="Sintija Laugale-Volbaka" userId="93cc4c17-ead5-4120-b5d3-299bd070e3e0" providerId="ADAL" clId="{6036D557-6131-41E5-A253-1DDC759282AF}" dt="2023-12-03T20:46:21.485" v="16848" actId="20577"/>
          <ac:spMkLst>
            <pc:docMk/>
            <pc:sldMk cId="3524546366" sldId="314"/>
            <ac:spMk id="5" creationId="{94E245B9-E2AC-5C9A-6D18-5F5908002930}"/>
          </ac:spMkLst>
        </pc:spChg>
        <pc:spChg chg="mod">
          <ac:chgData name="Sintija Laugale-Volbaka" userId="93cc4c17-ead5-4120-b5d3-299bd070e3e0" providerId="ADAL" clId="{6036D557-6131-41E5-A253-1DDC759282AF}" dt="2023-12-03T20:46:25.132" v="16849" actId="20577"/>
          <ac:spMkLst>
            <pc:docMk/>
            <pc:sldMk cId="3524546366" sldId="314"/>
            <ac:spMk id="6" creationId="{B215C63D-D373-7CF2-5D02-49E574FB7001}"/>
          </ac:spMkLst>
        </pc:spChg>
        <pc:spChg chg="del">
          <ac:chgData name="Sintija Laugale-Volbaka" userId="93cc4c17-ead5-4120-b5d3-299bd070e3e0" providerId="ADAL" clId="{6036D557-6131-41E5-A253-1DDC759282AF}" dt="2023-12-03T20:46:35.436" v="16851" actId="478"/>
          <ac:spMkLst>
            <pc:docMk/>
            <pc:sldMk cId="3524546366" sldId="314"/>
            <ac:spMk id="7" creationId="{62594E29-7AE0-4679-E883-5A1E8C58DD6A}"/>
          </ac:spMkLst>
        </pc:spChg>
        <pc:spChg chg="del">
          <ac:chgData name="Sintija Laugale-Volbaka" userId="93cc4c17-ead5-4120-b5d3-299bd070e3e0" providerId="ADAL" clId="{6036D557-6131-41E5-A253-1DDC759282AF}" dt="2023-12-03T20:46:37.021" v="16852" actId="478"/>
          <ac:spMkLst>
            <pc:docMk/>
            <pc:sldMk cId="3524546366" sldId="314"/>
            <ac:spMk id="8" creationId="{BC1B248A-D25D-1A5C-5391-CD859049E3C6}"/>
          </ac:spMkLst>
        </pc:spChg>
      </pc:sldChg>
      <pc:sldChg chg="addSp modSp add mod ord">
        <pc:chgData name="Sintija Laugale-Volbaka" userId="93cc4c17-ead5-4120-b5d3-299bd070e3e0" providerId="ADAL" clId="{6036D557-6131-41E5-A253-1DDC759282AF}" dt="2023-12-03T20:53:58.317" v="17390" actId="20577"/>
        <pc:sldMkLst>
          <pc:docMk/>
          <pc:sldMk cId="2835812026" sldId="315"/>
        </pc:sldMkLst>
        <pc:spChg chg="mod">
          <ac:chgData name="Sintija Laugale-Volbaka" userId="93cc4c17-ead5-4120-b5d3-299bd070e3e0" providerId="ADAL" clId="{6036D557-6131-41E5-A253-1DDC759282AF}" dt="2023-12-03T20:49:40.517" v="16944" actId="27636"/>
          <ac:spMkLst>
            <pc:docMk/>
            <pc:sldMk cId="2835812026" sldId="315"/>
            <ac:spMk id="2" creationId="{A3EC0063-BEEE-BFF4-A503-04578A3BB766}"/>
          </ac:spMkLst>
        </pc:spChg>
        <pc:spChg chg="mod">
          <ac:chgData name="Sintija Laugale-Volbaka" userId="93cc4c17-ead5-4120-b5d3-299bd070e3e0" providerId="ADAL" clId="{6036D557-6131-41E5-A253-1DDC759282AF}" dt="2023-12-03T20:48:53.195" v="16916" actId="14100"/>
          <ac:spMkLst>
            <pc:docMk/>
            <pc:sldMk cId="2835812026" sldId="315"/>
            <ac:spMk id="3" creationId="{97FD2339-7917-758E-4CB1-F2EF0FF566F0}"/>
          </ac:spMkLst>
        </pc:spChg>
        <pc:spChg chg="mod">
          <ac:chgData name="Sintija Laugale-Volbaka" userId="93cc4c17-ead5-4120-b5d3-299bd070e3e0" providerId="ADAL" clId="{6036D557-6131-41E5-A253-1DDC759282AF}" dt="2023-12-03T20:48:57.619" v="16917" actId="14100"/>
          <ac:spMkLst>
            <pc:docMk/>
            <pc:sldMk cId="2835812026" sldId="315"/>
            <ac:spMk id="4" creationId="{214AF30C-6A6E-1CE5-F1AE-6AF3388A7562}"/>
          </ac:spMkLst>
        </pc:spChg>
        <pc:spChg chg="mod">
          <ac:chgData name="Sintija Laugale-Volbaka" userId="93cc4c17-ead5-4120-b5d3-299bd070e3e0" providerId="ADAL" clId="{6036D557-6131-41E5-A253-1DDC759282AF}" dt="2023-12-03T20:49:00.499" v="16918" actId="1076"/>
          <ac:spMkLst>
            <pc:docMk/>
            <pc:sldMk cId="2835812026" sldId="315"/>
            <ac:spMk id="5" creationId="{94E245B9-E2AC-5C9A-6D18-5F5908002930}"/>
          </ac:spMkLst>
        </pc:spChg>
        <pc:spChg chg="mod">
          <ac:chgData name="Sintija Laugale-Volbaka" userId="93cc4c17-ead5-4120-b5d3-299bd070e3e0" providerId="ADAL" clId="{6036D557-6131-41E5-A253-1DDC759282AF}" dt="2023-12-03T20:49:02.892" v="16919" actId="1076"/>
          <ac:spMkLst>
            <pc:docMk/>
            <pc:sldMk cId="2835812026" sldId="315"/>
            <ac:spMk id="6" creationId="{B215C63D-D373-7CF2-5D02-49E574FB7001}"/>
          </ac:spMkLst>
        </pc:spChg>
        <pc:spChg chg="add mod">
          <ac:chgData name="Sintija Laugale-Volbaka" userId="93cc4c17-ead5-4120-b5d3-299bd070e3e0" providerId="ADAL" clId="{6036D557-6131-41E5-A253-1DDC759282AF}" dt="2023-12-03T20:53:58.317" v="17390" actId="20577"/>
          <ac:spMkLst>
            <pc:docMk/>
            <pc:sldMk cId="2835812026" sldId="315"/>
            <ac:spMk id="7" creationId="{CE569B5C-11B5-68ED-56D3-C26F372684E5}"/>
          </ac:spMkLst>
        </pc:spChg>
      </pc:sldChg>
      <pc:sldChg chg="add">
        <pc:chgData name="Sintija Laugale-Volbaka" userId="93cc4c17-ead5-4120-b5d3-299bd070e3e0" providerId="ADAL" clId="{6036D557-6131-41E5-A253-1DDC759282AF}" dt="2023-12-03T20:46:46.144" v="16854" actId="2890"/>
        <pc:sldMkLst>
          <pc:docMk/>
          <pc:sldMk cId="2729936948" sldId="316"/>
        </pc:sldMkLst>
      </pc:sldChg>
      <pc:sldChg chg="add">
        <pc:chgData name="Sintija Laugale-Volbaka" userId="93cc4c17-ead5-4120-b5d3-299bd070e3e0" providerId="ADAL" clId="{6036D557-6131-41E5-A253-1DDC759282AF}" dt="2023-12-03T20:46:48.325" v="16855" actId="2890"/>
        <pc:sldMkLst>
          <pc:docMk/>
          <pc:sldMk cId="3589557966" sldId="317"/>
        </pc:sldMkLst>
      </pc:sldChg>
      <pc:sldChg chg="add">
        <pc:chgData name="Sintija Laugale-Volbaka" userId="93cc4c17-ead5-4120-b5d3-299bd070e3e0" providerId="ADAL" clId="{6036D557-6131-41E5-A253-1DDC759282AF}" dt="2023-12-03T20:46:51.015" v="16856" actId="2890"/>
        <pc:sldMkLst>
          <pc:docMk/>
          <pc:sldMk cId="729621828" sldId="318"/>
        </pc:sldMkLst>
      </pc:sldChg>
      <pc:sldChg chg="add">
        <pc:chgData name="Sintija Laugale-Volbaka" userId="93cc4c17-ead5-4120-b5d3-299bd070e3e0" providerId="ADAL" clId="{6036D557-6131-41E5-A253-1DDC759282AF}" dt="2023-12-03T20:46:54.023" v="16857" actId="2890"/>
        <pc:sldMkLst>
          <pc:docMk/>
          <pc:sldMk cId="2801601678" sldId="31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3373D-14BA-4710-829B-619F123BAB44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00FA6247-5C65-4806-A176-8171DF8BFA29}">
      <dgm:prSet phldrT="[Text]"/>
      <dgm:spPr/>
      <dgm:t>
        <a:bodyPr/>
        <a:lstStyle/>
        <a:p>
          <a:pPr rtl="0">
            <a:buFont typeface="+mj-lt"/>
            <a:buAutoNum type="arabicPeriod"/>
          </a:pPr>
          <a:r>
            <a:rPr lang="lv-LV" i="0" noProof="0">
              <a:latin typeface="Verdana"/>
              <a:ea typeface="Verdana"/>
              <a:cs typeface="+mn-cs"/>
            </a:rPr>
            <a:t>Vērtē </a:t>
          </a:r>
          <a:r>
            <a:rPr lang="lv-LV" b="1" i="0" noProof="0">
              <a:latin typeface="Verdana"/>
              <a:ea typeface="Verdana"/>
              <a:cs typeface="+mn-cs"/>
            </a:rPr>
            <a:t>izslēgšanas</a:t>
          </a:r>
          <a:r>
            <a:rPr lang="lv-LV" i="0" noProof="0">
              <a:latin typeface="Verdana"/>
              <a:ea typeface="Verdana"/>
              <a:cs typeface="+mn-cs"/>
            </a:rPr>
            <a:t> kritērijus Nr. 1.1, 1.2</a:t>
          </a:r>
          <a:endParaRPr lang="lv-LV" noProof="0"/>
        </a:p>
      </dgm:t>
    </dgm:pt>
    <dgm:pt modelId="{2822B9A2-2757-4241-BE62-7EAA825FB7C0}" type="parTrans" cxnId="{4AB78325-EB3A-4EAF-8AE9-3DAB5476E2D7}">
      <dgm:prSet/>
      <dgm:spPr/>
      <dgm:t>
        <a:bodyPr/>
        <a:lstStyle/>
        <a:p>
          <a:endParaRPr lang="lv-LV"/>
        </a:p>
      </dgm:t>
    </dgm:pt>
    <dgm:pt modelId="{FC2178BB-BF0E-4D30-8575-95CA0A877A50}" type="sibTrans" cxnId="{4AB78325-EB3A-4EAF-8AE9-3DAB5476E2D7}">
      <dgm:prSet/>
      <dgm:spPr/>
      <dgm:t>
        <a:bodyPr/>
        <a:lstStyle/>
        <a:p>
          <a:endParaRPr lang="lv-LV"/>
        </a:p>
      </dgm:t>
    </dgm:pt>
    <dgm:pt modelId="{A230041D-8286-455B-B0E3-D89E0ED02022}">
      <dgm:prSet phldrT="[Text]"/>
      <dgm:spPr/>
      <dgm:t>
        <a:bodyPr/>
        <a:lstStyle/>
        <a:p>
          <a:pPr rtl="0">
            <a:buFont typeface="+mj-lt"/>
            <a:buAutoNum type="arabicPeriod"/>
          </a:pPr>
          <a:r>
            <a:rPr lang="lv-LV" i="0" noProof="0">
              <a:latin typeface="Verdana"/>
              <a:ea typeface="Verdana"/>
              <a:cs typeface="+mn-cs"/>
            </a:rPr>
            <a:t>Vērtē izslēdzošo vispārīgo </a:t>
          </a:r>
          <a:r>
            <a:rPr lang="lv-LV" b="1" i="0" noProof="0">
              <a:latin typeface="Verdana"/>
              <a:ea typeface="Verdana"/>
              <a:cs typeface="+mn-cs"/>
            </a:rPr>
            <a:t>atbilstības</a:t>
          </a:r>
          <a:r>
            <a:rPr lang="lv-LV" i="0" noProof="0">
              <a:latin typeface="Verdana"/>
              <a:ea typeface="Verdana"/>
              <a:cs typeface="+mn-cs"/>
            </a:rPr>
            <a:t> kritēriju Nr. 2.3</a:t>
          </a:r>
          <a:r>
            <a:rPr lang="lv-LV" noProof="0">
              <a:latin typeface="Verdana"/>
              <a:ea typeface="Verdana"/>
              <a:cs typeface="+mn-cs"/>
            </a:rPr>
            <a:t> un specifisko </a:t>
          </a:r>
          <a:r>
            <a:rPr lang="lv-LV" b="1" noProof="0">
              <a:latin typeface="Verdana"/>
              <a:ea typeface="Verdana"/>
              <a:cs typeface="+mn-cs"/>
            </a:rPr>
            <a:t>atbilstības </a:t>
          </a:r>
          <a:r>
            <a:rPr lang="lv-LV" noProof="0">
              <a:latin typeface="Verdana"/>
              <a:ea typeface="Verdana"/>
              <a:cs typeface="+mn-cs"/>
            </a:rPr>
            <a:t>kritēriju Nr. 3.2</a:t>
          </a:r>
          <a:endParaRPr lang="lv-LV" noProof="0"/>
        </a:p>
      </dgm:t>
    </dgm:pt>
    <dgm:pt modelId="{2591FD1A-851D-43DA-AC19-20FB69DD6B6C}" type="parTrans" cxnId="{75C0D0EA-F5B6-4D01-A61D-F4780C762F8F}">
      <dgm:prSet/>
      <dgm:spPr/>
      <dgm:t>
        <a:bodyPr/>
        <a:lstStyle/>
        <a:p>
          <a:endParaRPr lang="lv-LV"/>
        </a:p>
      </dgm:t>
    </dgm:pt>
    <dgm:pt modelId="{D744AE9A-1BBC-4728-A789-D5B83BC2E52A}" type="sibTrans" cxnId="{75C0D0EA-F5B6-4D01-A61D-F4780C762F8F}">
      <dgm:prSet/>
      <dgm:spPr/>
      <dgm:t>
        <a:bodyPr/>
        <a:lstStyle/>
        <a:p>
          <a:endParaRPr lang="lv-LV"/>
        </a:p>
      </dgm:t>
    </dgm:pt>
    <dgm:pt modelId="{19BB9D86-8D6E-4ED4-8F7D-329E62C3C3E1}">
      <dgm:prSet phldrT="[Text]"/>
      <dgm:spPr/>
      <dgm:t>
        <a:bodyPr/>
        <a:lstStyle/>
        <a:p>
          <a:pPr rtl="0">
            <a:buFont typeface="Times New Roman"/>
            <a:buAutoNum type="arabicPeriod"/>
          </a:pPr>
          <a:r>
            <a:rPr lang="lv-LV" i="0" noProof="0">
              <a:latin typeface="Verdana"/>
              <a:ea typeface="Verdana"/>
              <a:cs typeface="+mn-cs"/>
            </a:rPr>
            <a:t>Vērtē izslēdzošos </a:t>
          </a:r>
          <a:r>
            <a:rPr lang="lv-LV" b="1" i="0" noProof="0">
              <a:latin typeface="Verdana"/>
              <a:ea typeface="Verdana"/>
              <a:cs typeface="+mn-cs"/>
            </a:rPr>
            <a:t>kvalitātes</a:t>
          </a:r>
          <a:r>
            <a:rPr lang="lv-LV" i="0" noProof="0">
              <a:latin typeface="Verdana"/>
              <a:ea typeface="Verdana"/>
              <a:cs typeface="+mn-cs"/>
            </a:rPr>
            <a:t> kritērijus Nr. 4.2, 4.3, 4.4, 4.5 un 4.6</a:t>
          </a:r>
          <a:endParaRPr lang="lv-LV" noProof="0">
            <a:latin typeface="Verdana"/>
            <a:ea typeface="Verdana"/>
          </a:endParaRPr>
        </a:p>
      </dgm:t>
    </dgm:pt>
    <dgm:pt modelId="{047ADEE7-8CCA-417E-B3D4-DCF119AF61F9}" type="parTrans" cxnId="{CFC319F2-BF10-436A-B074-E19B39FCA9FC}">
      <dgm:prSet/>
      <dgm:spPr/>
      <dgm:t>
        <a:bodyPr/>
        <a:lstStyle/>
        <a:p>
          <a:endParaRPr lang="lv-LV"/>
        </a:p>
      </dgm:t>
    </dgm:pt>
    <dgm:pt modelId="{25035D63-BD5C-4D76-A15B-4AEA93409C51}" type="sibTrans" cxnId="{CFC319F2-BF10-436A-B074-E19B39FCA9FC}">
      <dgm:prSet/>
      <dgm:spPr/>
      <dgm:t>
        <a:bodyPr/>
        <a:lstStyle/>
        <a:p>
          <a:endParaRPr lang="lv-LV"/>
        </a:p>
      </dgm:t>
    </dgm:pt>
    <dgm:pt modelId="{68EC009D-628A-4381-8D81-A72F1CEE449B}">
      <dgm:prSet phldrT="[Text]"/>
      <dgm:spPr/>
      <dgm:t>
        <a:bodyPr/>
        <a:lstStyle/>
        <a:p>
          <a:pPr>
            <a:buFont typeface="Times New Roman"/>
            <a:buAutoNum type="arabicPeriod"/>
          </a:pPr>
          <a:r>
            <a:rPr lang="lv-LV" i="0" noProof="0">
              <a:latin typeface="Verdana"/>
              <a:ea typeface="Verdana"/>
              <a:cs typeface="+mn-cs"/>
            </a:rPr>
            <a:t>Vērtē </a:t>
          </a:r>
          <a:r>
            <a:rPr lang="lv-LV" b="1" i="0" noProof="0">
              <a:latin typeface="Verdana"/>
              <a:ea typeface="Verdana"/>
              <a:cs typeface="+mn-cs"/>
            </a:rPr>
            <a:t>kvalitātes</a:t>
          </a:r>
          <a:r>
            <a:rPr lang="lv-LV" i="0" noProof="0">
              <a:latin typeface="Verdana"/>
              <a:ea typeface="Verdana"/>
              <a:cs typeface="+mn-cs"/>
            </a:rPr>
            <a:t> kritēriju Nr. 4.1</a:t>
          </a:r>
          <a:endParaRPr lang="lv-LV" noProof="0">
            <a:latin typeface="Verdana"/>
            <a:ea typeface="Verdana"/>
          </a:endParaRPr>
        </a:p>
      </dgm:t>
    </dgm:pt>
    <dgm:pt modelId="{CC33FB87-993F-401C-B509-5C7B65427924}" type="parTrans" cxnId="{66D540B9-38FC-42C6-9DC2-F3835F738378}">
      <dgm:prSet/>
      <dgm:spPr/>
      <dgm:t>
        <a:bodyPr/>
        <a:lstStyle/>
        <a:p>
          <a:endParaRPr lang="lv-LV"/>
        </a:p>
      </dgm:t>
    </dgm:pt>
    <dgm:pt modelId="{76D390BD-9D27-49B9-9948-C5E32134C773}" type="sibTrans" cxnId="{66D540B9-38FC-42C6-9DC2-F3835F738378}">
      <dgm:prSet/>
      <dgm:spPr/>
      <dgm:t>
        <a:bodyPr/>
        <a:lstStyle/>
        <a:p>
          <a:endParaRPr lang="lv-LV"/>
        </a:p>
      </dgm:t>
    </dgm:pt>
    <dgm:pt modelId="{78B9BBD3-B873-49CE-A24A-50990CE8E781}">
      <dgm:prSet phldrT="[Text]" custT="1"/>
      <dgm:spPr/>
      <dgm:t>
        <a:bodyPr/>
        <a:lstStyle/>
        <a:p>
          <a:r>
            <a:rPr lang="lv-LV" sz="1400" i="0" kern="1200" noProof="0">
              <a:latin typeface="Verdana"/>
              <a:ea typeface="Verdana"/>
              <a:cs typeface="+mn-cs"/>
            </a:rPr>
            <a:t>Sarindo PI</a:t>
          </a:r>
        </a:p>
        <a:p>
          <a:pPr rtl="0"/>
          <a:r>
            <a:rPr lang="lv-LV" sz="1100" b="0" i="0" kern="1200">
              <a:latin typeface="Verdana"/>
              <a:ea typeface="Verdana"/>
            </a:rPr>
            <a:t>prioritāri ir atbalstāms PI, kuram lielāks punktu skaits kvalitātes kritēr. Nr.4.5</a:t>
          </a:r>
          <a:r>
            <a:rPr lang="lv-LV" sz="1100" i="0" kern="1200" noProof="0">
              <a:latin typeface="Verdana"/>
              <a:ea typeface="Verdana"/>
              <a:cs typeface="+mn-cs"/>
            </a:rPr>
            <a:t>. ja vienāds punktu skaits, tad priekšroka 4.6., ja vienāds punktu skaits, tad priekšroka 4.4</a:t>
          </a:r>
        </a:p>
      </dgm:t>
    </dgm:pt>
    <dgm:pt modelId="{3B3E0E21-C0E3-490C-A226-A1B2B07114DC}" type="parTrans" cxnId="{7CA96AFD-1ACD-4C4B-B9D1-430F73F018A9}">
      <dgm:prSet/>
      <dgm:spPr/>
      <dgm:t>
        <a:bodyPr/>
        <a:lstStyle/>
        <a:p>
          <a:endParaRPr lang="lv-LV"/>
        </a:p>
      </dgm:t>
    </dgm:pt>
    <dgm:pt modelId="{83CE124C-3906-4F0E-B60E-ADABD83A5A1A}" type="sibTrans" cxnId="{7CA96AFD-1ACD-4C4B-B9D1-430F73F018A9}">
      <dgm:prSet/>
      <dgm:spPr/>
      <dgm:t>
        <a:bodyPr/>
        <a:lstStyle/>
        <a:p>
          <a:endParaRPr lang="lv-LV"/>
        </a:p>
      </dgm:t>
    </dgm:pt>
    <dgm:pt modelId="{D9AC43D1-1EB1-4A43-BFA6-49274C185BBE}">
      <dgm:prSet phldrT="[Text]"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lv-LV" sz="1200" i="0" kern="1200" noProof="0">
              <a:latin typeface="Verdana"/>
              <a:ea typeface="Verdana"/>
              <a:cs typeface="+mn-cs"/>
            </a:rPr>
            <a:t>Vērtē </a:t>
          </a:r>
          <a:r>
            <a:rPr lang="lv-LV" sz="1200" i="0" kern="1200">
              <a:latin typeface="Verdana"/>
              <a:ea typeface="Verdana"/>
              <a:cs typeface="+mn-cs"/>
            </a:rPr>
            <a:t>vispārīgos </a:t>
          </a:r>
          <a:r>
            <a:rPr lang="lv-LV" sz="1200" b="1" i="0" kern="1200">
              <a:latin typeface="Verdana"/>
              <a:ea typeface="Verdana"/>
              <a:cs typeface="+mn-cs"/>
            </a:rPr>
            <a:t>atbilstības</a:t>
          </a:r>
          <a:r>
            <a:rPr lang="lv-LV" sz="1200" i="0" kern="1200">
              <a:latin typeface="Verdana"/>
              <a:ea typeface="Verdana"/>
              <a:cs typeface="+mn-cs"/>
            </a:rPr>
            <a:t> kritērijus Nr. 2.1, 2.2, 2.4, 2.5, 2.6, 2.7, 2.8, 2.9, 2.10 un specif atbilstības krit. 3.1</a:t>
          </a:r>
          <a:endParaRPr lang="lv-LV" sz="1200" kern="1200">
            <a:latin typeface="Verdana"/>
            <a:ea typeface="Verdana"/>
            <a:cs typeface="+mn-cs"/>
          </a:endParaRPr>
        </a:p>
      </dgm:t>
    </dgm:pt>
    <dgm:pt modelId="{B30A3AE4-7D1D-48CF-A234-B0F9FB29A75B}" type="parTrans" cxnId="{86AFC6B1-5FEF-4674-93A9-F1E951F6B014}">
      <dgm:prSet/>
      <dgm:spPr/>
      <dgm:t>
        <a:bodyPr/>
        <a:lstStyle/>
        <a:p>
          <a:endParaRPr lang="lv-LV"/>
        </a:p>
      </dgm:t>
    </dgm:pt>
    <dgm:pt modelId="{FFE16965-5144-4B60-90C5-A96F300BED1A}" type="sibTrans" cxnId="{86AFC6B1-5FEF-4674-93A9-F1E951F6B014}">
      <dgm:prSet/>
      <dgm:spPr/>
      <dgm:t>
        <a:bodyPr/>
        <a:lstStyle/>
        <a:p>
          <a:endParaRPr lang="lv-LV"/>
        </a:p>
      </dgm:t>
    </dgm:pt>
    <dgm:pt modelId="{5B7D4B1E-1FE7-42FE-98DF-E595429337A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 sz="1200" i="0" kern="1200" noProof="0">
              <a:latin typeface="Verdana"/>
              <a:ea typeface="Verdana"/>
              <a:cs typeface="+mn-cs"/>
            </a:rPr>
            <a:t>Pieņem lēmumu par </a:t>
          </a:r>
          <a:r>
            <a:rPr lang="en-US" sz="1200" i="0" kern="1200" noProof="0">
              <a:latin typeface="Verdana"/>
              <a:ea typeface="Verdana"/>
              <a:cs typeface="+mn-cs"/>
            </a:rPr>
            <a:t>PI </a:t>
          </a:r>
          <a:r>
            <a:rPr lang="lv-LV" sz="1200" i="0" kern="1200" noProof="0">
              <a:latin typeface="Verdana"/>
              <a:ea typeface="Verdana"/>
              <a:cs typeface="+mn-cs"/>
            </a:rPr>
            <a:t>apstiprināšanu vai apstiprināšanu ar nosacījumu</a:t>
          </a:r>
        </a:p>
      </dgm:t>
    </dgm:pt>
    <dgm:pt modelId="{C2A106A5-CF6C-4EB0-BCE7-41EB022059B9}" type="parTrans" cxnId="{BBA02716-0568-44C3-A041-257E669EE9E4}">
      <dgm:prSet/>
      <dgm:spPr/>
      <dgm:t>
        <a:bodyPr/>
        <a:lstStyle/>
        <a:p>
          <a:endParaRPr lang="lv-LV"/>
        </a:p>
      </dgm:t>
    </dgm:pt>
    <dgm:pt modelId="{94ACD7FD-59C2-4918-9B82-C1F9CCF6B268}" type="sibTrans" cxnId="{BBA02716-0568-44C3-A041-257E669EE9E4}">
      <dgm:prSet/>
      <dgm:spPr/>
      <dgm:t>
        <a:bodyPr/>
        <a:lstStyle/>
        <a:p>
          <a:endParaRPr lang="lv-LV"/>
        </a:p>
      </dgm:t>
    </dgm:pt>
    <dgm:pt modelId="{D3571BD7-910B-4DA8-A650-12EAE0B8053E}" type="pres">
      <dgm:prSet presAssocID="{A103373D-14BA-4710-829B-619F123BAB44}" presName="CompostProcess" presStyleCnt="0">
        <dgm:presLayoutVars>
          <dgm:dir/>
          <dgm:resizeHandles val="exact"/>
        </dgm:presLayoutVars>
      </dgm:prSet>
      <dgm:spPr/>
    </dgm:pt>
    <dgm:pt modelId="{001A1B38-2877-45E8-9F07-97F379E05030}" type="pres">
      <dgm:prSet presAssocID="{A103373D-14BA-4710-829B-619F123BAB44}" presName="arrow" presStyleLbl="bgShp" presStyleIdx="0" presStyleCnt="1" custLinFactNeighborX="477" custLinFactNeighborY="-5926"/>
      <dgm:spPr/>
    </dgm:pt>
    <dgm:pt modelId="{492FB434-DEFD-49F9-AFAF-637D3D24E507}" type="pres">
      <dgm:prSet presAssocID="{A103373D-14BA-4710-829B-619F123BAB44}" presName="linearProcess" presStyleCnt="0"/>
      <dgm:spPr/>
    </dgm:pt>
    <dgm:pt modelId="{B1ECD67D-DC9A-4BB9-B67F-D24D4BEB9F3E}" type="pres">
      <dgm:prSet presAssocID="{00FA6247-5C65-4806-A176-8171DF8BFA29}" presName="textNode" presStyleLbl="node1" presStyleIdx="0" presStyleCnt="7">
        <dgm:presLayoutVars>
          <dgm:bulletEnabled val="1"/>
        </dgm:presLayoutVars>
      </dgm:prSet>
      <dgm:spPr/>
    </dgm:pt>
    <dgm:pt modelId="{2A3BB7FD-2219-4AAB-B687-BEE3C7FDA932}" type="pres">
      <dgm:prSet presAssocID="{FC2178BB-BF0E-4D30-8575-95CA0A877A50}" presName="sibTrans" presStyleCnt="0"/>
      <dgm:spPr/>
    </dgm:pt>
    <dgm:pt modelId="{0808B759-6E9E-4C6E-8DE1-CDF3BC03D64C}" type="pres">
      <dgm:prSet presAssocID="{A230041D-8286-455B-B0E3-D89E0ED02022}" presName="textNode" presStyleLbl="node1" presStyleIdx="1" presStyleCnt="7">
        <dgm:presLayoutVars>
          <dgm:bulletEnabled val="1"/>
        </dgm:presLayoutVars>
      </dgm:prSet>
      <dgm:spPr/>
    </dgm:pt>
    <dgm:pt modelId="{B2D0A7FA-364C-4E24-89FB-44A5E7538EDA}" type="pres">
      <dgm:prSet presAssocID="{D744AE9A-1BBC-4728-A789-D5B83BC2E52A}" presName="sibTrans" presStyleCnt="0"/>
      <dgm:spPr/>
    </dgm:pt>
    <dgm:pt modelId="{1A24ED56-4EAA-496B-ABEC-B708C2EF56F9}" type="pres">
      <dgm:prSet presAssocID="{19BB9D86-8D6E-4ED4-8F7D-329E62C3C3E1}" presName="textNode" presStyleLbl="node1" presStyleIdx="2" presStyleCnt="7">
        <dgm:presLayoutVars>
          <dgm:bulletEnabled val="1"/>
        </dgm:presLayoutVars>
      </dgm:prSet>
      <dgm:spPr/>
    </dgm:pt>
    <dgm:pt modelId="{5195D53A-6C51-4D51-ABC3-7E1B7AA30C63}" type="pres">
      <dgm:prSet presAssocID="{25035D63-BD5C-4D76-A15B-4AEA93409C51}" presName="sibTrans" presStyleCnt="0"/>
      <dgm:spPr/>
    </dgm:pt>
    <dgm:pt modelId="{AA9F1EBD-52D2-4DA2-97EF-F6BBC3DD8242}" type="pres">
      <dgm:prSet presAssocID="{68EC009D-628A-4381-8D81-A72F1CEE449B}" presName="textNode" presStyleLbl="node1" presStyleIdx="3" presStyleCnt="7">
        <dgm:presLayoutVars>
          <dgm:bulletEnabled val="1"/>
        </dgm:presLayoutVars>
      </dgm:prSet>
      <dgm:spPr/>
    </dgm:pt>
    <dgm:pt modelId="{E2319030-B8EE-45FA-9C72-5CDF371CB9C1}" type="pres">
      <dgm:prSet presAssocID="{76D390BD-9D27-49B9-9948-C5E32134C773}" presName="sibTrans" presStyleCnt="0"/>
      <dgm:spPr/>
    </dgm:pt>
    <dgm:pt modelId="{AF4522D7-9526-41F6-B0F7-962BFEEFA857}" type="pres">
      <dgm:prSet presAssocID="{78B9BBD3-B873-49CE-A24A-50990CE8E781}" presName="textNode" presStyleLbl="node1" presStyleIdx="4" presStyleCnt="7" custLinFactNeighborX="-12089" custLinFactNeighborY="0">
        <dgm:presLayoutVars>
          <dgm:bulletEnabled val="1"/>
        </dgm:presLayoutVars>
      </dgm:prSet>
      <dgm:spPr/>
    </dgm:pt>
    <dgm:pt modelId="{DF9C92A5-A30F-423A-B62E-0F63BF2C3F48}" type="pres">
      <dgm:prSet presAssocID="{83CE124C-3906-4F0E-B60E-ADABD83A5A1A}" presName="sibTrans" presStyleCnt="0"/>
      <dgm:spPr/>
    </dgm:pt>
    <dgm:pt modelId="{C8FE0DAB-1AD6-40A3-ABB5-D57C5272F59C}" type="pres">
      <dgm:prSet presAssocID="{D9AC43D1-1EB1-4A43-BFA6-49274C185BBE}" presName="textNode" presStyleLbl="node1" presStyleIdx="5" presStyleCnt="7">
        <dgm:presLayoutVars>
          <dgm:bulletEnabled val="1"/>
        </dgm:presLayoutVars>
      </dgm:prSet>
      <dgm:spPr/>
    </dgm:pt>
    <dgm:pt modelId="{9706D87A-A9B8-4F40-A2B1-588452B0139D}" type="pres">
      <dgm:prSet presAssocID="{FFE16965-5144-4B60-90C5-A96F300BED1A}" presName="sibTrans" presStyleCnt="0"/>
      <dgm:spPr/>
    </dgm:pt>
    <dgm:pt modelId="{D80C1B89-3D62-469A-8C26-CB1FFF3D6E65}" type="pres">
      <dgm:prSet presAssocID="{5B7D4B1E-1FE7-42FE-98DF-E595429337AF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BA02716-0568-44C3-A041-257E669EE9E4}" srcId="{A103373D-14BA-4710-829B-619F123BAB44}" destId="{5B7D4B1E-1FE7-42FE-98DF-E595429337AF}" srcOrd="6" destOrd="0" parTransId="{C2A106A5-CF6C-4EB0-BCE7-41EB022059B9}" sibTransId="{94ACD7FD-59C2-4918-9B82-C1F9CCF6B268}"/>
    <dgm:cxn modelId="{4AB78325-EB3A-4EAF-8AE9-3DAB5476E2D7}" srcId="{A103373D-14BA-4710-829B-619F123BAB44}" destId="{00FA6247-5C65-4806-A176-8171DF8BFA29}" srcOrd="0" destOrd="0" parTransId="{2822B9A2-2757-4241-BE62-7EAA825FB7C0}" sibTransId="{FC2178BB-BF0E-4D30-8575-95CA0A877A50}"/>
    <dgm:cxn modelId="{0AD4915D-10C0-449D-A48B-5FAC91296730}" type="presOf" srcId="{78B9BBD3-B873-49CE-A24A-50990CE8E781}" destId="{AF4522D7-9526-41F6-B0F7-962BFEEFA857}" srcOrd="0" destOrd="0" presId="urn:microsoft.com/office/officeart/2005/8/layout/hProcess9"/>
    <dgm:cxn modelId="{2AB4984A-2C18-4A7D-AC95-5BC2CDE5B090}" type="presOf" srcId="{D9AC43D1-1EB1-4A43-BFA6-49274C185BBE}" destId="{C8FE0DAB-1AD6-40A3-ABB5-D57C5272F59C}" srcOrd="0" destOrd="0" presId="urn:microsoft.com/office/officeart/2005/8/layout/hProcess9"/>
    <dgm:cxn modelId="{FE15BA71-FE60-4A1A-B9D4-D0E3124167F9}" type="presOf" srcId="{A103373D-14BA-4710-829B-619F123BAB44}" destId="{D3571BD7-910B-4DA8-A650-12EAE0B8053E}" srcOrd="0" destOrd="0" presId="urn:microsoft.com/office/officeart/2005/8/layout/hProcess9"/>
    <dgm:cxn modelId="{607EED90-1FAE-474F-9255-BB65696E18FD}" type="presOf" srcId="{5B7D4B1E-1FE7-42FE-98DF-E595429337AF}" destId="{D80C1B89-3D62-469A-8C26-CB1FFF3D6E65}" srcOrd="0" destOrd="0" presId="urn:microsoft.com/office/officeart/2005/8/layout/hProcess9"/>
    <dgm:cxn modelId="{86AFC6B1-5FEF-4674-93A9-F1E951F6B014}" srcId="{A103373D-14BA-4710-829B-619F123BAB44}" destId="{D9AC43D1-1EB1-4A43-BFA6-49274C185BBE}" srcOrd="5" destOrd="0" parTransId="{B30A3AE4-7D1D-48CF-A234-B0F9FB29A75B}" sibTransId="{FFE16965-5144-4B60-90C5-A96F300BED1A}"/>
    <dgm:cxn modelId="{1825C8B1-1A56-4DD8-B704-B475861819F0}" type="presOf" srcId="{19BB9D86-8D6E-4ED4-8F7D-329E62C3C3E1}" destId="{1A24ED56-4EAA-496B-ABEC-B708C2EF56F9}" srcOrd="0" destOrd="0" presId="urn:microsoft.com/office/officeart/2005/8/layout/hProcess9"/>
    <dgm:cxn modelId="{66D540B9-38FC-42C6-9DC2-F3835F738378}" srcId="{A103373D-14BA-4710-829B-619F123BAB44}" destId="{68EC009D-628A-4381-8D81-A72F1CEE449B}" srcOrd="3" destOrd="0" parTransId="{CC33FB87-993F-401C-B509-5C7B65427924}" sibTransId="{76D390BD-9D27-49B9-9948-C5E32134C773}"/>
    <dgm:cxn modelId="{0FA32BCC-F62A-4C10-ADE6-DCDA37FE4206}" type="presOf" srcId="{68EC009D-628A-4381-8D81-A72F1CEE449B}" destId="{AA9F1EBD-52D2-4DA2-97EF-F6BBC3DD8242}" srcOrd="0" destOrd="0" presId="urn:microsoft.com/office/officeart/2005/8/layout/hProcess9"/>
    <dgm:cxn modelId="{303B39D1-C99B-4045-A79E-C9DA3F9D8BCF}" type="presOf" srcId="{00FA6247-5C65-4806-A176-8171DF8BFA29}" destId="{B1ECD67D-DC9A-4BB9-B67F-D24D4BEB9F3E}" srcOrd="0" destOrd="0" presId="urn:microsoft.com/office/officeart/2005/8/layout/hProcess9"/>
    <dgm:cxn modelId="{75C0D0EA-F5B6-4D01-A61D-F4780C762F8F}" srcId="{A103373D-14BA-4710-829B-619F123BAB44}" destId="{A230041D-8286-455B-B0E3-D89E0ED02022}" srcOrd="1" destOrd="0" parTransId="{2591FD1A-851D-43DA-AC19-20FB69DD6B6C}" sibTransId="{D744AE9A-1BBC-4728-A789-D5B83BC2E52A}"/>
    <dgm:cxn modelId="{CFC319F2-BF10-436A-B074-E19B39FCA9FC}" srcId="{A103373D-14BA-4710-829B-619F123BAB44}" destId="{19BB9D86-8D6E-4ED4-8F7D-329E62C3C3E1}" srcOrd="2" destOrd="0" parTransId="{047ADEE7-8CCA-417E-B3D4-DCF119AF61F9}" sibTransId="{25035D63-BD5C-4D76-A15B-4AEA93409C51}"/>
    <dgm:cxn modelId="{F254D7FB-FE73-4F71-8A6B-39FA44343208}" type="presOf" srcId="{A230041D-8286-455B-B0E3-D89E0ED02022}" destId="{0808B759-6E9E-4C6E-8DE1-CDF3BC03D64C}" srcOrd="0" destOrd="0" presId="urn:microsoft.com/office/officeart/2005/8/layout/hProcess9"/>
    <dgm:cxn modelId="{7CA96AFD-1ACD-4C4B-B9D1-430F73F018A9}" srcId="{A103373D-14BA-4710-829B-619F123BAB44}" destId="{78B9BBD3-B873-49CE-A24A-50990CE8E781}" srcOrd="4" destOrd="0" parTransId="{3B3E0E21-C0E3-490C-A226-A1B2B07114DC}" sibTransId="{83CE124C-3906-4F0E-B60E-ADABD83A5A1A}"/>
    <dgm:cxn modelId="{C65BD138-A930-4763-9647-47D68EFEF516}" type="presParOf" srcId="{D3571BD7-910B-4DA8-A650-12EAE0B8053E}" destId="{001A1B38-2877-45E8-9F07-97F379E05030}" srcOrd="0" destOrd="0" presId="urn:microsoft.com/office/officeart/2005/8/layout/hProcess9"/>
    <dgm:cxn modelId="{F64066BF-8B53-46F9-BD20-23E1A55036A3}" type="presParOf" srcId="{D3571BD7-910B-4DA8-A650-12EAE0B8053E}" destId="{492FB434-DEFD-49F9-AFAF-637D3D24E507}" srcOrd="1" destOrd="0" presId="urn:microsoft.com/office/officeart/2005/8/layout/hProcess9"/>
    <dgm:cxn modelId="{F1C6B512-9E5D-44B6-BC07-5616DDD316BB}" type="presParOf" srcId="{492FB434-DEFD-49F9-AFAF-637D3D24E507}" destId="{B1ECD67D-DC9A-4BB9-B67F-D24D4BEB9F3E}" srcOrd="0" destOrd="0" presId="urn:microsoft.com/office/officeart/2005/8/layout/hProcess9"/>
    <dgm:cxn modelId="{BB636900-5F84-468C-847E-07B07A66BB5A}" type="presParOf" srcId="{492FB434-DEFD-49F9-AFAF-637D3D24E507}" destId="{2A3BB7FD-2219-4AAB-B687-BEE3C7FDA932}" srcOrd="1" destOrd="0" presId="urn:microsoft.com/office/officeart/2005/8/layout/hProcess9"/>
    <dgm:cxn modelId="{7852650B-20E6-4CC2-9D1D-3A9701678CE5}" type="presParOf" srcId="{492FB434-DEFD-49F9-AFAF-637D3D24E507}" destId="{0808B759-6E9E-4C6E-8DE1-CDF3BC03D64C}" srcOrd="2" destOrd="0" presId="urn:microsoft.com/office/officeart/2005/8/layout/hProcess9"/>
    <dgm:cxn modelId="{EDD013D1-4BBB-4815-A794-F96FBE00AE3C}" type="presParOf" srcId="{492FB434-DEFD-49F9-AFAF-637D3D24E507}" destId="{B2D0A7FA-364C-4E24-89FB-44A5E7538EDA}" srcOrd="3" destOrd="0" presId="urn:microsoft.com/office/officeart/2005/8/layout/hProcess9"/>
    <dgm:cxn modelId="{31B4ED81-8B96-4EF5-A3BA-7F27662FD73D}" type="presParOf" srcId="{492FB434-DEFD-49F9-AFAF-637D3D24E507}" destId="{1A24ED56-4EAA-496B-ABEC-B708C2EF56F9}" srcOrd="4" destOrd="0" presId="urn:microsoft.com/office/officeart/2005/8/layout/hProcess9"/>
    <dgm:cxn modelId="{8D9C59C8-046B-426D-B23F-E4E94149AADD}" type="presParOf" srcId="{492FB434-DEFD-49F9-AFAF-637D3D24E507}" destId="{5195D53A-6C51-4D51-ABC3-7E1B7AA30C63}" srcOrd="5" destOrd="0" presId="urn:microsoft.com/office/officeart/2005/8/layout/hProcess9"/>
    <dgm:cxn modelId="{4B5F370F-ACD2-4A09-9FD8-AEACF9FEF557}" type="presParOf" srcId="{492FB434-DEFD-49F9-AFAF-637D3D24E507}" destId="{AA9F1EBD-52D2-4DA2-97EF-F6BBC3DD8242}" srcOrd="6" destOrd="0" presId="urn:microsoft.com/office/officeart/2005/8/layout/hProcess9"/>
    <dgm:cxn modelId="{D7D88127-6BD8-43B8-BB85-ECC3D3AFE965}" type="presParOf" srcId="{492FB434-DEFD-49F9-AFAF-637D3D24E507}" destId="{E2319030-B8EE-45FA-9C72-5CDF371CB9C1}" srcOrd="7" destOrd="0" presId="urn:microsoft.com/office/officeart/2005/8/layout/hProcess9"/>
    <dgm:cxn modelId="{4F340576-05CD-4DEA-AAD4-E90DC7377DD0}" type="presParOf" srcId="{492FB434-DEFD-49F9-AFAF-637D3D24E507}" destId="{AF4522D7-9526-41F6-B0F7-962BFEEFA857}" srcOrd="8" destOrd="0" presId="urn:microsoft.com/office/officeart/2005/8/layout/hProcess9"/>
    <dgm:cxn modelId="{D01B4F46-5BDA-4779-AC58-470D86255E61}" type="presParOf" srcId="{492FB434-DEFD-49F9-AFAF-637D3D24E507}" destId="{DF9C92A5-A30F-423A-B62E-0F63BF2C3F48}" srcOrd="9" destOrd="0" presId="urn:microsoft.com/office/officeart/2005/8/layout/hProcess9"/>
    <dgm:cxn modelId="{F19E2673-11F2-4F17-AB9C-408498C82696}" type="presParOf" srcId="{492FB434-DEFD-49F9-AFAF-637D3D24E507}" destId="{C8FE0DAB-1AD6-40A3-ABB5-D57C5272F59C}" srcOrd="10" destOrd="0" presId="urn:microsoft.com/office/officeart/2005/8/layout/hProcess9"/>
    <dgm:cxn modelId="{0322C1C6-2C6E-430A-AA33-6017BD2F2BBF}" type="presParOf" srcId="{492FB434-DEFD-49F9-AFAF-637D3D24E507}" destId="{9706D87A-A9B8-4F40-A2B1-588452B0139D}" srcOrd="11" destOrd="0" presId="urn:microsoft.com/office/officeart/2005/8/layout/hProcess9"/>
    <dgm:cxn modelId="{012BF23E-07EF-4BC6-ACFD-AE293F467602}" type="presParOf" srcId="{492FB434-DEFD-49F9-AFAF-637D3D24E507}" destId="{D80C1B89-3D62-469A-8C26-CB1FFF3D6E6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F523A-83A9-47A6-9FAE-85518515030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693704-76C6-4391-A3CA-A59B2A1BA20E}">
      <dgm:prSet phldrT="[Text]" custT="1"/>
      <dgm:spPr>
        <a:solidFill>
          <a:srgbClr val="012269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 err="1">
              <a:latin typeface="Verdana" panose="020B0604030504040204" pitchFamily="34" charset="0"/>
              <a:ea typeface="Verdana" panose="020B0604030504040204" pitchFamily="34" charset="0"/>
            </a:rPr>
            <a:t>Lejuplādē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 </a:t>
          </a:r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https://www.cfla.gov.lv/lv/2-2-1-5-i-k-1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lv-LV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C62C43-E3F9-482C-AABF-467F37B00C2B}" type="parTrans" cxnId="{170A2CC2-7EDD-44A7-BEC5-830AD307FA48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47E9FE-3812-4BB2-92A1-B71BA3622051}" type="sibTrans" cxnId="{170A2CC2-7EDD-44A7-BEC5-830AD307FA48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38C132-8E4F-472D-BD96-A7F886F2D5AC}">
      <dgm:prSet phldrT="[Text]" custT="1"/>
      <dgm:spPr>
        <a:solidFill>
          <a:srgbClr val="012269"/>
        </a:solidFill>
      </dgm:spPr>
      <dgm:t>
        <a:bodyPr/>
        <a:lstStyle/>
        <a:p>
          <a:r>
            <a:rPr lang="en-US" sz="1600" err="1">
              <a:latin typeface="Verdana" panose="020B0604030504040204" pitchFamily="34" charset="0"/>
              <a:ea typeface="Verdana" panose="020B0604030504040204" pitchFamily="34" charset="0"/>
            </a:rPr>
            <a:t>Aizpilda</a:t>
          </a:r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en-US" sz="1600" err="1">
              <a:latin typeface="Verdana" panose="020B0604030504040204" pitchFamily="34" charset="0"/>
              <a:ea typeface="Verdana" panose="020B0604030504040204" pitchFamily="34" charset="0"/>
            </a:rPr>
            <a:t>paraksta</a:t>
          </a:r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E622C6-C749-4375-A0DD-BD7D0A28500E}" type="parTrans" cxnId="{F44E9191-A47D-47F1-9FDC-0CA8408EC582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18DC538-3FA9-4DE3-8063-DA7C0959BF51}" type="sibTrans" cxnId="{F44E9191-A47D-47F1-9FDC-0CA8408EC582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2EA92F-92CA-455A-B301-B30AA88BBF53}">
      <dgm:prSet phldrT="[Text]" custT="1"/>
      <dgm:spPr>
        <a:solidFill>
          <a:srgbClr val="012269"/>
        </a:solidFill>
      </dgm:spPr>
      <dgm:t>
        <a:bodyPr/>
        <a:lstStyle/>
        <a:p>
          <a:r>
            <a:rPr lang="en-US" sz="1600" err="1">
              <a:latin typeface="Verdana" panose="020B0604030504040204" pitchFamily="34" charset="0"/>
              <a:ea typeface="Verdana" panose="020B0604030504040204" pitchFamily="34" charset="0"/>
            </a:rPr>
            <a:t>Augšuplādē</a:t>
          </a:r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 KPVIS</a:t>
          </a:r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18A3D48-C00F-4DE9-BF8E-DE7FD3F78148}" type="parTrans" cxnId="{9A55039C-ADD0-4BFC-A2A4-BC990DA9DF1D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2D93-E7DD-4950-9E28-AC4AFEC66410}" type="sibTrans" cxnId="{9A55039C-ADD0-4BFC-A2A4-BC990DA9DF1D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8F2D4D-4382-4E25-8934-B625CF673289}" type="pres">
      <dgm:prSet presAssocID="{6F7F523A-83A9-47A6-9FAE-85518515030F}" presName="Name0" presStyleCnt="0">
        <dgm:presLayoutVars>
          <dgm:dir/>
          <dgm:animLvl val="lvl"/>
          <dgm:resizeHandles val="exact"/>
        </dgm:presLayoutVars>
      </dgm:prSet>
      <dgm:spPr/>
    </dgm:pt>
    <dgm:pt modelId="{BC319B53-218B-4F1F-8524-A829FD7D224D}" type="pres">
      <dgm:prSet presAssocID="{11693704-76C6-4391-A3CA-A59B2A1BA20E}" presName="parTxOnly" presStyleLbl="node1" presStyleIdx="0" presStyleCnt="3" custScaleY="32259">
        <dgm:presLayoutVars>
          <dgm:chMax val="0"/>
          <dgm:chPref val="0"/>
          <dgm:bulletEnabled val="1"/>
        </dgm:presLayoutVars>
      </dgm:prSet>
      <dgm:spPr/>
    </dgm:pt>
    <dgm:pt modelId="{5FF4E92B-7720-4568-A3EF-2E8315FD5145}" type="pres">
      <dgm:prSet presAssocID="{6647E9FE-3812-4BB2-92A1-B71BA3622051}" presName="parTxOnlySpace" presStyleCnt="0"/>
      <dgm:spPr/>
    </dgm:pt>
    <dgm:pt modelId="{3E63C910-E9B3-4044-A6EE-49597A0F0E2D}" type="pres">
      <dgm:prSet presAssocID="{4438C132-8E4F-472D-BD96-A7F886F2D5AC}" presName="parTxOnly" presStyleLbl="node1" presStyleIdx="1" presStyleCnt="3" custScaleX="63787" custScaleY="30977">
        <dgm:presLayoutVars>
          <dgm:chMax val="0"/>
          <dgm:chPref val="0"/>
          <dgm:bulletEnabled val="1"/>
        </dgm:presLayoutVars>
      </dgm:prSet>
      <dgm:spPr/>
    </dgm:pt>
    <dgm:pt modelId="{F506A170-B5E2-477E-B9F9-146D8F91CA55}" type="pres">
      <dgm:prSet presAssocID="{418DC538-3FA9-4DE3-8063-DA7C0959BF51}" presName="parTxOnlySpace" presStyleCnt="0"/>
      <dgm:spPr/>
    </dgm:pt>
    <dgm:pt modelId="{58822595-BCEB-473E-A17C-08344609E670}" type="pres">
      <dgm:prSet presAssocID="{232EA92F-92CA-455A-B301-B30AA88BBF53}" presName="parTxOnly" presStyleLbl="node1" presStyleIdx="2" presStyleCnt="3" custScaleX="47448" custScaleY="32532">
        <dgm:presLayoutVars>
          <dgm:chMax val="0"/>
          <dgm:chPref val="0"/>
          <dgm:bulletEnabled val="1"/>
        </dgm:presLayoutVars>
      </dgm:prSet>
      <dgm:spPr/>
    </dgm:pt>
  </dgm:ptLst>
  <dgm:cxnLst>
    <dgm:cxn modelId="{339A0D3E-DADF-447D-B1E7-086CA06D7AF3}" type="presOf" srcId="{6F7F523A-83A9-47A6-9FAE-85518515030F}" destId="{3B8F2D4D-4382-4E25-8934-B625CF673289}" srcOrd="0" destOrd="0" presId="urn:microsoft.com/office/officeart/2005/8/layout/chevron1"/>
    <dgm:cxn modelId="{53173869-5F1E-4108-9D93-A828DD1A8116}" type="presOf" srcId="{11693704-76C6-4391-A3CA-A59B2A1BA20E}" destId="{BC319B53-218B-4F1F-8524-A829FD7D224D}" srcOrd="0" destOrd="0" presId="urn:microsoft.com/office/officeart/2005/8/layout/chevron1"/>
    <dgm:cxn modelId="{CA6A3F87-1661-480C-8FB9-923D8342CE0E}" type="presOf" srcId="{4438C132-8E4F-472D-BD96-A7F886F2D5AC}" destId="{3E63C910-E9B3-4044-A6EE-49597A0F0E2D}" srcOrd="0" destOrd="0" presId="urn:microsoft.com/office/officeart/2005/8/layout/chevron1"/>
    <dgm:cxn modelId="{F44E9191-A47D-47F1-9FDC-0CA8408EC582}" srcId="{6F7F523A-83A9-47A6-9FAE-85518515030F}" destId="{4438C132-8E4F-472D-BD96-A7F886F2D5AC}" srcOrd="1" destOrd="0" parTransId="{5BE622C6-C749-4375-A0DD-BD7D0A28500E}" sibTransId="{418DC538-3FA9-4DE3-8063-DA7C0959BF51}"/>
    <dgm:cxn modelId="{9A55039C-ADD0-4BFC-A2A4-BC990DA9DF1D}" srcId="{6F7F523A-83A9-47A6-9FAE-85518515030F}" destId="{232EA92F-92CA-455A-B301-B30AA88BBF53}" srcOrd="2" destOrd="0" parTransId="{C18A3D48-C00F-4DE9-BF8E-DE7FD3F78148}" sibTransId="{ABFC2D93-E7DD-4950-9E28-AC4AFEC66410}"/>
    <dgm:cxn modelId="{77C7C2B5-8CD6-434D-9EA1-00C897DD19A2}" type="presOf" srcId="{232EA92F-92CA-455A-B301-B30AA88BBF53}" destId="{58822595-BCEB-473E-A17C-08344609E670}" srcOrd="0" destOrd="0" presId="urn:microsoft.com/office/officeart/2005/8/layout/chevron1"/>
    <dgm:cxn modelId="{170A2CC2-7EDD-44A7-BEC5-830AD307FA48}" srcId="{6F7F523A-83A9-47A6-9FAE-85518515030F}" destId="{11693704-76C6-4391-A3CA-A59B2A1BA20E}" srcOrd="0" destOrd="0" parTransId="{32C62C43-E3F9-482C-AABF-467F37B00C2B}" sibTransId="{6647E9FE-3812-4BB2-92A1-B71BA3622051}"/>
    <dgm:cxn modelId="{00C9B87B-B7AB-47FB-AC17-67B08BB4AC1C}" type="presParOf" srcId="{3B8F2D4D-4382-4E25-8934-B625CF673289}" destId="{BC319B53-218B-4F1F-8524-A829FD7D224D}" srcOrd="0" destOrd="0" presId="urn:microsoft.com/office/officeart/2005/8/layout/chevron1"/>
    <dgm:cxn modelId="{63B917F2-97E2-4CF6-9666-466F9850E5A4}" type="presParOf" srcId="{3B8F2D4D-4382-4E25-8934-B625CF673289}" destId="{5FF4E92B-7720-4568-A3EF-2E8315FD5145}" srcOrd="1" destOrd="0" presId="urn:microsoft.com/office/officeart/2005/8/layout/chevron1"/>
    <dgm:cxn modelId="{FC596606-A055-4621-B140-836DB321C0C6}" type="presParOf" srcId="{3B8F2D4D-4382-4E25-8934-B625CF673289}" destId="{3E63C910-E9B3-4044-A6EE-49597A0F0E2D}" srcOrd="2" destOrd="0" presId="urn:microsoft.com/office/officeart/2005/8/layout/chevron1"/>
    <dgm:cxn modelId="{9693962E-CA3B-46BC-8F73-887F4DFA8E83}" type="presParOf" srcId="{3B8F2D4D-4382-4E25-8934-B625CF673289}" destId="{F506A170-B5E2-477E-B9F9-146D8F91CA55}" srcOrd="3" destOrd="0" presId="urn:microsoft.com/office/officeart/2005/8/layout/chevron1"/>
    <dgm:cxn modelId="{2C37B6A3-F312-41D3-984F-2563D43F7D74}" type="presParOf" srcId="{3B8F2D4D-4382-4E25-8934-B625CF673289}" destId="{58822595-BCEB-473E-A17C-08344609E670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A1B38-2877-45E8-9F07-97F379E05030}">
      <dsp:nvSpPr>
        <dsp:cNvPr id="0" name=""/>
        <dsp:cNvSpPr/>
      </dsp:nvSpPr>
      <dsp:spPr>
        <a:xfrm>
          <a:off x="862463" y="0"/>
          <a:ext cx="9273277" cy="54186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ECD67D-DC9A-4BB9-B67F-D24D4BEB9F3E}">
      <dsp:nvSpPr>
        <dsp:cNvPr id="0" name=""/>
        <dsp:cNvSpPr/>
      </dsp:nvSpPr>
      <dsp:spPr>
        <a:xfrm>
          <a:off x="932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300" i="0" kern="1200" noProof="0">
              <a:latin typeface="Verdana"/>
              <a:ea typeface="Verdana"/>
              <a:cs typeface="+mn-cs"/>
            </a:rPr>
            <a:t>Vērtē </a:t>
          </a:r>
          <a:r>
            <a:rPr lang="lv-LV" sz="1300" b="1" i="0" kern="1200" noProof="0">
              <a:latin typeface="Verdana"/>
              <a:ea typeface="Verdana"/>
              <a:cs typeface="+mn-cs"/>
            </a:rPr>
            <a:t>izslēgšanas</a:t>
          </a:r>
          <a:r>
            <a:rPr lang="lv-LV" sz="1300" i="0" kern="1200" noProof="0">
              <a:latin typeface="Verdana"/>
              <a:ea typeface="Verdana"/>
              <a:cs typeface="+mn-cs"/>
            </a:rPr>
            <a:t> kritērijus Nr. 1.1, 1.2</a:t>
          </a:r>
          <a:endParaRPr lang="lv-LV" sz="1300" kern="1200" noProof="0"/>
        </a:p>
      </dsp:txBody>
      <dsp:txXfrm>
        <a:off x="73874" y="1698542"/>
        <a:ext cx="1348345" cy="2021582"/>
      </dsp:txXfrm>
    </dsp:sp>
    <dsp:sp modelId="{0808B759-6E9E-4C6E-8DE1-CDF3BC03D64C}">
      <dsp:nvSpPr>
        <dsp:cNvPr id="0" name=""/>
        <dsp:cNvSpPr/>
      </dsp:nvSpPr>
      <dsp:spPr>
        <a:xfrm>
          <a:off x="1569872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300" i="0" kern="1200" noProof="0">
              <a:latin typeface="Verdana"/>
              <a:ea typeface="Verdana"/>
              <a:cs typeface="+mn-cs"/>
            </a:rPr>
            <a:t>Vērtē izslēdzošo vispārīgo </a:t>
          </a:r>
          <a:r>
            <a:rPr lang="lv-LV" sz="1300" b="1" i="0" kern="1200" noProof="0">
              <a:latin typeface="Verdana"/>
              <a:ea typeface="Verdana"/>
              <a:cs typeface="+mn-cs"/>
            </a:rPr>
            <a:t>atbilstības</a:t>
          </a:r>
          <a:r>
            <a:rPr lang="lv-LV" sz="1300" i="0" kern="1200" noProof="0">
              <a:latin typeface="Verdana"/>
              <a:ea typeface="Verdana"/>
              <a:cs typeface="+mn-cs"/>
            </a:rPr>
            <a:t> kritēriju Nr. 2.3</a:t>
          </a:r>
          <a:r>
            <a:rPr lang="lv-LV" sz="1300" kern="1200" noProof="0">
              <a:latin typeface="Verdana"/>
              <a:ea typeface="Verdana"/>
              <a:cs typeface="+mn-cs"/>
            </a:rPr>
            <a:t> un specifisko </a:t>
          </a:r>
          <a:r>
            <a:rPr lang="lv-LV" sz="1300" b="1" kern="1200" noProof="0">
              <a:latin typeface="Verdana"/>
              <a:ea typeface="Verdana"/>
              <a:cs typeface="+mn-cs"/>
            </a:rPr>
            <a:t>atbilstības </a:t>
          </a:r>
          <a:r>
            <a:rPr lang="lv-LV" sz="1300" kern="1200" noProof="0">
              <a:latin typeface="Verdana"/>
              <a:ea typeface="Verdana"/>
              <a:cs typeface="+mn-cs"/>
            </a:rPr>
            <a:t>kritēriju Nr. 3.2</a:t>
          </a:r>
          <a:endParaRPr lang="lv-LV" sz="1300" kern="1200" noProof="0"/>
        </a:p>
      </dsp:txBody>
      <dsp:txXfrm>
        <a:off x="1642814" y="1698542"/>
        <a:ext cx="1348345" cy="2021582"/>
      </dsp:txXfrm>
    </dsp:sp>
    <dsp:sp modelId="{1A24ED56-4EAA-496B-ABEC-B708C2EF56F9}">
      <dsp:nvSpPr>
        <dsp:cNvPr id="0" name=""/>
        <dsp:cNvSpPr/>
      </dsp:nvSpPr>
      <dsp:spPr>
        <a:xfrm>
          <a:off x="3138813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/>
            <a:buNone/>
          </a:pPr>
          <a:r>
            <a:rPr lang="lv-LV" sz="1300" i="0" kern="1200" noProof="0">
              <a:latin typeface="Verdana"/>
              <a:ea typeface="Verdana"/>
              <a:cs typeface="+mn-cs"/>
            </a:rPr>
            <a:t>Vērtē izslēdzošos </a:t>
          </a:r>
          <a:r>
            <a:rPr lang="lv-LV" sz="1300" b="1" i="0" kern="1200" noProof="0">
              <a:latin typeface="Verdana"/>
              <a:ea typeface="Verdana"/>
              <a:cs typeface="+mn-cs"/>
            </a:rPr>
            <a:t>kvalitātes</a:t>
          </a:r>
          <a:r>
            <a:rPr lang="lv-LV" sz="1300" i="0" kern="1200" noProof="0">
              <a:latin typeface="Verdana"/>
              <a:ea typeface="Verdana"/>
              <a:cs typeface="+mn-cs"/>
            </a:rPr>
            <a:t> kritērijus Nr. 4.2, 4.3, 4.4, 4.5 un 4.6</a:t>
          </a:r>
          <a:endParaRPr lang="lv-LV" sz="1300" kern="1200" noProof="0">
            <a:latin typeface="Verdana"/>
            <a:ea typeface="Verdana"/>
          </a:endParaRPr>
        </a:p>
      </dsp:txBody>
      <dsp:txXfrm>
        <a:off x="3211755" y="1698542"/>
        <a:ext cx="1348345" cy="2021582"/>
      </dsp:txXfrm>
    </dsp:sp>
    <dsp:sp modelId="{AA9F1EBD-52D2-4DA2-97EF-F6BBC3DD8242}">
      <dsp:nvSpPr>
        <dsp:cNvPr id="0" name=""/>
        <dsp:cNvSpPr/>
      </dsp:nvSpPr>
      <dsp:spPr>
        <a:xfrm>
          <a:off x="4707754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/>
            <a:buNone/>
          </a:pPr>
          <a:r>
            <a:rPr lang="lv-LV" sz="1300" i="0" kern="1200" noProof="0">
              <a:latin typeface="Verdana"/>
              <a:ea typeface="Verdana"/>
              <a:cs typeface="+mn-cs"/>
            </a:rPr>
            <a:t>Vērtē </a:t>
          </a:r>
          <a:r>
            <a:rPr lang="lv-LV" sz="1300" b="1" i="0" kern="1200" noProof="0">
              <a:latin typeface="Verdana"/>
              <a:ea typeface="Verdana"/>
              <a:cs typeface="+mn-cs"/>
            </a:rPr>
            <a:t>kvalitātes</a:t>
          </a:r>
          <a:r>
            <a:rPr lang="lv-LV" sz="1300" i="0" kern="1200" noProof="0">
              <a:latin typeface="Verdana"/>
              <a:ea typeface="Verdana"/>
              <a:cs typeface="+mn-cs"/>
            </a:rPr>
            <a:t> kritēriju Nr. 4.1</a:t>
          </a:r>
          <a:endParaRPr lang="lv-LV" sz="1300" kern="1200" noProof="0">
            <a:latin typeface="Verdana"/>
            <a:ea typeface="Verdana"/>
          </a:endParaRPr>
        </a:p>
      </dsp:txBody>
      <dsp:txXfrm>
        <a:off x="4780696" y="1698542"/>
        <a:ext cx="1348345" cy="2021582"/>
      </dsp:txXfrm>
    </dsp:sp>
    <dsp:sp modelId="{AF4522D7-9526-41F6-B0F7-962BFEEFA857}">
      <dsp:nvSpPr>
        <dsp:cNvPr id="0" name=""/>
        <dsp:cNvSpPr/>
      </dsp:nvSpPr>
      <dsp:spPr>
        <a:xfrm>
          <a:off x="6267663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i="0" kern="1200" noProof="0">
              <a:latin typeface="Verdana"/>
              <a:ea typeface="Verdana"/>
              <a:cs typeface="+mn-cs"/>
            </a:rPr>
            <a:t>Sarindo PI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0" i="0" kern="1200">
              <a:latin typeface="Verdana"/>
              <a:ea typeface="Verdana"/>
            </a:rPr>
            <a:t>prioritāri ir atbalstāms PI, kuram lielāks punktu skaits kvalitātes kritēr. Nr.4.5</a:t>
          </a:r>
          <a:r>
            <a:rPr lang="lv-LV" sz="1100" i="0" kern="1200" noProof="0">
              <a:latin typeface="Verdana"/>
              <a:ea typeface="Verdana"/>
              <a:cs typeface="+mn-cs"/>
            </a:rPr>
            <a:t>. ja vienāds punktu skaits, tad priekšroka 4.6., ja vienāds punktu skaits, tad priekšroka 4.4</a:t>
          </a:r>
        </a:p>
      </dsp:txBody>
      <dsp:txXfrm>
        <a:off x="6340605" y="1698542"/>
        <a:ext cx="1348345" cy="2021582"/>
      </dsp:txXfrm>
    </dsp:sp>
    <dsp:sp modelId="{C8FE0DAB-1AD6-40A3-ABB5-D57C5272F59C}">
      <dsp:nvSpPr>
        <dsp:cNvPr id="0" name=""/>
        <dsp:cNvSpPr/>
      </dsp:nvSpPr>
      <dsp:spPr>
        <a:xfrm>
          <a:off x="7845635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200" i="0" kern="1200" noProof="0">
              <a:latin typeface="Verdana"/>
              <a:ea typeface="Verdana"/>
              <a:cs typeface="+mn-cs"/>
            </a:rPr>
            <a:t>Vērtē </a:t>
          </a:r>
          <a:r>
            <a:rPr lang="lv-LV" sz="1200" i="0" kern="1200">
              <a:latin typeface="Verdana"/>
              <a:ea typeface="Verdana"/>
              <a:cs typeface="+mn-cs"/>
            </a:rPr>
            <a:t>vispārīgos </a:t>
          </a:r>
          <a:r>
            <a:rPr lang="lv-LV" sz="1200" b="1" i="0" kern="1200">
              <a:latin typeface="Verdana"/>
              <a:ea typeface="Verdana"/>
              <a:cs typeface="+mn-cs"/>
            </a:rPr>
            <a:t>atbilstības</a:t>
          </a:r>
          <a:r>
            <a:rPr lang="lv-LV" sz="1200" i="0" kern="1200">
              <a:latin typeface="Verdana"/>
              <a:ea typeface="Verdana"/>
              <a:cs typeface="+mn-cs"/>
            </a:rPr>
            <a:t> kritērijus Nr. 2.1, 2.2, 2.4, 2.5, 2.6, 2.7, 2.8, 2.9, 2.10 un specif atbilstības krit. 3.1</a:t>
          </a:r>
          <a:endParaRPr lang="lv-LV" sz="1200" kern="1200">
            <a:latin typeface="Verdana"/>
            <a:ea typeface="Verdana"/>
            <a:cs typeface="+mn-cs"/>
          </a:endParaRPr>
        </a:p>
      </dsp:txBody>
      <dsp:txXfrm>
        <a:off x="7918577" y="1698542"/>
        <a:ext cx="1348345" cy="2021582"/>
      </dsp:txXfrm>
    </dsp:sp>
    <dsp:sp modelId="{D80C1B89-3D62-469A-8C26-CB1FFF3D6E65}">
      <dsp:nvSpPr>
        <dsp:cNvPr id="0" name=""/>
        <dsp:cNvSpPr/>
      </dsp:nvSpPr>
      <dsp:spPr>
        <a:xfrm>
          <a:off x="9414576" y="1625600"/>
          <a:ext cx="1494229" cy="21674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200" i="0" kern="1200" noProof="0">
              <a:latin typeface="Verdana"/>
              <a:ea typeface="Verdana"/>
              <a:cs typeface="+mn-cs"/>
            </a:rPr>
            <a:t>Pieņem lēmumu par </a:t>
          </a:r>
          <a:r>
            <a:rPr lang="en-US" sz="1200" i="0" kern="1200" noProof="0">
              <a:latin typeface="Verdana"/>
              <a:ea typeface="Verdana"/>
              <a:cs typeface="+mn-cs"/>
            </a:rPr>
            <a:t>PI </a:t>
          </a:r>
          <a:r>
            <a:rPr lang="lv-LV" sz="1200" i="0" kern="1200" noProof="0">
              <a:latin typeface="Verdana"/>
              <a:ea typeface="Verdana"/>
              <a:cs typeface="+mn-cs"/>
            </a:rPr>
            <a:t>apstiprināšanu vai apstiprināšanu ar nosacījumu</a:t>
          </a:r>
        </a:p>
      </dsp:txBody>
      <dsp:txXfrm>
        <a:off x="9487518" y="1698542"/>
        <a:ext cx="1348345" cy="2021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19B53-218B-4F1F-8524-A829FD7D224D}">
      <dsp:nvSpPr>
        <dsp:cNvPr id="0" name=""/>
        <dsp:cNvSpPr/>
      </dsp:nvSpPr>
      <dsp:spPr>
        <a:xfrm>
          <a:off x="3958" y="178781"/>
          <a:ext cx="4744156" cy="612166"/>
        </a:xfrm>
        <a:prstGeom prst="chevron">
          <a:avLst/>
        </a:prstGeom>
        <a:solidFill>
          <a:srgbClr val="012269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Lejuplādē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https://www.cfla.gov.lv/lv/2-2-1-5-i-k-1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0041" y="178781"/>
        <a:ext cx="4131990" cy="612166"/>
      </dsp:txXfrm>
    </dsp:sp>
    <dsp:sp modelId="{3E63C910-E9B3-4044-A6EE-49597A0F0E2D}">
      <dsp:nvSpPr>
        <dsp:cNvPr id="0" name=""/>
        <dsp:cNvSpPr/>
      </dsp:nvSpPr>
      <dsp:spPr>
        <a:xfrm>
          <a:off x="4273699" y="190945"/>
          <a:ext cx="3026155" cy="587838"/>
        </a:xfrm>
        <a:prstGeom prst="chevron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>
              <a:latin typeface="Verdana" panose="020B0604030504040204" pitchFamily="34" charset="0"/>
              <a:ea typeface="Verdana" panose="020B0604030504040204" pitchFamily="34" charset="0"/>
            </a:rPr>
            <a:t>Aizpilda</a:t>
          </a: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en-US" sz="1600" kern="1200" err="1">
              <a:latin typeface="Verdana" panose="020B0604030504040204" pitchFamily="34" charset="0"/>
              <a:ea typeface="Verdana" panose="020B0604030504040204" pitchFamily="34" charset="0"/>
            </a:rPr>
            <a:t>paraksta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67618" y="190945"/>
        <a:ext cx="2438317" cy="587838"/>
      </dsp:txXfrm>
    </dsp:sp>
    <dsp:sp modelId="{58822595-BCEB-473E-A17C-08344609E670}">
      <dsp:nvSpPr>
        <dsp:cNvPr id="0" name=""/>
        <dsp:cNvSpPr/>
      </dsp:nvSpPr>
      <dsp:spPr>
        <a:xfrm>
          <a:off x="6825438" y="176191"/>
          <a:ext cx="2251007" cy="617347"/>
        </a:xfrm>
        <a:prstGeom prst="chevron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>
              <a:latin typeface="Verdana" panose="020B0604030504040204" pitchFamily="34" charset="0"/>
              <a:ea typeface="Verdana" panose="020B0604030504040204" pitchFamily="34" charset="0"/>
            </a:rPr>
            <a:t>Augšuplādē</a:t>
          </a: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 KPVIS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134112" y="176191"/>
        <a:ext cx="1633660" cy="617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8:44:17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0,'12'1,"1"1,-1 0,0 1,0 0,-1 1,1 0,18 10,-18-8,1 0,-1-1,1-1,0 0,0-1,22 3,66-2,104-9,-140-6,-45 7,-1 1,31-2,193 6,-224-1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12:49:46.6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 24575,'25'-1'0,"0"-2"0,25-5 0,-24 3 0,47-2 0,-54 7 0,1 1 0,-1 1 0,1 1 0,22 6 0,68 14 0,23-2 0,-99-15 0,0-2 0,1-2 0,66-4 0,-26 1 0,300 1 0,-359-1 0,1-1 0,29-7 0,-28 5 0,-1 1 0,23-1 0,-19 2 0,34-7 0,-34 5 0,37-3 0,466 6 0,-253 3 0,61-2 0,-309 1 0,-1 1 0,24 6 0,-21-4 0,35 3 0,230-7 86,-138-1-1537,-134 1-5375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9:02:35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9:02:40.5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0T09:02:44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D1624-C763-DC16-BF8D-E18DE9F0D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06CE9-7D39-3EA0-B703-10FBB9B263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E215AD-C6BD-4F69-BB02-23F45926FDD0}" type="datetimeFigureOut">
              <a:rPr lang="lv-LV"/>
              <a:pPr>
                <a:defRPr/>
              </a:pPr>
              <a:t>11.04.2024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43AC12-36F3-C1DE-43C3-68FF698DF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17FB66-9354-A1E4-86AC-EF3275C37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4BB-C72F-5BC0-BD55-09A47E67B5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112B-08D9-963F-F988-919B6F8FB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altLang="en-US" sz="1200" noProof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6655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1394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9719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308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13464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6097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9107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1182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670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E70DB-1086-4920-9F0F-79BFAEEC0CFE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8654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noProof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2281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6097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noProof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60199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2785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7603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0601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6A7661D-326C-6293-BD6B-8BBBF860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770F50-A0FB-ED9E-8A9F-11A9C8D43AA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727FDC0-BC05-C32D-BED5-DB3578199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0"/>
            <a:ext cx="3006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EA325B0-DE8D-D220-ABFC-0BF093EF5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6375"/>
            <a:ext cx="4913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330389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549589"/>
            <a:ext cx="103632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71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20C6D19-535F-10AB-FCAF-C9F480E4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2168A-20DD-4EB3-8B50-08E0FEBD4A26}" type="datetimeFigureOut">
              <a:rPr lang="lv-LV"/>
              <a:pPr>
                <a:defRPr/>
              </a:pPr>
              <a:t>11.04.2024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94FD88-7B01-50AF-F695-85732B17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856CAA9-CF75-FA62-6D50-DAC90026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80C6-C3BE-4078-999E-7F91DB76115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79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6A7661D-326C-6293-BD6B-8BBBF860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770F50-A0FB-ED9E-8A9F-11A9C8D43AA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727FDC0-BC05-C32D-BED5-DB3578199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0"/>
            <a:ext cx="3006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EA325B0-DE8D-D220-ABFC-0BF093EF5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6375"/>
            <a:ext cx="4913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330389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549589"/>
            <a:ext cx="103632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78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3923183-4CB4-D48B-9A76-F33F1A3CF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647" y="381000"/>
            <a:ext cx="8825753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647" y="1752601"/>
            <a:ext cx="8825753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756647" y="6324600"/>
            <a:ext cx="3339353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FE374A8-AD43-86CF-3D32-3A396AD86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0B0384A4-A6C0-48F1-8052-73333526A0D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065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6289492-D7D9-F3B9-AAAF-E31665E97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071" y="3657601"/>
            <a:ext cx="8933329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071" y="381000"/>
            <a:ext cx="8933329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649071" y="6324600"/>
            <a:ext cx="3446929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35D8CE5-DF82-C783-CBF8-55E35E8555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599C7662-2B04-4015-8DBF-401C9A1C558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83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1175CA0-4046-6837-E04A-15424CCE8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282" y="304802"/>
            <a:ext cx="8987118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5282" y="1752601"/>
            <a:ext cx="4719918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8274" y="1752601"/>
            <a:ext cx="4844126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5282" y="6324600"/>
            <a:ext cx="3500718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C30EE0F-E21E-82FC-F54B-4417903244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6F0BC015-26D4-4652-8124-7A805CC38EC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4706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826A1CF-0A06-439D-034E-41801FD24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95019" y="304802"/>
            <a:ext cx="9087381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95019" y="2386941"/>
            <a:ext cx="4820181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495019" y="1852614"/>
            <a:ext cx="4820181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495019" y="6324600"/>
            <a:ext cx="3600981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3545467E-E29D-785A-36F1-9764D11372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37318B9F-8CE2-4247-AFA1-3D24D284752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363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6F07199-9222-B22F-5D4F-8E80A54FA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60812" y="304802"/>
            <a:ext cx="9121588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460812" y="6324600"/>
            <a:ext cx="3635188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8715C888-A7D3-90BE-4D83-1DF218DE3B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2C774ED2-C8E5-45DE-92E5-F18612EC89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437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36788F-D02E-5CEE-C61F-E9568C25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41494" y="6324600"/>
            <a:ext cx="3554506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AD88F021-0632-8980-1A33-D6FCD0825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12E21607-4834-421B-8363-BD6384488C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67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DF9B7D7-FEF3-FEFF-20F3-92FCD96FA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706" y="272976"/>
            <a:ext cx="4606341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3706" y="1435120"/>
            <a:ext cx="4606341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493706" y="6324600"/>
            <a:ext cx="3602294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FFD8970-1DEE-88CE-3CE3-83CE44C0CE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23C49A0-26E3-4DC9-81BA-65A092077FC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824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2256D66-CF3B-ABCA-46D4-BAED8B22E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3842FE0D-6E59-B528-6943-46254CF6D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0"/>
            <a:ext cx="3006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8672EC0-8686-DC77-FAE1-5A4ECAEDF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6375"/>
            <a:ext cx="4913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3301394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4338032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54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478976-FCDC-BDFF-0E38-A3C754473F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7EFEF8-8435-A42F-CD8D-0D2666ABFE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EB94-7968-54A3-9B94-051BEC091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2C91493-A034-4661-BFF1-4844DCE1D53E}" type="datetime1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4E2EA-82F5-3CD7-9143-56C2DF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43C87-CE5C-F7AF-9FBC-5E57643B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969FDE-1E38-4323-88E9-956EB769B58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tel:+371%20200033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4.safelinks.protection.outlook.com/?url=https%3A%2F%2Fwww.cfla.gov.lv%2Flv%2Fkpvis-lietotaju-parvaldiba&amp;data=05%7C01%7Csintija.laugale-volbaka%40cfla.gov.lv%7C1f4becde0c094a22bc9008dbea9b8199%7Cc2d02fb61e644741866ff8f5689ca39a%7C0%7C0%7C638361725832938346%7CUnknown%7CTWFpbGZsb3d8eyJWIjoiMC4wLjAwMDAiLCJQIjoiV2luMzIiLCJBTiI6Ik1haWwiLCJXVCI6Mn0%3D%7C3000%7C%7C%7C&amp;sdata=pf4F50WZY05065I8pfFfTdTCExLMv39icGzXWJrx%2FbQ%3D&amp;reserved=0" TargetMode="External"/><Relationship Id="rId5" Type="http://schemas.openxmlformats.org/officeDocument/2006/relationships/hyperlink" Target="https://elrg.cfla.gov.lv/index.php/Atvese%C4%BCo%C5%A1anas_fonds_(Recovery_and_Resilience_Facility)" TargetMode="External"/><Relationship Id="rId4" Type="http://schemas.openxmlformats.org/officeDocument/2006/relationships/hyperlink" Target="https://www.cfla.gov.lv/lv/par-e-vid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fla.gov.lv/lv/2-2-1-5-i-k-1" TargetMode="External"/><Relationship Id="rId4" Type="http://schemas.openxmlformats.org/officeDocument/2006/relationships/hyperlink" Target="https://www.cfla.gov.lv/lv/media/12261/download?attachmen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cfla.gov.lv/lv/media/14049/download?attachment" TargetMode="Externa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cfla.gov.lv/lv/media/14046/download?attachment" TargetMode="Externa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customXml" Target="../ink/ink5.xml"/><Relationship Id="rId4" Type="http://schemas.openxmlformats.org/officeDocument/2006/relationships/hyperlink" Target="https://www.cfla.gov.lv/lv/2-2-1-5-i-k-1" TargetMode="External"/><Relationship Id="rId9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cfla.gov.lv/lv/media/14043/download?attachment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esfondi.lv/pieejamais-atbalsts/2-2-1-5-i-k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fla.gov.lv/lv/2-2-1-5-i-k-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la.gov.lv/lv/2-2-1-5-i-k-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hyperlink" Target="https://likumi.lv/ta/id/34995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ondi.lv/normativie-akti-un-dokumenti/2021-2027-planosanas-periods/komunikacijas-un-dizaina-vadlinij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99D37-4821-5E51-9E3A-CE8BA1E4CA5B}"/>
              </a:ext>
            </a:extLst>
          </p:cNvPr>
          <p:cNvSpPr/>
          <p:nvPr/>
        </p:nvSpPr>
        <p:spPr>
          <a:xfrm>
            <a:off x="3441290" y="4912186"/>
            <a:ext cx="5202648" cy="1690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632EB3-F9AE-04F4-E640-2494D35EDEB5}"/>
              </a:ext>
            </a:extLst>
          </p:cNvPr>
          <p:cNvSpPr txBox="1">
            <a:spLocks/>
          </p:cNvSpPr>
          <p:nvPr/>
        </p:nvSpPr>
        <p:spPr bwMode="auto">
          <a:xfrm>
            <a:off x="539645" y="2682240"/>
            <a:ext cx="10904511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 baseline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altLang="lv-LV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altLang="lv-LV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Atveseļošanas un noturības mehānisma plāna</a:t>
            </a:r>
          </a:p>
          <a:p>
            <a:r>
              <a:rPr lang="lv-LV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2.2.1.5.i </a:t>
            </a:r>
            <a:r>
              <a:rPr lang="lv-LV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investīcija</a:t>
            </a:r>
            <a:r>
              <a:rPr lang="en-GB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lv-LV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Mediju nozares uzņēmumu digitālās transformācijas veicināšana"</a:t>
            </a:r>
          </a:p>
          <a:p>
            <a:r>
              <a:rPr lang="lv-LV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pasākuma "Mācības mediju nozares speciālistu digitālās kompetences un zināšanu pilnveidošanai"</a:t>
            </a:r>
            <a:r>
              <a:rPr lang="lv-LV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iesniegumu sagatavošana un atlase</a:t>
            </a:r>
            <a:endParaRPr lang="lv-LV" altLang="lv-LV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</a:endParaRPr>
          </a:p>
          <a:p>
            <a:endParaRPr lang="lv-LV" altLang="lv-LV" sz="190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</a:endParaRPr>
          </a:p>
          <a:p>
            <a:r>
              <a:rPr lang="lv-LV" altLang="lv-LV" sz="190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2024. gada </a:t>
            </a:r>
            <a:r>
              <a:rPr lang="en-GB" altLang="lv-LV" sz="190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11</a:t>
            </a:r>
            <a:r>
              <a:rPr lang="lv-LV" altLang="lv-LV" sz="190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. </a:t>
            </a:r>
            <a:r>
              <a:rPr lang="en-GB" altLang="lv-LV" sz="1900" err="1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aprīlis</a:t>
            </a:r>
            <a:endParaRPr lang="lv-LV" altLang="lv-LV" sz="190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</a:endParaRPr>
          </a:p>
          <a:p>
            <a:endParaRPr lang="lv-LV" altLang="lv-LV" sz="2600" b="1">
              <a:solidFill>
                <a:srgbClr val="012269"/>
              </a:solidFill>
            </a:endParaRPr>
          </a:p>
        </p:txBody>
      </p:sp>
      <p:pic>
        <p:nvPicPr>
          <p:cNvPr id="1026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F7CBB4-4F39-A45B-8A3E-294E4458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86" y="5099488"/>
            <a:ext cx="2286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0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5DFD55C-C387-493A-B933-985EEE1C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840" y="734036"/>
            <a:ext cx="9239250" cy="797219"/>
          </a:xfrm>
        </p:spPr>
        <p:txBody>
          <a:bodyPr/>
          <a:lstStyle/>
          <a:p>
            <a:r>
              <a:rPr lang="lv-LV" altLang="lv-LV" sz="2400">
                <a:solidFill>
                  <a:srgbClr val="012269"/>
                </a:solidFill>
              </a:rPr>
              <a:t>PI sagatavošana KPVIS</a:t>
            </a:r>
            <a:endParaRPr lang="lv-LV" altLang="lv-LV">
              <a:solidFill>
                <a:srgbClr val="002060"/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E46C23A-3D82-4F6B-B6E5-5E8C6FCB6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1752600"/>
            <a:ext cx="10967545" cy="90389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lv-LV" altLang="lv-LV" b="1">
                <a:solidFill>
                  <a:srgbClr val="012269"/>
                </a:solidFill>
              </a:rPr>
              <a:t>Projekta iesniegumu sagatavo un iesniedz Kohēzijas politikas fondu vadības informācijas sistēmas (KPVIS AF) e-vidē, aizpildot norādītos datu laukus un pievienojot visus nepieciešamos pielikumus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 altLang="lv-LV" b="1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1E53C4F6-AB58-48CC-815E-DA4FDA9F0FC5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A3B148-D5D6-4652-A127-541A5C0CEB4F}" type="slidenum">
              <a:rPr lang="en-US" altLang="lv-LV" smtClean="0"/>
              <a:pPr/>
              <a:t>10</a:t>
            </a:fld>
            <a:endParaRPr lang="en-US" altLang="lv-LV"/>
          </a:p>
        </p:txBody>
      </p:sp>
      <p:grpSp>
        <p:nvGrpSpPr>
          <p:cNvPr id="13317" name="Group 7">
            <a:extLst>
              <a:ext uri="{FF2B5EF4-FFF2-40B4-BE49-F238E27FC236}">
                <a16:creationId xmlns:a16="http://schemas.microsoft.com/office/drawing/2014/main" id="{FF78EAB0-8635-46C1-A6F0-3681D2F6C3B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21949"/>
            <a:ext cx="7310437" cy="1625600"/>
            <a:chOff x="2901019" y="3061792"/>
            <a:chExt cx="7309782" cy="1625600"/>
          </a:xfrm>
        </p:grpSpPr>
        <p:sp>
          <p:nvSpPr>
            <p:cNvPr id="13318" name="Satura vietturis 1">
              <a:extLst>
                <a:ext uri="{FF2B5EF4-FFF2-40B4-BE49-F238E27FC236}">
                  <a16:creationId xmlns:a16="http://schemas.microsoft.com/office/drawing/2014/main" id="{B99FA94C-F8A4-4E81-9226-499BA6B7A0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73614" y="3290509"/>
              <a:ext cx="5437187" cy="116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957" tIns="46979" rIns="93957" bIns="4697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3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62000" indent="-292100">
                <a:spcBef>
                  <a:spcPct val="20000"/>
                </a:spcBef>
                <a:buFont typeface="Arial" panose="020B0604020202020204" pitchFamily="34" charset="0"/>
                <a:buChar char="–"/>
                <a:defRPr sz="2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73163" indent="-233363">
                <a:spcBef>
                  <a:spcPct val="20000"/>
                </a:spcBef>
                <a:buFont typeface="Arial" panose="020B0604020202020204" pitchFamily="34" charset="0"/>
                <a:buChar char="•"/>
                <a:defRPr sz="25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43063" indent="-233363">
                <a:spcBef>
                  <a:spcPct val="20000"/>
                </a:spcBef>
                <a:buFont typeface="Arial" panose="020B0604020202020204" pitchFamily="34" charset="0"/>
                <a:buChar char="–"/>
                <a:defRPr sz="1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112963" indent="-233363">
                <a:spcBef>
                  <a:spcPct val="20000"/>
                </a:spcBef>
                <a:buFont typeface="Arial" panose="020B0604020202020204" pitchFamily="34" charset="0"/>
                <a:buChar char="»"/>
                <a:defRPr sz="1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70163" indent="-233363" defTabSz="938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3027363" indent="-233363" defTabSz="938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84563" indent="-233363" defTabSz="938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941763" indent="-233363" defTabSz="938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lv-LV" altLang="lv-LV" sz="1700" dirty="0">
                  <a:solidFill>
                    <a:schemeClr val="tx1"/>
                  </a:solidFill>
                </a:rPr>
                <a:t>Projekta iesniegumu iesniegšana</a:t>
              </a:r>
              <a:endParaRPr lang="en-US" altLang="lv-LV" sz="1700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lv-LV" sz="2400" b="1" dirty="0">
                  <a:solidFill>
                    <a:srgbClr val="012269"/>
                  </a:solidFill>
                </a:rPr>
                <a:t>www.projekti.cfla.gov.lv</a:t>
              </a:r>
              <a:r>
                <a:rPr lang="lv-LV" altLang="lv-LV" sz="2400" b="1" dirty="0">
                  <a:solidFill>
                    <a:srgbClr val="012269"/>
                  </a:solidFill>
                </a:rPr>
                <a:t> </a:t>
              </a:r>
              <a:endParaRPr lang="en-US" altLang="lv-LV" sz="17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lv-LV" sz="2400" b="1" dirty="0">
                  <a:solidFill>
                    <a:srgbClr val="012269"/>
                  </a:solidFill>
                </a:rPr>
                <a:t>20.03.2024. –  20.06.2024.</a:t>
              </a:r>
              <a:endParaRPr lang="lv-LV" altLang="lv-LV" sz="2400" b="1" dirty="0">
                <a:solidFill>
                  <a:srgbClr val="012269"/>
                </a:solidFill>
              </a:endParaRPr>
            </a:p>
          </p:txBody>
        </p:sp>
        <p:pic>
          <p:nvPicPr>
            <p:cNvPr id="13319" name="Picture 2">
              <a:extLst>
                <a:ext uri="{FF2B5EF4-FFF2-40B4-BE49-F238E27FC236}">
                  <a16:creationId xmlns:a16="http://schemas.microsoft.com/office/drawing/2014/main" id="{89462FF7-79F4-46AC-83FF-6B58F399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019" y="3061792"/>
              <a:ext cx="1611313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472F779-D8AB-2EE8-9B1C-7D4685A353F4}"/>
              </a:ext>
            </a:extLst>
          </p:cNvPr>
          <p:cNvSpPr txBox="1">
            <a:spLocks/>
          </p:cNvSpPr>
          <p:nvPr/>
        </p:nvSpPr>
        <p:spPr>
          <a:xfrm>
            <a:off x="568264" y="4491578"/>
            <a:ext cx="8040412" cy="2768877"/>
          </a:xfrm>
          <a:prstGeom prst="rect">
            <a:avLst/>
          </a:prstGeom>
        </p:spPr>
        <p:txBody>
          <a:bodyPr>
            <a:normAutofit/>
          </a:bodyPr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"/>
            </a:pP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Informācija, pamācības par e-vides lietotāju tiesību iegūšanu, jaunā Līguma forma un tiesību veidlapa ir pieejama CFLA tīmekļvietne  - 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https://www.cfla.gov.lv/lv/par-e-vidi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KPVIS elektroniskā lietotāju rokasgrāmata - 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  <a:hlinkClick r:id="rId5"/>
              </a:rPr>
              <a:t>https://elrg.cfla.gov.lv</a:t>
            </a:r>
            <a:endParaRPr lang="lv-LV" sz="1600">
              <a:solidFill>
                <a:srgbClr val="012269"/>
              </a:solidFill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Informācija par lietotāju pārvaldību - 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https://www.cfla.gov.lv/lv/kpvis-lietotaju-parvaldiba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E-vides atbalsta tālrunis - 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+371 20003306</a:t>
            </a:r>
            <a:r>
              <a:rPr lang="lv-LV" sz="1600">
                <a:solidFill>
                  <a:srgbClr val="01226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65A6818-9ACC-6145-09F3-EBB05B9EB999}"/>
              </a:ext>
            </a:extLst>
          </p:cNvPr>
          <p:cNvSpPr txBox="1">
            <a:spLocks/>
          </p:cNvSpPr>
          <p:nvPr/>
        </p:nvSpPr>
        <p:spPr>
          <a:xfrm>
            <a:off x="8775389" y="2578984"/>
            <a:ext cx="3128514" cy="4034651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Verdana" panose="020B0604030504040204" pitchFamily="34" charset="0"/>
              <a:buChar char="‼"/>
            </a:pPr>
            <a:r>
              <a:rPr lang="lv-LV" altLang="lv-LV" sz="1400">
                <a:solidFill>
                  <a:srgbClr val="012269"/>
                </a:solidFill>
              </a:rPr>
              <a:t>Autorizācija KPVIS pieejama </a:t>
            </a:r>
            <a:r>
              <a:rPr lang="lv-LV" altLang="lv-LV" sz="1400" b="1">
                <a:solidFill>
                  <a:srgbClr val="012269"/>
                </a:solidFill>
              </a:rPr>
              <a:t>tikai ar Vienotās pieteikšanās moduļa (VPM) paaugstinātas drošības autentifikācijas rīkiem</a:t>
            </a:r>
            <a:r>
              <a:rPr lang="lv-LV" altLang="lv-LV" sz="1400">
                <a:solidFill>
                  <a:srgbClr val="012269"/>
                </a:solidFill>
              </a:rPr>
              <a:t>, t.i., autentifikācija ar e-parakstu vai </a:t>
            </a:r>
            <a:r>
              <a:rPr lang="lv-LV" altLang="lv-LV" sz="1400" err="1">
                <a:solidFill>
                  <a:srgbClr val="012269"/>
                </a:solidFill>
              </a:rPr>
              <a:t>eID</a:t>
            </a:r>
            <a:r>
              <a:rPr lang="lv-LV" altLang="lv-LV" sz="1400">
                <a:solidFill>
                  <a:srgbClr val="012269"/>
                </a:solidFill>
              </a:rPr>
              <a:t> vai e-paraksts Mobile.</a:t>
            </a:r>
          </a:p>
          <a:p>
            <a:pPr>
              <a:lnSpc>
                <a:spcPct val="80000"/>
              </a:lnSpc>
              <a:buFont typeface="Verdana" panose="020B0604030504040204" pitchFamily="34" charset="0"/>
              <a:buChar char="‼"/>
            </a:pPr>
            <a:endParaRPr lang="en-US" altLang="lv-LV" sz="1400">
              <a:solidFill>
                <a:srgbClr val="012269"/>
              </a:solidFill>
            </a:endParaRPr>
          </a:p>
          <a:p>
            <a:pPr>
              <a:lnSpc>
                <a:spcPct val="80000"/>
              </a:lnSpc>
              <a:buFont typeface="Verdana" panose="020B0604030504040204" pitchFamily="34" charset="0"/>
              <a:buChar char="‼"/>
            </a:pPr>
            <a:r>
              <a:rPr lang="lv-LV" altLang="lv-LV" sz="1400">
                <a:solidFill>
                  <a:srgbClr val="012269"/>
                </a:solidFill>
              </a:rPr>
              <a:t>KPVIS darbība tiek nodrošināta Eiropā un ASV. </a:t>
            </a:r>
          </a:p>
          <a:p>
            <a:pPr>
              <a:lnSpc>
                <a:spcPct val="80000"/>
              </a:lnSpc>
              <a:buFont typeface="Verdana" panose="020B0604030504040204" pitchFamily="34" charset="0"/>
              <a:buChar char="‼"/>
            </a:pPr>
            <a:endParaRPr lang="en-US" altLang="lv-LV" sz="1400">
              <a:solidFill>
                <a:srgbClr val="012269"/>
              </a:solidFill>
            </a:endParaRPr>
          </a:p>
          <a:p>
            <a:pPr>
              <a:lnSpc>
                <a:spcPct val="80000"/>
              </a:lnSpc>
              <a:buFont typeface="Verdana" panose="020B0604030504040204" pitchFamily="34" charset="0"/>
              <a:buChar char="‼"/>
            </a:pPr>
            <a:r>
              <a:rPr lang="lv-LV" altLang="lv-LV" sz="1400">
                <a:solidFill>
                  <a:srgbClr val="012269"/>
                </a:solidFill>
              </a:rPr>
              <a:t>No Latvijas IP adresēm KPVI</a:t>
            </a:r>
            <a:r>
              <a:rPr lang="en-US" altLang="lv-LV" sz="1400">
                <a:solidFill>
                  <a:srgbClr val="012269"/>
                </a:solidFill>
              </a:rPr>
              <a:t>S</a:t>
            </a:r>
            <a:r>
              <a:rPr lang="lv-LV" altLang="lv-LV" sz="1400">
                <a:solidFill>
                  <a:srgbClr val="012269"/>
                </a:solidFill>
              </a:rPr>
              <a:t> pieejams visu laiku</a:t>
            </a:r>
            <a:r>
              <a:rPr lang="en-US" altLang="lv-LV" sz="1400">
                <a:solidFill>
                  <a:srgbClr val="012269"/>
                </a:solidFill>
              </a:rPr>
              <a:t>, </a:t>
            </a:r>
            <a:r>
              <a:rPr lang="en-US" altLang="lv-LV" sz="1400" err="1">
                <a:solidFill>
                  <a:srgbClr val="012269"/>
                </a:solidFill>
              </a:rPr>
              <a:t>savukārt</a:t>
            </a:r>
            <a:r>
              <a:rPr lang="en-US" altLang="lv-LV" sz="1400">
                <a:solidFill>
                  <a:srgbClr val="012269"/>
                </a:solidFill>
              </a:rPr>
              <a:t> n</a:t>
            </a:r>
            <a:r>
              <a:rPr lang="lv-LV" altLang="lv-LV" sz="1400">
                <a:solidFill>
                  <a:srgbClr val="012269"/>
                </a:solidFill>
              </a:rPr>
              <a:t>o citiem reģioniem pieejams tikai darba dienās, darba laikā no plkst. 8:00 līdz 20:00 (</a:t>
            </a:r>
            <a:r>
              <a:rPr lang="en-US" altLang="lv-LV" sz="1400">
                <a:solidFill>
                  <a:srgbClr val="012269"/>
                </a:solidFill>
              </a:rPr>
              <a:t>n</a:t>
            </a:r>
            <a:r>
              <a:rPr lang="lv-LV" altLang="lv-LV" sz="1400" err="1">
                <a:solidFill>
                  <a:srgbClr val="012269"/>
                </a:solidFill>
              </a:rPr>
              <a:t>av</a:t>
            </a:r>
            <a:r>
              <a:rPr lang="lv-LV" altLang="lv-LV" sz="1400">
                <a:solidFill>
                  <a:srgbClr val="012269"/>
                </a:solidFill>
              </a:rPr>
              <a:t> pieejams – sestdien, svētdien un ārpus darba laika</a:t>
            </a:r>
            <a:r>
              <a:rPr lang="en-US" altLang="lv-LV" sz="1400">
                <a:solidFill>
                  <a:srgbClr val="012269"/>
                </a:solidFill>
              </a:rPr>
              <a:t>)</a:t>
            </a:r>
            <a:endParaRPr lang="lv-LV" altLang="lv-LV" sz="1400">
              <a:solidFill>
                <a:srgbClr val="012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9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E87E09-BDC0-43E1-A036-20DA51912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65" y="1762215"/>
            <a:ext cx="8412417" cy="4855859"/>
          </a:xfr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729AD152-7FF1-4F8A-98EA-6EACB9B6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042" y="694542"/>
            <a:ext cx="8826500" cy="521034"/>
          </a:xfrm>
        </p:spPr>
        <p:txBody>
          <a:bodyPr/>
          <a:lstStyle/>
          <a:p>
            <a:r>
              <a:rPr lang="lv-LV" altLang="lv-LV" sz="2400">
                <a:solidFill>
                  <a:srgbClr val="012269"/>
                </a:solidFill>
              </a:rPr>
              <a:t>PI sagatavošana KPVIS</a:t>
            </a:r>
            <a:endParaRPr lang="lv-LV" altLang="lv-LV">
              <a:solidFill>
                <a:srgbClr val="012269"/>
              </a:solidFill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BA23DF97-F2FE-4529-BE60-C108D2D0C3E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11AEA9-FD31-4D30-A297-9D5316C2E436}" type="slidenum">
              <a:rPr lang="en-US" altLang="lv-LV" smtClean="0"/>
              <a:pPr/>
              <a:t>11</a:t>
            </a:fld>
            <a:endParaRPr lang="en-US" altLang="lv-LV"/>
          </a:p>
        </p:txBody>
      </p:sp>
      <p:grpSp>
        <p:nvGrpSpPr>
          <p:cNvPr id="16389" name="Group 6">
            <a:extLst>
              <a:ext uri="{FF2B5EF4-FFF2-40B4-BE49-F238E27FC236}">
                <a16:creationId xmlns:a16="http://schemas.microsoft.com/office/drawing/2014/main" id="{7CB8FF0F-011B-4F91-A9BD-3491C370BFF4}"/>
              </a:ext>
            </a:extLst>
          </p:cNvPr>
          <p:cNvGrpSpPr>
            <a:grpSpLocks/>
          </p:cNvGrpSpPr>
          <p:nvPr/>
        </p:nvGrpSpPr>
        <p:grpSpPr bwMode="auto">
          <a:xfrm>
            <a:off x="5236898" y="3310992"/>
            <a:ext cx="6766576" cy="600235"/>
            <a:chOff x="5237290" y="3310921"/>
            <a:chExt cx="6765132" cy="60062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BA073A-D16D-4EA5-925F-E0876EEA59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37290" y="3686027"/>
              <a:ext cx="3110701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908BED-BD67-4BBD-8B88-20A6723A7FC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63586" y="3482733"/>
              <a:ext cx="3140839" cy="134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392" name="TextBox 17">
              <a:extLst>
                <a:ext uri="{FF2B5EF4-FFF2-40B4-BE49-F238E27FC236}">
                  <a16:creationId xmlns:a16="http://schemas.microsoft.com/office/drawing/2014/main" id="{71B69254-0EE2-48E0-84B3-D0F9DFB1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1377" y="3603571"/>
              <a:ext cx="3317936" cy="3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lv-LV" altLang="lv-LV" sz="1400" b="1">
                  <a:latin typeface="Verdana" panose="020B0604030504040204" pitchFamily="34" charset="0"/>
                </a:rPr>
                <a:t>Automātiska datu aizpildīšana</a:t>
              </a:r>
            </a:p>
          </p:txBody>
        </p:sp>
        <p:sp>
          <p:nvSpPr>
            <p:cNvPr id="16393" name="TextBox 24">
              <a:extLst>
                <a:ext uri="{FF2B5EF4-FFF2-40B4-BE49-F238E27FC236}">
                  <a16:creationId xmlns:a16="http://schemas.microsoft.com/office/drawing/2014/main" id="{2FFAC58B-1494-47AF-AE80-4E659FFA3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7810" y="3310921"/>
              <a:ext cx="2994612" cy="3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lv-LV" altLang="lv-LV" sz="1400" b="1">
                  <a:latin typeface="Verdana" panose="020B0604030504040204" pitchFamily="34" charset="0"/>
                </a:rPr>
                <a:t>Paskaidrojošie paziņojumi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C77E23-4A9F-5A33-B021-28CD035638A9}"/>
              </a:ext>
            </a:extLst>
          </p:cNvPr>
          <p:cNvSpPr txBox="1"/>
          <p:nvPr/>
        </p:nvSpPr>
        <p:spPr>
          <a:xfrm>
            <a:off x="7899291" y="1097082"/>
            <a:ext cx="4183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altLang="lv-LV" sz="1400" b="1">
                <a:latin typeface="Verdana" panose="020B0604030504040204" pitchFamily="34" charset="0"/>
              </a:rPr>
              <a:t>Projekta iesniegšanas termiņa kontrole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B4A0E4-094B-9D38-ADA6-8D2F5C617BC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4338" y="2526632"/>
            <a:ext cx="70499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A3D025-7EB5-1CF8-D3F3-C2B4140AAA3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62076" y="1417638"/>
            <a:ext cx="121796" cy="22422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FEF5148-69B2-6C9D-603F-C37A73A8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24" y="2714088"/>
            <a:ext cx="1872311" cy="3081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DD4106-FE31-0871-AC1D-1F54D9B1CF15}"/>
              </a:ext>
            </a:extLst>
          </p:cNvPr>
          <p:cNvSpPr txBox="1"/>
          <p:nvPr/>
        </p:nvSpPr>
        <p:spPr>
          <a:xfrm>
            <a:off x="905559" y="2370699"/>
            <a:ext cx="1661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lv-LV" sz="1400" b="1">
                <a:latin typeface="Verdana" panose="020B0604030504040204" pitchFamily="34" charset="0"/>
              </a:rPr>
              <a:t>PI </a:t>
            </a:r>
            <a:r>
              <a:rPr lang="en-US" altLang="lv-LV" sz="1400" b="1" err="1">
                <a:latin typeface="Verdana" panose="020B0604030504040204" pitchFamily="34" charset="0"/>
              </a:rPr>
              <a:t>sadaļas</a:t>
            </a:r>
            <a:r>
              <a:rPr lang="en-US" altLang="lv-LV" sz="1400" b="1">
                <a:latin typeface="Verdana" panose="020B0604030504040204" pitchFamily="34" charset="0"/>
              </a:rPr>
              <a:t>:</a:t>
            </a:r>
            <a:endParaRPr lang="lv-LV" altLang="lv-LV" sz="1400" b="1">
              <a:latin typeface="Verdana" panose="020B060403050404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AB472E-A841-EBC4-E206-B047F5B57DA3}"/>
              </a:ext>
            </a:extLst>
          </p:cNvPr>
          <p:cNvCxnSpPr>
            <a:cxnSpLocks/>
          </p:cNvCxnSpPr>
          <p:nvPr/>
        </p:nvCxnSpPr>
        <p:spPr bwMode="auto">
          <a:xfrm>
            <a:off x="11229902" y="2680520"/>
            <a:ext cx="0" cy="20791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733674-FDF3-277E-12DA-66816AA4D01E}"/>
              </a:ext>
            </a:extLst>
          </p:cNvPr>
          <p:cNvSpPr txBox="1"/>
          <p:nvPr/>
        </p:nvSpPr>
        <p:spPr>
          <a:xfrm>
            <a:off x="9325488" y="2350267"/>
            <a:ext cx="2866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lv-LV" sz="1400" b="1">
                <a:latin typeface="Verdana" panose="020B0604030504040204" pitchFamily="34" charset="0"/>
              </a:rPr>
              <a:t>PI </a:t>
            </a:r>
            <a:r>
              <a:rPr lang="en-US" altLang="lv-LV" sz="1400" b="1" err="1">
                <a:latin typeface="Verdana" panose="020B0604030504040204" pitchFamily="34" charset="0"/>
              </a:rPr>
              <a:t>lejupielādes</a:t>
            </a:r>
            <a:r>
              <a:rPr lang="en-US" altLang="lv-LV" sz="1400" b="1">
                <a:latin typeface="Verdana" panose="020B0604030504040204" pitchFamily="34" charset="0"/>
              </a:rPr>
              <a:t> </a:t>
            </a:r>
            <a:r>
              <a:rPr lang="en-US" altLang="lv-LV" sz="1400" b="1" err="1">
                <a:latin typeface="Verdana" panose="020B0604030504040204" pitchFamily="34" charset="0"/>
              </a:rPr>
              <a:t>iespēja</a:t>
            </a:r>
            <a:endParaRPr lang="lv-LV" altLang="lv-LV" sz="14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6416A64-F558-4E2E-BD60-01B6A435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261" y="775603"/>
            <a:ext cx="9239250" cy="1036638"/>
          </a:xfrm>
        </p:spPr>
        <p:txBody>
          <a:bodyPr/>
          <a:lstStyle/>
          <a:p>
            <a:r>
              <a:rPr lang="lv-LV" altLang="lv-LV" sz="2400">
                <a:solidFill>
                  <a:srgbClr val="012269"/>
                </a:solidFill>
              </a:rPr>
              <a:t>PI sagatavošana KPVIS</a:t>
            </a:r>
            <a:endParaRPr lang="lv-LV" altLang="lv-LV"/>
          </a:p>
        </p:txBody>
      </p:sp>
      <p:pic>
        <p:nvPicPr>
          <p:cNvPr id="17411" name="Content Placeholder 7">
            <a:extLst>
              <a:ext uri="{FF2B5EF4-FFF2-40B4-BE49-F238E27FC236}">
                <a16:creationId xmlns:a16="http://schemas.microsoft.com/office/drawing/2014/main" id="{73C09D64-D502-4729-948E-CC0D70B78D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1"/>
          <a:stretch/>
        </p:blipFill>
        <p:spPr>
          <a:xfrm>
            <a:off x="7906448" y="1680570"/>
            <a:ext cx="3675952" cy="3866333"/>
          </a:xfrm>
        </p:spPr>
      </p:pic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04BB5346-6806-4466-A779-9BB84FF39B4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BA83B9-846B-4C85-9C62-8C3D48784B2F}" type="slidenum">
              <a:rPr lang="en-US" altLang="lv-LV" smtClean="0"/>
              <a:pPr/>
              <a:t>12</a:t>
            </a:fld>
            <a:endParaRPr lang="en-US" altLang="lv-LV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16C5DC-5587-B0D8-28F9-CB7FB14B060C}"/>
              </a:ext>
            </a:extLst>
          </p:cNvPr>
          <p:cNvCxnSpPr>
            <a:cxnSpLocks/>
          </p:cNvCxnSpPr>
          <p:nvPr/>
        </p:nvCxnSpPr>
        <p:spPr>
          <a:xfrm flipH="1" flipV="1">
            <a:off x="6889531" y="2484934"/>
            <a:ext cx="961697" cy="1677163"/>
          </a:xfrm>
          <a:prstGeom prst="straightConnector1">
            <a:avLst/>
          </a:prstGeom>
          <a:ln w="28575">
            <a:solidFill>
              <a:srgbClr val="012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8E4375-6D8D-17A3-ABA2-9CCCED798F2D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9531" y="3808817"/>
            <a:ext cx="961697" cy="707342"/>
          </a:xfrm>
          <a:prstGeom prst="straightConnector1">
            <a:avLst/>
          </a:prstGeom>
          <a:ln w="28575">
            <a:solidFill>
              <a:srgbClr val="012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2B8C55-536B-C905-591C-5154D40C8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95258"/>
              </p:ext>
            </p:extLst>
          </p:nvPr>
        </p:nvGraphicFramePr>
        <p:xfrm>
          <a:off x="704995" y="1812241"/>
          <a:ext cx="6184536" cy="399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536">
                  <a:extLst>
                    <a:ext uri="{9D8B030D-6E8A-4147-A177-3AD203B41FA5}">
                      <a16:colId xmlns:a16="http://schemas.microsoft.com/office/drawing/2014/main" val="2770415308"/>
                    </a:ext>
                  </a:extLst>
                </a:gridCol>
              </a:tblGrid>
              <a:tr h="812296">
                <a:tc>
                  <a:txBody>
                    <a:bodyPr/>
                    <a:lstStyle/>
                    <a:p>
                      <a:pPr algn="ctr"/>
                      <a:r>
                        <a:rPr lang="lv-LV" altLang="lv-LV" sz="1600" b="1" noProof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KPVIS integrēti pielikumi:</a:t>
                      </a:r>
                    </a:p>
                    <a:p>
                      <a:pPr algn="just"/>
                      <a:r>
                        <a:rPr lang="lv-LV" altLang="lv-LV" sz="1600" b="0" noProof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-1.pielikums "Finansēšanas plāns“</a:t>
                      </a:r>
                    </a:p>
                    <a:p>
                      <a:pPr algn="just"/>
                      <a:r>
                        <a:rPr lang="lv-LV" altLang="lv-LV" sz="1600" b="0" noProof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-2.pielikums "Investīciju projekta budžeta kopsavilkums"</a:t>
                      </a:r>
                    </a:p>
                  </a:txBody>
                  <a:tcPr>
                    <a:solidFill>
                      <a:srgbClr val="012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41358"/>
                  </a:ext>
                </a:extLst>
              </a:tr>
              <a:tr h="1615712"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Citi pielikumi</a:t>
                      </a:r>
                    </a:p>
                    <a:p>
                      <a:pPr algn="just"/>
                      <a:r>
                        <a:rPr lang="lv-LV" sz="1600" b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Atbilstoši MK noteikumu un kritēriju prasībām noteikti Atlases nolikuma </a:t>
                      </a:r>
                      <a:r>
                        <a:rPr lang="lv-LV" sz="1600" b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4"/>
                        </a:rPr>
                        <a:t>1.pielikumā “</a:t>
                      </a:r>
                      <a:r>
                        <a:rPr lang="lv-LV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4"/>
                        </a:rPr>
                        <a:t>Iesniedzamo dokumentu saraksts”</a:t>
                      </a:r>
                      <a:r>
                        <a:rPr lang="en-US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“</a:t>
                      </a:r>
                      <a:r>
                        <a:rPr lang="en-US" sz="1600" b="0" i="0" kern="12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Iesniedzamo</a:t>
                      </a:r>
                      <a:r>
                        <a:rPr lang="en-US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600" b="0" i="0" kern="12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dokumentu</a:t>
                      </a:r>
                      <a:r>
                        <a:rPr lang="en-US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600" b="0" i="0" kern="12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saraksts</a:t>
                      </a:r>
                      <a:r>
                        <a:rPr lang="en-US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”</a:t>
                      </a:r>
                      <a:endParaRPr lang="lv-LV" sz="1600" b="0" i="0" kern="1200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just"/>
                      <a:r>
                        <a:rPr lang="lv-LV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Vairākas veidnes </a:t>
                      </a:r>
                      <a:r>
                        <a:rPr lang="lv-LV" sz="1600" b="0" i="0" kern="12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lejuplādējamas</a:t>
                      </a:r>
                      <a:r>
                        <a:rPr lang="lv-LV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no projektu atlases dokumentācijas</a:t>
                      </a:r>
                      <a:r>
                        <a:rPr lang="en-US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lv-LV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5"/>
                        </a:rPr>
                        <a:t>https://www.cfla.gov.lv/lv/2-2-1-5-i-k-1</a:t>
                      </a:r>
                      <a:r>
                        <a:rPr lang="en-US" sz="1600" b="0" i="0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</a:t>
                      </a:r>
                      <a:endParaRPr lang="lv-LV" sz="1600" b="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CC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96587"/>
                  </a:ext>
                </a:extLst>
              </a:tr>
              <a:tr h="1113486"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Apliecinājums</a:t>
                      </a:r>
                      <a:endParaRPr lang="lv-LV" sz="1600" b="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/>
                      <a:r>
                        <a:rPr lang="lv-LV" sz="1600" b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Obligāts apliecinājums par investīcijas īstenošanas nosacījumu ievērošanu, datu patiesumu, dubultā finansējuma neesamību.</a:t>
                      </a:r>
                    </a:p>
                    <a:p>
                      <a:pPr algn="just"/>
                      <a:endParaRPr lang="lv-LV" sz="1600" b="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/>
                      <a:r>
                        <a:rPr lang="lv-LV" sz="1600" b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Būs jāveic atzīme PI iesniegšanas brīdi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9204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DD38F9-08A5-9D48-5104-B09229A92407}"/>
              </a:ext>
            </a:extLst>
          </p:cNvPr>
          <p:cNvCxnSpPr>
            <a:cxnSpLocks/>
          </p:cNvCxnSpPr>
          <p:nvPr/>
        </p:nvCxnSpPr>
        <p:spPr>
          <a:xfrm flipH="1">
            <a:off x="6962775" y="4734834"/>
            <a:ext cx="888453" cy="22687"/>
          </a:xfrm>
          <a:prstGeom prst="straightConnector1">
            <a:avLst/>
          </a:prstGeom>
          <a:ln w="28575">
            <a:solidFill>
              <a:srgbClr val="012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0918-FC3A-632D-5D33-D66DAE0F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30" y="802718"/>
            <a:ext cx="9306870" cy="568883"/>
          </a:xfrm>
        </p:spPr>
        <p:txBody>
          <a:bodyPr>
            <a:normAutofit/>
          </a:bodyPr>
          <a:lstStyle/>
          <a:p>
            <a:r>
              <a:rPr lang="lv-LV" altLang="en-US" sz="2800" b="1">
                <a:solidFill>
                  <a:srgbClr val="012269"/>
                </a:solidFill>
                <a:cs typeface="Times New Roman" panose="02020603050405020304" pitchFamily="18" charset="0"/>
              </a:rPr>
              <a:t>PI saturs</a:t>
            </a:r>
            <a:r>
              <a:rPr lang="en-US" altLang="en-US" sz="2800" b="1">
                <a:solidFill>
                  <a:srgbClr val="012269"/>
                </a:solidFill>
                <a:cs typeface="Times New Roman" panose="02020603050405020304" pitchFamily="18" charset="0"/>
              </a:rPr>
              <a:t> - </a:t>
            </a:r>
            <a:r>
              <a:rPr lang="en-US" altLang="en-US" sz="2800" b="1" err="1">
                <a:solidFill>
                  <a:srgbClr val="012269"/>
                </a:solidFill>
                <a:cs typeface="Times New Roman" panose="02020603050405020304" pitchFamily="18" charset="0"/>
              </a:rPr>
              <a:t>veidlapa</a:t>
            </a:r>
            <a:endParaRPr lang="lv-LV" sz="2800">
              <a:solidFill>
                <a:srgbClr val="01226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01479-D40B-AA4A-F6E8-648D8AA53F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F0BC015-26D4-4652-8124-7A805CC38EC7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DC1874-AD31-C87E-5853-CA56F093E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45" y="1591558"/>
            <a:ext cx="7297459" cy="43735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200" b="1" kern="1200" dirty="0">
                <a:hlinkClick r:id="rId3"/>
              </a:rPr>
              <a:t>“</a:t>
            </a:r>
            <a:r>
              <a:rPr lang="en-US" sz="1200" b="1" kern="1200" dirty="0" err="1">
                <a:hlinkClick r:id="rId3"/>
              </a:rPr>
              <a:t>Eiropas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Savienības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Atveseļošanas</a:t>
            </a:r>
            <a:r>
              <a:rPr lang="en-US" sz="1200" b="1" kern="1200" dirty="0">
                <a:hlinkClick r:id="rId3"/>
              </a:rPr>
              <a:t> un </a:t>
            </a:r>
            <a:r>
              <a:rPr lang="en-US" sz="1200" b="1" kern="1200" dirty="0" err="1">
                <a:hlinkClick r:id="rId3"/>
              </a:rPr>
              <a:t>noturības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mehānisma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plāna</a:t>
            </a:r>
            <a:r>
              <a:rPr lang="en-US" sz="1200" b="1" kern="1200" dirty="0">
                <a:hlinkClick r:id="rId3"/>
              </a:rPr>
              <a:t> 2.2. </a:t>
            </a:r>
            <a:r>
              <a:rPr lang="en-US" sz="1200" b="1" kern="1200" dirty="0" err="1">
                <a:hlinkClick r:id="rId3"/>
              </a:rPr>
              <a:t>reformu</a:t>
            </a:r>
            <a:r>
              <a:rPr lang="en-US" sz="1200" b="1" kern="1200" dirty="0">
                <a:hlinkClick r:id="rId3"/>
              </a:rPr>
              <a:t> un </a:t>
            </a:r>
            <a:r>
              <a:rPr lang="en-US" sz="1200" b="1" kern="1200" dirty="0" err="1">
                <a:hlinkClick r:id="rId3"/>
              </a:rPr>
              <a:t>investīciju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virziena</a:t>
            </a:r>
            <a:r>
              <a:rPr lang="en-US" sz="1200" b="1" kern="1200" dirty="0">
                <a:hlinkClick r:id="rId3"/>
              </a:rPr>
              <a:t> "</a:t>
            </a:r>
            <a:r>
              <a:rPr lang="en-US" sz="1200" b="1" kern="1200" dirty="0" err="1">
                <a:hlinkClick r:id="rId3"/>
              </a:rPr>
              <a:t>Uzņēmumu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digitālā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transformācija</a:t>
            </a:r>
            <a:r>
              <a:rPr lang="en-US" sz="1200" b="1" kern="1200" dirty="0">
                <a:hlinkClick r:id="rId3"/>
              </a:rPr>
              <a:t> un </a:t>
            </a:r>
            <a:r>
              <a:rPr lang="en-US" sz="1200" b="1" kern="1200" dirty="0" err="1">
                <a:hlinkClick r:id="rId3"/>
              </a:rPr>
              <a:t>inovācijas</a:t>
            </a:r>
            <a:r>
              <a:rPr lang="en-US" sz="1200" b="1" kern="1200" dirty="0">
                <a:hlinkClick r:id="rId3"/>
              </a:rPr>
              <a:t>" 2.2.1.5.i. </a:t>
            </a:r>
            <a:r>
              <a:rPr lang="en-US" sz="1200" b="1" kern="1200" dirty="0" err="1">
                <a:hlinkClick r:id="rId3"/>
              </a:rPr>
              <a:t>investīcijas</a:t>
            </a:r>
            <a:r>
              <a:rPr lang="en-US" sz="1200" b="1" kern="1200" dirty="0">
                <a:hlinkClick r:id="rId3"/>
              </a:rPr>
              <a:t> "</a:t>
            </a:r>
            <a:r>
              <a:rPr lang="en-US" sz="1200" b="1" kern="1200" dirty="0" err="1">
                <a:hlinkClick r:id="rId3"/>
              </a:rPr>
              <a:t>Mediju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nozares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uzņēmumu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digitālās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transformācijas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veicināšana</a:t>
            </a:r>
            <a:r>
              <a:rPr lang="en-US" sz="1200" b="1" kern="1200" dirty="0">
                <a:hlinkClick r:id="rId3"/>
              </a:rPr>
              <a:t>" </a:t>
            </a:r>
            <a:r>
              <a:rPr lang="en-US" sz="1200" b="1" kern="1200" dirty="0" err="1">
                <a:hlinkClick r:id="rId3"/>
              </a:rPr>
              <a:t>pasākuma</a:t>
            </a:r>
            <a:r>
              <a:rPr lang="en-US" sz="1200" b="1" kern="1200" dirty="0">
                <a:hlinkClick r:id="rId3"/>
              </a:rPr>
              <a:t> "</a:t>
            </a:r>
            <a:r>
              <a:rPr lang="en-US" sz="1200" b="1" kern="1200" dirty="0" err="1">
                <a:hlinkClick r:id="rId3"/>
              </a:rPr>
              <a:t>Mācības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mediju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nozares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speciālistu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digitālās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kompetences</a:t>
            </a:r>
            <a:r>
              <a:rPr lang="en-US" sz="1200" b="1" kern="1200" dirty="0">
                <a:hlinkClick r:id="rId3"/>
              </a:rPr>
              <a:t> un </a:t>
            </a:r>
            <a:r>
              <a:rPr lang="en-US" sz="1200" b="1" kern="1200" dirty="0" err="1">
                <a:hlinkClick r:id="rId3"/>
              </a:rPr>
              <a:t>zināšanu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pilnveidošanai</a:t>
            </a:r>
            <a:r>
              <a:rPr lang="en-US" sz="1200" b="1" kern="1200" dirty="0">
                <a:hlinkClick r:id="rId3"/>
              </a:rPr>
              <a:t>" </a:t>
            </a:r>
            <a:r>
              <a:rPr lang="en-US" sz="1200" b="1" kern="1200" dirty="0" err="1">
                <a:hlinkClick r:id="rId3"/>
              </a:rPr>
              <a:t>īstenošanas</a:t>
            </a:r>
            <a:r>
              <a:rPr lang="en-US" sz="1200" b="1" kern="1200" dirty="0">
                <a:hlinkClick r:id="rId3"/>
              </a:rPr>
              <a:t> </a:t>
            </a:r>
            <a:r>
              <a:rPr lang="en-US" sz="1200" b="1" kern="1200" dirty="0" err="1">
                <a:hlinkClick r:id="rId3"/>
              </a:rPr>
              <a:t>noteikumi</a:t>
            </a:r>
            <a:r>
              <a:rPr lang="en-US" sz="1200" b="1" kern="1200" dirty="0">
                <a:hlinkClick r:id="rId3"/>
              </a:rPr>
              <a:t>”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200" b="1" dirty="0" err="1">
                <a:hlinkClick r:id="rId3"/>
              </a:rPr>
              <a:t>veidlapas</a:t>
            </a:r>
            <a:r>
              <a:rPr lang="en-US" sz="1200" b="1" dirty="0">
                <a:hlinkClick r:id="rId3"/>
              </a:rPr>
              <a:t> </a:t>
            </a:r>
            <a:r>
              <a:rPr lang="en-US" sz="1200" b="1" dirty="0" err="1">
                <a:hlinkClick r:id="rId3"/>
              </a:rPr>
              <a:t>aizpildīšanas</a:t>
            </a:r>
            <a:r>
              <a:rPr lang="en-US" sz="1200" b="1" dirty="0">
                <a:hlinkClick r:id="rId3"/>
              </a:rPr>
              <a:t> </a:t>
            </a:r>
            <a:r>
              <a:rPr lang="en-US" sz="1200" b="1" dirty="0" err="1">
                <a:hlinkClick r:id="rId3"/>
              </a:rPr>
              <a:t>skaidrojums</a:t>
            </a:r>
            <a:endPara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Aft>
                <a:spcPts val="800"/>
              </a:spcAft>
              <a:buNone/>
            </a:pPr>
            <a:endParaRPr lang="en-US" sz="1200" dirty="0">
              <a:solidFill>
                <a:srgbClr val="012269"/>
              </a:solidFill>
              <a:effectLst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FA159-7AA6-3214-26B4-9083D728C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2" y="2832531"/>
            <a:ext cx="5343965" cy="3740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FC8F-FC85-AAA7-0D5F-7801AFA8B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742" y="3643639"/>
            <a:ext cx="6215743" cy="2928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D37934-7B0D-64D6-41E4-0B6C60458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904" y="496387"/>
            <a:ext cx="3971696" cy="2991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388543-1FEC-D55A-F121-C75147711F28}"/>
                  </a:ext>
                </a:extLst>
              </p14:cNvPr>
              <p14:cNvContentPartPr/>
              <p14:nvPr/>
            </p14:nvContentPartPr>
            <p14:xfrm>
              <a:off x="8006963" y="2957447"/>
              <a:ext cx="1184040" cy="2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388543-1FEC-D55A-F121-C75147711F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0843" y="2951327"/>
                <a:ext cx="119628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1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01479-D40B-AA4A-F6E8-648D8AA53F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F0BC015-26D4-4652-8124-7A805CC38EC7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A3FF27-38C0-F68B-0DB2-216C85201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293" y="1884640"/>
            <a:ext cx="3170323" cy="40600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pievienojamo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dokumentu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saraksts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Atlases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nolikuma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1.pielikums “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Iesniedzamo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dokumentu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saraksts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un 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projekta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iesnieguma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pielikumu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veidne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”</a:t>
            </a:r>
            <a:endParaRPr lang="en-US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un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PI </a:t>
            </a:r>
            <a:r>
              <a:rPr lang="en-US" dirty="0" err="1">
                <a:solidFill>
                  <a:schemeClr val="tx1"/>
                </a:solidFill>
              </a:rPr>
              <a:t>pielikumu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veidne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https://www.cfla.gov.lv/lv/2-2-1-5-i-k-1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lv-LV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9BB08C8-91C6-C8B9-921E-032C47116887}"/>
              </a:ext>
            </a:extLst>
          </p:cNvPr>
          <p:cNvSpPr txBox="1">
            <a:spLocks/>
          </p:cNvSpPr>
          <p:nvPr/>
        </p:nvSpPr>
        <p:spPr bwMode="auto">
          <a:xfrm>
            <a:off x="1989343" y="704996"/>
            <a:ext cx="9939738" cy="5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en-US" sz="2800">
                <a:solidFill>
                  <a:srgbClr val="012269"/>
                </a:solidFill>
                <a:cs typeface="Times New Roman" panose="02020603050405020304" pitchFamily="18" charset="0"/>
              </a:rPr>
              <a:t>PI saturs - pielikumi</a:t>
            </a:r>
            <a:endParaRPr lang="lv-LV" sz="2800">
              <a:solidFill>
                <a:srgbClr val="01226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AA80F-41E7-56E0-8ECD-268344E5D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870" y="1884642"/>
            <a:ext cx="3548933" cy="4117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6CBE7-71BA-3801-D2DA-EECAE6D6A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320" y="1582310"/>
            <a:ext cx="3959550" cy="4362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EFA4B8-8C1C-1139-3382-77E1831DBE4A}"/>
                  </a:ext>
                </a:extLst>
              </p14:cNvPr>
              <p14:cNvContentPartPr/>
              <p14:nvPr/>
            </p14:nvContentPartPr>
            <p14:xfrm>
              <a:off x="3919727" y="391989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EFA4B8-8C1C-1139-3382-77E1831DBE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6087" y="381225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35BC6D-EAE9-401E-D82B-5C7053857916}"/>
                  </a:ext>
                </a:extLst>
              </p14:cNvPr>
              <p14:cNvContentPartPr/>
              <p14:nvPr/>
            </p14:nvContentPartPr>
            <p14:xfrm>
              <a:off x="3911807" y="414237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35BC6D-EAE9-401E-D82B-5C70538579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7807" y="403437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979AFA-2980-1A5E-9BC6-8464A220A84A}"/>
                  </a:ext>
                </a:extLst>
              </p14:cNvPr>
              <p14:cNvContentPartPr/>
              <p14:nvPr/>
            </p14:nvContentPartPr>
            <p14:xfrm>
              <a:off x="7204007" y="411825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979AFA-2980-1A5E-9BC6-8464A220A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0007" y="4010619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72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0918-FC3A-632D-5D33-D66DAE0F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3" y="704996"/>
            <a:ext cx="9939738" cy="568883"/>
          </a:xfrm>
        </p:spPr>
        <p:txBody>
          <a:bodyPr>
            <a:normAutofit/>
          </a:bodyPr>
          <a:lstStyle/>
          <a:p>
            <a:r>
              <a:rPr lang="lv-LV" altLang="en-US" sz="2800" b="1">
                <a:solidFill>
                  <a:srgbClr val="012269"/>
                </a:solidFill>
                <a:cs typeface="Times New Roman" panose="02020603050405020304" pitchFamily="18" charset="0"/>
              </a:rPr>
              <a:t>PI saturs - pielikumi</a:t>
            </a:r>
            <a:endParaRPr lang="lv-LV" sz="2800">
              <a:solidFill>
                <a:srgbClr val="01226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01479-D40B-AA4A-F6E8-648D8AA53F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F0BC015-26D4-4652-8124-7A805CC38EC7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B3268-25EC-5548-7986-F820B3A35F20}"/>
              </a:ext>
            </a:extLst>
          </p:cNvPr>
          <p:cNvSpPr txBox="1"/>
          <p:nvPr/>
        </p:nvSpPr>
        <p:spPr>
          <a:xfrm>
            <a:off x="553583" y="2760796"/>
            <a:ext cx="10565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Apliecinājums par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informētību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attiecībā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uz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interešu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konflikta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jautājumu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regulējumu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un to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integrāciju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iekšējās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kontroles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sistēmās</a:t>
            </a:r>
            <a:endParaRPr lang="en-US" sz="14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2FCA7B6-1E3C-7467-FA7A-19FD93E8A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250636"/>
              </p:ext>
            </p:extLst>
          </p:nvPr>
        </p:nvGraphicFramePr>
        <p:xfrm>
          <a:off x="1863505" y="1513532"/>
          <a:ext cx="9080404" cy="96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84867C-F6C9-9BD8-79E8-D57D69E619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3680177" y="3429000"/>
            <a:ext cx="3198509" cy="289559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4D3413-7C40-1164-F424-E0D7E62D534A}"/>
              </a:ext>
            </a:extLst>
          </p:cNvPr>
          <p:cNvSpPr txBox="1"/>
          <p:nvPr/>
        </p:nvSpPr>
        <p:spPr>
          <a:xfrm>
            <a:off x="8523797" y="5555158"/>
            <a:ext cx="2327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i="1" dirty="0"/>
              <a:t>.</a:t>
            </a:r>
            <a:r>
              <a:rPr lang="lv-LV" sz="1100" i="1" dirty="0" err="1"/>
              <a:t>edoc</a:t>
            </a:r>
            <a:r>
              <a:rPr lang="lv-LV" sz="1100" i="1" dirty="0"/>
              <a:t> </a:t>
            </a:r>
            <a:r>
              <a:rPr lang="lv-LV" sz="1100" dirty="0"/>
              <a:t>– ar drošu elektronisko parakstu parakstīt</a:t>
            </a:r>
            <a:r>
              <a:rPr lang="en-US" sz="1100" dirty="0"/>
              <a:t>s</a:t>
            </a:r>
            <a:r>
              <a:rPr lang="lv-LV" sz="1100" dirty="0"/>
              <a:t> dokument</a:t>
            </a:r>
            <a:r>
              <a:rPr lang="en-US" sz="1100" dirty="0"/>
              <a:t>s</a:t>
            </a:r>
            <a:r>
              <a:rPr lang="lv-LV" sz="1100" dirty="0"/>
              <a:t>, kas satur parakstītāja informāciju un laika zīmogu</a:t>
            </a:r>
          </a:p>
        </p:txBody>
      </p:sp>
    </p:spTree>
    <p:extLst>
      <p:ext uri="{BB962C8B-B14F-4D97-AF65-F5344CB8AC3E}">
        <p14:creationId xmlns:p14="http://schemas.microsoft.com/office/powerpoint/2010/main" val="130479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Attēls 6" descr="Attēls, kurā ir teksts, fonts, simbols, logotips&#10;&#10;Apraksts ģenerēts automātiski">
            <a:extLst>
              <a:ext uri="{FF2B5EF4-FFF2-40B4-BE49-F238E27FC236}">
                <a16:creationId xmlns:a16="http://schemas.microsoft.com/office/drawing/2014/main" id="{638FC1AE-8F1D-28BF-11B0-8210492E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42" y="0"/>
            <a:ext cx="2858716" cy="28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3A5EDC-41F9-268C-9772-8FFDAF398408}"/>
              </a:ext>
            </a:extLst>
          </p:cNvPr>
          <p:cNvSpPr txBox="1">
            <a:spLocks/>
          </p:cNvSpPr>
          <p:nvPr/>
        </p:nvSpPr>
        <p:spPr>
          <a:xfrm>
            <a:off x="914400" y="2761129"/>
            <a:ext cx="10363200" cy="2550767"/>
          </a:xfrm>
          <a:prstGeom prst="rect">
            <a:avLst/>
          </a:prstGeom>
        </p:spPr>
        <p:txBody>
          <a:bodyPr vert="horz" lIns="93957" tIns="46979" rIns="93957" bIns="46979" rtlCol="0" anchor="ctr">
            <a:normAutofit fontScale="92500" lnSpcReduction="10000"/>
          </a:bodyPr>
          <a:lstStyle>
            <a:defPPr>
              <a:defRPr lang="en-US"/>
            </a:defPPr>
            <a:lvl1pPr algn="l" defTabSz="939575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lv-LV" altLang="lv-LV" sz="1800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algn="ctr"/>
            <a:endParaRPr lang="lv-LV" altLang="lv-LV" sz="1800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lv-LV" altLang="lv-LV" sz="3200" dirty="0">
                <a:solidFill>
                  <a:srgbClr val="012269"/>
                </a:solidFill>
                <a:cs typeface="Times New Roman" panose="02020603050405020304" pitchFamily="18" charset="0"/>
              </a:rPr>
              <a:t>Pateicos par Jūsu uzmanību </a:t>
            </a:r>
          </a:p>
          <a:p>
            <a:pPr algn="ctr"/>
            <a:r>
              <a:rPr lang="lv-LV" altLang="lv-LV" sz="3200" dirty="0">
                <a:solidFill>
                  <a:srgbClr val="012269"/>
                </a:solidFill>
                <a:cs typeface="Times New Roman" panose="02020603050405020304" pitchFamily="18" charset="0"/>
              </a:rPr>
              <a:t>un vēlu izdošanos PI sagatavošanā!</a:t>
            </a:r>
          </a:p>
          <a:p>
            <a:pPr algn="ctr"/>
            <a:endParaRPr lang="lv-LV" altLang="lv-LV" sz="1800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lv-LV" sz="1800" b="1" dirty="0">
                <a:solidFill>
                  <a:srgbClr val="012269"/>
                </a:solidFill>
                <a:cs typeface="Times New Roman" panose="02020603050405020304" pitchFamily="18" charset="0"/>
              </a:rPr>
              <a:t>Anda Ellēna-Alēna</a:t>
            </a:r>
          </a:p>
          <a:p>
            <a:pPr algn="ctr"/>
            <a:r>
              <a:rPr lang="lv-LV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Nemateriālo investīciju</a:t>
            </a:r>
            <a:r>
              <a:rPr lang="en-US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 </a:t>
            </a:r>
            <a:r>
              <a:rPr lang="lv-LV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projektu atlases nodaļas</a:t>
            </a:r>
            <a:r>
              <a:rPr lang="en-US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 </a:t>
            </a:r>
            <a:r>
              <a:rPr lang="lv-LV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vadošā eksperte</a:t>
            </a:r>
          </a:p>
          <a:p>
            <a:pPr algn="ctr"/>
            <a:r>
              <a:rPr lang="en-US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e-pasts: </a:t>
            </a:r>
            <a:r>
              <a:rPr lang="en-US" altLang="en-US" sz="1700" dirty="0" err="1">
                <a:solidFill>
                  <a:srgbClr val="012269"/>
                </a:solidFill>
                <a:cs typeface="Times New Roman" panose="02020603050405020304" pitchFamily="18" charset="0"/>
              </a:rPr>
              <a:t>anda.ellena-alena</a:t>
            </a:r>
            <a:r>
              <a:rPr lang="lv-LV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@cfla.gov.lv </a:t>
            </a:r>
            <a:endParaRPr lang="en-US" altLang="en-US" sz="1700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tālr.nr.:</a:t>
            </a:r>
            <a:r>
              <a:rPr lang="lv-LV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 20</a:t>
            </a:r>
            <a:r>
              <a:rPr lang="en-US" altLang="en-US" sz="1700" dirty="0">
                <a:solidFill>
                  <a:srgbClr val="012269"/>
                </a:solidFill>
                <a:cs typeface="Times New Roman" panose="02020603050405020304" pitchFamily="18" charset="0"/>
              </a:rPr>
              <a:t>035706</a:t>
            </a:r>
            <a:endParaRPr lang="lv-LV" altLang="en-US" sz="1700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algn="ctr"/>
            <a:endParaRPr lang="lv-LV" altLang="lv-LV" sz="1800" dirty="0">
              <a:solidFill>
                <a:srgbClr val="012269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8E6CBF-9939-EC8D-F4E4-3AC244DA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29" y="5559473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3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>
            <a:extLst>
              <a:ext uri="{FF2B5EF4-FFF2-40B4-BE49-F238E27FC236}">
                <a16:creationId xmlns:a16="http://schemas.microsoft.com/office/drawing/2014/main" id="{C9CEB3EF-FC03-5615-C5C0-7B35F2E2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363" y="908050"/>
            <a:ext cx="8824912" cy="685800"/>
          </a:xfrm>
        </p:spPr>
        <p:txBody>
          <a:bodyPr/>
          <a:lstStyle/>
          <a:p>
            <a:r>
              <a:rPr lang="lv-LV" altLang="en-US" sz="3600">
                <a:solidFill>
                  <a:srgbClr val="012269"/>
                </a:solidFill>
                <a:cs typeface="Times New Roman" panose="02020603050405020304" pitchFamily="18" charset="0"/>
              </a:rPr>
              <a:t>Saturs</a:t>
            </a:r>
            <a:endParaRPr lang="lv-LV" altLang="en-US" sz="3600">
              <a:solidFill>
                <a:srgbClr val="012269"/>
              </a:solidFill>
            </a:endParaRPr>
          </a:p>
        </p:txBody>
      </p:sp>
      <p:sp>
        <p:nvSpPr>
          <p:cNvPr id="13315" name="Content Placeholder 10">
            <a:extLst>
              <a:ext uri="{FF2B5EF4-FFF2-40B4-BE49-F238E27FC236}">
                <a16:creationId xmlns:a16="http://schemas.microsoft.com/office/drawing/2014/main" id="{B834BB0E-F4DC-C089-D2D4-6E600446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900" y="2401888"/>
            <a:ext cx="8826500" cy="3724275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Atlases process</a:t>
            </a:r>
            <a:endParaRPr lang="lv-LV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Dokumenti un saites projekta iesnieguma (PI) sagatavošanai</a:t>
            </a:r>
            <a:endParaRPr lang="lv-LV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PI sagatavošana Kohēzijas politikas fondu vadības informācijas </a:t>
            </a:r>
            <a:r>
              <a:rPr lang="lv-LV" altLang="en-US" b="1" err="1">
                <a:solidFill>
                  <a:schemeClr val="tx1"/>
                </a:solidFill>
                <a:cs typeface="Times New Roman" panose="02020603050405020304" pitchFamily="18" charset="0"/>
              </a:rPr>
              <a:t>sistēm</a:t>
            </a:r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ā (</a:t>
            </a:r>
            <a:r>
              <a:rPr lang="lv-LV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KPVIS</a:t>
            </a:r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lv-LV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PI saturs</a:t>
            </a:r>
            <a:endParaRPr lang="lv-LV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316" name="Slide Number Placeholder 8">
            <a:extLst>
              <a:ext uri="{FF2B5EF4-FFF2-40B4-BE49-F238E27FC236}">
                <a16:creationId xmlns:a16="http://schemas.microsoft.com/office/drawing/2014/main" id="{44EE371F-2CCA-EF64-D57D-87BBFCBE94E4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4FB893-B2B3-434E-ACC8-059DC2E16200}" type="slidenum">
              <a:rPr lang="en-US" altLang="lv-LV"/>
              <a:pPr/>
              <a:t>2</a:t>
            </a:fld>
            <a:endParaRPr lang="en-US" alt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CD14-7FAE-4A1A-AB1D-407D2224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282" y="840266"/>
            <a:ext cx="8987118" cy="531335"/>
          </a:xfrm>
        </p:spPr>
        <p:txBody>
          <a:bodyPr/>
          <a:lstStyle/>
          <a:p>
            <a:r>
              <a:rPr lang="lv-LV" altLang="lv-LV" sz="2400">
                <a:solidFill>
                  <a:srgbClr val="012269"/>
                </a:solidFill>
              </a:rPr>
              <a:t>Atlases process </a:t>
            </a:r>
            <a:r>
              <a:rPr lang="en-US" altLang="lv-LV" sz="2400">
                <a:solidFill>
                  <a:srgbClr val="012269"/>
                </a:solidFill>
              </a:rPr>
              <a:t>-</a:t>
            </a:r>
            <a:r>
              <a:rPr lang="lv-LV" altLang="lv-LV" sz="2400">
                <a:solidFill>
                  <a:srgbClr val="012269"/>
                </a:solidFill>
              </a:rPr>
              <a:t> laika grafiks</a:t>
            </a: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C74EC-94CD-41A8-8627-F9047D48A4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0801E7D-0D54-4EB8-8CE4-F0BAC0E4339E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6490C-7E80-411C-9215-F1831330F26D}"/>
              </a:ext>
            </a:extLst>
          </p:cNvPr>
          <p:cNvGrpSpPr/>
          <p:nvPr/>
        </p:nvGrpSpPr>
        <p:grpSpPr>
          <a:xfrm>
            <a:off x="2006320" y="1696899"/>
            <a:ext cx="9419404" cy="3664313"/>
            <a:chOff x="975395" y="2606525"/>
            <a:chExt cx="9419404" cy="3664313"/>
          </a:xfrm>
        </p:grpSpPr>
        <p:grpSp>
          <p:nvGrpSpPr>
            <p:cNvPr id="4" name="Google Shape;56;p15">
              <a:extLst>
                <a:ext uri="{FF2B5EF4-FFF2-40B4-BE49-F238E27FC236}">
                  <a16:creationId xmlns:a16="http://schemas.microsoft.com/office/drawing/2014/main" id="{DABAC07A-A87D-405A-9760-248E9845BF1A}"/>
                </a:ext>
              </a:extLst>
            </p:cNvPr>
            <p:cNvGrpSpPr/>
            <p:nvPr/>
          </p:nvGrpSpPr>
          <p:grpSpPr>
            <a:xfrm>
              <a:off x="975395" y="2629976"/>
              <a:ext cx="2281247" cy="2200700"/>
              <a:chOff x="615565" y="1382375"/>
              <a:chExt cx="1710935" cy="1650525"/>
            </a:xfrm>
          </p:grpSpPr>
          <p:sp>
            <p:nvSpPr>
              <p:cNvPr id="5" name="Google Shape;57;p15">
                <a:extLst>
                  <a:ext uri="{FF2B5EF4-FFF2-40B4-BE49-F238E27FC236}">
                    <a16:creationId xmlns:a16="http://schemas.microsoft.com/office/drawing/2014/main" id="{EAA0225E-C3ED-4B84-A375-A79F6822672A}"/>
                  </a:ext>
                </a:extLst>
              </p:cNvPr>
              <p:cNvSpPr/>
              <p:nvPr/>
            </p:nvSpPr>
            <p:spPr>
              <a:xfrm>
                <a:off x="1912750" y="1382375"/>
                <a:ext cx="230100" cy="11198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6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" name="Google Shape;58;p15">
                <a:extLst>
                  <a:ext uri="{FF2B5EF4-FFF2-40B4-BE49-F238E27FC236}">
                    <a16:creationId xmlns:a16="http://schemas.microsoft.com/office/drawing/2014/main" id="{A14E7B44-F260-4288-B732-8D465F0B5D14}"/>
                  </a:ext>
                </a:extLst>
              </p:cNvPr>
              <p:cNvSpPr/>
              <p:nvPr/>
            </p:nvSpPr>
            <p:spPr>
              <a:xfrm>
                <a:off x="1192125" y="2443825"/>
                <a:ext cx="113437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5375" h="23563" extrusionOk="0">
                    <a:moveTo>
                      <a:pt x="0" y="0"/>
                    </a:moveTo>
                    <a:lnTo>
                      <a:pt x="0" y="23563"/>
                    </a:lnTo>
                    <a:lnTo>
                      <a:pt x="33599" y="23563"/>
                    </a:lnTo>
                    <a:cubicBezTo>
                      <a:pt x="40100" y="23563"/>
                      <a:pt x="45375" y="18288"/>
                      <a:pt x="45375" y="11788"/>
                    </a:cubicBezTo>
                    <a:cubicBezTo>
                      <a:pt x="45375" y="5275"/>
                      <a:pt x="40100" y="0"/>
                      <a:pt x="3359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20.06.2024.</a:t>
                </a:r>
                <a:endParaRPr lang="lv-LV" sz="1400">
                  <a:solidFill>
                    <a:srgbClr val="FFFFFF"/>
                  </a:solidFill>
                  <a:latin typeface="Verdana"/>
                  <a:ea typeface="Verdana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" name="Google Shape;62;p15">
                <a:extLst>
                  <a:ext uri="{FF2B5EF4-FFF2-40B4-BE49-F238E27FC236}">
                    <a16:creationId xmlns:a16="http://schemas.microsoft.com/office/drawing/2014/main" id="{A0228671-C9CB-4F34-AB5D-8118A3F73BF5}"/>
                  </a:ext>
                </a:extLst>
              </p:cNvPr>
              <p:cNvSpPr txBox="1"/>
              <p:nvPr/>
            </p:nvSpPr>
            <p:spPr>
              <a:xfrm>
                <a:off x="615565" y="1400106"/>
                <a:ext cx="1305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ira Sans Extra Condensed Medium"/>
                    <a:sym typeface="Fira Sans Extra Condensed Medium"/>
                  </a:rPr>
                  <a:t>PI iesniegšana</a:t>
                </a:r>
              </a:p>
            </p:txBody>
          </p:sp>
        </p:grpSp>
        <p:grpSp>
          <p:nvGrpSpPr>
            <p:cNvPr id="12" name="Google Shape;78;p15">
              <a:extLst>
                <a:ext uri="{FF2B5EF4-FFF2-40B4-BE49-F238E27FC236}">
                  <a16:creationId xmlns:a16="http://schemas.microsoft.com/office/drawing/2014/main" id="{D5AAB396-272F-4B00-B070-1F504B5C48E5}"/>
                </a:ext>
              </a:extLst>
            </p:cNvPr>
            <p:cNvGrpSpPr/>
            <p:nvPr/>
          </p:nvGrpSpPr>
          <p:grpSpPr>
            <a:xfrm>
              <a:off x="2253346" y="4033960"/>
              <a:ext cx="2426123" cy="2236007"/>
              <a:chOff x="1634188" y="2436395"/>
              <a:chExt cx="1819592" cy="1677005"/>
            </a:xfrm>
          </p:grpSpPr>
          <p:sp>
            <p:nvSpPr>
              <p:cNvPr id="13" name="Google Shape;79;p15">
                <a:extLst>
                  <a:ext uri="{FF2B5EF4-FFF2-40B4-BE49-F238E27FC236}">
                    <a16:creationId xmlns:a16="http://schemas.microsoft.com/office/drawing/2014/main" id="{225FF81D-3281-4F50-BFEE-A6BC63347A07}"/>
                  </a:ext>
                </a:extLst>
              </p:cNvPr>
              <p:cNvSpPr/>
              <p:nvPr/>
            </p:nvSpPr>
            <p:spPr>
              <a:xfrm>
                <a:off x="3035500" y="2993300"/>
                <a:ext cx="230100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804" extrusionOk="0">
                    <a:moveTo>
                      <a:pt x="7097" y="0"/>
                    </a:moveTo>
                    <a:cubicBezTo>
                      <a:pt x="2810" y="2143"/>
                      <a:pt x="0" y="6549"/>
                      <a:pt x="0" y="11514"/>
                    </a:cubicBezTo>
                    <a:lnTo>
                      <a:pt x="0" y="44803"/>
                    </a:lnTo>
                    <a:lnTo>
                      <a:pt x="2179" y="44803"/>
                    </a:lnTo>
                    <a:lnTo>
                      <a:pt x="2179" y="11514"/>
                    </a:lnTo>
                    <a:cubicBezTo>
                      <a:pt x="2179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012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" name="Google Shape;80;p15">
                <a:extLst>
                  <a:ext uri="{FF2B5EF4-FFF2-40B4-BE49-F238E27FC236}">
                    <a16:creationId xmlns:a16="http://schemas.microsoft.com/office/drawing/2014/main" id="{A14EDC55-490F-4470-B585-D59E5254D369}"/>
                  </a:ext>
                </a:extLst>
              </p:cNvPr>
              <p:cNvSpPr/>
              <p:nvPr/>
            </p:nvSpPr>
            <p:spPr>
              <a:xfrm>
                <a:off x="2213705" y="2436395"/>
                <a:ext cx="124007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03" h="23563" extrusionOk="0">
                    <a:moveTo>
                      <a:pt x="1" y="0"/>
                    </a:moveTo>
                    <a:cubicBezTo>
                      <a:pt x="4621" y="1917"/>
                      <a:pt x="7871" y="6477"/>
                      <a:pt x="7871" y="11788"/>
                    </a:cubicBezTo>
                    <a:cubicBezTo>
                      <a:pt x="7871" y="17098"/>
                      <a:pt x="4621" y="21646"/>
                      <a:pt x="1" y="23563"/>
                    </a:cubicBezTo>
                    <a:lnTo>
                      <a:pt x="37827" y="23563"/>
                    </a:lnTo>
                    <a:cubicBezTo>
                      <a:pt x="44328" y="23563"/>
                      <a:pt x="49602" y="18288"/>
                      <a:pt x="49602" y="11788"/>
                    </a:cubicBezTo>
                    <a:cubicBezTo>
                      <a:pt x="49602" y="5275"/>
                      <a:pt x="44328" y="0"/>
                      <a:pt x="37827" y="0"/>
                    </a:cubicBezTo>
                    <a:close/>
                  </a:path>
                </a:pathLst>
              </a:custGeom>
              <a:solidFill>
                <a:srgbClr val="012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22.07.2024.</a:t>
                </a:r>
                <a:endParaRPr lang="lv-LV" sz="1400">
                  <a:solidFill>
                    <a:srgbClr val="FFFFFF"/>
                  </a:solidFill>
                  <a:latin typeface="Verdana"/>
                  <a:ea typeface="Verdana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" name="Google Shape;84;p15">
                <a:extLst>
                  <a:ext uri="{FF2B5EF4-FFF2-40B4-BE49-F238E27FC236}">
                    <a16:creationId xmlns:a16="http://schemas.microsoft.com/office/drawing/2014/main" id="{CDBCDB66-B4E8-4B21-91CB-39630D042EC7}"/>
                  </a:ext>
                </a:extLst>
              </p:cNvPr>
              <p:cNvSpPr txBox="1"/>
              <p:nvPr/>
            </p:nvSpPr>
            <p:spPr>
              <a:xfrm>
                <a:off x="1634188" y="3343088"/>
                <a:ext cx="1401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ira Sans Extra Condensed Medium"/>
                    <a:sym typeface="Fira Sans Extra Condensed Medium"/>
                  </a:rPr>
                  <a:t>Lēmums</a:t>
                </a:r>
              </a:p>
            </p:txBody>
          </p:sp>
        </p:grpSp>
        <p:grpSp>
          <p:nvGrpSpPr>
            <p:cNvPr id="17" name="Google Shape;63;p15">
              <a:extLst>
                <a:ext uri="{FF2B5EF4-FFF2-40B4-BE49-F238E27FC236}">
                  <a16:creationId xmlns:a16="http://schemas.microsoft.com/office/drawing/2014/main" id="{F51C8C6D-B7CC-409C-B2FC-442F5778990C}"/>
                </a:ext>
              </a:extLst>
            </p:cNvPr>
            <p:cNvGrpSpPr/>
            <p:nvPr/>
          </p:nvGrpSpPr>
          <p:grpSpPr>
            <a:xfrm>
              <a:off x="3826070" y="2618693"/>
              <a:ext cx="2278447" cy="2200700"/>
              <a:chOff x="2991765" y="1382375"/>
              <a:chExt cx="1708835" cy="1650525"/>
            </a:xfrm>
          </p:grpSpPr>
          <p:sp>
            <p:nvSpPr>
              <p:cNvPr id="18" name="Google Shape;64;p15">
                <a:extLst>
                  <a:ext uri="{FF2B5EF4-FFF2-40B4-BE49-F238E27FC236}">
                    <a16:creationId xmlns:a16="http://schemas.microsoft.com/office/drawing/2014/main" id="{94CB5B7B-3A0F-4840-9044-B158B50B06F1}"/>
                  </a:ext>
                </a:extLst>
              </p:cNvPr>
              <p:cNvSpPr/>
              <p:nvPr/>
            </p:nvSpPr>
            <p:spPr>
              <a:xfrm>
                <a:off x="4286550" y="1382375"/>
                <a:ext cx="230100" cy="11198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7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9" name="Google Shape;65;p15">
                <a:extLst>
                  <a:ext uri="{FF2B5EF4-FFF2-40B4-BE49-F238E27FC236}">
                    <a16:creationId xmlns:a16="http://schemas.microsoft.com/office/drawing/2014/main" id="{047FA5EE-7735-4A25-B040-6748EB9B2476}"/>
                  </a:ext>
                </a:extLst>
              </p:cNvPr>
              <p:cNvSpPr/>
              <p:nvPr/>
            </p:nvSpPr>
            <p:spPr>
              <a:xfrm>
                <a:off x="3460550" y="2443825"/>
                <a:ext cx="1240050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02" h="23563" extrusionOk="0">
                    <a:moveTo>
                      <a:pt x="1" y="0"/>
                    </a:moveTo>
                    <a:cubicBezTo>
                      <a:pt x="4620" y="1917"/>
                      <a:pt x="7871" y="6477"/>
                      <a:pt x="7871" y="11788"/>
                    </a:cubicBezTo>
                    <a:cubicBezTo>
                      <a:pt x="7871" y="17098"/>
                      <a:pt x="4620" y="21646"/>
                      <a:pt x="1" y="23563"/>
                    </a:cubicBezTo>
                    <a:lnTo>
                      <a:pt x="37827" y="23563"/>
                    </a:lnTo>
                    <a:cubicBezTo>
                      <a:pt x="44328" y="23563"/>
                      <a:pt x="49602" y="18288"/>
                      <a:pt x="49602" y="11788"/>
                    </a:cubicBezTo>
                    <a:cubicBezTo>
                      <a:pt x="49602" y="5275"/>
                      <a:pt x="44328" y="0"/>
                      <a:pt x="37827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n</a:t>
                </a: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o </a:t>
                </a:r>
                <a:endParaRPr lang="en-US" sz="14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Fira Sans Extra Condensed"/>
                  <a:sym typeface="Fira Sans Extra Condensed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23.07.2024.</a:t>
                </a:r>
                <a:r>
                  <a:rPr lang="en-US" sz="1400" baseline="300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1</a:t>
                </a:r>
                <a:endParaRPr lang="lv-LV" sz="1400" baseline="300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" name="Google Shape;70;p15">
                <a:extLst>
                  <a:ext uri="{FF2B5EF4-FFF2-40B4-BE49-F238E27FC236}">
                    <a16:creationId xmlns:a16="http://schemas.microsoft.com/office/drawing/2014/main" id="{2EF103CE-BDDE-444C-896B-DAA299702C69}"/>
                  </a:ext>
                </a:extLst>
              </p:cNvPr>
              <p:cNvSpPr txBox="1"/>
              <p:nvPr/>
            </p:nvSpPr>
            <p:spPr>
              <a:xfrm>
                <a:off x="2991765" y="1418150"/>
                <a:ext cx="1305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ira Sans Extra Condensed Medium"/>
                    <a:sym typeface="Fira Sans Extra Condensed Medium"/>
                  </a:rPr>
                  <a:t>Līguma vai vienošanās slēgšana </a:t>
                </a:r>
              </a:p>
            </p:txBody>
          </p:sp>
        </p:grpSp>
        <p:grpSp>
          <p:nvGrpSpPr>
            <p:cNvPr id="25" name="Google Shape;85;p15">
              <a:extLst>
                <a:ext uri="{FF2B5EF4-FFF2-40B4-BE49-F238E27FC236}">
                  <a16:creationId xmlns:a16="http://schemas.microsoft.com/office/drawing/2014/main" id="{6BF3DA2B-B60D-42D8-B3EE-51C4578133AE}"/>
                </a:ext>
              </a:extLst>
            </p:cNvPr>
            <p:cNvGrpSpPr/>
            <p:nvPr/>
          </p:nvGrpSpPr>
          <p:grpSpPr>
            <a:xfrm>
              <a:off x="5024117" y="4025704"/>
              <a:ext cx="2562983" cy="2245134"/>
              <a:chOff x="4007988" y="2443825"/>
              <a:chExt cx="1922237" cy="1683850"/>
            </a:xfrm>
          </p:grpSpPr>
          <p:sp>
            <p:nvSpPr>
              <p:cNvPr id="26" name="Google Shape;86;p15">
                <a:extLst>
                  <a:ext uri="{FF2B5EF4-FFF2-40B4-BE49-F238E27FC236}">
                    <a16:creationId xmlns:a16="http://schemas.microsoft.com/office/drawing/2014/main" id="{7E221F70-72BC-48ED-A0E6-4420A590E4CB}"/>
                  </a:ext>
                </a:extLst>
              </p:cNvPr>
              <p:cNvSpPr/>
              <p:nvPr/>
            </p:nvSpPr>
            <p:spPr>
              <a:xfrm>
                <a:off x="5409300" y="2993300"/>
                <a:ext cx="230125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44804" extrusionOk="0">
                    <a:moveTo>
                      <a:pt x="7097" y="0"/>
                    </a:moveTo>
                    <a:cubicBezTo>
                      <a:pt x="2811" y="2143"/>
                      <a:pt x="1" y="6549"/>
                      <a:pt x="1" y="11514"/>
                    </a:cubicBezTo>
                    <a:lnTo>
                      <a:pt x="1" y="44803"/>
                    </a:lnTo>
                    <a:lnTo>
                      <a:pt x="2180" y="44803"/>
                    </a:lnTo>
                    <a:lnTo>
                      <a:pt x="2180" y="11514"/>
                    </a:lnTo>
                    <a:cubicBezTo>
                      <a:pt x="2180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CCCF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7" name="Google Shape;87;p15">
                <a:extLst>
                  <a:ext uri="{FF2B5EF4-FFF2-40B4-BE49-F238E27FC236}">
                    <a16:creationId xmlns:a16="http://schemas.microsoft.com/office/drawing/2014/main" id="{F73DE97E-C81D-4B1C-8303-39006F728FB5}"/>
                  </a:ext>
                </a:extLst>
              </p:cNvPr>
              <p:cNvSpPr/>
              <p:nvPr/>
            </p:nvSpPr>
            <p:spPr>
              <a:xfrm>
                <a:off x="4645825" y="2443825"/>
                <a:ext cx="1240350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14" h="23563" extrusionOk="0">
                    <a:moveTo>
                      <a:pt x="0" y="0"/>
                    </a:moveTo>
                    <a:cubicBezTo>
                      <a:pt x="4620" y="1917"/>
                      <a:pt x="7870" y="6477"/>
                      <a:pt x="7870" y="11788"/>
                    </a:cubicBezTo>
                    <a:cubicBezTo>
                      <a:pt x="7870" y="17098"/>
                      <a:pt x="4620" y="21646"/>
                      <a:pt x="0" y="23563"/>
                    </a:cubicBezTo>
                    <a:lnTo>
                      <a:pt x="37826" y="23563"/>
                    </a:lnTo>
                    <a:cubicBezTo>
                      <a:pt x="44339" y="23563"/>
                      <a:pt x="49614" y="18288"/>
                      <a:pt x="49614" y="11788"/>
                    </a:cubicBezTo>
                    <a:cubicBezTo>
                      <a:pt x="49614" y="5275"/>
                      <a:pt x="44339" y="0"/>
                      <a:pt x="37826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l</a:t>
                </a:r>
                <a:r>
                  <a:rPr lang="lv-LV" sz="1400" err="1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īdz</a:t>
                </a: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 13.08.2024</a:t>
                </a: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.</a:t>
                </a:r>
                <a:r>
                  <a:rPr lang="en-US" sz="1400" baseline="300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2</a:t>
                </a:r>
                <a:endParaRPr lang="lv-LV" sz="1400" baseline="30000">
                  <a:solidFill>
                    <a:srgbClr val="FFFFFF"/>
                  </a:solidFill>
                  <a:latin typeface="Verdana"/>
                  <a:ea typeface="Verdana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8" name="Google Shape;88;p15">
                <a:extLst>
                  <a:ext uri="{FF2B5EF4-FFF2-40B4-BE49-F238E27FC236}">
                    <a16:creationId xmlns:a16="http://schemas.microsoft.com/office/drawing/2014/main" id="{DDE0267A-9F96-4747-A912-593C876F7A47}"/>
                  </a:ext>
                </a:extLst>
              </p:cNvPr>
              <p:cNvSpPr/>
              <p:nvPr/>
            </p:nvSpPr>
            <p:spPr>
              <a:xfrm>
                <a:off x="5668275" y="3945200"/>
                <a:ext cx="220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cubicBezTo>
                      <a:pt x="0" y="691"/>
                      <a:pt x="203" y="881"/>
                      <a:pt x="441" y="881"/>
                    </a:cubicBezTo>
                    <a:cubicBezTo>
                      <a:pt x="691" y="881"/>
                      <a:pt x="881" y="691"/>
                      <a:pt x="881" y="441"/>
                    </a:cubicBezTo>
                    <a:cubicBezTo>
                      <a:pt x="881" y="203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9" name="Google Shape;89;p15">
                <a:extLst>
                  <a:ext uri="{FF2B5EF4-FFF2-40B4-BE49-F238E27FC236}">
                    <a16:creationId xmlns:a16="http://schemas.microsoft.com/office/drawing/2014/main" id="{58144797-77A0-4877-A26B-1B6DE4C6806B}"/>
                  </a:ext>
                </a:extLst>
              </p:cNvPr>
              <p:cNvSpPr/>
              <p:nvPr/>
            </p:nvSpPr>
            <p:spPr>
              <a:xfrm>
                <a:off x="5712325" y="3945200"/>
                <a:ext cx="223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8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cubicBezTo>
                      <a:pt x="0" y="691"/>
                      <a:pt x="203" y="881"/>
                      <a:pt x="441" y="881"/>
                    </a:cubicBezTo>
                    <a:cubicBezTo>
                      <a:pt x="691" y="881"/>
                      <a:pt x="893" y="691"/>
                      <a:pt x="893" y="441"/>
                    </a:cubicBezTo>
                    <a:cubicBezTo>
                      <a:pt x="893" y="203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0" name="Google Shape;90;p15">
                <a:extLst>
                  <a:ext uri="{FF2B5EF4-FFF2-40B4-BE49-F238E27FC236}">
                    <a16:creationId xmlns:a16="http://schemas.microsoft.com/office/drawing/2014/main" id="{CF2ED186-B701-4DC7-A52B-D331D95CEF2B}"/>
                  </a:ext>
                </a:extLst>
              </p:cNvPr>
              <p:cNvSpPr/>
              <p:nvPr/>
            </p:nvSpPr>
            <p:spPr>
              <a:xfrm>
                <a:off x="5756675" y="3945200"/>
                <a:ext cx="220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41" y="0"/>
                    </a:moveTo>
                    <a:cubicBezTo>
                      <a:pt x="191" y="0"/>
                      <a:pt x="0" y="203"/>
                      <a:pt x="0" y="441"/>
                    </a:cubicBezTo>
                    <a:cubicBezTo>
                      <a:pt x="0" y="691"/>
                      <a:pt x="191" y="881"/>
                      <a:pt x="441" y="881"/>
                    </a:cubicBezTo>
                    <a:cubicBezTo>
                      <a:pt x="679" y="881"/>
                      <a:pt x="881" y="691"/>
                      <a:pt x="881" y="441"/>
                    </a:cubicBezTo>
                    <a:cubicBezTo>
                      <a:pt x="881" y="203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1" name="Google Shape;91;p15">
                <a:extLst>
                  <a:ext uri="{FF2B5EF4-FFF2-40B4-BE49-F238E27FC236}">
                    <a16:creationId xmlns:a16="http://schemas.microsoft.com/office/drawing/2014/main" id="{E5DC9F33-18D9-474E-83A9-795C26F8D4BE}"/>
                  </a:ext>
                </a:extLst>
              </p:cNvPr>
              <p:cNvSpPr/>
              <p:nvPr/>
            </p:nvSpPr>
            <p:spPr>
              <a:xfrm>
                <a:off x="5800725" y="3945200"/>
                <a:ext cx="220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41" y="0"/>
                    </a:moveTo>
                    <a:cubicBezTo>
                      <a:pt x="191" y="0"/>
                      <a:pt x="1" y="203"/>
                      <a:pt x="1" y="441"/>
                    </a:cubicBezTo>
                    <a:cubicBezTo>
                      <a:pt x="1" y="691"/>
                      <a:pt x="191" y="881"/>
                      <a:pt x="441" y="881"/>
                    </a:cubicBezTo>
                    <a:cubicBezTo>
                      <a:pt x="679" y="881"/>
                      <a:pt x="882" y="691"/>
                      <a:pt x="882" y="441"/>
                    </a:cubicBezTo>
                    <a:cubicBezTo>
                      <a:pt x="882" y="203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2" name="Google Shape;92;p15">
                <a:extLst>
                  <a:ext uri="{FF2B5EF4-FFF2-40B4-BE49-F238E27FC236}">
                    <a16:creationId xmlns:a16="http://schemas.microsoft.com/office/drawing/2014/main" id="{60DC1028-DF8D-4F42-B0B0-E6D1BD921B58}"/>
                  </a:ext>
                </a:extLst>
              </p:cNvPr>
              <p:cNvSpPr/>
              <p:nvPr/>
            </p:nvSpPr>
            <p:spPr>
              <a:xfrm>
                <a:off x="5614100" y="3803225"/>
                <a:ext cx="316125" cy="324450"/>
              </a:xfrm>
              <a:custGeom>
                <a:avLst/>
                <a:gdLst/>
                <a:ahLst/>
                <a:cxnLst/>
                <a:rect l="l" t="t" r="r" b="b"/>
                <a:pathLst>
                  <a:path w="12645" h="12978" extrusionOk="0">
                    <a:moveTo>
                      <a:pt x="11406" y="583"/>
                    </a:moveTo>
                    <a:cubicBezTo>
                      <a:pt x="11799" y="583"/>
                      <a:pt x="12192" y="881"/>
                      <a:pt x="12192" y="1286"/>
                    </a:cubicBezTo>
                    <a:lnTo>
                      <a:pt x="12192" y="5441"/>
                    </a:lnTo>
                    <a:lnTo>
                      <a:pt x="12204" y="5441"/>
                    </a:lnTo>
                    <a:cubicBezTo>
                      <a:pt x="12204" y="5763"/>
                      <a:pt x="12026" y="5882"/>
                      <a:pt x="12026" y="5882"/>
                    </a:cubicBezTo>
                    <a:lnTo>
                      <a:pt x="11966" y="5917"/>
                    </a:lnTo>
                    <a:cubicBezTo>
                      <a:pt x="11871" y="6025"/>
                      <a:pt x="11776" y="6132"/>
                      <a:pt x="11728" y="6156"/>
                    </a:cubicBezTo>
                    <a:lnTo>
                      <a:pt x="10418" y="7180"/>
                    </a:lnTo>
                    <a:lnTo>
                      <a:pt x="10418" y="3977"/>
                    </a:lnTo>
                    <a:cubicBezTo>
                      <a:pt x="10418" y="3274"/>
                      <a:pt x="9787" y="2667"/>
                      <a:pt x="9085" y="2667"/>
                    </a:cubicBezTo>
                    <a:lnTo>
                      <a:pt x="2822" y="2667"/>
                    </a:lnTo>
                    <a:lnTo>
                      <a:pt x="2822" y="1286"/>
                    </a:lnTo>
                    <a:cubicBezTo>
                      <a:pt x="2822" y="881"/>
                      <a:pt x="3120" y="583"/>
                      <a:pt x="3525" y="583"/>
                    </a:cubicBezTo>
                    <a:close/>
                    <a:moveTo>
                      <a:pt x="9085" y="3274"/>
                    </a:moveTo>
                    <a:cubicBezTo>
                      <a:pt x="9466" y="3274"/>
                      <a:pt x="9823" y="3596"/>
                      <a:pt x="9823" y="3977"/>
                    </a:cubicBezTo>
                    <a:lnTo>
                      <a:pt x="9823" y="8144"/>
                    </a:lnTo>
                    <a:cubicBezTo>
                      <a:pt x="9823" y="8442"/>
                      <a:pt x="9668" y="8561"/>
                      <a:pt x="9668" y="8561"/>
                    </a:cubicBezTo>
                    <a:lnTo>
                      <a:pt x="9621" y="8608"/>
                    </a:lnTo>
                    <a:cubicBezTo>
                      <a:pt x="9525" y="8704"/>
                      <a:pt x="9371" y="8823"/>
                      <a:pt x="9335" y="8846"/>
                    </a:cubicBezTo>
                    <a:lnTo>
                      <a:pt x="5358" y="11835"/>
                    </a:lnTo>
                    <a:lnTo>
                      <a:pt x="5358" y="8775"/>
                    </a:lnTo>
                    <a:lnTo>
                      <a:pt x="1203" y="8775"/>
                    </a:lnTo>
                    <a:cubicBezTo>
                      <a:pt x="810" y="8775"/>
                      <a:pt x="441" y="8525"/>
                      <a:pt x="441" y="8144"/>
                    </a:cubicBezTo>
                    <a:lnTo>
                      <a:pt x="441" y="3977"/>
                    </a:lnTo>
                    <a:cubicBezTo>
                      <a:pt x="441" y="3596"/>
                      <a:pt x="810" y="3274"/>
                      <a:pt x="1203" y="3274"/>
                    </a:cubicBezTo>
                    <a:close/>
                    <a:moveTo>
                      <a:pt x="3525" y="0"/>
                    </a:moveTo>
                    <a:cubicBezTo>
                      <a:pt x="2834" y="0"/>
                      <a:pt x="2227" y="595"/>
                      <a:pt x="2227" y="1286"/>
                    </a:cubicBezTo>
                    <a:lnTo>
                      <a:pt x="2227" y="2679"/>
                    </a:lnTo>
                    <a:lnTo>
                      <a:pt x="1203" y="2679"/>
                    </a:lnTo>
                    <a:cubicBezTo>
                      <a:pt x="500" y="2679"/>
                      <a:pt x="0" y="3274"/>
                      <a:pt x="0" y="3977"/>
                    </a:cubicBezTo>
                    <a:lnTo>
                      <a:pt x="0" y="8144"/>
                    </a:lnTo>
                    <a:cubicBezTo>
                      <a:pt x="0" y="8846"/>
                      <a:pt x="500" y="9370"/>
                      <a:pt x="1203" y="9370"/>
                    </a:cubicBezTo>
                    <a:lnTo>
                      <a:pt x="4906" y="9370"/>
                    </a:lnTo>
                    <a:lnTo>
                      <a:pt x="4906" y="12978"/>
                    </a:lnTo>
                    <a:lnTo>
                      <a:pt x="9680" y="9323"/>
                    </a:lnTo>
                    <a:cubicBezTo>
                      <a:pt x="9799" y="9251"/>
                      <a:pt x="9978" y="9085"/>
                      <a:pt x="10061" y="9001"/>
                    </a:cubicBezTo>
                    <a:cubicBezTo>
                      <a:pt x="10144" y="8918"/>
                      <a:pt x="10406" y="8656"/>
                      <a:pt x="10406" y="8144"/>
                    </a:cubicBezTo>
                    <a:lnTo>
                      <a:pt x="10406" y="7834"/>
                    </a:lnTo>
                    <a:lnTo>
                      <a:pt x="11990" y="6608"/>
                    </a:lnTo>
                    <a:cubicBezTo>
                      <a:pt x="12109" y="6537"/>
                      <a:pt x="12252" y="6370"/>
                      <a:pt x="12335" y="6287"/>
                    </a:cubicBezTo>
                    <a:cubicBezTo>
                      <a:pt x="12419" y="6203"/>
                      <a:pt x="12645" y="5953"/>
                      <a:pt x="12645" y="5441"/>
                    </a:cubicBezTo>
                    <a:lnTo>
                      <a:pt x="12645" y="1286"/>
                    </a:lnTo>
                    <a:cubicBezTo>
                      <a:pt x="12645" y="595"/>
                      <a:pt x="12097" y="0"/>
                      <a:pt x="1140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4" name="Google Shape;94;p15">
                <a:extLst>
                  <a:ext uri="{FF2B5EF4-FFF2-40B4-BE49-F238E27FC236}">
                    <a16:creationId xmlns:a16="http://schemas.microsoft.com/office/drawing/2014/main" id="{DFC61678-E732-48E9-A614-55FC9B8D4736}"/>
                  </a:ext>
                </a:extLst>
              </p:cNvPr>
              <p:cNvSpPr txBox="1"/>
              <p:nvPr/>
            </p:nvSpPr>
            <p:spPr>
              <a:xfrm>
                <a:off x="4007988" y="3343088"/>
                <a:ext cx="1401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ira Sans Extra Condensed Medium"/>
                    <a:sym typeface="Fira Sans Extra Condensed Medium"/>
                  </a:rPr>
                  <a:t>Nosacījumu izpilde</a:t>
                </a:r>
              </a:p>
            </p:txBody>
          </p:sp>
        </p:grpSp>
        <p:grpSp>
          <p:nvGrpSpPr>
            <p:cNvPr id="35" name="Google Shape;71;p15">
              <a:extLst>
                <a:ext uri="{FF2B5EF4-FFF2-40B4-BE49-F238E27FC236}">
                  <a16:creationId xmlns:a16="http://schemas.microsoft.com/office/drawing/2014/main" id="{81E78F8B-2487-44EF-B163-031AD6D3ABEF}"/>
                </a:ext>
              </a:extLst>
            </p:cNvPr>
            <p:cNvGrpSpPr/>
            <p:nvPr/>
          </p:nvGrpSpPr>
          <p:grpSpPr>
            <a:xfrm>
              <a:off x="6652750" y="2606525"/>
              <a:ext cx="2403385" cy="2212868"/>
              <a:chOff x="5334986" y="1373249"/>
              <a:chExt cx="1802539" cy="1659651"/>
            </a:xfrm>
          </p:grpSpPr>
          <p:sp>
            <p:nvSpPr>
              <p:cNvPr id="36" name="Google Shape;72;p15">
                <a:extLst>
                  <a:ext uri="{FF2B5EF4-FFF2-40B4-BE49-F238E27FC236}">
                    <a16:creationId xmlns:a16="http://schemas.microsoft.com/office/drawing/2014/main" id="{88442F57-704A-4C8F-A793-35C35F03C556}"/>
                  </a:ext>
                </a:extLst>
              </p:cNvPr>
              <p:cNvSpPr/>
              <p:nvPr/>
            </p:nvSpPr>
            <p:spPr>
              <a:xfrm>
                <a:off x="6657075" y="1382375"/>
                <a:ext cx="230425" cy="111980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44792" extrusionOk="0">
                    <a:moveTo>
                      <a:pt x="1" y="1"/>
                    </a:moveTo>
                    <a:lnTo>
                      <a:pt x="1" y="33291"/>
                    </a:lnTo>
                    <a:cubicBezTo>
                      <a:pt x="1" y="38244"/>
                      <a:pt x="2823" y="42649"/>
                      <a:pt x="7097" y="44792"/>
                    </a:cubicBezTo>
                    <a:lnTo>
                      <a:pt x="9216" y="44792"/>
                    </a:lnTo>
                    <a:lnTo>
                      <a:pt x="9216" y="43328"/>
                    </a:lnTo>
                    <a:cubicBezTo>
                      <a:pt x="5025" y="41804"/>
                      <a:pt x="2192" y="37827"/>
                      <a:pt x="2192" y="33291"/>
                    </a:cubicBezTo>
                    <a:lnTo>
                      <a:pt x="2192" y="1"/>
                    </a:lnTo>
                    <a:close/>
                  </a:path>
                </a:pathLst>
              </a:custGeom>
              <a:solidFill>
                <a:srgbClr val="012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7" name="Google Shape;73;p15">
                <a:extLst>
                  <a:ext uri="{FF2B5EF4-FFF2-40B4-BE49-F238E27FC236}">
                    <a16:creationId xmlns:a16="http://schemas.microsoft.com/office/drawing/2014/main" id="{0D561D5F-5876-49AB-9897-942FE7192F6E}"/>
                  </a:ext>
                </a:extLst>
              </p:cNvPr>
              <p:cNvSpPr/>
              <p:nvPr/>
            </p:nvSpPr>
            <p:spPr>
              <a:xfrm>
                <a:off x="5831075" y="2443825"/>
                <a:ext cx="124037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15" h="23563" extrusionOk="0">
                    <a:moveTo>
                      <a:pt x="1" y="0"/>
                    </a:moveTo>
                    <a:cubicBezTo>
                      <a:pt x="4621" y="1917"/>
                      <a:pt x="7871" y="6477"/>
                      <a:pt x="7871" y="11788"/>
                    </a:cubicBezTo>
                    <a:cubicBezTo>
                      <a:pt x="7871" y="17098"/>
                      <a:pt x="4621" y="21646"/>
                      <a:pt x="1" y="23563"/>
                    </a:cubicBezTo>
                    <a:lnTo>
                      <a:pt x="37827" y="23563"/>
                    </a:lnTo>
                    <a:cubicBezTo>
                      <a:pt x="44340" y="23563"/>
                      <a:pt x="49614" y="18288"/>
                      <a:pt x="49614" y="11788"/>
                    </a:cubicBezTo>
                    <a:cubicBezTo>
                      <a:pt x="49614" y="5275"/>
                      <a:pt x="44340" y="0"/>
                      <a:pt x="37827" y="0"/>
                    </a:cubicBezTo>
                    <a:close/>
                  </a:path>
                </a:pathLst>
              </a:custGeom>
              <a:solidFill>
                <a:srgbClr val="012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l</a:t>
                </a:r>
                <a:r>
                  <a:rPr lang="lv-LV" sz="1400" err="1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īdz</a:t>
                </a: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 </a:t>
                </a: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13.09.2024</a:t>
                </a: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.</a:t>
                </a:r>
              </a:p>
            </p:txBody>
          </p:sp>
          <p:sp>
            <p:nvSpPr>
              <p:cNvPr id="38" name="Google Shape;74;p15">
                <a:extLst>
                  <a:ext uri="{FF2B5EF4-FFF2-40B4-BE49-F238E27FC236}">
                    <a16:creationId xmlns:a16="http://schemas.microsoft.com/office/drawing/2014/main" id="{50EA2760-D2E5-4C01-9873-A49AEB23605E}"/>
                  </a:ext>
                </a:extLst>
              </p:cNvPr>
              <p:cNvSpPr/>
              <p:nvPr/>
            </p:nvSpPr>
            <p:spPr>
              <a:xfrm>
                <a:off x="6915750" y="1412900"/>
                <a:ext cx="14587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317" extrusionOk="0">
                    <a:moveTo>
                      <a:pt x="2971" y="0"/>
                    </a:moveTo>
                    <a:cubicBezTo>
                      <a:pt x="2233" y="0"/>
                      <a:pt x="1495" y="280"/>
                      <a:pt x="929" y="840"/>
                    </a:cubicBezTo>
                    <a:cubicBezTo>
                      <a:pt x="262" y="1518"/>
                      <a:pt x="0" y="2447"/>
                      <a:pt x="131" y="3316"/>
                    </a:cubicBezTo>
                    <a:lnTo>
                      <a:pt x="739" y="3256"/>
                    </a:lnTo>
                    <a:cubicBezTo>
                      <a:pt x="619" y="2554"/>
                      <a:pt x="822" y="1816"/>
                      <a:pt x="1370" y="1280"/>
                    </a:cubicBezTo>
                    <a:cubicBezTo>
                      <a:pt x="1810" y="834"/>
                      <a:pt x="2391" y="610"/>
                      <a:pt x="2971" y="610"/>
                    </a:cubicBezTo>
                    <a:cubicBezTo>
                      <a:pt x="3551" y="610"/>
                      <a:pt x="4132" y="834"/>
                      <a:pt x="4572" y="1280"/>
                    </a:cubicBezTo>
                    <a:cubicBezTo>
                      <a:pt x="5001" y="1709"/>
                      <a:pt x="5215" y="2256"/>
                      <a:pt x="5239" y="2828"/>
                    </a:cubicBezTo>
                    <a:lnTo>
                      <a:pt x="5834" y="2768"/>
                    </a:lnTo>
                    <a:cubicBezTo>
                      <a:pt x="5811" y="2066"/>
                      <a:pt x="5537" y="1375"/>
                      <a:pt x="5013" y="840"/>
                    </a:cubicBezTo>
                    <a:cubicBezTo>
                      <a:pt x="4447" y="280"/>
                      <a:pt x="3709" y="0"/>
                      <a:pt x="297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9" name="Google Shape;75;p15">
                <a:extLst>
                  <a:ext uri="{FF2B5EF4-FFF2-40B4-BE49-F238E27FC236}">
                    <a16:creationId xmlns:a16="http://schemas.microsoft.com/office/drawing/2014/main" id="{67446677-CF81-4B98-91C1-37E12F30B2B7}"/>
                  </a:ext>
                </a:extLst>
              </p:cNvPr>
              <p:cNvSpPr/>
              <p:nvPr/>
            </p:nvSpPr>
            <p:spPr>
              <a:xfrm>
                <a:off x="6877350" y="1382225"/>
                <a:ext cx="2601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10008" extrusionOk="0">
                    <a:moveTo>
                      <a:pt x="4507" y="611"/>
                    </a:moveTo>
                    <a:cubicBezTo>
                      <a:pt x="5403" y="611"/>
                      <a:pt x="6299" y="953"/>
                      <a:pt x="6977" y="1638"/>
                    </a:cubicBezTo>
                    <a:cubicBezTo>
                      <a:pt x="8335" y="2995"/>
                      <a:pt x="8335" y="5222"/>
                      <a:pt x="6977" y="6579"/>
                    </a:cubicBezTo>
                    <a:cubicBezTo>
                      <a:pt x="6299" y="7258"/>
                      <a:pt x="5403" y="7597"/>
                      <a:pt x="4507" y="7597"/>
                    </a:cubicBezTo>
                    <a:cubicBezTo>
                      <a:pt x="3611" y="7597"/>
                      <a:pt x="2715" y="7258"/>
                      <a:pt x="2036" y="6579"/>
                    </a:cubicBezTo>
                    <a:cubicBezTo>
                      <a:pt x="667" y="5222"/>
                      <a:pt x="667" y="2995"/>
                      <a:pt x="2036" y="1638"/>
                    </a:cubicBezTo>
                    <a:cubicBezTo>
                      <a:pt x="2715" y="953"/>
                      <a:pt x="3611" y="611"/>
                      <a:pt x="4507" y="611"/>
                    </a:cubicBezTo>
                    <a:close/>
                    <a:moveTo>
                      <a:pt x="8299" y="7365"/>
                    </a:moveTo>
                    <a:lnTo>
                      <a:pt x="9537" y="8603"/>
                    </a:lnTo>
                    <a:lnTo>
                      <a:pt x="9002" y="9139"/>
                    </a:lnTo>
                    <a:lnTo>
                      <a:pt x="7763" y="7901"/>
                    </a:lnTo>
                    <a:lnTo>
                      <a:pt x="8299" y="7365"/>
                    </a:lnTo>
                    <a:close/>
                    <a:moveTo>
                      <a:pt x="4507" y="1"/>
                    </a:moveTo>
                    <a:cubicBezTo>
                      <a:pt x="3456" y="1"/>
                      <a:pt x="2405" y="400"/>
                      <a:pt x="1608" y="1197"/>
                    </a:cubicBezTo>
                    <a:cubicBezTo>
                      <a:pt x="0" y="2805"/>
                      <a:pt x="0" y="5412"/>
                      <a:pt x="1608" y="7008"/>
                    </a:cubicBezTo>
                    <a:cubicBezTo>
                      <a:pt x="2404" y="7811"/>
                      <a:pt x="3452" y="8210"/>
                      <a:pt x="4502" y="8210"/>
                    </a:cubicBezTo>
                    <a:cubicBezTo>
                      <a:pt x="5445" y="8210"/>
                      <a:pt x="6390" y="7888"/>
                      <a:pt x="7156" y="7246"/>
                    </a:cubicBezTo>
                    <a:lnTo>
                      <a:pt x="7358" y="7448"/>
                    </a:lnTo>
                    <a:lnTo>
                      <a:pt x="6894" y="7901"/>
                    </a:lnTo>
                    <a:lnTo>
                      <a:pt x="9002" y="10008"/>
                    </a:lnTo>
                    <a:lnTo>
                      <a:pt x="10406" y="8603"/>
                    </a:lnTo>
                    <a:lnTo>
                      <a:pt x="8299" y="6496"/>
                    </a:lnTo>
                    <a:lnTo>
                      <a:pt x="7835" y="6960"/>
                    </a:lnTo>
                    <a:lnTo>
                      <a:pt x="7644" y="6758"/>
                    </a:lnTo>
                    <a:cubicBezTo>
                      <a:pt x="9002" y="5150"/>
                      <a:pt x="8930" y="2721"/>
                      <a:pt x="7406" y="1197"/>
                    </a:cubicBezTo>
                    <a:cubicBezTo>
                      <a:pt x="6608" y="400"/>
                      <a:pt x="5558" y="1"/>
                      <a:pt x="450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1" name="Google Shape;77;p15">
                <a:extLst>
                  <a:ext uri="{FF2B5EF4-FFF2-40B4-BE49-F238E27FC236}">
                    <a16:creationId xmlns:a16="http://schemas.microsoft.com/office/drawing/2014/main" id="{67E57F91-B764-4260-9A7C-067E7AEA6945}"/>
                  </a:ext>
                </a:extLst>
              </p:cNvPr>
              <p:cNvSpPr txBox="1"/>
              <p:nvPr/>
            </p:nvSpPr>
            <p:spPr>
              <a:xfrm>
                <a:off x="5334986" y="1373249"/>
                <a:ext cx="1305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ira Sans Extra Condensed Medium"/>
                    <a:sym typeface="Fira Sans Extra Condensed Medium"/>
                  </a:rPr>
                  <a:t>Precizējumu vērtēšana</a:t>
                </a:r>
              </a:p>
            </p:txBody>
          </p:sp>
        </p:grpSp>
        <p:grpSp>
          <p:nvGrpSpPr>
            <p:cNvPr id="42" name="Google Shape;95;p15">
              <a:extLst>
                <a:ext uri="{FF2B5EF4-FFF2-40B4-BE49-F238E27FC236}">
                  <a16:creationId xmlns:a16="http://schemas.microsoft.com/office/drawing/2014/main" id="{DBBAC2EC-7508-4C7F-927B-29E798B61517}"/>
                </a:ext>
              </a:extLst>
            </p:cNvPr>
            <p:cNvGrpSpPr/>
            <p:nvPr/>
          </p:nvGrpSpPr>
          <p:grpSpPr>
            <a:xfrm>
              <a:off x="7870399" y="4025705"/>
              <a:ext cx="2524400" cy="2226101"/>
              <a:chOff x="6363400" y="2443825"/>
              <a:chExt cx="1893300" cy="1669575"/>
            </a:xfrm>
          </p:grpSpPr>
          <p:sp>
            <p:nvSpPr>
              <p:cNvPr id="43" name="Google Shape;96;p15">
                <a:extLst>
                  <a:ext uri="{FF2B5EF4-FFF2-40B4-BE49-F238E27FC236}">
                    <a16:creationId xmlns:a16="http://schemas.microsoft.com/office/drawing/2014/main" id="{45531309-A105-4019-AF83-022A666BEE71}"/>
                  </a:ext>
                </a:extLst>
              </p:cNvPr>
              <p:cNvSpPr/>
              <p:nvPr/>
            </p:nvSpPr>
            <p:spPr>
              <a:xfrm>
                <a:off x="7779850" y="2993300"/>
                <a:ext cx="230100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804" extrusionOk="0">
                    <a:moveTo>
                      <a:pt x="7096" y="0"/>
                    </a:moveTo>
                    <a:cubicBezTo>
                      <a:pt x="2810" y="2143"/>
                      <a:pt x="0" y="6549"/>
                      <a:pt x="0" y="11514"/>
                    </a:cubicBezTo>
                    <a:lnTo>
                      <a:pt x="0" y="44803"/>
                    </a:lnTo>
                    <a:lnTo>
                      <a:pt x="2179" y="44803"/>
                    </a:lnTo>
                    <a:lnTo>
                      <a:pt x="2179" y="11514"/>
                    </a:lnTo>
                    <a:cubicBezTo>
                      <a:pt x="2179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lv-LV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4" name="Google Shape;97;p15">
                <a:extLst>
                  <a:ext uri="{FF2B5EF4-FFF2-40B4-BE49-F238E27FC236}">
                    <a16:creationId xmlns:a16="http://schemas.microsoft.com/office/drawing/2014/main" id="{5594A65B-458A-4138-8A4D-99225A6BDB87}"/>
                  </a:ext>
                </a:extLst>
              </p:cNvPr>
              <p:cNvSpPr/>
              <p:nvPr/>
            </p:nvSpPr>
            <p:spPr>
              <a:xfrm>
                <a:off x="7016350" y="2443825"/>
                <a:ext cx="1240350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14" h="23563" extrusionOk="0">
                    <a:moveTo>
                      <a:pt x="1" y="0"/>
                    </a:moveTo>
                    <a:cubicBezTo>
                      <a:pt x="4620" y="1917"/>
                      <a:pt x="7871" y="6477"/>
                      <a:pt x="7871" y="11788"/>
                    </a:cubicBezTo>
                    <a:cubicBezTo>
                      <a:pt x="7871" y="17098"/>
                      <a:pt x="4620" y="21646"/>
                      <a:pt x="1" y="23563"/>
                    </a:cubicBezTo>
                    <a:lnTo>
                      <a:pt x="37827" y="23563"/>
                    </a:lnTo>
                    <a:cubicBezTo>
                      <a:pt x="44340" y="23563"/>
                      <a:pt x="49614" y="18288"/>
                      <a:pt x="49614" y="11788"/>
                    </a:cubicBezTo>
                    <a:cubicBezTo>
                      <a:pt x="49614" y="5275"/>
                      <a:pt x="44340" y="0"/>
                      <a:pt x="37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n</a:t>
                </a: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o</a:t>
                </a:r>
                <a:endParaRPr lang="en-US" sz="1400">
                  <a:solidFill>
                    <a:srgbClr val="FFFFFF"/>
                  </a:solidFill>
                  <a:latin typeface="Verdana"/>
                  <a:ea typeface="Verdana"/>
                  <a:cs typeface="Fira Sans Extra Condensed"/>
                  <a:sym typeface="Fira Sans Extra Condensed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 </a:t>
                </a:r>
                <a:r>
                  <a:rPr lang="en-US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14.09.2024</a:t>
                </a:r>
                <a:r>
                  <a:rPr lang="lv-LV" sz="1400">
                    <a:solidFill>
                      <a:srgbClr val="FFFFFF"/>
                    </a:solidFill>
                    <a:latin typeface="Verdana"/>
                    <a:ea typeface="Verdana"/>
                    <a:cs typeface="Fira Sans Extra Condensed"/>
                    <a:sym typeface="Fira Sans Extra Condensed"/>
                  </a:rPr>
                  <a:t>.</a:t>
                </a:r>
                <a:endParaRPr lang="lv-LV" sz="1400">
                  <a:solidFill>
                    <a:srgbClr val="FFFFFF"/>
                  </a:solidFill>
                  <a:latin typeface="Verdana"/>
                  <a:ea typeface="Verdana"/>
                  <a:cs typeface="Fira Sans Extra Condensed"/>
                </a:endParaRPr>
              </a:p>
            </p:txBody>
          </p:sp>
          <p:sp>
            <p:nvSpPr>
              <p:cNvPr id="48" name="Google Shape;101;p15">
                <a:extLst>
                  <a:ext uri="{FF2B5EF4-FFF2-40B4-BE49-F238E27FC236}">
                    <a16:creationId xmlns:a16="http://schemas.microsoft.com/office/drawing/2014/main" id="{C2D06777-7487-4E9C-93A1-F3C8DFE85F1C}"/>
                  </a:ext>
                </a:extLst>
              </p:cNvPr>
              <p:cNvSpPr txBox="1"/>
              <p:nvPr/>
            </p:nvSpPr>
            <p:spPr>
              <a:xfrm>
                <a:off x="6363400" y="3277794"/>
                <a:ext cx="1401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v-LV" sz="140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ira Sans Extra Condensed Medium"/>
                    <a:sym typeface="Fira Sans Extra Condensed Medium"/>
                  </a:rPr>
                  <a:t>Līguma vai vienošanās slēgšana </a:t>
                </a: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018DBAB-18CB-469B-92B7-5DF66B87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093" y="4791160"/>
            <a:ext cx="375613" cy="4993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3A40438-C122-42D9-B871-DD2A2BF1B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177" y="1659092"/>
            <a:ext cx="442914" cy="5888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B5CE438-B1D8-4A7E-8626-E1555C63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138" y="1678292"/>
            <a:ext cx="619160" cy="502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77ADE-2F3F-4786-A139-5CA5953448E3}"/>
              </a:ext>
            </a:extLst>
          </p:cNvPr>
          <p:cNvSpPr txBox="1"/>
          <p:nvPr/>
        </p:nvSpPr>
        <p:spPr>
          <a:xfrm>
            <a:off x="497393" y="5785550"/>
            <a:ext cx="11115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300" i="0" u="none" strike="noStrike" kern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lv-LV" sz="1300" i="0" u="none" strike="noStrike" kern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Administratīvā procesa likuma 64. panta pirmā daļa paredz, ka CFLA lēmumu par administratīvā akta izdošanu pieņem viena mēneša laikā no projektu iesniegumu iesniegšanas beigu termiņa</a:t>
            </a:r>
            <a:r>
              <a:rPr lang="en-US" sz="13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300" err="1">
                <a:latin typeface="Verdana" panose="020B0604030504040204" pitchFamily="34" charset="0"/>
                <a:ea typeface="Verdana" panose="020B0604030504040204" pitchFamily="34" charset="0"/>
              </a:rPr>
              <a:t>taču</a:t>
            </a:r>
            <a:r>
              <a:rPr lang="en-US" sz="1300">
                <a:latin typeface="Verdana" panose="020B0604030504040204" pitchFamily="34" charset="0"/>
                <a:ea typeface="Verdana" panose="020B0604030504040204" pitchFamily="34" charset="0"/>
              </a:rPr>
              <a:t> v</a:t>
            </a:r>
            <a:r>
              <a:rPr lang="lv-LV" sz="1300" b="0" i="0" u="none" strike="noStrike" kern="120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ērtēšanas</a:t>
            </a:r>
            <a:r>
              <a:rPr lang="lv-LV" sz="1300" b="0" i="0" u="none" strike="noStrike" kern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termiņš var tikt pagarināts līdz četriem mēnešiem no projektu iesniegumu iesniegšanas brīža, par to paziņojot iesniedzējiem</a:t>
            </a:r>
            <a:r>
              <a:rPr lang="en-US" sz="1300" b="0" i="0" u="none" strike="noStrike" kern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3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13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lv-LV" sz="13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ērtēšanas</a:t>
            </a:r>
            <a:r>
              <a:rPr lang="lv-LV" sz="13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komisija lemj par termiņu, atkarībā no nepieciešamo precizējumu apjoma</a:t>
            </a:r>
            <a:endParaRPr lang="lv-LV" sz="13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C2D82-092F-2168-6DAB-931CF346C08D}"/>
              </a:ext>
            </a:extLst>
          </p:cNvPr>
          <p:cNvSpPr txBox="1"/>
          <p:nvPr/>
        </p:nvSpPr>
        <p:spPr>
          <a:xfrm>
            <a:off x="369881" y="2375565"/>
            <a:ext cx="2551724" cy="3450431"/>
          </a:xfrm>
          <a:prstGeom prst="roundRect">
            <a:avLst/>
          </a:prstGeom>
          <a:solidFill>
            <a:srgbClr val="0122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Verdana"/>
                <a:ea typeface="Verdana"/>
              </a:rPr>
              <a:t> 20.03.2024.</a:t>
            </a:r>
          </a:p>
          <a:p>
            <a:pPr algn="ctr"/>
            <a:r>
              <a:rPr lang="en-US" sz="1600" err="1">
                <a:solidFill>
                  <a:schemeClr val="bg1"/>
                </a:solidFill>
                <a:latin typeface="Verdana"/>
                <a:ea typeface="Verdana"/>
              </a:rPr>
              <a:t>izsludināta</a:t>
            </a:r>
            <a:r>
              <a:rPr lang="en-US" sz="160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n-US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Verdana"/>
                <a:ea typeface="Verdana"/>
              </a:rPr>
              <a:t>PI </a:t>
            </a:r>
            <a:r>
              <a:rPr lang="en-US" sz="1600" err="1">
                <a:solidFill>
                  <a:schemeClr val="bg1"/>
                </a:solidFill>
                <a:latin typeface="Verdana"/>
                <a:ea typeface="Verdana"/>
              </a:rPr>
              <a:t>atlase</a:t>
            </a:r>
            <a:endParaRPr lang="en-US" sz="1600">
              <a:solidFill>
                <a:schemeClr val="bg1"/>
              </a:solidFill>
              <a:latin typeface="Verdana"/>
              <a:ea typeface="Verdana"/>
            </a:endParaRPr>
          </a:p>
          <a:p>
            <a:pPr algn="ctr"/>
            <a:endParaRPr lang="en-US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b="1">
                <a:solidFill>
                  <a:schemeClr val="bg1"/>
                </a:solidFill>
                <a:latin typeface="Verdana"/>
                <a:ea typeface="Verdana"/>
              </a:rPr>
              <a:t>CFLA </a:t>
            </a:r>
            <a:r>
              <a:rPr lang="en-US" sz="1200" b="1" err="1">
                <a:solidFill>
                  <a:schemeClr val="bg1"/>
                </a:solidFill>
                <a:latin typeface="Verdana"/>
                <a:ea typeface="Verdana"/>
              </a:rPr>
              <a:t>tīmekļvietnē</a:t>
            </a:r>
            <a:r>
              <a:rPr lang="en-US" sz="1200" b="1">
                <a:solidFill>
                  <a:schemeClr val="bg1"/>
                </a:solidFill>
                <a:latin typeface="Verdana"/>
                <a:ea typeface="Verdana"/>
              </a:rPr>
              <a:t>:</a:t>
            </a:r>
          </a:p>
          <a:p>
            <a:r>
              <a:rPr lang="en-US" sz="1200" i="1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2.2.1.5.i. Mācības mediju nozares speciālistu digitālās kompetences un zināšanu pilnveidošanai | Centrālā finanšu un līgumu aģentūra (cfla.gov.lv)</a:t>
            </a:r>
            <a:endParaRPr lang="en-US" i="1">
              <a:solidFill>
                <a:schemeClr val="bg1"/>
              </a:solidFill>
              <a:cs typeface="Times New Roman"/>
            </a:endParaRPr>
          </a:p>
          <a:p>
            <a:pPr algn="l" defTabSz="939575" rtl="0" eaLnBrk="1" latinLnBrk="0" hangingPunct="1"/>
            <a:endParaRPr lang="en-US" sz="1200" b="1" kern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defTabSz="939575" rtl="0" eaLnBrk="1" latinLnBrk="0" hangingPunct="1"/>
            <a:r>
              <a:rPr lang="en-US" sz="1200" b="1" kern="1200">
                <a:solidFill>
                  <a:schemeClr val="bg1"/>
                </a:solidFill>
                <a:latin typeface="Verdana"/>
                <a:ea typeface="Verdana"/>
              </a:rPr>
              <a:t>ES fondu </a:t>
            </a:r>
            <a:r>
              <a:rPr lang="en-US" sz="1200" b="1" kern="1200" err="1">
                <a:solidFill>
                  <a:schemeClr val="bg1"/>
                </a:solidFill>
                <a:latin typeface="Verdana"/>
                <a:ea typeface="Verdana"/>
              </a:rPr>
              <a:t>tīmekļvietnē</a:t>
            </a:r>
            <a:r>
              <a:rPr lang="en-US" sz="1200" b="1" kern="1200">
                <a:solidFill>
                  <a:schemeClr val="bg1"/>
                </a:solidFill>
                <a:latin typeface="Verdana"/>
                <a:ea typeface="Verdana"/>
              </a:rPr>
              <a:t>:</a:t>
            </a:r>
          </a:p>
          <a:p>
            <a:r>
              <a:rPr lang="en-US" sz="1200" i="1">
                <a:solidFill>
                  <a:schemeClr val="bg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2.2.1.5.i. Mācības mediju nozares speciālistu digitālās kompetences un zināšanu pilnveidošanai - ES fondi</a:t>
            </a:r>
            <a:endParaRPr lang="lv-LV" i="1">
              <a:solidFill>
                <a:schemeClr val="bg1"/>
              </a:solidFill>
            </a:endParaRPr>
          </a:p>
        </p:txBody>
      </p:sp>
      <p:sp>
        <p:nvSpPr>
          <p:cNvPr id="10" name="Google Shape;75;p15">
            <a:extLst>
              <a:ext uri="{FF2B5EF4-FFF2-40B4-BE49-F238E27FC236}">
                <a16:creationId xmlns:a16="http://schemas.microsoft.com/office/drawing/2014/main" id="{DAB48A65-B1A3-4118-E318-0C3C6AF85843}"/>
              </a:ext>
            </a:extLst>
          </p:cNvPr>
          <p:cNvSpPr/>
          <p:nvPr/>
        </p:nvSpPr>
        <p:spPr>
          <a:xfrm>
            <a:off x="5274653" y="4961269"/>
            <a:ext cx="346900" cy="333600"/>
          </a:xfrm>
          <a:custGeom>
            <a:avLst/>
            <a:gdLst/>
            <a:ahLst/>
            <a:cxnLst/>
            <a:rect l="l" t="t" r="r" b="b"/>
            <a:pathLst>
              <a:path w="10407" h="10008" extrusionOk="0">
                <a:moveTo>
                  <a:pt x="4507" y="611"/>
                </a:moveTo>
                <a:cubicBezTo>
                  <a:pt x="5403" y="611"/>
                  <a:pt x="6299" y="953"/>
                  <a:pt x="6977" y="1638"/>
                </a:cubicBezTo>
                <a:cubicBezTo>
                  <a:pt x="8335" y="2995"/>
                  <a:pt x="8335" y="5222"/>
                  <a:pt x="6977" y="6579"/>
                </a:cubicBezTo>
                <a:cubicBezTo>
                  <a:pt x="6299" y="7258"/>
                  <a:pt x="5403" y="7597"/>
                  <a:pt x="4507" y="7597"/>
                </a:cubicBezTo>
                <a:cubicBezTo>
                  <a:pt x="3611" y="7597"/>
                  <a:pt x="2715" y="7258"/>
                  <a:pt x="2036" y="6579"/>
                </a:cubicBezTo>
                <a:cubicBezTo>
                  <a:pt x="667" y="5222"/>
                  <a:pt x="667" y="2995"/>
                  <a:pt x="2036" y="1638"/>
                </a:cubicBezTo>
                <a:cubicBezTo>
                  <a:pt x="2715" y="953"/>
                  <a:pt x="3611" y="611"/>
                  <a:pt x="4507" y="611"/>
                </a:cubicBezTo>
                <a:close/>
                <a:moveTo>
                  <a:pt x="8299" y="7365"/>
                </a:moveTo>
                <a:lnTo>
                  <a:pt x="9537" y="8603"/>
                </a:lnTo>
                <a:lnTo>
                  <a:pt x="9002" y="9139"/>
                </a:lnTo>
                <a:lnTo>
                  <a:pt x="7763" y="7901"/>
                </a:lnTo>
                <a:lnTo>
                  <a:pt x="8299" y="7365"/>
                </a:lnTo>
                <a:close/>
                <a:moveTo>
                  <a:pt x="4507" y="1"/>
                </a:moveTo>
                <a:cubicBezTo>
                  <a:pt x="3456" y="1"/>
                  <a:pt x="2405" y="400"/>
                  <a:pt x="1608" y="1197"/>
                </a:cubicBezTo>
                <a:cubicBezTo>
                  <a:pt x="0" y="2805"/>
                  <a:pt x="0" y="5412"/>
                  <a:pt x="1608" y="7008"/>
                </a:cubicBezTo>
                <a:cubicBezTo>
                  <a:pt x="2404" y="7811"/>
                  <a:pt x="3452" y="8210"/>
                  <a:pt x="4502" y="8210"/>
                </a:cubicBezTo>
                <a:cubicBezTo>
                  <a:pt x="5445" y="8210"/>
                  <a:pt x="6390" y="7888"/>
                  <a:pt x="7156" y="7246"/>
                </a:cubicBezTo>
                <a:lnTo>
                  <a:pt x="7358" y="7448"/>
                </a:lnTo>
                <a:lnTo>
                  <a:pt x="6894" y="7901"/>
                </a:lnTo>
                <a:lnTo>
                  <a:pt x="9002" y="10008"/>
                </a:lnTo>
                <a:lnTo>
                  <a:pt x="10406" y="8603"/>
                </a:lnTo>
                <a:lnTo>
                  <a:pt x="8299" y="6496"/>
                </a:lnTo>
                <a:lnTo>
                  <a:pt x="7835" y="6960"/>
                </a:lnTo>
                <a:lnTo>
                  <a:pt x="7644" y="6758"/>
                </a:lnTo>
                <a:cubicBezTo>
                  <a:pt x="9002" y="5150"/>
                  <a:pt x="8930" y="2721"/>
                  <a:pt x="7406" y="1197"/>
                </a:cubicBezTo>
                <a:cubicBezTo>
                  <a:pt x="6608" y="400"/>
                  <a:pt x="5558" y="1"/>
                  <a:pt x="4507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9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21E3C13-1993-79D2-244A-E3A7E89BA9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7DCC61-2AD7-4D45-8FA6-2D106BDAF2C1}" type="slidenum">
              <a:rPr lang="lv-LV" altLang="lv-LV" smtClean="0">
                <a:ea typeface="Verdana" panose="020B0604030504040204" pitchFamily="34" charset="0"/>
              </a:rPr>
              <a:pPr/>
              <a:t>4</a:t>
            </a:fld>
            <a:endParaRPr lang="lv-LV" altLang="lv-LV">
              <a:ea typeface="Verdana" panose="020B060403050404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51F481F-0E97-CC1F-6CD7-823ADB04A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494515"/>
              </p:ext>
            </p:extLst>
          </p:nvPr>
        </p:nvGraphicFramePr>
        <p:xfrm>
          <a:off x="1188480" y="719666"/>
          <a:ext cx="109097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DA5B03-1B2E-2830-9E16-3C2C3CC39592}"/>
              </a:ext>
            </a:extLst>
          </p:cNvPr>
          <p:cNvSpPr txBox="1"/>
          <p:nvPr/>
        </p:nvSpPr>
        <p:spPr>
          <a:xfrm>
            <a:off x="1190295" y="4294371"/>
            <a:ext cx="1190298" cy="2226350"/>
          </a:xfrm>
          <a:prstGeom prst="roundRect">
            <a:avLst/>
          </a:prstGeom>
          <a:solidFill>
            <a:srgbClr val="CCCFD7"/>
          </a:solidFill>
          <a:ln w="9525" cap="flat" cmpd="sng" algn="ctr">
            <a:solidFill>
              <a:srgbClr val="012269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</a:t>
            </a:r>
            <a:r>
              <a:rPr lang="lv-LV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atbilst kādam no izslēgšanas kritērijiem (saņem vērtējumu “Jā”), </a:t>
            </a:r>
            <a:r>
              <a:rPr lang="lv-LV" sz="11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vērtēšanu neturpina</a:t>
            </a:r>
            <a:r>
              <a:rPr lang="en-US" sz="11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1100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lēmums</a:t>
            </a:r>
            <a:r>
              <a:rPr lang="en-US" sz="11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en-US" sz="1100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noraidīšanu</a:t>
            </a:r>
            <a:endParaRPr lang="lv-LV" sz="11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87C1C-AAC7-7EF3-9E23-EC2A9CEEB1D3}"/>
              </a:ext>
            </a:extLst>
          </p:cNvPr>
          <p:cNvSpPr txBox="1"/>
          <p:nvPr/>
        </p:nvSpPr>
        <p:spPr>
          <a:xfrm>
            <a:off x="2792817" y="4376307"/>
            <a:ext cx="1190297" cy="2067788"/>
          </a:xfrm>
          <a:prstGeom prst="roundRect">
            <a:avLst/>
          </a:prstGeom>
          <a:solidFill>
            <a:srgbClr val="CCCFD7"/>
          </a:solidFill>
          <a:ln w="9525" cap="flat" cmpd="sng" algn="ctr">
            <a:solidFill>
              <a:srgbClr val="012269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 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neatbilst kritērija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prasībām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(saņem vērtējumu “</a:t>
            </a:r>
            <a:r>
              <a:rPr lang="en-US" sz="11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Nē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”), </a:t>
            </a:r>
            <a:r>
              <a:rPr lang="lv-LV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vērtēšanu neturpina</a:t>
            </a:r>
            <a:r>
              <a:rPr lang="en-US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1100" b="0" i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lēmums</a:t>
            </a:r>
            <a:r>
              <a:rPr lang="en-US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en-US" sz="1100" b="0" i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noraidīšanu</a:t>
            </a:r>
            <a:endParaRPr lang="lv-LV" sz="11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13219-63BC-1F8D-327F-598E6C29173D}"/>
              </a:ext>
            </a:extLst>
          </p:cNvPr>
          <p:cNvSpPr txBox="1"/>
          <p:nvPr/>
        </p:nvSpPr>
        <p:spPr>
          <a:xfrm>
            <a:off x="4395338" y="4294371"/>
            <a:ext cx="1190297" cy="2067788"/>
          </a:xfrm>
          <a:prstGeom prst="roundRect">
            <a:avLst/>
          </a:prstGeom>
          <a:solidFill>
            <a:srgbClr val="CCCFD7"/>
          </a:solidFill>
          <a:ln w="9525" cap="flat" cmpd="sng" algn="ctr">
            <a:solidFill>
              <a:srgbClr val="012269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 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neatbilst kritērij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en-US" sz="11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prasībām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saņem 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 </a:t>
            </a:r>
            <a:r>
              <a:rPr lang="en-US" sz="11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punktu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skaitu</a:t>
            </a:r>
            <a:r>
              <a:rPr lang="lv-LV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lv-LV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vērtēšanu neturpina</a:t>
            </a:r>
            <a:r>
              <a:rPr lang="en-US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1100" b="0" i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lēmums</a:t>
            </a:r>
            <a:r>
              <a:rPr lang="en-US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en-US" sz="1100" b="0" i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noraidīšanu</a:t>
            </a:r>
            <a:endParaRPr lang="lv-LV" sz="11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E872E-1BB6-523E-890F-D517D9569C37}"/>
              </a:ext>
            </a:extLst>
          </p:cNvPr>
          <p:cNvSpPr txBox="1"/>
          <p:nvPr/>
        </p:nvSpPr>
        <p:spPr>
          <a:xfrm>
            <a:off x="7527019" y="4736822"/>
            <a:ext cx="1190297" cy="1888688"/>
          </a:xfrm>
          <a:prstGeom prst="roundRect">
            <a:avLst/>
          </a:prstGeom>
          <a:solidFill>
            <a:srgbClr val="CCCFD7"/>
          </a:solidFill>
          <a:ln w="9525" cap="flat" cmpd="sng" algn="ctr">
            <a:solidFill>
              <a:srgbClr val="012269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PI, </a:t>
            </a:r>
            <a:r>
              <a:rPr lang="en-US" sz="1100" b="0" i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kuram</a:t>
            </a:r>
            <a:r>
              <a:rPr lang="en-US" sz="1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pēc</a:t>
            </a:r>
            <a:r>
              <a:rPr lang="en-US" sz="1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rindošanas</a:t>
            </a:r>
            <a:r>
              <a:rPr lang="en-US" sz="1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finansējums</a:t>
            </a:r>
            <a:r>
              <a:rPr lang="en-US" sz="1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nav </a:t>
            </a:r>
            <a:r>
              <a:rPr lang="en-US" sz="11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pietiekams</a:t>
            </a:r>
            <a:r>
              <a:rPr lang="en-US" sz="1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lv-LV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vērtēšanu neturpina</a:t>
            </a:r>
            <a:r>
              <a:rPr lang="en-US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1100" b="0" i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lēmums</a:t>
            </a:r>
            <a:r>
              <a:rPr lang="en-US" sz="1100" b="0" i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en-US" sz="1100" b="0" i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noraidīšanu</a:t>
            </a:r>
            <a:endParaRPr lang="lv-LV" sz="11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9AD7EF3A-3D53-B414-3DD6-848D1F4E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44" y="601124"/>
            <a:ext cx="8810625" cy="773112"/>
          </a:xfrm>
        </p:spPr>
        <p:txBody>
          <a:bodyPr>
            <a:normAutofit/>
          </a:bodyPr>
          <a:lstStyle/>
          <a:p>
            <a:r>
              <a:rPr lang="lv-LV" altLang="lv-LV" sz="3200">
                <a:solidFill>
                  <a:srgbClr val="012269"/>
                </a:solidFill>
              </a:rPr>
              <a:t>Atlases process</a:t>
            </a:r>
            <a:r>
              <a:rPr lang="en-US" altLang="lv-LV" sz="3200">
                <a:solidFill>
                  <a:srgbClr val="012269"/>
                </a:solidFill>
              </a:rPr>
              <a:t> - </a:t>
            </a:r>
            <a:r>
              <a:rPr lang="en-US" altLang="lv-LV" sz="3200" err="1">
                <a:solidFill>
                  <a:srgbClr val="012269"/>
                </a:solidFill>
              </a:rPr>
              <a:t>vērtēšana</a:t>
            </a:r>
            <a:endParaRPr lang="lv-LV" altLang="lv-LV" sz="3200">
              <a:solidFill>
                <a:srgbClr val="012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21E3C13-1993-79D2-244A-E3A7E89BA9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7DCC61-2AD7-4D45-8FA6-2D106BDAF2C1}" type="slidenum">
              <a:rPr lang="lv-LV" altLang="lv-LV" smtClean="0">
                <a:ea typeface="Verdana" panose="020B0604030504040204" pitchFamily="34" charset="0"/>
              </a:rPr>
              <a:pPr/>
              <a:t>5</a:t>
            </a:fld>
            <a:endParaRPr lang="lv-LV" altLang="lv-LV">
              <a:ea typeface="Verdana" panose="020B0604030504040204" pitchFamily="34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9AD7EF3A-3D53-B414-3DD6-848D1F4E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74" y="1095702"/>
            <a:ext cx="8810625" cy="773112"/>
          </a:xfrm>
        </p:spPr>
        <p:txBody>
          <a:bodyPr>
            <a:normAutofit/>
          </a:bodyPr>
          <a:lstStyle/>
          <a:p>
            <a:r>
              <a:rPr lang="lv-LV" altLang="lv-LV" sz="3200">
                <a:solidFill>
                  <a:srgbClr val="012269"/>
                </a:solidFill>
              </a:rPr>
              <a:t>Atlases process</a:t>
            </a:r>
            <a:r>
              <a:rPr lang="en-US" altLang="lv-LV" sz="3200">
                <a:solidFill>
                  <a:srgbClr val="012269"/>
                </a:solidFill>
              </a:rPr>
              <a:t> – </a:t>
            </a:r>
            <a:r>
              <a:rPr lang="en-US" altLang="lv-LV" sz="3200" err="1">
                <a:solidFill>
                  <a:srgbClr val="012269"/>
                </a:solidFill>
              </a:rPr>
              <a:t>rindošana</a:t>
            </a:r>
            <a:endParaRPr lang="lv-LV" altLang="lv-LV" sz="3200">
              <a:solidFill>
                <a:srgbClr val="01226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AB12E-15FC-1ED6-EDB3-D3B552099C1B}"/>
              </a:ext>
            </a:extLst>
          </p:cNvPr>
          <p:cNvSpPr txBox="1"/>
          <p:nvPr/>
        </p:nvSpPr>
        <p:spPr>
          <a:xfrm>
            <a:off x="636738" y="2028357"/>
            <a:ext cx="3052393" cy="4770537"/>
          </a:xfrm>
          <a:prstGeom prst="rect">
            <a:avLst/>
          </a:prstGeom>
          <a:solidFill>
            <a:srgbClr val="012269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v-LV" sz="16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PI, kuri: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neatbilst </a:t>
            </a: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izslēgšanas kritērijiem</a:t>
            </a: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 </a:t>
            </a:r>
            <a:endParaRPr lang="lv-LV" sz="16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Nr.1.1, Nr. 1.2</a:t>
            </a: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 </a:t>
            </a: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 –</a:t>
            </a:r>
          </a:p>
          <a:p>
            <a:pPr algn="ctr"/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vērtējums “Nē”</a:t>
            </a:r>
            <a:endParaRPr lang="lv-LV" sz="16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atbilst </a:t>
            </a: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izslēdzošajam vispārīgajam atbilstības kritērijam</a:t>
            </a: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 </a:t>
            </a:r>
            <a:endParaRPr lang="lv-LV" sz="16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Nr. </a:t>
            </a: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2.3 un izslēdzošajam specifiskajam atbilstības kritērijam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lv-LV" sz="16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3.2</a:t>
            </a: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– vērtējums “Jā”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sasniedz noteikto minimālo punktu skaitu kvalitātes kritērijos</a:t>
            </a:r>
            <a:endParaRPr lang="lv-LV" sz="16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pPr algn="ctr"/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Nr.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4.2-4.6</a:t>
            </a:r>
            <a:endParaRPr lang="lv-LV" sz="1600" b="0" i="0" dirty="0">
              <a:solidFill>
                <a:schemeClr val="bg1"/>
              </a:solidFill>
              <a:effectLst/>
              <a:latin typeface="Verdana"/>
              <a:ea typeface="Verdana"/>
              <a:cs typeface="Arial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ir izvērtēti atbilstoši kvalitātes kritērij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am </a:t>
            </a:r>
            <a:r>
              <a:rPr lang="lv-LV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Nr. 4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Verdana"/>
                <a:ea typeface="Verdana"/>
                <a:cs typeface="Arial"/>
              </a:rPr>
              <a:t>.1</a:t>
            </a:r>
            <a:endParaRPr lang="lv-LV" sz="16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40C53-EC9E-59A5-BAB4-5F0CB51D5A3B}"/>
              </a:ext>
            </a:extLst>
          </p:cNvPr>
          <p:cNvSpPr txBox="1"/>
          <p:nvPr/>
        </p:nvSpPr>
        <p:spPr>
          <a:xfrm>
            <a:off x="3925476" y="1688520"/>
            <a:ext cx="794582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g-Cyrl-TJ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Tiek sarindoti prioritārā secībā, </a:t>
            </a:r>
            <a:r>
              <a:rPr lang="tg-Cyrl-TJ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lai noteiktu, vai investīcijas ietvaros ir pieejams finansējums projekta īstenošanai. </a:t>
            </a:r>
          </a:p>
          <a:p>
            <a:pPr algn="just"/>
            <a:endParaRPr lang="en-US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g-Cyrl-TJ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Prioritārā secība tiek veidota, ievērojot nosacījumu, ka, ja vairākiem PI ir piešķirts vienāds punktu skaits, tad </a:t>
            </a:r>
            <a:r>
              <a:rPr lang="tg-Cyrl-TJ" sz="1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prioritāri ir atbalstāms PI, kas saņēmis lielāku punktu skaitu kvalitātes kritērijā</a:t>
            </a:r>
            <a:r>
              <a:rPr lang="tg-Cyrl-TJ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6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tg-Cyrl-TJ" sz="16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0" i="0" dirty="0">
                <a:solidFill>
                  <a:srgbClr val="000000"/>
                </a:solidFill>
                <a:effectLst/>
                <a:latin typeface="WordVisi_MSFontService"/>
              </a:rPr>
              <a:t>Nr. 4.5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 k</a:t>
            </a:r>
            <a:r>
              <a:rPr lang="lv-LV" sz="1600" b="0" i="0" dirty="0" err="1">
                <a:solidFill>
                  <a:srgbClr val="000000"/>
                </a:solidFill>
                <a:effectLst/>
                <a:latin typeface="WordVisi_MSFontService"/>
              </a:rPr>
              <a:t>ompetenču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WordVisi_MSFontService"/>
              </a:rPr>
              <a:t> centra darbības stratēģijas saturs apliecina projekta iesniedzēja izpratni par plānoto mediju nozares uzņēmumu attīstības veicināšanu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 (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WordVisi_MSFontService"/>
              </a:rPr>
              <a:t>atbilstoši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WordVisi_MSFontService"/>
              </a:rPr>
              <a:t>četriem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 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WordVisi_MSFontService"/>
              </a:rPr>
              <a:t>apakškritērijiem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)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WordVisi_MSFontService"/>
              </a:rPr>
              <a:t>,</a:t>
            </a:r>
            <a:endParaRPr lang="en-US" sz="1600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pPr algn="just"/>
            <a:endParaRPr lang="en-US" sz="1600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0" i="0" dirty="0">
                <a:solidFill>
                  <a:srgbClr val="000000"/>
                </a:solidFill>
                <a:effectLst/>
                <a:latin typeface="WordVisi_MSFontService"/>
              </a:rPr>
              <a:t>Ja arī par kvalitātes kritēriju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 4.5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WordVisi_MSFontService"/>
              </a:rPr>
              <a:t> piešķirts vienāds punktu skaits, priekšroku dod projekta iesniegumam, kuram lielāks punktu skaits piešķirts kvalitātes kritērijā Nr. 4.6.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 (k</a:t>
            </a:r>
            <a:r>
              <a:rPr lang="lv-LV" sz="1600" dirty="0" err="1">
                <a:solidFill>
                  <a:srgbClr val="000000"/>
                </a:solidFill>
                <a:latin typeface="WordVisi_MSFontService"/>
              </a:rPr>
              <a:t>ompetenču</a:t>
            </a:r>
            <a:r>
              <a:rPr lang="lv-LV" sz="1600" dirty="0">
                <a:solidFill>
                  <a:srgbClr val="000000"/>
                </a:solidFill>
                <a:latin typeface="WordVisi_MSFontService"/>
              </a:rPr>
              <a:t> centra darbības stratēģijas saturs apliecina plānoto projekta ietekmi uz gala labuma guvēju konkurētspējas paaugstināšanu</a:t>
            </a:r>
            <a:r>
              <a:rPr lang="en-US" sz="1600" dirty="0">
                <a:solidFill>
                  <a:srgbClr val="000000"/>
                </a:solidFill>
                <a:latin typeface="WordVisi_MSFontService"/>
              </a:rPr>
              <a:t>)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WordVisi_MSFontService"/>
              </a:rPr>
              <a:t>,</a:t>
            </a:r>
          </a:p>
          <a:p>
            <a:pPr algn="just"/>
            <a:endParaRPr lang="en-US" sz="1600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000000"/>
                </a:solidFill>
                <a:latin typeface="WordVisi_MSFontService"/>
              </a:rPr>
              <a:t>Ja arī kvalitātes kritērijā Nr. 4.6. ir vienāds punktu skaits, priekšroku dod projekta iesniegumam, kuram lielāks punktu skaits piešķirts par kvalitātes kritērija Nr. 4.4. izpildi</a:t>
            </a:r>
            <a:r>
              <a:rPr lang="en-US" sz="1600" dirty="0">
                <a:solidFill>
                  <a:srgbClr val="000000"/>
                </a:solidFill>
                <a:latin typeface="WordVisi_MSFontService"/>
              </a:rPr>
              <a:t> (</a:t>
            </a:r>
            <a:r>
              <a:rPr lang="lv-LV" sz="1600" dirty="0">
                <a:solidFill>
                  <a:srgbClr val="000000"/>
                </a:solidFill>
                <a:latin typeface="WordVisi_MSFontService"/>
              </a:rPr>
              <a:t>Projekta iesniedzēja pieredze kompetenču centra darbības stratēģijas īstenošanas jomā.</a:t>
            </a:r>
            <a:r>
              <a:rPr lang="en-US" sz="1600">
                <a:solidFill>
                  <a:srgbClr val="000000"/>
                </a:solidFill>
                <a:latin typeface="WordVisi_MSFontService"/>
              </a:rPr>
              <a:t>)</a:t>
            </a:r>
            <a:r>
              <a:rPr lang="lv-LV" sz="1600">
                <a:solidFill>
                  <a:srgbClr val="000000"/>
                </a:solidFill>
                <a:latin typeface="WordVisi_MSFontService"/>
              </a:rPr>
              <a:t> </a:t>
            </a:r>
            <a:endParaRPr lang="tg-Cyrl-TJ" sz="1600" dirty="0">
              <a:solidFill>
                <a:srgbClr val="000000"/>
              </a:solidFill>
              <a:latin typeface="WordVisi_MSFontService"/>
            </a:endParaRPr>
          </a:p>
        </p:txBody>
      </p:sp>
    </p:spTree>
    <p:extLst>
      <p:ext uri="{BB962C8B-B14F-4D97-AF65-F5344CB8AC3E}">
        <p14:creationId xmlns:p14="http://schemas.microsoft.com/office/powerpoint/2010/main" val="161867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21E3C13-1993-79D2-244A-E3A7E89BA9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7DCC61-2AD7-4D45-8FA6-2D106BDAF2C1}" type="slidenum">
              <a:rPr lang="lv-LV" altLang="lv-LV" smtClean="0">
                <a:ea typeface="Verdana" panose="020B0604030504040204" pitchFamily="34" charset="0"/>
              </a:rPr>
              <a:pPr/>
              <a:t>6</a:t>
            </a:fld>
            <a:endParaRPr lang="lv-LV" altLang="lv-LV">
              <a:ea typeface="Verdana" panose="020B0604030504040204" pitchFamily="34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9AD7EF3A-3D53-B414-3DD6-848D1F4E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74" y="1095702"/>
            <a:ext cx="8810625" cy="773112"/>
          </a:xfrm>
        </p:spPr>
        <p:txBody>
          <a:bodyPr>
            <a:normAutofit fontScale="90000"/>
          </a:bodyPr>
          <a:lstStyle/>
          <a:p>
            <a:r>
              <a:rPr lang="lv-LV" altLang="lv-LV" sz="3200">
                <a:solidFill>
                  <a:srgbClr val="012269"/>
                </a:solidFill>
              </a:rPr>
              <a:t>Atlases process – lēmuma pieņemšana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54C8A3-D2BA-DCCD-ACD8-8998C6284F0E}"/>
              </a:ext>
            </a:extLst>
          </p:cNvPr>
          <p:cNvGraphicFramePr>
            <a:graphicFrameLocks noGrp="1"/>
          </p:cNvGraphicFramePr>
          <p:nvPr/>
        </p:nvGraphicFramePr>
        <p:xfrm>
          <a:off x="764628" y="1868814"/>
          <a:ext cx="1069690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131">
                  <a:extLst>
                    <a:ext uri="{9D8B030D-6E8A-4147-A177-3AD203B41FA5}">
                      <a16:colId xmlns:a16="http://schemas.microsoft.com/office/drawing/2014/main" val="2016848005"/>
                    </a:ext>
                  </a:extLst>
                </a:gridCol>
                <a:gridCol w="5178972">
                  <a:extLst>
                    <a:ext uri="{9D8B030D-6E8A-4147-A177-3AD203B41FA5}">
                      <a16:colId xmlns:a16="http://schemas.microsoft.com/office/drawing/2014/main" val="3840682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3262050257"/>
                    </a:ext>
                  </a:extLst>
                </a:gridCol>
              </a:tblGrid>
              <a:tr h="368066">
                <a:tc>
                  <a:txBody>
                    <a:bodyPr/>
                    <a:lstStyle/>
                    <a:p>
                      <a:pPr algn="ctr"/>
                      <a:r>
                        <a:rPr lang="lv-LV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Lēmumu par PI apstiprināšanu </a:t>
                      </a:r>
                    </a:p>
                    <a:p>
                      <a:pPr algn="ctr"/>
                      <a:r>
                        <a:rPr lang="lv-LV" sz="1400" b="0" kern="1200" noProof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pieņem, ja izpildīti visi nosacījumi:</a:t>
                      </a:r>
                    </a:p>
                  </a:txBody>
                  <a:tcPr>
                    <a:solidFill>
                      <a:srgbClr val="0122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Lēmumu par PI </a:t>
                      </a:r>
                    </a:p>
                    <a:p>
                      <a:pPr algn="ctr"/>
                      <a:r>
                        <a:rPr lang="lv-LV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apstiprināšanu ar nosacījumu </a:t>
                      </a:r>
                    </a:p>
                    <a:p>
                      <a:pPr algn="ctr"/>
                      <a:r>
                        <a:rPr lang="lv-LV" sz="1400" b="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pieņem, ja:</a:t>
                      </a:r>
                      <a:endParaRPr lang="lv-LV" b="0" noProof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0122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Lēmumu par PI </a:t>
                      </a:r>
                    </a:p>
                    <a:p>
                      <a:pPr algn="ctr"/>
                      <a:r>
                        <a:rPr lang="lv-LV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noraidīšanu</a:t>
                      </a:r>
                    </a:p>
                    <a:p>
                      <a:pPr algn="ctr"/>
                      <a:r>
                        <a:rPr lang="lv-LV" sz="1400" b="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pieņem, ja iestājies vismaz viens</a:t>
                      </a:r>
                      <a:r>
                        <a:rPr lang="en-US" sz="1400" b="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400" b="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 nosacījumiem:</a:t>
                      </a:r>
                      <a:endParaRPr lang="lv-LV" b="0" noProof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012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49973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 projekta iesniedzēju nav attiecināms neviens no izslēgšanas kritērijiem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projekta iesniegums atbilst projektu iesniegumu atbilstības un kvalitātes vērtēšanas kritērijiem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investīcijas ietvaros ir pieejams finansējums projekta īstenošanai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 projekta iesniedzēju nav attiecināms neviens no izslēgšanas kritērijiem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projekta iesniegums atbilst projektu iesniegumu atbilstības un kvalitātes vērtēšanas kritērijiem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investīcijas ietvaros ir pieejams finansējums projekta īstenošanai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lv-LV" sz="1200" noProof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! projekta iesniedzējam jāveic CFLA noteiktās darbības, lai projekta iesniegums pilnībā atbilstu projektu iesniegumu vērtēšanas kritērijiem un projektu varētu atbilstoši īstenot</a:t>
                      </a:r>
                    </a:p>
                    <a:p>
                      <a:pPr algn="just"/>
                      <a:endParaRPr lang="lv-LV" sz="1200" noProof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just" defTabSz="939575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lv-LV" sz="120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PI neatbilst kādam no neprecizējamajiem vērtēšanas kritērijiem vai nesaņem kvalitātes kritērijos noteikto minimāli nepieciešamo punktu skaitu;</a:t>
                      </a:r>
                    </a:p>
                    <a:p>
                      <a:pPr marL="285750" indent="-285750" algn="just" defTabSz="939575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lv-LV" sz="120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Investīcijas ietvaros nav pieejams finansējums projekta īstenošanai;</a:t>
                      </a:r>
                    </a:p>
                    <a:p>
                      <a:pPr marL="285750" indent="-285750" algn="just" defTabSz="939575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lv-LV" sz="120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kāds no lēmumā par projekta iesnieguma apstiprināšanu ar nosacījumu noteiktajiem nosacījumiem netiek izpildīts vai netiek izpildīts noteiktajā termiņā</a:t>
                      </a:r>
                    </a:p>
                    <a:p>
                      <a:pPr algn="just"/>
                      <a:endParaRPr lang="lv-LV" sz="12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61931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marL="171450" indent="-171450" algn="just" defTabSz="939575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lv-LV" sz="1200" kern="1200" noProof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Projekts tiek virzīts līguma par projekta īstenošanu slēgšanai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Ø"/>
                      </a:pPr>
                      <a:r>
                        <a:rPr lang="lv-LV" sz="120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 projekta iesniedzējs neizpilda lēmumā ietvertos nosacījumus vai neiesniedz precizēto PI lēmumā norādītajā termiņā, PI tiek uzskatīts par noraidītu</a:t>
                      </a:r>
                    </a:p>
                    <a:p>
                      <a:pPr marL="171450" marR="0" lvl="0" indent="-17145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120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 nosacījumi tiek izpildīti, CFLA izdod atzinumu par lēmumā noteikto nosacījumu izpildi, un projekts tiek virzīts līguma par projekta īstenošanu slēgšanai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lv-LV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60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95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C9551E7-386E-DB65-3221-396953B5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811" y="561868"/>
            <a:ext cx="4577149" cy="1036637"/>
          </a:xfrm>
        </p:spPr>
        <p:txBody>
          <a:bodyPr/>
          <a:lstStyle/>
          <a:p>
            <a:r>
              <a:rPr lang="lv-LV" altLang="lv-LV" sz="2800">
                <a:solidFill>
                  <a:srgbClr val="012269"/>
                </a:solidFill>
              </a:rPr>
              <a:t>Dokumenti un saites PI sagatavošanai</a:t>
            </a:r>
            <a:endParaRPr lang="lv-LV" altLang="en-US" sz="2800">
              <a:solidFill>
                <a:srgbClr val="0122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608-CF0D-B978-C6C7-7601F670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054225"/>
            <a:ext cx="6057604" cy="4373563"/>
          </a:xfrm>
        </p:spPr>
        <p:txBody>
          <a:bodyPr>
            <a:normAutofit/>
          </a:bodyPr>
          <a:lstStyle/>
          <a:p>
            <a:r>
              <a:rPr lang="en-US" altLang="en-US" sz="2200" b="1" dirty="0">
                <a:solidFill>
                  <a:schemeClr val="tx1"/>
                </a:solidFill>
                <a:hlinkClick r:id="rId3"/>
              </a:rPr>
              <a:t>Atlases </a:t>
            </a:r>
            <a:r>
              <a:rPr lang="en-US" altLang="en-US" sz="2200" b="1" dirty="0" err="1">
                <a:solidFill>
                  <a:schemeClr val="tx1"/>
                </a:solidFill>
                <a:hlinkClick r:id="rId3"/>
              </a:rPr>
              <a:t>nolikums</a:t>
            </a:r>
            <a:r>
              <a:rPr lang="lv-LV" altLang="en-US" dirty="0">
                <a:solidFill>
                  <a:schemeClr val="tx1"/>
                </a:solidFill>
              </a:rPr>
              <a:t>, t.sk.: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en-US" dirty="0">
                <a:solidFill>
                  <a:schemeClr val="tx1"/>
                </a:solidFill>
              </a:rPr>
              <a:t>Iesniedzamo dokumentu saraksts un </a:t>
            </a:r>
            <a:r>
              <a:rPr lang="lv-LV" altLang="en-US" b="1" dirty="0">
                <a:solidFill>
                  <a:schemeClr val="tx1"/>
                </a:solidFill>
              </a:rPr>
              <a:t>PI pielikum</a:t>
            </a:r>
            <a:r>
              <a:rPr lang="en-US" altLang="en-US" b="1" dirty="0">
                <a:solidFill>
                  <a:schemeClr val="tx1"/>
                </a:solidFill>
              </a:rPr>
              <a:t>a</a:t>
            </a:r>
            <a:r>
              <a:rPr lang="lv-LV" altLang="en-US" b="1" dirty="0">
                <a:solidFill>
                  <a:schemeClr val="tx1"/>
                </a:solidFill>
              </a:rPr>
              <a:t> veidne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en-US" dirty="0">
                <a:solidFill>
                  <a:schemeClr val="tx1"/>
                </a:solidFill>
              </a:rPr>
              <a:t>Projektu iesniegumu vērtēšanas </a:t>
            </a:r>
            <a:r>
              <a:rPr lang="lv-LV" altLang="en-US" b="1" dirty="0">
                <a:solidFill>
                  <a:schemeClr val="tx1"/>
                </a:solidFill>
              </a:rPr>
              <a:t>kritēriji un to piemērošanas metodika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en-US" dirty="0">
                <a:solidFill>
                  <a:schemeClr val="tx1"/>
                </a:solidFill>
              </a:rPr>
              <a:t>Projekta iesnieguma </a:t>
            </a:r>
            <a:r>
              <a:rPr lang="lv-LV" altLang="en-US" b="1" dirty="0">
                <a:solidFill>
                  <a:schemeClr val="tx1"/>
                </a:solidFill>
              </a:rPr>
              <a:t>aizpildīšanas</a:t>
            </a:r>
            <a:r>
              <a:rPr lang="lv-LV" altLang="en-US" dirty="0">
                <a:solidFill>
                  <a:schemeClr val="tx1"/>
                </a:solidFill>
              </a:rPr>
              <a:t> metodika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en-US" dirty="0">
                <a:solidFill>
                  <a:schemeClr val="tx1"/>
                </a:solidFill>
              </a:rPr>
              <a:t>Līguma par projekta īstenošanu (projekts)</a:t>
            </a:r>
          </a:p>
          <a:p>
            <a:endParaRPr lang="lv-LV" altLang="en-US" dirty="0">
              <a:solidFill>
                <a:schemeClr val="tx1"/>
              </a:solidFill>
            </a:endParaRPr>
          </a:p>
          <a:p>
            <a:r>
              <a:rPr lang="lv-LV" altLang="en-US" dirty="0">
                <a:solidFill>
                  <a:schemeClr val="tx1"/>
                </a:solidFill>
              </a:rPr>
              <a:t>+ saite uz MK noteikumiem</a:t>
            </a:r>
          </a:p>
          <a:p>
            <a:r>
              <a:rPr lang="lv-LV" altLang="en-US" dirty="0">
                <a:solidFill>
                  <a:schemeClr val="tx1"/>
                </a:solidFill>
              </a:rPr>
              <a:t>+ saite uz projektu portālu KPVIS</a:t>
            </a:r>
          </a:p>
          <a:p>
            <a:r>
              <a:rPr lang="lv-LV" altLang="en-US" dirty="0">
                <a:solidFill>
                  <a:schemeClr val="tx1"/>
                </a:solidFill>
              </a:rPr>
              <a:t>+ kontaktinformācija konsultācijām</a:t>
            </a:r>
          </a:p>
          <a:p>
            <a:endParaRPr lang="lv-LV" altLang="en-US" dirty="0">
              <a:solidFill>
                <a:schemeClr val="tx1"/>
              </a:solidFill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48D671D3-6977-02B3-9585-F9A5D53E102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46D79E-00DC-4D8B-B75C-9FDD30668D11}" type="slidenum">
              <a:rPr lang="en-US" altLang="lv-LV"/>
              <a:pPr/>
              <a:t>7</a:t>
            </a:fld>
            <a:endParaRPr lang="en-US" alt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D2383-9DB1-CE95-7187-58354F385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736" y="1415333"/>
            <a:ext cx="4151464" cy="42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68578DB-6302-1CE1-4C57-E1EF79F62EF6}"/>
              </a:ext>
            </a:extLst>
          </p:cNvPr>
          <p:cNvSpPr txBox="1">
            <a:spLocks/>
          </p:cNvSpPr>
          <p:nvPr/>
        </p:nvSpPr>
        <p:spPr bwMode="auto">
          <a:xfrm>
            <a:off x="2493706" y="272976"/>
            <a:ext cx="4606341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lv-LV" b="1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Dokumenti un saites PI sagatavošanai</a:t>
            </a:r>
            <a:endParaRPr lang="en-US" altLang="en-US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738F28-F1C4-F98F-270D-56859B52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36" y="1439091"/>
            <a:ext cx="4422315" cy="360173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82AD-9EB7-A3EE-18FD-967C9BBA1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3706" y="1435120"/>
            <a:ext cx="4606341" cy="4691063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kabineta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20.02.2024.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noteikumi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Nr.113 </a:t>
            </a:r>
          </a:p>
          <a:p>
            <a:pPr algn="ctr">
              <a:lnSpc>
                <a:spcPct val="90000"/>
              </a:lnSpc>
            </a:pP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Eiropas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Savienības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Atveseļošanas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noturības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mehānisma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2.2. 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investīciju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virziena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"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Uzņēmumu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transformācija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2.2.1.5.i. 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investīcijas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"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Mediju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nozares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uzņēmumu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transformācijas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veicināšana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pasākuma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"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Mācības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mediju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nozares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speciālistu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kompetences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zināšanu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pilnveidošanai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īstenošanas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noteikumi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  <a:p>
            <a:pPr algn="ctr">
              <a:lnSpc>
                <a:spcPct val="90000"/>
              </a:lnSpc>
            </a:pP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(MK </a:t>
            </a:r>
            <a:r>
              <a:rPr lang="en-US" sz="17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noteikumi</a:t>
            </a:r>
            <a:r>
              <a:rPr 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https://likumi.lv/ta/id/349950</a:t>
            </a:r>
            <a:r>
              <a:rPr lang="en-US" altLang="en-US" sz="17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5399" name="Text Placeholder 4">
            <a:extLst>
              <a:ext uri="{FF2B5EF4-FFF2-40B4-BE49-F238E27FC236}">
                <a16:creationId xmlns:a16="http://schemas.microsoft.com/office/drawing/2014/main" id="{FD61D4BC-353F-88E4-C9A9-644F4A2E7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706" y="6324600"/>
            <a:ext cx="3602294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400" name="Text Placeholder 5">
            <a:extLst>
              <a:ext uri="{FF2B5EF4-FFF2-40B4-BE49-F238E27FC236}">
                <a16:creationId xmlns:a16="http://schemas.microsoft.com/office/drawing/2014/main" id="{60F10ABF-FD38-CF64-DF0F-22C4F8FC2A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3642592-44F8-1F04-0A06-601EF13592FB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11379200" y="6324600"/>
            <a:ext cx="4064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71DA6FCE-D73A-4CBA-A4FF-8C20EB102D19}" type="slidenum">
              <a:rPr lang="en-US" altLang="lv-LV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altLang="lv-LV" kern="1200"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8DF704-DB8C-BFB1-6149-9266CCB8B9A7}"/>
                  </a:ext>
                </a:extLst>
              </p14:cNvPr>
              <p14:cNvContentPartPr/>
              <p14:nvPr/>
            </p14:nvContentPartPr>
            <p14:xfrm>
              <a:off x="10662887" y="4246059"/>
              <a:ext cx="341280" cy="2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8DF704-DB8C-BFB1-6149-9266CCB8B9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08887" y="4138059"/>
                <a:ext cx="44892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64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D14A7AF-645C-742D-F4EC-1C3ED26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546847"/>
            <a:ext cx="4837206" cy="1222469"/>
          </a:xfrm>
        </p:spPr>
        <p:txBody>
          <a:bodyPr/>
          <a:lstStyle/>
          <a:p>
            <a:r>
              <a:rPr lang="lv-LV" altLang="lv-LV" sz="2800">
                <a:solidFill>
                  <a:srgbClr val="012269"/>
                </a:solidFill>
              </a:rPr>
              <a:t>Dokumenti un saites PI sagatavošanai</a:t>
            </a:r>
            <a:endParaRPr lang="lv-LV" altLang="en-US" sz="2800">
              <a:solidFill>
                <a:srgbClr val="0122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70BC-03CE-C931-5FA0-690B8B6A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1769316"/>
            <a:ext cx="5957981" cy="4728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700" dirty="0" err="1">
                <a:solidFill>
                  <a:schemeClr val="tx1"/>
                </a:solidFill>
              </a:rPr>
              <a:t>Savukārt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</a:rPr>
              <a:t>vietnē</a:t>
            </a:r>
            <a:r>
              <a:rPr lang="en-US" altLang="en-US" sz="1700" dirty="0">
                <a:solidFill>
                  <a:schemeClr val="tx1"/>
                </a:solidFill>
              </a:rPr>
              <a:t> esfondi.lv </a:t>
            </a:r>
            <a:r>
              <a:rPr lang="en-US" altLang="en-US" sz="1700" dirty="0" err="1">
                <a:solidFill>
                  <a:schemeClr val="tx1"/>
                </a:solidFill>
              </a:rPr>
              <a:t>pieejamas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</a:rPr>
              <a:t>vadlīnijas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</a:rPr>
              <a:t>publicitātes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</a:rPr>
              <a:t>pasākumu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</a:rPr>
              <a:t>nodrošināšanai</a:t>
            </a:r>
            <a:r>
              <a:rPr lang="en-US" altLang="en-US" sz="17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altLang="en-US" sz="1700" dirty="0">
                <a:solidFill>
                  <a:schemeClr val="tx1"/>
                </a:solidFill>
                <a:hlinkClick r:id="rId3"/>
              </a:rPr>
              <a:t>ES fondu 2021.-2027. gada un Atveseļošanas fonda </a:t>
            </a:r>
            <a:r>
              <a:rPr lang="lv-LV" altLang="en-US" sz="1700" b="1" dirty="0">
                <a:solidFill>
                  <a:schemeClr val="tx1"/>
                </a:solidFill>
                <a:hlinkClick r:id="rId3"/>
              </a:rPr>
              <a:t>komunikācijas un dizaina </a:t>
            </a:r>
            <a:r>
              <a:rPr lang="lv-LV" altLang="en-US" sz="1700" dirty="0">
                <a:solidFill>
                  <a:schemeClr val="tx1"/>
                </a:solidFill>
                <a:hlinkClick r:id="rId3"/>
              </a:rPr>
              <a:t>vadlīnijas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9C926809-5D26-6DCB-531A-E5ACAEF62561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8DB94D-FF5C-40F8-ABCB-391DF63CF0E7}" type="slidenum">
              <a:rPr lang="en-US" altLang="lv-LV"/>
              <a:pPr/>
              <a:t>9</a:t>
            </a:fld>
            <a:endParaRPr lang="en-US" altLang="lv-LV"/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D698224F-F44D-5CB8-533C-5B23B0AD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36" y="228600"/>
            <a:ext cx="2972728" cy="335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A6613-CD7B-4C09-6060-B6873D0B3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767" y="3691759"/>
            <a:ext cx="3509433" cy="2632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a75a1d-8b78-49a6-8e4b-dbe94589a28d">
      <Terms xmlns="http://schemas.microsoft.com/office/infopath/2007/PartnerControls"/>
    </lcf76f155ced4ddcb4097134ff3c332f>
    <TaxCatchAll xmlns="42144e59-5907-413f-b624-803f3a022d9b" xsi:nil="true"/>
    <SharedWithUsers xmlns="42144e59-5907-413f-b624-803f3a022d9b">
      <UserInfo>
        <DisplayName>Tatjana Tokareva</DisplayName>
        <AccountId>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E56773E04C54A8AAEC798B999D08D" ma:contentTypeVersion="16" ma:contentTypeDescription="Create a new document." ma:contentTypeScope="" ma:versionID="9149844f8bcdd612f4570f6eff87e79f">
  <xsd:schema xmlns:xsd="http://www.w3.org/2001/XMLSchema" xmlns:xs="http://www.w3.org/2001/XMLSchema" xmlns:p="http://schemas.microsoft.com/office/2006/metadata/properties" xmlns:ns2="25a75a1d-8b78-49a6-8e4b-dbe94589a28d" xmlns:ns3="42144e59-5907-413f-b624-803f3a022d9b" targetNamespace="http://schemas.microsoft.com/office/2006/metadata/properties" ma:root="true" ma:fieldsID="c6dddf3e74f1801dda93a3261d653b9d" ns2:_="" ns3:_="">
    <xsd:import namespace="25a75a1d-8b78-49a6-8e4b-dbe94589a28d"/>
    <xsd:import namespace="42144e59-5907-413f-b624-803f3a022d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75a1d-8b78-49a6-8e4b-dbe94589a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9952b4-9163-4466-a728-aca91a51bc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44e59-5907-413f-b624-803f3a022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2a1d4e-ea66-4807-90a5-c3aac3888af8}" ma:internalName="TaxCatchAll" ma:showField="CatchAllData" ma:web="42144e59-5907-413f-b624-803f3a022d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AB89D5-06B3-4112-A786-34B39ECC4561}">
  <ds:schemaRefs>
    <ds:schemaRef ds:uri="25a75a1d-8b78-49a6-8e4b-dbe94589a28d"/>
    <ds:schemaRef ds:uri="42144e59-5907-413f-b624-803f3a022d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D1A0CF-36F4-4EB2-8ADE-B457D5CEF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D34DDC-ABA5-41AA-B4B4-EC4319342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75a1d-8b78-49a6-8e4b-dbe94589a28d"/>
    <ds:schemaRef ds:uri="42144e59-5907-413f-b624-803f3a022d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195</TotalTime>
  <Words>1541</Words>
  <Application>Microsoft Office PowerPoint</Application>
  <PresentationFormat>Widescreen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Verdana</vt:lpstr>
      <vt:lpstr>Wingdings</vt:lpstr>
      <vt:lpstr>WordVisi_MSFontService</vt:lpstr>
      <vt:lpstr>89_Prezentacija_templateLV</vt:lpstr>
      <vt:lpstr>PowerPoint Presentation</vt:lpstr>
      <vt:lpstr>Saturs</vt:lpstr>
      <vt:lpstr>Atlases process - laika grafiks</vt:lpstr>
      <vt:lpstr>Atlases process - vērtēšana</vt:lpstr>
      <vt:lpstr>Atlases process – rindošana</vt:lpstr>
      <vt:lpstr>Atlases process – lēmuma pieņemšana</vt:lpstr>
      <vt:lpstr>Dokumenti un saites PI sagatavošanai</vt:lpstr>
      <vt:lpstr>PowerPoint Presentation</vt:lpstr>
      <vt:lpstr>Dokumenti un saites PI sagatavošanai</vt:lpstr>
      <vt:lpstr>PI sagatavošana KPVIS</vt:lpstr>
      <vt:lpstr>PI sagatavošana KPVIS</vt:lpstr>
      <vt:lpstr>PI sagatavošana KPVIS</vt:lpstr>
      <vt:lpstr>PI saturs - veidlapa</vt:lpstr>
      <vt:lpstr>PowerPoint Presentation</vt:lpstr>
      <vt:lpstr>PI saturs - pielikumi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Anda Ellēna-Alēna</cp:lastModifiedBy>
  <cp:revision>1</cp:revision>
  <dcterms:created xsi:type="dcterms:W3CDTF">2014-11-20T14:46:47Z</dcterms:created>
  <dcterms:modified xsi:type="dcterms:W3CDTF">2024-04-11T06:29:24Z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0x010100CCAE56773E04C54A8AAEC798B999D08D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