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639" r:id="rId2"/>
    <p:sldId id="3642" r:id="rId3"/>
    <p:sldId id="3641" r:id="rId4"/>
    <p:sldId id="27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FD7B55-FC32-4FFC-B0C6-3E3E5A76519E}">
          <p14:sldIdLst>
            <p14:sldId id="3639"/>
            <p14:sldId id="3642"/>
            <p14:sldId id="3641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109469-32CD-E639-9D3E-D7FE8FE01682}" name="Ilze Raudiņa" initials="IR" userId="S::Ilze.Raudina@itbaltic.com::1934bfe1-f6e5-43cd-8ca6-7ee06e565afd" providerId="AD"/>
  <p188:author id="{6211B7AD-A2A1-4955-B398-022FAAF17D2F}" name="Aiga Irmeja" initials="AI" userId="Aiga Irmej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7E9"/>
    <a:srgbClr val="0AC380"/>
    <a:srgbClr val="6C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2574D1-F99E-48E4-8A96-A99F558433B0}" v="1" dt="2024-04-05T05:58:41.248"/>
    <p1510:client id="{E488B2C0-EB47-4B57-8BC3-56ED86448264}" v="9" dt="2024-04-04T16:35:48.2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Vidējs stils 4 - izcēlum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42" autoAdjust="0"/>
  </p:normalViewPr>
  <p:slideViewPr>
    <p:cSldViewPr snapToGrid="0">
      <p:cViewPr varScale="1">
        <p:scale>
          <a:sx n="98" d="100"/>
          <a:sy n="98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s Medins" userId="37001af1-dbe4-4961-b41e-563c240bd42f" providerId="ADAL" clId="{C42574D1-F99E-48E4-8A96-A99F558433B0}"/>
    <pc:docChg chg="undo custSel addSld delSld modSld modSection">
      <pc:chgData name="Krists Medins" userId="37001af1-dbe4-4961-b41e-563c240bd42f" providerId="ADAL" clId="{C42574D1-F99E-48E4-8A96-A99F558433B0}" dt="2024-04-05T06:02:29.773" v="236" actId="20577"/>
      <pc:docMkLst>
        <pc:docMk/>
      </pc:docMkLst>
      <pc:sldChg chg="del">
        <pc:chgData name="Krists Medins" userId="37001af1-dbe4-4961-b41e-563c240bd42f" providerId="ADAL" clId="{C42574D1-F99E-48E4-8A96-A99F558433B0}" dt="2024-04-05T05:58:46.668" v="1" actId="47"/>
        <pc:sldMkLst>
          <pc:docMk/>
          <pc:sldMk cId="2844645480" sldId="256"/>
        </pc:sldMkLst>
      </pc:sldChg>
      <pc:sldChg chg="modSp add mod">
        <pc:chgData name="Krists Medins" userId="37001af1-dbe4-4961-b41e-563c240bd42f" providerId="ADAL" clId="{C42574D1-F99E-48E4-8A96-A99F558433B0}" dt="2024-04-05T05:59:36.508" v="148" actId="20577"/>
        <pc:sldMkLst>
          <pc:docMk/>
          <pc:sldMk cId="0" sldId="3639"/>
        </pc:sldMkLst>
        <pc:spChg chg="mod">
          <ac:chgData name="Krists Medins" userId="37001af1-dbe4-4961-b41e-563c240bd42f" providerId="ADAL" clId="{C42574D1-F99E-48E4-8A96-A99F558433B0}" dt="2024-04-05T05:59:00.895" v="36" actId="20577"/>
          <ac:spMkLst>
            <pc:docMk/>
            <pc:sldMk cId="0" sldId="3639"/>
            <ac:spMk id="11" creationId="{00000000-0000-0000-0000-000000000000}"/>
          </ac:spMkLst>
        </pc:spChg>
        <pc:spChg chg="mod">
          <ac:chgData name="Krists Medins" userId="37001af1-dbe4-4961-b41e-563c240bd42f" providerId="ADAL" clId="{C42574D1-F99E-48E4-8A96-A99F558433B0}" dt="2024-04-05T05:59:36.508" v="148" actId="20577"/>
          <ac:spMkLst>
            <pc:docMk/>
            <pc:sldMk cId="0" sldId="3639"/>
            <ac:spMk id="12" creationId="{00000000-0000-0000-0000-000000000000}"/>
          </ac:spMkLst>
        </pc:spChg>
      </pc:sldChg>
      <pc:sldChg chg="delSp modSp mod">
        <pc:chgData name="Krists Medins" userId="37001af1-dbe4-4961-b41e-563c240bd42f" providerId="ADAL" clId="{C42574D1-F99E-48E4-8A96-A99F558433B0}" dt="2024-04-05T06:02:29.773" v="236" actId="20577"/>
        <pc:sldMkLst>
          <pc:docMk/>
          <pc:sldMk cId="0" sldId="3641"/>
        </pc:sldMkLst>
        <pc:spChg chg="mod">
          <ac:chgData name="Krists Medins" userId="37001af1-dbe4-4961-b41e-563c240bd42f" providerId="ADAL" clId="{C42574D1-F99E-48E4-8A96-A99F558433B0}" dt="2024-04-05T06:00:10.242" v="150" actId="1076"/>
          <ac:spMkLst>
            <pc:docMk/>
            <pc:sldMk cId="0" sldId="3641"/>
            <ac:spMk id="2" creationId="{00000000-0000-0000-0000-000000000000}"/>
          </ac:spMkLst>
        </pc:spChg>
        <pc:spChg chg="mod">
          <ac:chgData name="Krists Medins" userId="37001af1-dbe4-4961-b41e-563c240bd42f" providerId="ADAL" clId="{C42574D1-F99E-48E4-8A96-A99F558433B0}" dt="2024-04-05T06:02:18.023" v="211" actId="1036"/>
          <ac:spMkLst>
            <pc:docMk/>
            <pc:sldMk cId="0" sldId="3641"/>
            <ac:spMk id="5" creationId="{00000000-0000-0000-0000-000000000000}"/>
          </ac:spMkLst>
        </pc:spChg>
        <pc:spChg chg="mod">
          <ac:chgData name="Krists Medins" userId="37001af1-dbe4-4961-b41e-563c240bd42f" providerId="ADAL" clId="{C42574D1-F99E-48E4-8A96-A99F558433B0}" dt="2024-04-05T06:02:18.023" v="211" actId="1036"/>
          <ac:spMkLst>
            <pc:docMk/>
            <pc:sldMk cId="0" sldId="3641"/>
            <ac:spMk id="6" creationId="{00000000-0000-0000-0000-000000000000}"/>
          </ac:spMkLst>
        </pc:spChg>
        <pc:spChg chg="mod">
          <ac:chgData name="Krists Medins" userId="37001af1-dbe4-4961-b41e-563c240bd42f" providerId="ADAL" clId="{C42574D1-F99E-48E4-8A96-A99F558433B0}" dt="2024-04-05T06:02:18.023" v="211" actId="1036"/>
          <ac:spMkLst>
            <pc:docMk/>
            <pc:sldMk cId="0" sldId="3641"/>
            <ac:spMk id="7" creationId="{00000000-0000-0000-0000-000000000000}"/>
          </ac:spMkLst>
        </pc:spChg>
        <pc:spChg chg="mod">
          <ac:chgData name="Krists Medins" userId="37001af1-dbe4-4961-b41e-563c240bd42f" providerId="ADAL" clId="{C42574D1-F99E-48E4-8A96-A99F558433B0}" dt="2024-04-05T06:02:18.023" v="211" actId="1036"/>
          <ac:spMkLst>
            <pc:docMk/>
            <pc:sldMk cId="0" sldId="3641"/>
            <ac:spMk id="8" creationId="{00000000-0000-0000-0000-000000000000}"/>
          </ac:spMkLst>
        </pc:spChg>
        <pc:spChg chg="mod">
          <ac:chgData name="Krists Medins" userId="37001af1-dbe4-4961-b41e-563c240bd42f" providerId="ADAL" clId="{C42574D1-F99E-48E4-8A96-A99F558433B0}" dt="2024-04-05T06:02:18.023" v="211" actId="1036"/>
          <ac:spMkLst>
            <pc:docMk/>
            <pc:sldMk cId="0" sldId="3641"/>
            <ac:spMk id="9" creationId="{00000000-0000-0000-0000-000000000000}"/>
          </ac:spMkLst>
        </pc:spChg>
        <pc:spChg chg="mod">
          <ac:chgData name="Krists Medins" userId="37001af1-dbe4-4961-b41e-563c240bd42f" providerId="ADAL" clId="{C42574D1-F99E-48E4-8A96-A99F558433B0}" dt="2024-04-05T06:02:29.773" v="236" actId="20577"/>
          <ac:spMkLst>
            <pc:docMk/>
            <pc:sldMk cId="0" sldId="3641"/>
            <ac:spMk id="13" creationId="{00000000-0000-0000-0000-000000000000}"/>
          </ac:spMkLst>
        </pc:spChg>
        <pc:spChg chg="del">
          <ac:chgData name="Krists Medins" userId="37001af1-dbe4-4961-b41e-563c240bd42f" providerId="ADAL" clId="{C42574D1-F99E-48E4-8A96-A99F558433B0}" dt="2024-04-05T06:01:59.984" v="190" actId="478"/>
          <ac:spMkLst>
            <pc:docMk/>
            <pc:sldMk cId="0" sldId="3641"/>
            <ac:spMk id="18" creationId="{663597B8-DD70-803C-74C7-C9FD03C0436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ED3EF-E737-4D39-AE25-C5BC227DC17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BFF9D-1132-4095-BCE0-5DE14067D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6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31BFC-B60E-41BB-BE7B-FE176A76B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D754E-8F29-4506-AAEF-DA05147F6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ECA83-D8A7-4A7F-9B89-55C0F1A7C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7AE41-B7BF-4463-A4D8-22745A08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33E89-78E8-4E7A-A7D8-4F549A8B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6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1723-7208-4692-8E97-4A0F8819A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7D006-D2D7-415F-ACC5-ED533A76A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4FE5E-AB0F-4E0F-8E8F-2DBC9675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8B7C-8E57-435F-AA6F-51BE5C04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939C1-4915-4C6A-A698-A1024B06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1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D0238D-93BF-4CBC-B2C8-83E95DA71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852EF-6C60-42E8-A143-B5F5519D6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C00E3-305F-4859-9321-B60FA004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CB5B8-1183-425A-A607-E656271B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77335-54E3-4909-A148-33AA14EB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7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4901-BE4E-4B05-82BB-40D1AB850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A640A-5DA0-4FB3-9E4B-C5E087CE2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D678C-2770-4536-9F5D-1B4AD3CD6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BEEBA-2AB2-40E1-A66F-33C8B856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2629F-380A-4F0F-A483-837D28E8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0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B3D9-2DB0-41E9-80DC-E730F44A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A10EA-CA6B-4298-B594-864FF1DBD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F1799-94D8-4FB2-86B7-C1CE9B21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70B3F-8A93-4D2C-A564-D19B45996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07C64-348E-457A-BB8F-50534C8F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0500-D03B-4871-805D-270AB00BC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A5BF5-1099-4B6B-A64D-09B0C85F1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E85B6-FC37-430B-AE63-8A54914E3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3F81A-A757-4143-B9D1-90B703EC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4ED0E-2D40-48C0-A191-F9FB04F2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E4282-4C5F-44EC-95F7-0CB0D545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6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AA51-7683-4213-9463-C8A27A62D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0002D-24E1-4D3B-82C9-930ABFB6F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485F0-F2B9-48E8-A7CA-2D47F5F32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5BDED-D1B4-4F8D-A823-E5C2B6CFF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D181AD-1A55-48D0-8A05-738B1D928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1E10E-D583-42B3-8E0A-9AABBA54A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42F8D-0993-4399-8784-8169DB21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D5057-406D-4F6C-8585-3C6CC0D9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0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F9436-9268-4BA2-BC38-61568051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0C298A-B447-4A2E-8706-F9242B4E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C1677-D45A-4EFC-B667-0C1E8E5E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48B1C-C95C-4132-8FBE-10481988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6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614C66-8D21-4782-9FAC-CE25A7FAD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B0869C-0321-46D7-911E-1837D3C5B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911FB-394F-44CE-BDFF-5030F467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95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65556-288C-4F0D-8632-A3B9539E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C2A74-55E3-45E0-9725-0C7F321F7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E20F0-1107-4582-8505-7C3344A19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B76DB-D2A7-49E8-B8A9-CC2D254D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DC47D-6AB8-4490-9EC7-B77641A59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484B0-5E04-4880-A630-7A2B972D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2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4D87-3A28-4E65-80F7-500E2716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9028B2-A0B0-4342-88CF-D4DABC0312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D6A8F-F18D-4885-8C29-795255FC3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95893-C4EC-4ECE-A944-383E200E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D6FFE-1274-44B6-85F6-CFF88974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32F62-0527-4792-9BEF-8D4F8542E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2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FDBABE-14D3-430A-98F7-98974256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F82EA-68BB-416A-A793-451EC86DA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33133-D40C-460B-AF43-CB6F361DC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F8D08-7686-46B5-8B7C-6C5DAD2E422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F2E1E-7AE1-4C93-AB33-381A9FE3E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0C23E-37C9-4111-95D5-66F5733B7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B2E96-5FF0-4067-8BE1-3694979C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3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1062" y="-549374"/>
            <a:ext cx="13677715" cy="8440290"/>
          </a:xfrm>
          <a:custGeom>
            <a:avLst/>
            <a:gdLst/>
            <a:ahLst/>
            <a:cxnLst/>
            <a:rect l="l" t="t" r="r" b="b"/>
            <a:pathLst>
              <a:path w="20516572" h="12660435">
                <a:moveTo>
                  <a:pt x="0" y="0"/>
                </a:moveTo>
                <a:lnTo>
                  <a:pt x="20516572" y="0"/>
                </a:lnTo>
                <a:lnTo>
                  <a:pt x="20516572" y="12660435"/>
                </a:lnTo>
                <a:lnTo>
                  <a:pt x="0" y="12660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3" name="Freeform 3"/>
          <p:cNvSpPr/>
          <p:nvPr/>
        </p:nvSpPr>
        <p:spPr>
          <a:xfrm>
            <a:off x="377585" y="6060007"/>
            <a:ext cx="4222612" cy="610292"/>
          </a:xfrm>
          <a:custGeom>
            <a:avLst/>
            <a:gdLst/>
            <a:ahLst/>
            <a:cxnLst/>
            <a:rect l="l" t="t" r="r" b="b"/>
            <a:pathLst>
              <a:path w="6333918" h="915438">
                <a:moveTo>
                  <a:pt x="0" y="0"/>
                </a:moveTo>
                <a:lnTo>
                  <a:pt x="6333918" y="0"/>
                </a:lnTo>
                <a:lnTo>
                  <a:pt x="6333918" y="915438"/>
                </a:lnTo>
                <a:lnTo>
                  <a:pt x="0" y="91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grpSp>
        <p:nvGrpSpPr>
          <p:cNvPr id="4" name="Group 4"/>
          <p:cNvGrpSpPr/>
          <p:nvPr/>
        </p:nvGrpSpPr>
        <p:grpSpPr>
          <a:xfrm rot="1773463">
            <a:off x="-292877" y="-1054956"/>
            <a:ext cx="3944126" cy="3047199"/>
            <a:chOff x="0" y="0"/>
            <a:chExt cx="1558173" cy="12038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8173" cy="1203832"/>
            </a:xfrm>
            <a:custGeom>
              <a:avLst/>
              <a:gdLst/>
              <a:ahLst/>
              <a:cxnLst/>
              <a:rect l="l" t="t" r="r" b="b"/>
              <a:pathLst>
                <a:path w="1558173" h="1203832">
                  <a:moveTo>
                    <a:pt x="0" y="0"/>
                  </a:moveTo>
                  <a:lnTo>
                    <a:pt x="1558173" y="0"/>
                  </a:lnTo>
                  <a:lnTo>
                    <a:pt x="1558173" y="1203832"/>
                  </a:lnTo>
                  <a:lnTo>
                    <a:pt x="0" y="1203832"/>
                  </a:lnTo>
                  <a:close/>
                </a:path>
              </a:pathLst>
            </a:custGeom>
            <a:solidFill>
              <a:srgbClr val="0AC280"/>
            </a:solidFill>
          </p:spPr>
          <p:txBody>
            <a:bodyPr/>
            <a:lstStyle/>
            <a:p>
              <a:endParaRPr lang="lv-LV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 rot="1773463">
            <a:off x="10663656" y="5140271"/>
            <a:ext cx="3056689" cy="2918295"/>
            <a:chOff x="0" y="0"/>
            <a:chExt cx="1207581" cy="11529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7581" cy="1152907"/>
            </a:xfrm>
            <a:custGeom>
              <a:avLst/>
              <a:gdLst/>
              <a:ahLst/>
              <a:cxnLst/>
              <a:rect l="l" t="t" r="r" b="b"/>
              <a:pathLst>
                <a:path w="1207581" h="1152907">
                  <a:moveTo>
                    <a:pt x="0" y="0"/>
                  </a:moveTo>
                  <a:lnTo>
                    <a:pt x="1207581" y="0"/>
                  </a:lnTo>
                  <a:lnTo>
                    <a:pt x="1207581" y="1152907"/>
                  </a:lnTo>
                  <a:lnTo>
                    <a:pt x="0" y="1152907"/>
                  </a:lnTo>
                  <a:close/>
                </a:path>
              </a:pathLst>
            </a:custGeom>
            <a:solidFill>
              <a:srgbClr val="0AC280"/>
            </a:solidFill>
          </p:spPr>
          <p:txBody>
            <a:bodyPr/>
            <a:lstStyle/>
            <a:p>
              <a:endParaRPr lang="lv-LV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19316" y="280010"/>
            <a:ext cx="3435694" cy="811581"/>
          </a:xfrm>
          <a:custGeom>
            <a:avLst/>
            <a:gdLst/>
            <a:ahLst/>
            <a:cxnLst/>
            <a:rect l="l" t="t" r="r" b="b"/>
            <a:pathLst>
              <a:path w="5153541" h="1217372">
                <a:moveTo>
                  <a:pt x="0" y="0"/>
                </a:moveTo>
                <a:lnTo>
                  <a:pt x="5153541" y="0"/>
                </a:lnTo>
                <a:lnTo>
                  <a:pt x="5153541" y="1217372"/>
                </a:lnTo>
                <a:lnTo>
                  <a:pt x="0" y="1217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11" name="TextBox 11"/>
          <p:cNvSpPr txBox="1"/>
          <p:nvPr/>
        </p:nvSpPr>
        <p:spPr>
          <a:xfrm>
            <a:off x="3541965" y="1494520"/>
            <a:ext cx="7813354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lv-LV" sz="4000" b="1" dirty="0">
                <a:solidFill>
                  <a:srgbClr val="000000">
                    <a:alpha val="69804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DIGITĀLĀ BRIEDUMA</a:t>
            </a:r>
          </a:p>
          <a:p>
            <a:pPr>
              <a:lnSpc>
                <a:spcPts val="5600"/>
              </a:lnSpc>
            </a:pPr>
            <a:r>
              <a:rPr lang="lv-LV" sz="4000" b="1" dirty="0">
                <a:solidFill>
                  <a:srgbClr val="000000">
                    <a:alpha val="69804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TESTS</a:t>
            </a:r>
            <a:endParaRPr lang="en-US" sz="4000" b="1" dirty="0">
              <a:solidFill>
                <a:srgbClr val="000000">
                  <a:alpha val="69804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41965" y="3397250"/>
            <a:ext cx="5664931" cy="204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lv-LV" sz="1666" b="1" i="1" dirty="0">
                <a:solidFill>
                  <a:srgbClr val="000000">
                    <a:alpha val="7098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Krists Mediņš</a:t>
            </a:r>
            <a:endParaRPr lang="en-US" sz="1666" b="1" i="1" dirty="0">
              <a:solidFill>
                <a:srgbClr val="000000">
                  <a:alpha val="7098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2333"/>
              </a:lnSpc>
            </a:pPr>
            <a:r>
              <a:rPr lang="lv-LV" sz="1666" b="1" i="1" dirty="0">
                <a:solidFill>
                  <a:srgbClr val="000000">
                    <a:alpha val="7098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Mazo un vidējo uzņēmumu klientu apkalpošanas speciālists</a:t>
            </a:r>
            <a:endParaRPr lang="en-US" sz="1666" b="1" i="1" dirty="0">
              <a:solidFill>
                <a:srgbClr val="000000">
                  <a:alpha val="7098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2333"/>
              </a:lnSpc>
            </a:pPr>
            <a:endParaRPr lang="en-US" sz="1666" b="1" i="1" dirty="0">
              <a:solidFill>
                <a:srgbClr val="000000">
                  <a:alpha val="7098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2333"/>
              </a:lnSpc>
            </a:pPr>
            <a:r>
              <a:rPr lang="lv-LV" sz="1666" b="1" i="1" dirty="0">
                <a:solidFill>
                  <a:srgbClr val="000000">
                    <a:alpha val="7098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05</a:t>
            </a:r>
            <a:r>
              <a:rPr lang="en-US" sz="1666" b="1" i="1" dirty="0">
                <a:solidFill>
                  <a:srgbClr val="000000">
                    <a:alpha val="7098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lv-LV" sz="1666" b="1" i="1" dirty="0">
                <a:solidFill>
                  <a:srgbClr val="000000">
                    <a:alpha val="7098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04</a:t>
            </a:r>
            <a:r>
              <a:rPr lang="en-US" sz="1666" b="1" i="1" dirty="0">
                <a:solidFill>
                  <a:srgbClr val="000000">
                    <a:alpha val="7098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lv-LV" sz="1666" b="1" i="1" dirty="0">
                <a:solidFill>
                  <a:srgbClr val="000000">
                    <a:alpha val="7098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2024</a:t>
            </a:r>
            <a:endParaRPr lang="en-US" sz="1666" b="1" i="1" dirty="0">
              <a:solidFill>
                <a:srgbClr val="000000">
                  <a:alpha val="7098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2333"/>
              </a:lnSpc>
            </a:pPr>
            <a:r>
              <a:rPr lang="en-US" sz="1666" b="1" i="1" dirty="0">
                <a:solidFill>
                  <a:srgbClr val="000000">
                    <a:alpha val="7098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 EDI</a:t>
            </a:r>
            <a:r>
              <a:rPr lang="lv-LV" sz="1666" b="1" i="1" dirty="0">
                <a:solidFill>
                  <a:srgbClr val="000000">
                    <a:alpha val="7098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endParaRPr lang="en-US" sz="1666" b="1" i="1" dirty="0">
              <a:solidFill>
                <a:srgbClr val="000000">
                  <a:alpha val="7098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2333"/>
              </a:lnSpc>
            </a:pPr>
            <a:endParaRPr lang="en-US" sz="1666" b="1" i="1" dirty="0">
              <a:solidFill>
                <a:srgbClr val="000000">
                  <a:alpha val="7098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89" t="-7692" r="-13231" b="-19366"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3" name="Freeform 3"/>
          <p:cNvSpPr/>
          <p:nvPr/>
        </p:nvSpPr>
        <p:spPr>
          <a:xfrm>
            <a:off x="-546384" y="0"/>
            <a:ext cx="5591643" cy="6858000"/>
          </a:xfrm>
          <a:custGeom>
            <a:avLst/>
            <a:gdLst/>
            <a:ahLst/>
            <a:cxnLst/>
            <a:rect l="l" t="t" r="r" b="b"/>
            <a:pathLst>
              <a:path w="8387465" h="10287000">
                <a:moveTo>
                  <a:pt x="0" y="0"/>
                </a:moveTo>
                <a:lnTo>
                  <a:pt x="8387465" y="0"/>
                </a:lnTo>
                <a:lnTo>
                  <a:pt x="8387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799" t="-21069" r="-62870" b="-14993"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4" name="Freeform 4"/>
          <p:cNvSpPr/>
          <p:nvPr/>
        </p:nvSpPr>
        <p:spPr>
          <a:xfrm>
            <a:off x="377585" y="6060007"/>
            <a:ext cx="4222612" cy="610292"/>
          </a:xfrm>
          <a:custGeom>
            <a:avLst/>
            <a:gdLst/>
            <a:ahLst/>
            <a:cxnLst/>
            <a:rect l="l" t="t" r="r" b="b"/>
            <a:pathLst>
              <a:path w="6333918" h="915438">
                <a:moveTo>
                  <a:pt x="0" y="0"/>
                </a:moveTo>
                <a:lnTo>
                  <a:pt x="6333918" y="0"/>
                </a:lnTo>
                <a:lnTo>
                  <a:pt x="6333918" y="915438"/>
                </a:lnTo>
                <a:lnTo>
                  <a:pt x="0" y="915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5" name="Freeform 5"/>
          <p:cNvSpPr/>
          <p:nvPr/>
        </p:nvSpPr>
        <p:spPr>
          <a:xfrm>
            <a:off x="911273" y="2122636"/>
            <a:ext cx="403479" cy="378537"/>
          </a:xfrm>
          <a:custGeom>
            <a:avLst/>
            <a:gdLst/>
            <a:ahLst/>
            <a:cxnLst/>
            <a:rect l="l" t="t" r="r" b="b"/>
            <a:pathLst>
              <a:path w="605219" h="567805">
                <a:moveTo>
                  <a:pt x="0" y="0"/>
                </a:moveTo>
                <a:lnTo>
                  <a:pt x="605219" y="0"/>
                </a:lnTo>
                <a:lnTo>
                  <a:pt x="605219" y="567805"/>
                </a:lnTo>
                <a:lnTo>
                  <a:pt x="0" y="56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6" name="Freeform 6"/>
          <p:cNvSpPr/>
          <p:nvPr/>
        </p:nvSpPr>
        <p:spPr>
          <a:xfrm>
            <a:off x="911273" y="2999792"/>
            <a:ext cx="403479" cy="378537"/>
          </a:xfrm>
          <a:custGeom>
            <a:avLst/>
            <a:gdLst/>
            <a:ahLst/>
            <a:cxnLst/>
            <a:rect l="l" t="t" r="r" b="b"/>
            <a:pathLst>
              <a:path w="605219" h="567805">
                <a:moveTo>
                  <a:pt x="0" y="0"/>
                </a:moveTo>
                <a:lnTo>
                  <a:pt x="605219" y="0"/>
                </a:lnTo>
                <a:lnTo>
                  <a:pt x="605219" y="567805"/>
                </a:lnTo>
                <a:lnTo>
                  <a:pt x="0" y="56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7" name="Freeform 7"/>
          <p:cNvSpPr/>
          <p:nvPr/>
        </p:nvSpPr>
        <p:spPr>
          <a:xfrm>
            <a:off x="911273" y="3925627"/>
            <a:ext cx="403479" cy="378537"/>
          </a:xfrm>
          <a:custGeom>
            <a:avLst/>
            <a:gdLst/>
            <a:ahLst/>
            <a:cxnLst/>
            <a:rect l="l" t="t" r="r" b="b"/>
            <a:pathLst>
              <a:path w="605219" h="567805">
                <a:moveTo>
                  <a:pt x="0" y="0"/>
                </a:moveTo>
                <a:lnTo>
                  <a:pt x="605219" y="0"/>
                </a:lnTo>
                <a:lnTo>
                  <a:pt x="605219" y="567805"/>
                </a:lnTo>
                <a:lnTo>
                  <a:pt x="0" y="56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13" name="TextBox 13"/>
          <p:cNvSpPr txBox="1"/>
          <p:nvPr/>
        </p:nvSpPr>
        <p:spPr>
          <a:xfrm>
            <a:off x="1415587" y="2160736"/>
            <a:ext cx="9544229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lv-LV" sz="2400" dirty="0">
                <a:solidFill>
                  <a:srgbClr val="1B56E8"/>
                </a:solidFill>
                <a:latin typeface="Roboto Bold"/>
              </a:rPr>
              <a:t>Eiropas komisijas izstrādāts rīks</a:t>
            </a:r>
            <a:endParaRPr lang="en-US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endParaRPr lang="en-US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endParaRPr lang="lv-LV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r>
              <a:rPr lang="lv-LV" sz="2400" dirty="0">
                <a:solidFill>
                  <a:srgbClr val="1B56E8"/>
                </a:solidFill>
                <a:latin typeface="Roboto Bold"/>
              </a:rPr>
              <a:t>Publiski pieejams EDIC reģistrētajiem klientiem</a:t>
            </a:r>
            <a:endParaRPr lang="en-US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endParaRPr lang="en-US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endParaRPr lang="lv-LV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r>
              <a:rPr lang="lv-LV" sz="2400" dirty="0">
                <a:solidFill>
                  <a:srgbClr val="1B56E8"/>
                </a:solidFill>
                <a:latin typeface="Roboto Bold"/>
              </a:rPr>
              <a:t>Paredzēts lai noteiktu uzņēmuma </a:t>
            </a:r>
            <a:r>
              <a:rPr lang="lv-LV" sz="2400" dirty="0" err="1">
                <a:solidFill>
                  <a:srgbClr val="1B56E8"/>
                </a:solidFill>
                <a:latin typeface="Roboto Bold"/>
              </a:rPr>
              <a:t>digitalizācijas</a:t>
            </a:r>
            <a:r>
              <a:rPr lang="lv-LV" sz="2400" dirty="0">
                <a:solidFill>
                  <a:srgbClr val="1B56E8"/>
                </a:solidFill>
                <a:latin typeface="Roboto Bold"/>
              </a:rPr>
              <a:t> gatavību</a:t>
            </a:r>
            <a:endParaRPr lang="en-US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endParaRPr lang="en-US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endParaRPr lang="en-US" sz="2400" dirty="0">
              <a:solidFill>
                <a:srgbClr val="1B56E8"/>
              </a:solidFill>
              <a:latin typeface="Robot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0" y="368300"/>
            <a:ext cx="12054888" cy="54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lv-LV" sz="3300" b="1" spc="167" dirty="0">
                <a:solidFill>
                  <a:srgbClr val="09C27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Kas ir digitālā brieduma tests?</a:t>
            </a:r>
            <a:endParaRPr lang="en-US" sz="3300" b="1" spc="167" dirty="0">
              <a:solidFill>
                <a:srgbClr val="09C27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3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89" t="-7692" r="-13231" b="-19366"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3" name="Freeform 3"/>
          <p:cNvSpPr/>
          <p:nvPr/>
        </p:nvSpPr>
        <p:spPr>
          <a:xfrm>
            <a:off x="-546384" y="0"/>
            <a:ext cx="5591643" cy="6858000"/>
          </a:xfrm>
          <a:custGeom>
            <a:avLst/>
            <a:gdLst/>
            <a:ahLst/>
            <a:cxnLst/>
            <a:rect l="l" t="t" r="r" b="b"/>
            <a:pathLst>
              <a:path w="8387465" h="10287000">
                <a:moveTo>
                  <a:pt x="0" y="0"/>
                </a:moveTo>
                <a:lnTo>
                  <a:pt x="8387465" y="0"/>
                </a:lnTo>
                <a:lnTo>
                  <a:pt x="83874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799" t="-21069" r="-62870" b="-14993"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4" name="Freeform 4"/>
          <p:cNvSpPr/>
          <p:nvPr/>
        </p:nvSpPr>
        <p:spPr>
          <a:xfrm>
            <a:off x="377585" y="6060007"/>
            <a:ext cx="4222612" cy="610292"/>
          </a:xfrm>
          <a:custGeom>
            <a:avLst/>
            <a:gdLst/>
            <a:ahLst/>
            <a:cxnLst/>
            <a:rect l="l" t="t" r="r" b="b"/>
            <a:pathLst>
              <a:path w="6333918" h="915438">
                <a:moveTo>
                  <a:pt x="0" y="0"/>
                </a:moveTo>
                <a:lnTo>
                  <a:pt x="6333918" y="0"/>
                </a:lnTo>
                <a:lnTo>
                  <a:pt x="6333918" y="915438"/>
                </a:lnTo>
                <a:lnTo>
                  <a:pt x="0" y="915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5" name="Freeform 5"/>
          <p:cNvSpPr/>
          <p:nvPr/>
        </p:nvSpPr>
        <p:spPr>
          <a:xfrm>
            <a:off x="911273" y="1714080"/>
            <a:ext cx="403479" cy="378537"/>
          </a:xfrm>
          <a:custGeom>
            <a:avLst/>
            <a:gdLst/>
            <a:ahLst/>
            <a:cxnLst/>
            <a:rect l="l" t="t" r="r" b="b"/>
            <a:pathLst>
              <a:path w="605219" h="567805">
                <a:moveTo>
                  <a:pt x="0" y="0"/>
                </a:moveTo>
                <a:lnTo>
                  <a:pt x="605219" y="0"/>
                </a:lnTo>
                <a:lnTo>
                  <a:pt x="605219" y="567805"/>
                </a:lnTo>
                <a:lnTo>
                  <a:pt x="0" y="56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6" name="Freeform 6"/>
          <p:cNvSpPr/>
          <p:nvPr/>
        </p:nvSpPr>
        <p:spPr>
          <a:xfrm>
            <a:off x="911273" y="2279953"/>
            <a:ext cx="403479" cy="378537"/>
          </a:xfrm>
          <a:custGeom>
            <a:avLst/>
            <a:gdLst/>
            <a:ahLst/>
            <a:cxnLst/>
            <a:rect l="l" t="t" r="r" b="b"/>
            <a:pathLst>
              <a:path w="605219" h="567805">
                <a:moveTo>
                  <a:pt x="0" y="0"/>
                </a:moveTo>
                <a:lnTo>
                  <a:pt x="605219" y="0"/>
                </a:lnTo>
                <a:lnTo>
                  <a:pt x="605219" y="567805"/>
                </a:lnTo>
                <a:lnTo>
                  <a:pt x="0" y="56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7" name="Freeform 7"/>
          <p:cNvSpPr/>
          <p:nvPr/>
        </p:nvSpPr>
        <p:spPr>
          <a:xfrm>
            <a:off x="911273" y="2933414"/>
            <a:ext cx="403479" cy="378537"/>
          </a:xfrm>
          <a:custGeom>
            <a:avLst/>
            <a:gdLst/>
            <a:ahLst/>
            <a:cxnLst/>
            <a:rect l="l" t="t" r="r" b="b"/>
            <a:pathLst>
              <a:path w="605219" h="567805">
                <a:moveTo>
                  <a:pt x="0" y="0"/>
                </a:moveTo>
                <a:lnTo>
                  <a:pt x="605219" y="0"/>
                </a:lnTo>
                <a:lnTo>
                  <a:pt x="605219" y="567805"/>
                </a:lnTo>
                <a:lnTo>
                  <a:pt x="0" y="56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8" name="Freeform 8"/>
          <p:cNvSpPr/>
          <p:nvPr/>
        </p:nvSpPr>
        <p:spPr>
          <a:xfrm>
            <a:off x="911273" y="3505983"/>
            <a:ext cx="403479" cy="378537"/>
          </a:xfrm>
          <a:custGeom>
            <a:avLst/>
            <a:gdLst/>
            <a:ahLst/>
            <a:cxnLst/>
            <a:rect l="l" t="t" r="r" b="b"/>
            <a:pathLst>
              <a:path w="605219" h="567805">
                <a:moveTo>
                  <a:pt x="0" y="0"/>
                </a:moveTo>
                <a:lnTo>
                  <a:pt x="605219" y="0"/>
                </a:lnTo>
                <a:lnTo>
                  <a:pt x="605219" y="567805"/>
                </a:lnTo>
                <a:lnTo>
                  <a:pt x="0" y="56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9" name="Freeform 9"/>
          <p:cNvSpPr/>
          <p:nvPr/>
        </p:nvSpPr>
        <p:spPr>
          <a:xfrm>
            <a:off x="911273" y="4105913"/>
            <a:ext cx="403479" cy="378537"/>
          </a:xfrm>
          <a:custGeom>
            <a:avLst/>
            <a:gdLst/>
            <a:ahLst/>
            <a:cxnLst/>
            <a:rect l="l" t="t" r="r" b="b"/>
            <a:pathLst>
              <a:path w="605219" h="567805">
                <a:moveTo>
                  <a:pt x="0" y="0"/>
                </a:moveTo>
                <a:lnTo>
                  <a:pt x="605219" y="0"/>
                </a:lnTo>
                <a:lnTo>
                  <a:pt x="605219" y="567805"/>
                </a:lnTo>
                <a:lnTo>
                  <a:pt x="0" y="56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grpSp>
        <p:nvGrpSpPr>
          <p:cNvPr id="10" name="Group 10"/>
          <p:cNvGrpSpPr/>
          <p:nvPr/>
        </p:nvGrpSpPr>
        <p:grpSpPr>
          <a:xfrm>
            <a:off x="9891092" y="4740648"/>
            <a:ext cx="1615109" cy="1615109"/>
            <a:chOff x="0" y="0"/>
            <a:chExt cx="3230218" cy="32302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30218" cy="3230218"/>
            </a:xfrm>
            <a:custGeom>
              <a:avLst/>
              <a:gdLst/>
              <a:ahLst/>
              <a:cxnLst/>
              <a:rect l="l" t="t" r="r" b="b"/>
              <a:pathLst>
                <a:path w="3230218" h="3230218">
                  <a:moveTo>
                    <a:pt x="0" y="0"/>
                  </a:moveTo>
                  <a:lnTo>
                    <a:pt x="3230218" y="0"/>
                  </a:lnTo>
                  <a:lnTo>
                    <a:pt x="3230218" y="3230218"/>
                  </a:lnTo>
                  <a:lnTo>
                    <a:pt x="0" y="3230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v-LV" sz="1200"/>
            </a:p>
          </p:txBody>
        </p:sp>
      </p:grpSp>
      <p:sp>
        <p:nvSpPr>
          <p:cNvPr id="12" name="Freeform 12"/>
          <p:cNvSpPr/>
          <p:nvPr/>
        </p:nvSpPr>
        <p:spPr>
          <a:xfrm rot="1484032" flipH="1">
            <a:off x="9233848" y="4363880"/>
            <a:ext cx="759342" cy="1174997"/>
          </a:xfrm>
          <a:custGeom>
            <a:avLst/>
            <a:gdLst/>
            <a:ahLst/>
            <a:cxnLst/>
            <a:rect l="l" t="t" r="r" b="b"/>
            <a:pathLst>
              <a:path w="1139013" h="1762496">
                <a:moveTo>
                  <a:pt x="1139013" y="0"/>
                </a:moveTo>
                <a:lnTo>
                  <a:pt x="0" y="0"/>
                </a:lnTo>
                <a:lnTo>
                  <a:pt x="0" y="1762496"/>
                </a:lnTo>
                <a:lnTo>
                  <a:pt x="1139013" y="1762496"/>
                </a:lnTo>
                <a:lnTo>
                  <a:pt x="113901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13" name="TextBox 13"/>
          <p:cNvSpPr txBox="1"/>
          <p:nvPr/>
        </p:nvSpPr>
        <p:spPr>
          <a:xfrm>
            <a:off x="1415587" y="1752180"/>
            <a:ext cx="9544229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lv-LV" sz="2400" dirty="0">
                <a:solidFill>
                  <a:srgbClr val="1B56E8"/>
                </a:solidFill>
                <a:latin typeface="Roboto Bold"/>
              </a:rPr>
              <a:t>Atbrīvot laiku testam</a:t>
            </a:r>
            <a:endParaRPr lang="en-US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endParaRPr lang="lv-LV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r>
              <a:rPr lang="lv-LV" sz="2400" dirty="0">
                <a:solidFill>
                  <a:srgbClr val="1B56E8"/>
                </a:solidFill>
                <a:latin typeface="Roboto Bold"/>
              </a:rPr>
              <a:t>Atspoguļot reālo situāciju</a:t>
            </a:r>
          </a:p>
          <a:p>
            <a:pPr>
              <a:lnSpc>
                <a:spcPts val="2400"/>
              </a:lnSpc>
            </a:pPr>
            <a:endParaRPr lang="lv-LV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r>
              <a:rPr lang="lv-LV" sz="2400" dirty="0">
                <a:solidFill>
                  <a:srgbClr val="1B56E8"/>
                </a:solidFill>
                <a:latin typeface="Roboto Bold"/>
              </a:rPr>
              <a:t>Aizpilda tas, kurš zina vislabāk</a:t>
            </a:r>
          </a:p>
          <a:p>
            <a:pPr>
              <a:lnSpc>
                <a:spcPts val="2400"/>
              </a:lnSpc>
            </a:pPr>
            <a:endParaRPr lang="lv-LV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r>
              <a:rPr lang="lv-LV" sz="2400" dirty="0">
                <a:solidFill>
                  <a:srgbClr val="1B56E8"/>
                </a:solidFill>
                <a:latin typeface="Roboto Bold"/>
              </a:rPr>
              <a:t>Atbildes saņems profilā un e-pastā</a:t>
            </a:r>
          </a:p>
          <a:p>
            <a:pPr>
              <a:lnSpc>
                <a:spcPts val="2400"/>
              </a:lnSpc>
            </a:pPr>
            <a:endParaRPr lang="en-US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r>
              <a:rPr lang="lv-LV" sz="2400" dirty="0">
                <a:solidFill>
                  <a:srgbClr val="1B56E8"/>
                </a:solidFill>
                <a:latin typeface="Roboto Bold"/>
              </a:rPr>
              <a:t>Atbildes uz jautājumiem – </a:t>
            </a:r>
            <a:r>
              <a:rPr lang="lv-LV" sz="2400">
                <a:solidFill>
                  <a:srgbClr val="1B56E8"/>
                </a:solidFill>
                <a:latin typeface="Roboto Bold"/>
              </a:rPr>
              <a:t>biežākās neskaidrības</a:t>
            </a:r>
            <a:endParaRPr lang="lv-LV" sz="2400" dirty="0">
              <a:solidFill>
                <a:srgbClr val="1B56E8"/>
              </a:solidFill>
              <a:latin typeface="Roboto Bold"/>
            </a:endParaRPr>
          </a:p>
          <a:p>
            <a:pPr>
              <a:lnSpc>
                <a:spcPts val="2400"/>
              </a:lnSpc>
            </a:pPr>
            <a:endParaRPr lang="en-US" sz="2400" dirty="0">
              <a:solidFill>
                <a:srgbClr val="1B56E8"/>
              </a:solidFill>
              <a:latin typeface="Robot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0" y="368300"/>
            <a:ext cx="12054888" cy="54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lv-LV" sz="3300" b="1" spc="167" dirty="0">
                <a:solidFill>
                  <a:srgbClr val="09C27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KĀ PILDĪT TESTU?</a:t>
            </a:r>
            <a:endParaRPr lang="en-US" sz="3300" b="1" spc="167" dirty="0">
              <a:solidFill>
                <a:srgbClr val="09C27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865414" y="4269668"/>
            <a:ext cx="1845756" cy="259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AC280"/>
                </a:solidFill>
                <a:latin typeface="Roboto Bold"/>
                <a:ea typeface="Roboto Bold"/>
                <a:cs typeface="Roboto Bold"/>
              </a:rPr>
              <a:t>PILDĪT TESTU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1062" y="-549374"/>
            <a:ext cx="13677715" cy="8440290"/>
          </a:xfrm>
          <a:custGeom>
            <a:avLst/>
            <a:gdLst/>
            <a:ahLst/>
            <a:cxnLst/>
            <a:rect l="l" t="t" r="r" b="b"/>
            <a:pathLst>
              <a:path w="20516572" h="12660435">
                <a:moveTo>
                  <a:pt x="0" y="0"/>
                </a:moveTo>
                <a:lnTo>
                  <a:pt x="20516572" y="0"/>
                </a:lnTo>
                <a:lnTo>
                  <a:pt x="20516572" y="12660435"/>
                </a:lnTo>
                <a:lnTo>
                  <a:pt x="0" y="12660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3" name="Freeform 3"/>
          <p:cNvSpPr/>
          <p:nvPr/>
        </p:nvSpPr>
        <p:spPr>
          <a:xfrm>
            <a:off x="2189323" y="4585350"/>
            <a:ext cx="6247427" cy="1474657"/>
          </a:xfrm>
          <a:custGeom>
            <a:avLst/>
            <a:gdLst/>
            <a:ahLst/>
            <a:cxnLst/>
            <a:rect l="l" t="t" r="r" b="b"/>
            <a:pathLst>
              <a:path w="9371140" h="2211986">
                <a:moveTo>
                  <a:pt x="0" y="0"/>
                </a:moveTo>
                <a:lnTo>
                  <a:pt x="9371139" y="0"/>
                </a:lnTo>
                <a:lnTo>
                  <a:pt x="9371139" y="2211986"/>
                </a:lnTo>
                <a:lnTo>
                  <a:pt x="0" y="2211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4" name="TextBox 4"/>
          <p:cNvSpPr txBox="1"/>
          <p:nvPr/>
        </p:nvSpPr>
        <p:spPr>
          <a:xfrm>
            <a:off x="2180029" y="3607271"/>
            <a:ext cx="2620571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 Bold"/>
              </a:rPr>
              <a:t>WWW.EDIC.LV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9323" y="849254"/>
            <a:ext cx="7059451" cy="2441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33"/>
              </a:lnSpc>
            </a:pPr>
            <a:r>
              <a:rPr lang="en-US" sz="4666" b="1" err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Paldies</a:t>
            </a:r>
            <a:r>
              <a:rPr lang="en-US" sz="4666" b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ka </a:t>
            </a:r>
            <a:r>
              <a:rPr lang="en-US" sz="4666" b="1" err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esat</a:t>
            </a:r>
            <a:r>
              <a:rPr lang="en-US" sz="4666" b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666" b="1" err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daļa</a:t>
            </a:r>
            <a:r>
              <a:rPr lang="en-US" sz="4666" b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</a:t>
            </a:r>
          </a:p>
          <a:p>
            <a:pPr>
              <a:lnSpc>
                <a:spcPts val="6533"/>
              </a:lnSpc>
            </a:pPr>
            <a:r>
              <a:rPr lang="en-US" sz="4666" b="1" err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aktīvākās</a:t>
            </a:r>
            <a:r>
              <a:rPr lang="en-US" sz="4666" b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666" b="1" err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Latvijas</a:t>
            </a:r>
            <a:r>
              <a:rPr lang="en-US" sz="4666" b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666" b="1" err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digitālās</a:t>
            </a:r>
            <a:r>
              <a:rPr lang="en-US" sz="4666" b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666" b="1" err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komūnas</a:t>
            </a:r>
            <a:r>
              <a:rPr lang="en-US" sz="4666" b="1">
                <a:solidFill>
                  <a:srgbClr val="000000">
                    <a:alpha val="68627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</a:p>
        </p:txBody>
      </p:sp>
      <p:sp>
        <p:nvSpPr>
          <p:cNvPr id="6" name="Freeform 6"/>
          <p:cNvSpPr/>
          <p:nvPr/>
        </p:nvSpPr>
        <p:spPr>
          <a:xfrm rot="271215">
            <a:off x="-280901" y="-477264"/>
            <a:ext cx="1903165" cy="1855586"/>
          </a:xfrm>
          <a:custGeom>
            <a:avLst/>
            <a:gdLst/>
            <a:ahLst/>
            <a:cxnLst/>
            <a:rect l="l" t="t" r="r" b="b"/>
            <a:pathLst>
              <a:path w="2854747" h="2783379">
                <a:moveTo>
                  <a:pt x="0" y="0"/>
                </a:moveTo>
                <a:lnTo>
                  <a:pt x="2854747" y="0"/>
                </a:lnTo>
                <a:lnTo>
                  <a:pt x="2854747" y="2783379"/>
                </a:lnTo>
                <a:lnTo>
                  <a:pt x="0" y="2783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7" name="Freeform 7"/>
          <p:cNvSpPr/>
          <p:nvPr/>
        </p:nvSpPr>
        <p:spPr>
          <a:xfrm rot="271215">
            <a:off x="10954799" y="5930208"/>
            <a:ext cx="1903165" cy="1855586"/>
          </a:xfrm>
          <a:custGeom>
            <a:avLst/>
            <a:gdLst/>
            <a:ahLst/>
            <a:cxnLst/>
            <a:rect l="l" t="t" r="r" b="b"/>
            <a:pathLst>
              <a:path w="2854747" h="2783379">
                <a:moveTo>
                  <a:pt x="0" y="0"/>
                </a:moveTo>
                <a:lnTo>
                  <a:pt x="2854747" y="0"/>
                </a:lnTo>
                <a:lnTo>
                  <a:pt x="2854747" y="2783378"/>
                </a:lnTo>
                <a:lnTo>
                  <a:pt x="0" y="2783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0ACFB554-3C07-428B-138F-D8F42ED53B30}"/>
              </a:ext>
            </a:extLst>
          </p:cNvPr>
          <p:cNvGrpSpPr/>
          <p:nvPr/>
        </p:nvGrpSpPr>
        <p:grpSpPr>
          <a:xfrm>
            <a:off x="9943562" y="2970241"/>
            <a:ext cx="1615109" cy="1615109"/>
            <a:chOff x="0" y="0"/>
            <a:chExt cx="3230218" cy="3230218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5E2201C6-6D89-E986-A777-5CC2C8621BE7}"/>
                </a:ext>
              </a:extLst>
            </p:cNvPr>
            <p:cNvSpPr/>
            <p:nvPr/>
          </p:nvSpPr>
          <p:spPr>
            <a:xfrm>
              <a:off x="0" y="0"/>
              <a:ext cx="3230218" cy="3230218"/>
            </a:xfrm>
            <a:custGeom>
              <a:avLst/>
              <a:gdLst/>
              <a:ahLst/>
              <a:cxnLst/>
              <a:rect l="l" t="t" r="r" b="b"/>
              <a:pathLst>
                <a:path w="3230218" h="3230218">
                  <a:moveTo>
                    <a:pt x="0" y="0"/>
                  </a:moveTo>
                  <a:lnTo>
                    <a:pt x="3230218" y="0"/>
                  </a:lnTo>
                  <a:lnTo>
                    <a:pt x="3230218" y="3230218"/>
                  </a:lnTo>
                  <a:lnTo>
                    <a:pt x="0" y="3230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v-LV" sz="1200"/>
            </a:p>
          </p:txBody>
        </p:sp>
      </p:grpSp>
      <p:sp>
        <p:nvSpPr>
          <p:cNvPr id="10" name="Freeform 12">
            <a:extLst>
              <a:ext uri="{FF2B5EF4-FFF2-40B4-BE49-F238E27FC236}">
                <a16:creationId xmlns:a16="http://schemas.microsoft.com/office/drawing/2014/main" id="{D2E3CBE9-2AE7-DAC0-07A5-1A8FD0F9B7FD}"/>
              </a:ext>
            </a:extLst>
          </p:cNvPr>
          <p:cNvSpPr/>
          <p:nvPr/>
        </p:nvSpPr>
        <p:spPr>
          <a:xfrm rot="1484032" flipH="1">
            <a:off x="9286318" y="2593473"/>
            <a:ext cx="759342" cy="1174997"/>
          </a:xfrm>
          <a:custGeom>
            <a:avLst/>
            <a:gdLst/>
            <a:ahLst/>
            <a:cxnLst/>
            <a:rect l="l" t="t" r="r" b="b"/>
            <a:pathLst>
              <a:path w="1139013" h="1762496">
                <a:moveTo>
                  <a:pt x="1139013" y="0"/>
                </a:moveTo>
                <a:lnTo>
                  <a:pt x="0" y="0"/>
                </a:lnTo>
                <a:lnTo>
                  <a:pt x="0" y="1762496"/>
                </a:lnTo>
                <a:lnTo>
                  <a:pt x="1139013" y="1762496"/>
                </a:lnTo>
                <a:lnTo>
                  <a:pt x="11390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sz="1200"/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BC65A361-064E-95DB-C5D8-BC15FB607BCF}"/>
              </a:ext>
            </a:extLst>
          </p:cNvPr>
          <p:cNvSpPr txBox="1"/>
          <p:nvPr/>
        </p:nvSpPr>
        <p:spPr>
          <a:xfrm>
            <a:off x="9917884" y="2499261"/>
            <a:ext cx="1845756" cy="259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AC280"/>
                </a:solidFill>
                <a:latin typeface="Roboto Bold"/>
                <a:ea typeface="Roboto Bold"/>
                <a:cs typeface="Roboto Bold"/>
              </a:rPr>
              <a:t>PILDĪT TESTU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E8544E8F065D4FA661B3B020722852" ma:contentTypeVersion="6" ma:contentTypeDescription="Create a new document." ma:contentTypeScope="" ma:versionID="079116925238b5d863ac8e4b228d464c">
  <xsd:schema xmlns:xsd="http://www.w3.org/2001/XMLSchema" xmlns:xs="http://www.w3.org/2001/XMLSchema" xmlns:p="http://schemas.microsoft.com/office/2006/metadata/properties" xmlns:ns2="da847032-c6a7-4b59-bf18-e9b5e713b90e" xmlns:ns3="8622d9ea-0fdc-495b-8f54-db40cac76558" targetNamespace="http://schemas.microsoft.com/office/2006/metadata/properties" ma:root="true" ma:fieldsID="d18fecbf29ef1cc308361815902681f1" ns2:_="" ns3:_="">
    <xsd:import namespace="da847032-c6a7-4b59-bf18-e9b5e713b90e"/>
    <xsd:import namespace="8622d9ea-0fdc-495b-8f54-db40cac765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47032-c6a7-4b59-bf18-e9b5e713b9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2d9ea-0fdc-495b-8f54-db40cac7655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D350A7-6F55-48C5-AE11-9151F97992FC}"/>
</file>

<file path=customXml/itemProps2.xml><?xml version="1.0" encoding="utf-8"?>
<ds:datastoreItem xmlns:ds="http://schemas.openxmlformats.org/officeDocument/2006/customXml" ds:itemID="{CB7961AA-5270-4355-BCB5-93DDB7BC77C3}"/>
</file>

<file path=customXml/itemProps3.xml><?xml version="1.0" encoding="utf-8"?>
<ds:datastoreItem xmlns:ds="http://schemas.openxmlformats.org/officeDocument/2006/customXml" ds:itemID="{9D026F3F-FCDF-4B71-AE72-E22EFA90B551}"/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88</Words>
  <Application>Microsoft Office PowerPoint</Application>
  <PresentationFormat>Widescreen</PresentationFormat>
  <Paragraphs>30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Roboto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Ieva Arnīte</dc:creator>
  <cp:lastModifiedBy>Krists Medins</cp:lastModifiedBy>
  <cp:revision>31</cp:revision>
  <dcterms:created xsi:type="dcterms:W3CDTF">2020-12-02T15:30:15Z</dcterms:created>
  <dcterms:modified xsi:type="dcterms:W3CDTF">2024-04-05T06:02:38Z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0x010100F8E8544E8F065D4FA661B3B020722852</vt:lpwstr>
  </property>
</Properties>
</file>