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256" r:id="rId5"/>
    <p:sldId id="363" r:id="rId6"/>
    <p:sldId id="257" r:id="rId7"/>
    <p:sldId id="271" r:id="rId8"/>
    <p:sldId id="402" r:id="rId9"/>
    <p:sldId id="259" r:id="rId10"/>
    <p:sldId id="272" r:id="rId11"/>
    <p:sldId id="275" r:id="rId12"/>
    <p:sldId id="333" r:id="rId13"/>
    <p:sldId id="280" r:id="rId14"/>
    <p:sldId id="277" r:id="rId15"/>
    <p:sldId id="278" r:id="rId16"/>
    <p:sldId id="360" r:id="rId17"/>
    <p:sldId id="343" r:id="rId18"/>
    <p:sldId id="281" r:id="rId19"/>
    <p:sldId id="345" r:id="rId20"/>
    <p:sldId id="344" r:id="rId21"/>
    <p:sldId id="348" r:id="rId22"/>
    <p:sldId id="346" r:id="rId23"/>
    <p:sldId id="347" r:id="rId24"/>
    <p:sldId id="352" r:id="rId25"/>
    <p:sldId id="353" r:id="rId26"/>
    <p:sldId id="395" r:id="rId27"/>
    <p:sldId id="396" r:id="rId28"/>
    <p:sldId id="265" r:id="rId29"/>
    <p:sldId id="269" r:id="rId30"/>
    <p:sldId id="399" r:id="rId31"/>
    <p:sldId id="266" r:id="rId32"/>
    <p:sldId id="400" r:id="rId33"/>
    <p:sldId id="401" r:id="rId34"/>
    <p:sldId id="264" r:id="rId35"/>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25791-C439-49FE-B6DB-BA64FFFED48A}" v="158" dt="2024-03-26T18:43:55.716"/>
    <p1510:client id="{807DAAF1-174F-55F4-D186-77D4E1DA8397}" v="1" dt="2024-03-27T06:33:10.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95" autoAdjust="0"/>
  </p:normalViewPr>
  <p:slideViewPr>
    <p:cSldViewPr snapToGrid="0">
      <p:cViewPr varScale="1">
        <p:scale>
          <a:sx n="90" d="100"/>
          <a:sy n="90" d="100"/>
        </p:scale>
        <p:origin x="1362"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Šmite" userId="b0e79a73-38a1-4d81-b4d6-2857e77a86cd" providerId="ADAL" clId="{CECE5A45-D387-42F5-8B3F-FC204B628D1D}"/>
    <pc:docChg chg="undo custSel modSld">
      <pc:chgData name="Kristīne Šmite" userId="b0e79a73-38a1-4d81-b4d6-2857e77a86cd" providerId="ADAL" clId="{CECE5A45-D387-42F5-8B3F-FC204B628D1D}" dt="2024-03-27T09:42:34.502" v="1289" actId="20577"/>
      <pc:docMkLst>
        <pc:docMk/>
      </pc:docMkLst>
      <pc:sldChg chg="modNotesTx">
        <pc:chgData name="Kristīne Šmite" userId="b0e79a73-38a1-4d81-b4d6-2857e77a86cd" providerId="ADAL" clId="{CECE5A45-D387-42F5-8B3F-FC204B628D1D}" dt="2024-03-27T09:41:59.113" v="1278" actId="6549"/>
        <pc:sldMkLst>
          <pc:docMk/>
          <pc:sldMk cId="198554606" sldId="266"/>
        </pc:sldMkLst>
      </pc:sldChg>
      <pc:sldChg chg="modNotesTx">
        <pc:chgData name="Kristīne Šmite" userId="b0e79a73-38a1-4d81-b4d6-2857e77a86cd" providerId="ADAL" clId="{CECE5A45-D387-42F5-8B3F-FC204B628D1D}" dt="2024-03-27T09:42:34.502" v="1289" actId="20577"/>
        <pc:sldMkLst>
          <pc:docMk/>
          <pc:sldMk cId="3278105088" sldId="269"/>
        </pc:sldMkLst>
      </pc:sldChg>
      <pc:sldChg chg="modSp mod">
        <pc:chgData name="Kristīne Šmite" userId="b0e79a73-38a1-4d81-b4d6-2857e77a86cd" providerId="ADAL" clId="{CECE5A45-D387-42F5-8B3F-FC204B628D1D}" dt="2024-03-27T07:24:29.358" v="1137" actId="6549"/>
        <pc:sldMkLst>
          <pc:docMk/>
          <pc:sldMk cId="3976441690" sldId="343"/>
        </pc:sldMkLst>
        <pc:spChg chg="mod">
          <ac:chgData name="Kristīne Šmite" userId="b0e79a73-38a1-4d81-b4d6-2857e77a86cd" providerId="ADAL" clId="{CECE5A45-D387-42F5-8B3F-FC204B628D1D}" dt="2024-03-27T07:24:29.358" v="1137" actId="6549"/>
          <ac:spMkLst>
            <pc:docMk/>
            <pc:sldMk cId="3976441690" sldId="343"/>
            <ac:spMk id="13" creationId="{6904BEC5-1F26-0E0B-7CEB-31F6A6257E46}"/>
          </ac:spMkLst>
        </pc:spChg>
      </pc:sldChg>
      <pc:sldChg chg="modNotesTx">
        <pc:chgData name="Kristīne Šmite" userId="b0e79a73-38a1-4d81-b4d6-2857e77a86cd" providerId="ADAL" clId="{CECE5A45-D387-42F5-8B3F-FC204B628D1D}" dt="2024-03-27T08:15:53.539" v="1273" actId="20577"/>
        <pc:sldMkLst>
          <pc:docMk/>
          <pc:sldMk cId="2475086164" sldId="352"/>
        </pc:sldMkLst>
      </pc:sldChg>
      <pc:sldChg chg="modNotesTx">
        <pc:chgData name="Kristīne Šmite" userId="b0e79a73-38a1-4d81-b4d6-2857e77a86cd" providerId="ADAL" clId="{CECE5A45-D387-42F5-8B3F-FC204B628D1D}" dt="2024-03-27T09:42:16.355" v="1281" actId="6549"/>
        <pc:sldMkLst>
          <pc:docMk/>
          <pc:sldMk cId="0" sldId="399"/>
        </pc:sldMkLst>
      </pc:sldChg>
      <pc:sldChg chg="modNotesTx">
        <pc:chgData name="Kristīne Šmite" userId="b0e79a73-38a1-4d81-b4d6-2857e77a86cd" providerId="ADAL" clId="{CECE5A45-D387-42F5-8B3F-FC204B628D1D}" dt="2024-03-27T09:41:39.291" v="1274" actId="6549"/>
        <pc:sldMkLst>
          <pc:docMk/>
          <pc:sldMk cId="4246962124" sldId="400"/>
        </pc:sldMkLst>
      </pc:sldChg>
    </pc:docChg>
  </pc:docChgLst>
  <pc:docChgLst>
    <pc:chgData name="Kristīne Šmite" userId="b0e79a73-38a1-4d81-b4d6-2857e77a86cd" providerId="ADAL" clId="{6A925791-C439-49FE-B6DB-BA64FFFED48A}"/>
    <pc:docChg chg="undo custSel addSld delSld modSld sldOrd">
      <pc:chgData name="Kristīne Šmite" userId="b0e79a73-38a1-4d81-b4d6-2857e77a86cd" providerId="ADAL" clId="{6A925791-C439-49FE-B6DB-BA64FFFED48A}" dt="2024-03-26T18:51:14.673" v="2463" actId="20577"/>
      <pc:docMkLst>
        <pc:docMk/>
      </pc:docMkLst>
      <pc:sldChg chg="modSp mod">
        <pc:chgData name="Kristīne Šmite" userId="b0e79a73-38a1-4d81-b4d6-2857e77a86cd" providerId="ADAL" clId="{6A925791-C439-49FE-B6DB-BA64FFFED48A}" dt="2024-03-26T07:03:22.959" v="9" actId="20577"/>
        <pc:sldMkLst>
          <pc:docMk/>
          <pc:sldMk cId="0" sldId="256"/>
        </pc:sldMkLst>
        <pc:spChg chg="mod">
          <ac:chgData name="Kristīne Šmite" userId="b0e79a73-38a1-4d81-b4d6-2857e77a86cd" providerId="ADAL" clId="{6A925791-C439-49FE-B6DB-BA64FFFED48A}" dt="2024-03-26T07:03:22.959" v="9" actId="20577"/>
          <ac:spMkLst>
            <pc:docMk/>
            <pc:sldMk cId="0" sldId="256"/>
            <ac:spMk id="12290" creationId="{FE4AE179-C23A-4875-99D1-CF37216419DC}"/>
          </ac:spMkLst>
        </pc:spChg>
      </pc:sldChg>
      <pc:sldChg chg="modSp mod">
        <pc:chgData name="Kristīne Šmite" userId="b0e79a73-38a1-4d81-b4d6-2857e77a86cd" providerId="ADAL" clId="{6A925791-C439-49FE-B6DB-BA64FFFED48A}" dt="2024-03-26T07:04:29.883" v="12" actId="20577"/>
        <pc:sldMkLst>
          <pc:docMk/>
          <pc:sldMk cId="0" sldId="257"/>
        </pc:sldMkLst>
        <pc:spChg chg="mod">
          <ac:chgData name="Kristīne Šmite" userId="b0e79a73-38a1-4d81-b4d6-2857e77a86cd" providerId="ADAL" clId="{6A925791-C439-49FE-B6DB-BA64FFFED48A}" dt="2024-03-26T07:04:29.883" v="12" actId="20577"/>
          <ac:spMkLst>
            <pc:docMk/>
            <pc:sldMk cId="0" sldId="257"/>
            <ac:spMk id="6" creationId="{B35F055D-79BF-4643-FB68-3F394AD70994}"/>
          </ac:spMkLst>
        </pc:spChg>
      </pc:sldChg>
      <pc:sldChg chg="addSp delSp modSp mod ord">
        <pc:chgData name="Kristīne Šmite" userId="b0e79a73-38a1-4d81-b4d6-2857e77a86cd" providerId="ADAL" clId="{6A925791-C439-49FE-B6DB-BA64FFFED48A}" dt="2024-03-26T08:17:56.285" v="234" actId="478"/>
        <pc:sldMkLst>
          <pc:docMk/>
          <pc:sldMk cId="0" sldId="259"/>
        </pc:sldMkLst>
        <pc:spChg chg="mod">
          <ac:chgData name="Kristīne Šmite" userId="b0e79a73-38a1-4d81-b4d6-2857e77a86cd" providerId="ADAL" clId="{6A925791-C439-49FE-B6DB-BA64FFFED48A}" dt="2024-03-26T08:11:20.767" v="208" actId="6549"/>
          <ac:spMkLst>
            <pc:docMk/>
            <pc:sldMk cId="0" sldId="259"/>
            <ac:spMk id="2" creationId="{0AE6B5CB-9B9E-93FE-DA75-8753F39ECC60}"/>
          </ac:spMkLst>
        </pc:spChg>
        <pc:spChg chg="add mod">
          <ac:chgData name="Kristīne Šmite" userId="b0e79a73-38a1-4d81-b4d6-2857e77a86cd" providerId="ADAL" clId="{6A925791-C439-49FE-B6DB-BA64FFFED48A}" dt="2024-03-26T08:15:29.914" v="224" actId="692"/>
          <ac:spMkLst>
            <pc:docMk/>
            <pc:sldMk cId="0" sldId="259"/>
            <ac:spMk id="5" creationId="{D9F16C99-4FD0-A929-22B7-6C98C5BB1CBE}"/>
          </ac:spMkLst>
        </pc:spChg>
        <pc:spChg chg="add mod">
          <ac:chgData name="Kristīne Šmite" userId="b0e79a73-38a1-4d81-b4d6-2857e77a86cd" providerId="ADAL" clId="{6A925791-C439-49FE-B6DB-BA64FFFED48A}" dt="2024-03-26T08:15:57.298" v="227" actId="14100"/>
          <ac:spMkLst>
            <pc:docMk/>
            <pc:sldMk cId="0" sldId="259"/>
            <ac:spMk id="6" creationId="{1632AC8D-31C3-41DF-2AE5-84B143D3C13E}"/>
          </ac:spMkLst>
        </pc:spChg>
        <pc:spChg chg="add mod">
          <ac:chgData name="Kristīne Šmite" userId="b0e79a73-38a1-4d81-b4d6-2857e77a86cd" providerId="ADAL" clId="{6A925791-C439-49FE-B6DB-BA64FFFED48A}" dt="2024-03-26T08:17:28.827" v="230" actId="14100"/>
          <ac:spMkLst>
            <pc:docMk/>
            <pc:sldMk cId="0" sldId="259"/>
            <ac:spMk id="7" creationId="{7EC9DCA7-D129-CEDB-1E0B-6CE7F82C51EF}"/>
          </ac:spMkLst>
        </pc:spChg>
        <pc:spChg chg="add del mod">
          <ac:chgData name="Kristīne Šmite" userId="b0e79a73-38a1-4d81-b4d6-2857e77a86cd" providerId="ADAL" clId="{6A925791-C439-49FE-B6DB-BA64FFFED48A}" dt="2024-03-26T08:17:56.285" v="234" actId="478"/>
          <ac:spMkLst>
            <pc:docMk/>
            <pc:sldMk cId="0" sldId="259"/>
            <ac:spMk id="8" creationId="{471E4088-4ECC-F2E0-108B-6830C7D5309A}"/>
          </ac:spMkLst>
        </pc:spChg>
        <pc:spChg chg="del">
          <ac:chgData name="Kristīne Šmite" userId="b0e79a73-38a1-4d81-b4d6-2857e77a86cd" providerId="ADAL" clId="{6A925791-C439-49FE-B6DB-BA64FFFED48A}" dt="2024-03-26T08:14:36.071" v="217" actId="478"/>
          <ac:spMkLst>
            <pc:docMk/>
            <pc:sldMk cId="0" sldId="259"/>
            <ac:spMk id="14340" creationId="{6BD23F03-5571-A70C-E151-775F7A98941D}"/>
          </ac:spMkLst>
        </pc:spChg>
        <pc:spChg chg="del">
          <ac:chgData name="Kristīne Šmite" userId="b0e79a73-38a1-4d81-b4d6-2857e77a86cd" providerId="ADAL" clId="{6A925791-C439-49FE-B6DB-BA64FFFED48A}" dt="2024-03-26T08:14:38.495" v="218" actId="478"/>
          <ac:spMkLst>
            <pc:docMk/>
            <pc:sldMk cId="0" sldId="259"/>
            <ac:spMk id="14341" creationId="{595E02B9-DFBA-5F5A-2029-07A76FB5CC78}"/>
          </ac:spMkLst>
        </pc:spChg>
        <pc:picChg chg="add del mod">
          <ac:chgData name="Kristīne Šmite" userId="b0e79a73-38a1-4d81-b4d6-2857e77a86cd" providerId="ADAL" clId="{6A925791-C439-49FE-B6DB-BA64FFFED48A}" dt="2024-03-26T08:15:06.487" v="221" actId="14100"/>
          <ac:picMkLst>
            <pc:docMk/>
            <pc:sldMk cId="0" sldId="259"/>
            <ac:picMk id="4" creationId="{18E560CB-C38D-D345-4C90-47A8C9B5B080}"/>
          </ac:picMkLst>
        </pc:picChg>
        <pc:picChg chg="del">
          <ac:chgData name="Kristīne Šmite" userId="b0e79a73-38a1-4d81-b4d6-2857e77a86cd" providerId="ADAL" clId="{6A925791-C439-49FE-B6DB-BA64FFFED48A}" dt="2024-03-26T08:13:42.792" v="209" actId="478"/>
          <ac:picMkLst>
            <pc:docMk/>
            <pc:sldMk cId="0" sldId="259"/>
            <ac:picMk id="12" creationId="{9614E4A1-9E46-E10E-F9F8-E4EBFD05E946}"/>
          </ac:picMkLst>
        </pc:picChg>
      </pc:sldChg>
      <pc:sldChg chg="modSp mod">
        <pc:chgData name="Kristīne Šmite" userId="b0e79a73-38a1-4d81-b4d6-2857e77a86cd" providerId="ADAL" clId="{6A925791-C439-49FE-B6DB-BA64FFFED48A}" dt="2024-03-26T07:14:04.345" v="161" actId="20577"/>
        <pc:sldMkLst>
          <pc:docMk/>
          <pc:sldMk cId="0" sldId="264"/>
        </pc:sldMkLst>
        <pc:spChg chg="mod">
          <ac:chgData name="Kristīne Šmite" userId="b0e79a73-38a1-4d81-b4d6-2857e77a86cd" providerId="ADAL" clId="{6A925791-C439-49FE-B6DB-BA64FFFED48A}" dt="2024-03-26T07:14:04.345" v="161" actId="20577"/>
          <ac:spMkLst>
            <pc:docMk/>
            <pc:sldMk cId="0" sldId="264"/>
            <ac:spMk id="2" creationId="{3B025DAA-93DD-62C8-F940-8A4E6A376F1F}"/>
          </ac:spMkLst>
        </pc:spChg>
      </pc:sldChg>
      <pc:sldChg chg="modSp mod">
        <pc:chgData name="Kristīne Šmite" userId="b0e79a73-38a1-4d81-b4d6-2857e77a86cd" providerId="ADAL" clId="{6A925791-C439-49FE-B6DB-BA64FFFED48A}" dt="2024-03-26T17:42:02.638" v="1608" actId="20577"/>
        <pc:sldMkLst>
          <pc:docMk/>
          <pc:sldMk cId="2886708472" sldId="265"/>
        </pc:sldMkLst>
        <pc:spChg chg="mod">
          <ac:chgData name="Kristīne Šmite" userId="b0e79a73-38a1-4d81-b4d6-2857e77a86cd" providerId="ADAL" clId="{6A925791-C439-49FE-B6DB-BA64FFFED48A}" dt="2024-03-26T17:40:42.556" v="1598" actId="14100"/>
          <ac:spMkLst>
            <pc:docMk/>
            <pc:sldMk cId="2886708472" sldId="265"/>
            <ac:spMk id="3" creationId="{071BB487-6416-1B15-6556-FB214C41E22E}"/>
          </ac:spMkLst>
        </pc:spChg>
        <pc:spChg chg="mod">
          <ac:chgData name="Kristīne Šmite" userId="b0e79a73-38a1-4d81-b4d6-2857e77a86cd" providerId="ADAL" clId="{6A925791-C439-49FE-B6DB-BA64FFFED48A}" dt="2024-03-26T17:42:02.638" v="1608" actId="20577"/>
          <ac:spMkLst>
            <pc:docMk/>
            <pc:sldMk cId="2886708472" sldId="265"/>
            <ac:spMk id="11" creationId="{E1CFFC22-93D1-28AC-DD7C-C8D512A9A641}"/>
          </ac:spMkLst>
        </pc:spChg>
        <pc:spChg chg="mod">
          <ac:chgData name="Kristīne Šmite" userId="b0e79a73-38a1-4d81-b4d6-2857e77a86cd" providerId="ADAL" clId="{6A925791-C439-49FE-B6DB-BA64FFFED48A}" dt="2024-03-26T17:41:49.149" v="1603" actId="20577"/>
          <ac:spMkLst>
            <pc:docMk/>
            <pc:sldMk cId="2886708472" sldId="265"/>
            <ac:spMk id="28" creationId="{88FBA46A-3ECD-6C40-AB3C-DDB00FD078C4}"/>
          </ac:spMkLst>
        </pc:spChg>
      </pc:sldChg>
      <pc:sldChg chg="addSp delSp modSp mod">
        <pc:chgData name="Kristīne Šmite" userId="b0e79a73-38a1-4d81-b4d6-2857e77a86cd" providerId="ADAL" clId="{6A925791-C439-49FE-B6DB-BA64FFFED48A}" dt="2024-03-26T18:40:34.571" v="2219" actId="20577"/>
        <pc:sldMkLst>
          <pc:docMk/>
          <pc:sldMk cId="198554606" sldId="266"/>
        </pc:sldMkLst>
        <pc:spChg chg="mod">
          <ac:chgData name="Kristīne Šmite" userId="b0e79a73-38a1-4d81-b4d6-2857e77a86cd" providerId="ADAL" clId="{6A925791-C439-49FE-B6DB-BA64FFFED48A}" dt="2024-03-26T18:14:22.521" v="1917" actId="6549"/>
          <ac:spMkLst>
            <pc:docMk/>
            <pc:sldMk cId="198554606" sldId="266"/>
            <ac:spMk id="2" creationId="{FE782542-F447-A400-4A6A-7D96B46A09C8}"/>
          </ac:spMkLst>
        </pc:spChg>
        <pc:spChg chg="add mod">
          <ac:chgData name="Kristīne Šmite" userId="b0e79a73-38a1-4d81-b4d6-2857e77a86cd" providerId="ADAL" clId="{6A925791-C439-49FE-B6DB-BA64FFFED48A}" dt="2024-03-26T17:53:47.196" v="1719" actId="207"/>
          <ac:spMkLst>
            <pc:docMk/>
            <pc:sldMk cId="198554606" sldId="266"/>
            <ac:spMk id="3" creationId="{1B0B4877-4DD9-797B-F4B7-1D9EEA7B25B9}"/>
          </ac:spMkLst>
        </pc:spChg>
        <pc:spChg chg="del">
          <ac:chgData name="Kristīne Šmite" userId="b0e79a73-38a1-4d81-b4d6-2857e77a86cd" providerId="ADAL" clId="{6A925791-C439-49FE-B6DB-BA64FFFED48A}" dt="2024-03-26T17:51:41.780" v="1689" actId="478"/>
          <ac:spMkLst>
            <pc:docMk/>
            <pc:sldMk cId="198554606" sldId="266"/>
            <ac:spMk id="4" creationId="{69A6E57A-1035-4EFE-49DC-19BE46F07FEF}"/>
          </ac:spMkLst>
        </pc:spChg>
        <pc:spChg chg="del">
          <ac:chgData name="Kristīne Šmite" userId="b0e79a73-38a1-4d81-b4d6-2857e77a86cd" providerId="ADAL" clId="{6A925791-C439-49FE-B6DB-BA64FFFED48A}" dt="2024-03-26T17:51:44.307" v="1690" actId="478"/>
          <ac:spMkLst>
            <pc:docMk/>
            <pc:sldMk cId="198554606" sldId="266"/>
            <ac:spMk id="5" creationId="{8A75F204-9F1C-899A-4675-9C7E5A355F5C}"/>
          </ac:spMkLst>
        </pc:spChg>
        <pc:spChg chg="mod">
          <ac:chgData name="Kristīne Šmite" userId="b0e79a73-38a1-4d81-b4d6-2857e77a86cd" providerId="ADAL" clId="{6A925791-C439-49FE-B6DB-BA64FFFED48A}" dt="2024-03-26T18:39:21.354" v="2203" actId="20577"/>
          <ac:spMkLst>
            <pc:docMk/>
            <pc:sldMk cId="198554606" sldId="266"/>
            <ac:spMk id="7" creationId="{C5346A86-0E04-7DA4-F051-B544ABC529F7}"/>
          </ac:spMkLst>
        </pc:spChg>
        <pc:spChg chg="add mod">
          <ac:chgData name="Kristīne Šmite" userId="b0e79a73-38a1-4d81-b4d6-2857e77a86cd" providerId="ADAL" clId="{6A925791-C439-49FE-B6DB-BA64FFFED48A}" dt="2024-03-26T18:40:34.571" v="2219" actId="20577"/>
          <ac:spMkLst>
            <pc:docMk/>
            <pc:sldMk cId="198554606" sldId="266"/>
            <ac:spMk id="9" creationId="{83A6C2F7-E424-FAFC-D76A-B68AB0368EF8}"/>
          </ac:spMkLst>
        </pc:spChg>
        <pc:picChg chg="add mod">
          <ac:chgData name="Kristīne Šmite" userId="b0e79a73-38a1-4d81-b4d6-2857e77a86cd" providerId="ADAL" clId="{6A925791-C439-49FE-B6DB-BA64FFFED48A}" dt="2024-03-26T17:53:35.033" v="1717" actId="1076"/>
          <ac:picMkLst>
            <pc:docMk/>
            <pc:sldMk cId="198554606" sldId="266"/>
            <ac:picMk id="8" creationId="{E093E8B7-2FE0-19EC-1DDC-E042CA81F845}"/>
          </ac:picMkLst>
        </pc:picChg>
        <pc:picChg chg="add mod">
          <ac:chgData name="Kristīne Šmite" userId="b0e79a73-38a1-4d81-b4d6-2857e77a86cd" providerId="ADAL" clId="{6A925791-C439-49FE-B6DB-BA64FFFED48A}" dt="2024-03-26T17:55:52.312" v="1731" actId="1076"/>
          <ac:picMkLst>
            <pc:docMk/>
            <pc:sldMk cId="198554606" sldId="266"/>
            <ac:picMk id="10" creationId="{66503CEF-8D5D-F286-455B-09E4293C128A}"/>
          </ac:picMkLst>
        </pc:picChg>
        <pc:picChg chg="mod">
          <ac:chgData name="Kristīne Šmite" userId="b0e79a73-38a1-4d81-b4d6-2857e77a86cd" providerId="ADAL" clId="{6A925791-C439-49FE-B6DB-BA64FFFED48A}" dt="2024-03-26T17:52:47.891" v="1709" actId="1076"/>
          <ac:picMkLst>
            <pc:docMk/>
            <pc:sldMk cId="198554606" sldId="266"/>
            <ac:picMk id="39938" creationId="{D20DC4AC-93BC-18AE-9129-9653F8D08B3D}"/>
          </ac:picMkLst>
        </pc:picChg>
      </pc:sldChg>
      <pc:sldChg chg="del">
        <pc:chgData name="Kristīne Šmite" userId="b0e79a73-38a1-4d81-b4d6-2857e77a86cd" providerId="ADAL" clId="{6A925791-C439-49FE-B6DB-BA64FFFED48A}" dt="2024-03-26T17:53:51.564" v="1720" actId="47"/>
        <pc:sldMkLst>
          <pc:docMk/>
          <pc:sldMk cId="61602211" sldId="267"/>
        </pc:sldMkLst>
      </pc:sldChg>
      <pc:sldChg chg="modSp del mod">
        <pc:chgData name="Kristīne Šmite" userId="b0e79a73-38a1-4d81-b4d6-2857e77a86cd" providerId="ADAL" clId="{6A925791-C439-49FE-B6DB-BA64FFFED48A}" dt="2024-03-26T17:56:05.764" v="1732" actId="47"/>
        <pc:sldMkLst>
          <pc:docMk/>
          <pc:sldMk cId="2548413263" sldId="268"/>
        </pc:sldMkLst>
        <pc:spChg chg="mod">
          <ac:chgData name="Kristīne Šmite" userId="b0e79a73-38a1-4d81-b4d6-2857e77a86cd" providerId="ADAL" clId="{6A925791-C439-49FE-B6DB-BA64FFFED48A}" dt="2024-03-26T17:54:21.468" v="1727" actId="14100"/>
          <ac:spMkLst>
            <pc:docMk/>
            <pc:sldMk cId="2548413263" sldId="268"/>
            <ac:spMk id="7" creationId="{E3AD102E-6FF7-2548-C21E-A7C92B431CC8}"/>
          </ac:spMkLst>
        </pc:spChg>
      </pc:sldChg>
      <pc:sldChg chg="addSp delSp modSp mod">
        <pc:chgData name="Kristīne Šmite" userId="b0e79a73-38a1-4d81-b4d6-2857e77a86cd" providerId="ADAL" clId="{6A925791-C439-49FE-B6DB-BA64FFFED48A}" dt="2024-03-26T18:30:10.184" v="2086" actId="20577"/>
        <pc:sldMkLst>
          <pc:docMk/>
          <pc:sldMk cId="3278105088" sldId="269"/>
        </pc:sldMkLst>
        <pc:spChg chg="del mod">
          <ac:chgData name="Kristīne Šmite" userId="b0e79a73-38a1-4d81-b4d6-2857e77a86cd" providerId="ADAL" clId="{6A925791-C439-49FE-B6DB-BA64FFFED48A}" dt="2024-03-26T18:29:44.393" v="2071" actId="478"/>
          <ac:spMkLst>
            <pc:docMk/>
            <pc:sldMk cId="3278105088" sldId="269"/>
            <ac:spMk id="2" creationId="{901A387B-0EA8-E147-B7BC-452750963995}"/>
          </ac:spMkLst>
        </pc:spChg>
        <pc:spChg chg="add del mod">
          <ac:chgData name="Kristīne Šmite" userId="b0e79a73-38a1-4d81-b4d6-2857e77a86cd" providerId="ADAL" clId="{6A925791-C439-49FE-B6DB-BA64FFFED48A}" dt="2024-03-26T17:48:02.553" v="1660" actId="478"/>
          <ac:spMkLst>
            <pc:docMk/>
            <pc:sldMk cId="3278105088" sldId="269"/>
            <ac:spMk id="3" creationId="{BEC23B6B-CE36-A82F-4674-3AD68F522DA3}"/>
          </ac:spMkLst>
        </pc:spChg>
        <pc:spChg chg="del mod">
          <ac:chgData name="Kristīne Šmite" userId="b0e79a73-38a1-4d81-b4d6-2857e77a86cd" providerId="ADAL" clId="{6A925791-C439-49FE-B6DB-BA64FFFED48A}" dt="2024-03-26T18:07:24.138" v="1872" actId="478"/>
          <ac:spMkLst>
            <pc:docMk/>
            <pc:sldMk cId="3278105088" sldId="269"/>
            <ac:spMk id="4" creationId="{CFCD43EC-9891-0C00-A1B2-D6E82E4A0402}"/>
          </ac:spMkLst>
        </pc:spChg>
        <pc:spChg chg="mod">
          <ac:chgData name="Kristīne Šmite" userId="b0e79a73-38a1-4d81-b4d6-2857e77a86cd" providerId="ADAL" clId="{6A925791-C439-49FE-B6DB-BA64FFFED48A}" dt="2024-03-26T18:05:08.069" v="1854" actId="1076"/>
          <ac:spMkLst>
            <pc:docMk/>
            <pc:sldMk cId="3278105088" sldId="269"/>
            <ac:spMk id="9" creationId="{2752AD50-2A7F-15E4-4579-F6D626F920F7}"/>
          </ac:spMkLst>
        </pc:spChg>
        <pc:spChg chg="del mod">
          <ac:chgData name="Kristīne Šmite" userId="b0e79a73-38a1-4d81-b4d6-2857e77a86cd" providerId="ADAL" clId="{6A925791-C439-49FE-B6DB-BA64FFFED48A}" dt="2024-03-26T17:47:27.875" v="1652" actId="478"/>
          <ac:spMkLst>
            <pc:docMk/>
            <pc:sldMk cId="3278105088" sldId="269"/>
            <ac:spMk id="10" creationId="{5E6A5CAC-1707-A981-533A-F1B4C985A632}"/>
          </ac:spMkLst>
        </pc:spChg>
        <pc:spChg chg="del mod">
          <ac:chgData name="Kristīne Šmite" userId="b0e79a73-38a1-4d81-b4d6-2857e77a86cd" providerId="ADAL" clId="{6A925791-C439-49FE-B6DB-BA64FFFED48A}" dt="2024-03-26T17:42:43.143" v="1610" actId="478"/>
          <ac:spMkLst>
            <pc:docMk/>
            <pc:sldMk cId="3278105088" sldId="269"/>
            <ac:spMk id="11" creationId="{F4378B1D-2647-D6A5-2E5D-78C4B7B5F7AA}"/>
          </ac:spMkLst>
        </pc:spChg>
        <pc:spChg chg="del">
          <ac:chgData name="Kristīne Šmite" userId="b0e79a73-38a1-4d81-b4d6-2857e77a86cd" providerId="ADAL" clId="{6A925791-C439-49FE-B6DB-BA64FFFED48A}" dt="2024-03-26T17:49:37.987" v="1671" actId="478"/>
          <ac:spMkLst>
            <pc:docMk/>
            <pc:sldMk cId="3278105088" sldId="269"/>
            <ac:spMk id="12" creationId="{B938F6C6-5FA4-7A22-ACDB-1E9014A42FAC}"/>
          </ac:spMkLst>
        </pc:spChg>
        <pc:spChg chg="mod">
          <ac:chgData name="Kristīne Šmite" userId="b0e79a73-38a1-4d81-b4d6-2857e77a86cd" providerId="ADAL" clId="{6A925791-C439-49FE-B6DB-BA64FFFED48A}" dt="2024-03-26T18:07:07.570" v="1869" actId="122"/>
          <ac:spMkLst>
            <pc:docMk/>
            <pc:sldMk cId="3278105088" sldId="269"/>
            <ac:spMk id="13" creationId="{999A4641-2597-2128-8D01-F8D467F6695D}"/>
          </ac:spMkLst>
        </pc:spChg>
        <pc:spChg chg="mod">
          <ac:chgData name="Kristīne Šmite" userId="b0e79a73-38a1-4d81-b4d6-2857e77a86cd" providerId="ADAL" clId="{6A925791-C439-49FE-B6DB-BA64FFFED48A}" dt="2024-03-26T18:04:59.262" v="1852" actId="1076"/>
          <ac:spMkLst>
            <pc:docMk/>
            <pc:sldMk cId="3278105088" sldId="269"/>
            <ac:spMk id="14" creationId="{06CF4074-1480-5DCC-0F29-7993B24756ED}"/>
          </ac:spMkLst>
        </pc:spChg>
        <pc:spChg chg="add mod">
          <ac:chgData name="Kristīne Šmite" userId="b0e79a73-38a1-4d81-b4d6-2857e77a86cd" providerId="ADAL" clId="{6A925791-C439-49FE-B6DB-BA64FFFED48A}" dt="2024-03-26T17:48:19.447" v="1665" actId="1076"/>
          <ac:spMkLst>
            <pc:docMk/>
            <pc:sldMk cId="3278105088" sldId="269"/>
            <ac:spMk id="15" creationId="{D10A1F2E-9515-9DA0-F1B4-BC3AD79A43C8}"/>
          </ac:spMkLst>
        </pc:spChg>
        <pc:spChg chg="add del mod">
          <ac:chgData name="Kristīne Šmite" userId="b0e79a73-38a1-4d81-b4d6-2857e77a86cd" providerId="ADAL" clId="{6A925791-C439-49FE-B6DB-BA64FFFED48A}" dt="2024-03-26T17:48:06.737" v="1661" actId="478"/>
          <ac:spMkLst>
            <pc:docMk/>
            <pc:sldMk cId="3278105088" sldId="269"/>
            <ac:spMk id="16" creationId="{459F99DC-214D-CDC3-AC72-042AA04C09AB}"/>
          </ac:spMkLst>
        </pc:spChg>
        <pc:spChg chg="add mod">
          <ac:chgData name="Kristīne Šmite" userId="b0e79a73-38a1-4d81-b4d6-2857e77a86cd" providerId="ADAL" clId="{6A925791-C439-49FE-B6DB-BA64FFFED48A}" dt="2024-03-26T18:26:31.343" v="1986" actId="1076"/>
          <ac:spMkLst>
            <pc:docMk/>
            <pc:sldMk cId="3278105088" sldId="269"/>
            <ac:spMk id="17" creationId="{9EEE161E-60D3-24CA-54F0-D2A1606A432C}"/>
          </ac:spMkLst>
        </pc:spChg>
        <pc:spChg chg="add mod">
          <ac:chgData name="Kristīne Šmite" userId="b0e79a73-38a1-4d81-b4d6-2857e77a86cd" providerId="ADAL" clId="{6A925791-C439-49FE-B6DB-BA64FFFED48A}" dt="2024-03-26T18:07:36.892" v="1874" actId="255"/>
          <ac:spMkLst>
            <pc:docMk/>
            <pc:sldMk cId="3278105088" sldId="269"/>
            <ac:spMk id="18" creationId="{0769D5B1-88AE-1AD5-7E1B-D62AA5C89147}"/>
          </ac:spMkLst>
        </pc:spChg>
        <pc:spChg chg="add mod">
          <ac:chgData name="Kristīne Šmite" userId="b0e79a73-38a1-4d81-b4d6-2857e77a86cd" providerId="ADAL" clId="{6A925791-C439-49FE-B6DB-BA64FFFED48A}" dt="2024-03-26T18:08:39.161" v="1884" actId="1076"/>
          <ac:spMkLst>
            <pc:docMk/>
            <pc:sldMk cId="3278105088" sldId="269"/>
            <ac:spMk id="19" creationId="{1217BC82-BA36-E7B2-38B2-C5DBC8031E06}"/>
          </ac:spMkLst>
        </pc:spChg>
        <pc:spChg chg="add mod">
          <ac:chgData name="Kristīne Šmite" userId="b0e79a73-38a1-4d81-b4d6-2857e77a86cd" providerId="ADAL" clId="{6A925791-C439-49FE-B6DB-BA64FFFED48A}" dt="2024-03-26T18:29:56.336" v="2074" actId="1076"/>
          <ac:spMkLst>
            <pc:docMk/>
            <pc:sldMk cId="3278105088" sldId="269"/>
            <ac:spMk id="20" creationId="{25286AC4-C47A-D0FC-07D2-6EF512C063FB}"/>
          </ac:spMkLst>
        </pc:spChg>
        <pc:spChg chg="add mod">
          <ac:chgData name="Kristīne Šmite" userId="b0e79a73-38a1-4d81-b4d6-2857e77a86cd" providerId="ADAL" clId="{6A925791-C439-49FE-B6DB-BA64FFFED48A}" dt="2024-03-26T18:26:44.227" v="1989" actId="1076"/>
          <ac:spMkLst>
            <pc:docMk/>
            <pc:sldMk cId="3278105088" sldId="269"/>
            <ac:spMk id="21" creationId="{06E1B097-B103-7730-7C1A-8E4C6EF3298B}"/>
          </ac:spMkLst>
        </pc:spChg>
        <pc:spChg chg="add del">
          <ac:chgData name="Kristīne Šmite" userId="b0e79a73-38a1-4d81-b4d6-2857e77a86cd" providerId="ADAL" clId="{6A925791-C439-49FE-B6DB-BA64FFFED48A}" dt="2024-03-26T18:06:30.062" v="1861" actId="22"/>
          <ac:spMkLst>
            <pc:docMk/>
            <pc:sldMk cId="3278105088" sldId="269"/>
            <ac:spMk id="23" creationId="{2707E932-CF46-5751-18D8-2E39AC8B8739}"/>
          </ac:spMkLst>
        </pc:spChg>
        <pc:spChg chg="add mod">
          <ac:chgData name="Kristīne Šmite" userId="b0e79a73-38a1-4d81-b4d6-2857e77a86cd" providerId="ADAL" clId="{6A925791-C439-49FE-B6DB-BA64FFFED48A}" dt="2024-03-26T18:26:56.714" v="1992" actId="1076"/>
          <ac:spMkLst>
            <pc:docMk/>
            <pc:sldMk cId="3278105088" sldId="269"/>
            <ac:spMk id="24" creationId="{2C13EFC6-4E4B-1163-D1CA-C8A1A6C2836E}"/>
          </ac:spMkLst>
        </pc:spChg>
        <pc:spChg chg="add mod">
          <ac:chgData name="Kristīne Šmite" userId="b0e79a73-38a1-4d81-b4d6-2857e77a86cd" providerId="ADAL" clId="{6A925791-C439-49FE-B6DB-BA64FFFED48A}" dt="2024-03-26T18:30:10.184" v="2086" actId="20577"/>
          <ac:spMkLst>
            <pc:docMk/>
            <pc:sldMk cId="3278105088" sldId="269"/>
            <ac:spMk id="32" creationId="{A2FD9EED-BA73-922E-CBBC-2C051E2726E9}"/>
          </ac:spMkLst>
        </pc:spChg>
        <pc:grpChg chg="mod">
          <ac:chgData name="Kristīne Šmite" userId="b0e79a73-38a1-4d81-b4d6-2857e77a86cd" providerId="ADAL" clId="{6A925791-C439-49FE-B6DB-BA64FFFED48A}" dt="2024-03-26T18:26:25.862" v="1985" actId="1076"/>
          <ac:grpSpMkLst>
            <pc:docMk/>
            <pc:sldMk cId="3278105088" sldId="269"/>
            <ac:grpSpMk id="8" creationId="{06E70639-9697-867A-965A-F70264319500}"/>
          </ac:grpSpMkLst>
        </pc:grpChg>
        <pc:picChg chg="del mod">
          <ac:chgData name="Kristīne Šmite" userId="b0e79a73-38a1-4d81-b4d6-2857e77a86cd" providerId="ADAL" clId="{6A925791-C439-49FE-B6DB-BA64FFFED48A}" dt="2024-03-26T17:44:58.988" v="1614" actId="478"/>
          <ac:picMkLst>
            <pc:docMk/>
            <pc:sldMk cId="3278105088" sldId="269"/>
            <ac:picMk id="43010" creationId="{FE71C633-AA31-0136-7446-09072ABF7C0B}"/>
          </ac:picMkLst>
        </pc:picChg>
        <pc:cxnChg chg="add del mod">
          <ac:chgData name="Kristīne Šmite" userId="b0e79a73-38a1-4d81-b4d6-2857e77a86cd" providerId="ADAL" clId="{6A925791-C439-49FE-B6DB-BA64FFFED48A}" dt="2024-03-26T18:08:43.011" v="1889" actId="11529"/>
          <ac:cxnSpMkLst>
            <pc:docMk/>
            <pc:sldMk cId="3278105088" sldId="269"/>
            <ac:cxnSpMk id="26" creationId="{4591B7D7-2A69-A126-0EE4-14138EC10547}"/>
          </ac:cxnSpMkLst>
        </pc:cxnChg>
        <pc:cxnChg chg="add del mod">
          <ac:chgData name="Kristīne Šmite" userId="b0e79a73-38a1-4d81-b4d6-2857e77a86cd" providerId="ADAL" clId="{6A925791-C439-49FE-B6DB-BA64FFFED48A}" dt="2024-03-26T18:08:42.298" v="1888" actId="11529"/>
          <ac:cxnSpMkLst>
            <pc:docMk/>
            <pc:sldMk cId="3278105088" sldId="269"/>
            <ac:cxnSpMk id="28" creationId="{309AC4A6-15E8-00D0-F1E6-905C08E31B2B}"/>
          </ac:cxnSpMkLst>
        </pc:cxnChg>
      </pc:sldChg>
      <pc:sldChg chg="addSp delSp modSp mod">
        <pc:chgData name="Kristīne Šmite" userId="b0e79a73-38a1-4d81-b4d6-2857e77a86cd" providerId="ADAL" clId="{6A925791-C439-49FE-B6DB-BA64FFFED48A}" dt="2024-03-26T07:15:39.037" v="163" actId="478"/>
        <pc:sldMkLst>
          <pc:docMk/>
          <pc:sldMk cId="3032620458" sldId="271"/>
        </pc:sldMkLst>
        <pc:spChg chg="del">
          <ac:chgData name="Kristīne Šmite" userId="b0e79a73-38a1-4d81-b4d6-2857e77a86cd" providerId="ADAL" clId="{6A925791-C439-49FE-B6DB-BA64FFFED48A}" dt="2024-03-26T07:15:35.623" v="162" actId="478"/>
          <ac:spMkLst>
            <pc:docMk/>
            <pc:sldMk cId="3032620458" sldId="271"/>
            <ac:spMk id="4" creationId="{04938100-925F-75C6-8D89-AC8376D1E380}"/>
          </ac:spMkLst>
        </pc:spChg>
        <pc:spChg chg="del">
          <ac:chgData name="Kristīne Šmite" userId="b0e79a73-38a1-4d81-b4d6-2857e77a86cd" providerId="ADAL" clId="{6A925791-C439-49FE-B6DB-BA64FFFED48A}" dt="2024-03-26T07:15:39.037" v="163" actId="478"/>
          <ac:spMkLst>
            <pc:docMk/>
            <pc:sldMk cId="3032620458" sldId="271"/>
            <ac:spMk id="5" creationId="{3146BDC0-704D-1C2C-D4A1-E817336BA444}"/>
          </ac:spMkLst>
        </pc:spChg>
        <pc:spChg chg="mod">
          <ac:chgData name="Kristīne Šmite" userId="b0e79a73-38a1-4d81-b4d6-2857e77a86cd" providerId="ADAL" clId="{6A925791-C439-49FE-B6DB-BA64FFFED48A}" dt="2024-03-26T07:05:29.796" v="15" actId="14100"/>
          <ac:spMkLst>
            <pc:docMk/>
            <pc:sldMk cId="3032620458" sldId="271"/>
            <ac:spMk id="10" creationId="{1F363D56-1304-68DE-6494-5772F51162FF}"/>
          </ac:spMkLst>
        </pc:spChg>
        <pc:spChg chg="add del mod">
          <ac:chgData name="Kristīne Šmite" userId="b0e79a73-38a1-4d81-b4d6-2857e77a86cd" providerId="ADAL" clId="{6A925791-C439-49FE-B6DB-BA64FFFED48A}" dt="2024-03-26T07:07:25.479" v="24" actId="478"/>
          <ac:spMkLst>
            <pc:docMk/>
            <pc:sldMk cId="3032620458" sldId="271"/>
            <ac:spMk id="12" creationId="{E4A95941-C10B-80AA-C280-C4D15710ED5A}"/>
          </ac:spMkLst>
        </pc:spChg>
        <pc:picChg chg="del">
          <ac:chgData name="Kristīne Šmite" userId="b0e79a73-38a1-4d81-b4d6-2857e77a86cd" providerId="ADAL" clId="{6A925791-C439-49FE-B6DB-BA64FFFED48A}" dt="2024-03-26T07:06:44.480" v="18" actId="478"/>
          <ac:picMkLst>
            <pc:docMk/>
            <pc:sldMk cId="3032620458" sldId="271"/>
            <ac:picMk id="8" creationId="{B074FA2E-F185-8AC0-4CB8-FDBF72F2F246}"/>
          </ac:picMkLst>
        </pc:picChg>
        <pc:picChg chg="add mod">
          <ac:chgData name="Kristīne Šmite" userId="b0e79a73-38a1-4d81-b4d6-2857e77a86cd" providerId="ADAL" clId="{6A925791-C439-49FE-B6DB-BA64FFFED48A}" dt="2024-03-26T07:07:22.903" v="23" actId="1076"/>
          <ac:picMkLst>
            <pc:docMk/>
            <pc:sldMk cId="3032620458" sldId="271"/>
            <ac:picMk id="11" creationId="{8B17BEFB-F663-E33E-1612-B0EE756B769F}"/>
          </ac:picMkLst>
        </pc:picChg>
      </pc:sldChg>
      <pc:sldChg chg="addSp delSp modSp mod modNotesTx">
        <pc:chgData name="Kristīne Šmite" userId="b0e79a73-38a1-4d81-b4d6-2857e77a86cd" providerId="ADAL" clId="{6A925791-C439-49FE-B6DB-BA64FFFED48A}" dt="2024-03-26T08:23:05.765" v="269" actId="20577"/>
        <pc:sldMkLst>
          <pc:docMk/>
          <pc:sldMk cId="2173590313" sldId="272"/>
        </pc:sldMkLst>
        <pc:spChg chg="mod">
          <ac:chgData name="Kristīne Šmite" userId="b0e79a73-38a1-4d81-b4d6-2857e77a86cd" providerId="ADAL" clId="{6A925791-C439-49FE-B6DB-BA64FFFED48A}" dt="2024-03-26T08:18:45.997" v="236" actId="20577"/>
          <ac:spMkLst>
            <pc:docMk/>
            <pc:sldMk cId="2173590313" sldId="272"/>
            <ac:spMk id="2" creationId="{BAF01F4C-1F6A-91E9-1165-857C5DA02E1C}"/>
          </ac:spMkLst>
        </pc:spChg>
        <pc:spChg chg="del">
          <ac:chgData name="Kristīne Šmite" userId="b0e79a73-38a1-4d81-b4d6-2857e77a86cd" providerId="ADAL" clId="{6A925791-C439-49FE-B6DB-BA64FFFED48A}" dt="2024-03-26T08:19:20.739" v="246" actId="478"/>
          <ac:spMkLst>
            <pc:docMk/>
            <pc:sldMk cId="2173590313" sldId="272"/>
            <ac:spMk id="4" creationId="{B85EE366-C8F8-5988-FE4C-34FB9BBB128A}"/>
          </ac:spMkLst>
        </pc:spChg>
        <pc:spChg chg="del">
          <ac:chgData name="Kristīne Šmite" userId="b0e79a73-38a1-4d81-b4d6-2857e77a86cd" providerId="ADAL" clId="{6A925791-C439-49FE-B6DB-BA64FFFED48A}" dt="2024-03-26T08:19:17.074" v="244" actId="478"/>
          <ac:spMkLst>
            <pc:docMk/>
            <pc:sldMk cId="2173590313" sldId="272"/>
            <ac:spMk id="5" creationId="{FC23C295-0101-1A82-12FB-523F8EF2E99A}"/>
          </ac:spMkLst>
        </pc:spChg>
        <pc:spChg chg="del">
          <ac:chgData name="Kristīne Šmite" userId="b0e79a73-38a1-4d81-b4d6-2857e77a86cd" providerId="ADAL" clId="{6A925791-C439-49FE-B6DB-BA64FFFED48A}" dt="2024-03-26T08:19:19.041" v="245" actId="478"/>
          <ac:spMkLst>
            <pc:docMk/>
            <pc:sldMk cId="2173590313" sldId="272"/>
            <ac:spMk id="6" creationId="{37419F0E-015A-756B-F21C-624B7ED51F0E}"/>
          </ac:spMkLst>
        </pc:spChg>
        <pc:spChg chg="add mod">
          <ac:chgData name="Kristīne Šmite" userId="b0e79a73-38a1-4d81-b4d6-2857e77a86cd" providerId="ADAL" clId="{6A925791-C439-49FE-B6DB-BA64FFFED48A}" dt="2024-03-26T08:19:46.082" v="249" actId="14100"/>
          <ac:spMkLst>
            <pc:docMk/>
            <pc:sldMk cId="2173590313" sldId="272"/>
            <ac:spMk id="9" creationId="{CF061A84-3AC6-57C6-6D8E-48A9698C2455}"/>
          </ac:spMkLst>
        </pc:spChg>
        <pc:spChg chg="add mod">
          <ac:chgData name="Kristīne Šmite" userId="b0e79a73-38a1-4d81-b4d6-2857e77a86cd" providerId="ADAL" clId="{6A925791-C439-49FE-B6DB-BA64FFFED48A}" dt="2024-03-26T08:20:07.638" v="254" actId="1076"/>
          <ac:spMkLst>
            <pc:docMk/>
            <pc:sldMk cId="2173590313" sldId="272"/>
            <ac:spMk id="10" creationId="{A4281F1E-4D83-C57A-F150-237DC41E3926}"/>
          </ac:spMkLst>
        </pc:spChg>
        <pc:spChg chg="del">
          <ac:chgData name="Kristīne Šmite" userId="b0e79a73-38a1-4d81-b4d6-2857e77a86cd" providerId="ADAL" clId="{6A925791-C439-49FE-B6DB-BA64FFFED48A}" dt="2024-03-26T08:19:14.690" v="243" actId="478"/>
          <ac:spMkLst>
            <pc:docMk/>
            <pc:sldMk cId="2173590313" sldId="272"/>
            <ac:spMk id="11" creationId="{BC5616AB-2C61-C3B6-E096-4AC38E31EA55}"/>
          </ac:spMkLst>
        </pc:spChg>
        <pc:picChg chg="add mod">
          <ac:chgData name="Kristīne Šmite" userId="b0e79a73-38a1-4d81-b4d6-2857e77a86cd" providerId="ADAL" clId="{6A925791-C439-49FE-B6DB-BA64FFFED48A}" dt="2024-03-26T08:19:11.374" v="242" actId="1076"/>
          <ac:picMkLst>
            <pc:docMk/>
            <pc:sldMk cId="2173590313" sldId="272"/>
            <ac:picMk id="8" creationId="{04FA8D33-3F1D-4ABC-0E10-4B60E58EFF9B}"/>
          </ac:picMkLst>
        </pc:picChg>
        <pc:picChg chg="del">
          <ac:chgData name="Kristīne Šmite" userId="b0e79a73-38a1-4d81-b4d6-2857e77a86cd" providerId="ADAL" clId="{6A925791-C439-49FE-B6DB-BA64FFFED48A}" dt="2024-03-26T08:18:49.843" v="237" actId="478"/>
          <ac:picMkLst>
            <pc:docMk/>
            <pc:sldMk cId="2173590313" sldId="272"/>
            <ac:picMk id="12" creationId="{B7A359DE-D095-5267-E040-5B931C351080}"/>
          </ac:picMkLst>
        </pc:picChg>
      </pc:sldChg>
      <pc:sldChg chg="del">
        <pc:chgData name="Kristīne Šmite" userId="b0e79a73-38a1-4d81-b4d6-2857e77a86cd" providerId="ADAL" clId="{6A925791-C439-49FE-B6DB-BA64FFFED48A}" dt="2024-03-26T12:36:27.911" v="277" actId="47"/>
        <pc:sldMkLst>
          <pc:docMk/>
          <pc:sldMk cId="3328403330" sldId="273"/>
        </pc:sldMkLst>
      </pc:sldChg>
      <pc:sldChg chg="addSp delSp modSp mod">
        <pc:chgData name="Kristīne Šmite" userId="b0e79a73-38a1-4d81-b4d6-2857e77a86cd" providerId="ADAL" clId="{6A925791-C439-49FE-B6DB-BA64FFFED48A}" dt="2024-03-26T14:07:21.205" v="1060" actId="1076"/>
        <pc:sldMkLst>
          <pc:docMk/>
          <pc:sldMk cId="4114361537" sldId="275"/>
        </pc:sldMkLst>
        <pc:spChg chg="mod">
          <ac:chgData name="Kristīne Šmite" userId="b0e79a73-38a1-4d81-b4d6-2857e77a86cd" providerId="ADAL" clId="{6A925791-C439-49FE-B6DB-BA64FFFED48A}" dt="2024-03-26T12:36:34.369" v="278" actId="20577"/>
          <ac:spMkLst>
            <pc:docMk/>
            <pc:sldMk cId="4114361537" sldId="275"/>
            <ac:spMk id="2" creationId="{FE7A77FD-4D6E-5C75-676F-E04A281C9EF1}"/>
          </ac:spMkLst>
        </pc:spChg>
        <pc:spChg chg="del">
          <ac:chgData name="Kristīne Šmite" userId="b0e79a73-38a1-4d81-b4d6-2857e77a86cd" providerId="ADAL" clId="{6A925791-C439-49FE-B6DB-BA64FFFED48A}" dt="2024-03-26T12:38:25.240" v="284" actId="478"/>
          <ac:spMkLst>
            <pc:docMk/>
            <pc:sldMk cId="4114361537" sldId="275"/>
            <ac:spMk id="5" creationId="{874C2021-D270-D5DE-89AC-52C86F0B49CD}"/>
          </ac:spMkLst>
        </pc:spChg>
        <pc:spChg chg="del">
          <ac:chgData name="Kristīne Šmite" userId="b0e79a73-38a1-4d81-b4d6-2857e77a86cd" providerId="ADAL" clId="{6A925791-C439-49FE-B6DB-BA64FFFED48A}" dt="2024-03-26T12:38:27.824" v="285" actId="478"/>
          <ac:spMkLst>
            <pc:docMk/>
            <pc:sldMk cId="4114361537" sldId="275"/>
            <ac:spMk id="6" creationId="{08644E66-9BC8-2924-0CCE-45B15BB6B443}"/>
          </ac:spMkLst>
        </pc:spChg>
        <pc:picChg chg="add mod">
          <ac:chgData name="Kristīne Šmite" userId="b0e79a73-38a1-4d81-b4d6-2857e77a86cd" providerId="ADAL" clId="{6A925791-C439-49FE-B6DB-BA64FFFED48A}" dt="2024-03-26T12:38:21.050" v="283" actId="1076"/>
          <ac:picMkLst>
            <pc:docMk/>
            <pc:sldMk cId="4114361537" sldId="275"/>
            <ac:picMk id="4" creationId="{82739634-D165-C395-78E4-163BE1D7F4CD}"/>
          </ac:picMkLst>
        </pc:picChg>
        <pc:picChg chg="add del mod">
          <ac:chgData name="Kristīne Šmite" userId="b0e79a73-38a1-4d81-b4d6-2857e77a86cd" providerId="ADAL" clId="{6A925791-C439-49FE-B6DB-BA64FFFED48A}" dt="2024-03-26T14:06:40.579" v="1057" actId="478"/>
          <ac:picMkLst>
            <pc:docMk/>
            <pc:sldMk cId="4114361537" sldId="275"/>
            <ac:picMk id="5" creationId="{898E74BA-5B10-1DF0-7FBD-5523F2735F90}"/>
          </ac:picMkLst>
        </pc:picChg>
        <pc:picChg chg="add mod">
          <ac:chgData name="Kristīne Šmite" userId="b0e79a73-38a1-4d81-b4d6-2857e77a86cd" providerId="ADAL" clId="{6A925791-C439-49FE-B6DB-BA64FFFED48A}" dt="2024-03-26T14:07:21.205" v="1060" actId="1076"/>
          <ac:picMkLst>
            <pc:docMk/>
            <pc:sldMk cId="4114361537" sldId="275"/>
            <ac:picMk id="8" creationId="{D98CEB93-C212-BD37-323B-6E634CDC8E0A}"/>
          </ac:picMkLst>
        </pc:picChg>
        <pc:picChg chg="del">
          <ac:chgData name="Kristīne Šmite" userId="b0e79a73-38a1-4d81-b4d6-2857e77a86cd" providerId="ADAL" clId="{6A925791-C439-49FE-B6DB-BA64FFFED48A}" dt="2024-03-26T12:38:03.898" v="279" actId="478"/>
          <ac:picMkLst>
            <pc:docMk/>
            <pc:sldMk cId="4114361537" sldId="275"/>
            <ac:picMk id="9" creationId="{92B4A20C-E894-DB2C-DD21-222026435FA8}"/>
          </ac:picMkLst>
        </pc:picChg>
        <pc:picChg chg="del">
          <ac:chgData name="Kristīne Šmite" userId="b0e79a73-38a1-4d81-b4d6-2857e77a86cd" providerId="ADAL" clId="{6A925791-C439-49FE-B6DB-BA64FFFED48A}" dt="2024-03-26T14:06:22.880" v="1052" actId="478"/>
          <ac:picMkLst>
            <pc:docMk/>
            <pc:sldMk cId="4114361537" sldId="275"/>
            <ac:picMk id="11" creationId="{1D112D57-20E9-3D43-037F-2E2D86D8797D}"/>
          </ac:picMkLst>
        </pc:picChg>
      </pc:sldChg>
      <pc:sldChg chg="addSp delSp modSp mod">
        <pc:chgData name="Kristīne Šmite" userId="b0e79a73-38a1-4d81-b4d6-2857e77a86cd" providerId="ADAL" clId="{6A925791-C439-49FE-B6DB-BA64FFFED48A}" dt="2024-03-26T13:46:22.084" v="1015" actId="14100"/>
        <pc:sldMkLst>
          <pc:docMk/>
          <pc:sldMk cId="1483073590" sldId="277"/>
        </pc:sldMkLst>
        <pc:spChg chg="mod">
          <ac:chgData name="Kristīne Šmite" userId="b0e79a73-38a1-4d81-b4d6-2857e77a86cd" providerId="ADAL" clId="{6A925791-C439-49FE-B6DB-BA64FFFED48A}" dt="2024-03-26T13:44:18.480" v="998" actId="6549"/>
          <ac:spMkLst>
            <pc:docMk/>
            <pc:sldMk cId="1483073590" sldId="277"/>
            <ac:spMk id="2" creationId="{9FC53A3E-9FDA-1355-24B4-758E558D6BFB}"/>
          </ac:spMkLst>
        </pc:spChg>
        <pc:spChg chg="del">
          <ac:chgData name="Kristīne Šmite" userId="b0e79a73-38a1-4d81-b4d6-2857e77a86cd" providerId="ADAL" clId="{6A925791-C439-49FE-B6DB-BA64FFFED48A}" dt="2024-03-26T13:45:14.136" v="1003" actId="478"/>
          <ac:spMkLst>
            <pc:docMk/>
            <pc:sldMk cId="1483073590" sldId="277"/>
            <ac:spMk id="5" creationId="{80DA2296-454A-FCA8-322B-CA92D1E37B53}"/>
          </ac:spMkLst>
        </pc:spChg>
        <pc:spChg chg="del">
          <ac:chgData name="Kristīne Šmite" userId="b0e79a73-38a1-4d81-b4d6-2857e77a86cd" providerId="ADAL" clId="{6A925791-C439-49FE-B6DB-BA64FFFED48A}" dt="2024-03-26T13:45:15.799" v="1004" actId="478"/>
          <ac:spMkLst>
            <pc:docMk/>
            <pc:sldMk cId="1483073590" sldId="277"/>
            <ac:spMk id="6" creationId="{5D528031-DD52-D85B-427B-F10133AC3FED}"/>
          </ac:spMkLst>
        </pc:spChg>
        <pc:spChg chg="add del">
          <ac:chgData name="Kristīne Šmite" userId="b0e79a73-38a1-4d81-b4d6-2857e77a86cd" providerId="ADAL" clId="{6A925791-C439-49FE-B6DB-BA64FFFED48A}" dt="2024-03-26T13:45:29.308" v="1006" actId="11529"/>
          <ac:spMkLst>
            <pc:docMk/>
            <pc:sldMk cId="1483073590" sldId="277"/>
            <ac:spMk id="9" creationId="{D0F08996-D690-9E62-8086-DCBEEBD31580}"/>
          </ac:spMkLst>
        </pc:spChg>
        <pc:spChg chg="add mod">
          <ac:chgData name="Kristīne Šmite" userId="b0e79a73-38a1-4d81-b4d6-2857e77a86cd" providerId="ADAL" clId="{6A925791-C439-49FE-B6DB-BA64FFFED48A}" dt="2024-03-26T13:45:47.421" v="1009" actId="14100"/>
          <ac:spMkLst>
            <pc:docMk/>
            <pc:sldMk cId="1483073590" sldId="277"/>
            <ac:spMk id="10" creationId="{AED9EFF9-0EB2-EE3B-AF95-C15AE29A5507}"/>
          </ac:spMkLst>
        </pc:spChg>
        <pc:spChg chg="add mod">
          <ac:chgData name="Kristīne Šmite" userId="b0e79a73-38a1-4d81-b4d6-2857e77a86cd" providerId="ADAL" clId="{6A925791-C439-49FE-B6DB-BA64FFFED48A}" dt="2024-03-26T13:46:22.084" v="1015" actId="14100"/>
          <ac:spMkLst>
            <pc:docMk/>
            <pc:sldMk cId="1483073590" sldId="277"/>
            <ac:spMk id="11" creationId="{26B5DF31-47C7-494B-A8FF-0728C7209536}"/>
          </ac:spMkLst>
        </pc:spChg>
        <pc:picChg chg="del">
          <ac:chgData name="Kristīne Šmite" userId="b0e79a73-38a1-4d81-b4d6-2857e77a86cd" providerId="ADAL" clId="{6A925791-C439-49FE-B6DB-BA64FFFED48A}" dt="2024-03-26T13:44:59.654" v="999" actId="478"/>
          <ac:picMkLst>
            <pc:docMk/>
            <pc:sldMk cId="1483073590" sldId="277"/>
            <ac:picMk id="4" creationId="{50A6562A-E5DF-CADC-102F-FBAE87EB6FA9}"/>
          </ac:picMkLst>
        </pc:picChg>
        <pc:picChg chg="add mod">
          <ac:chgData name="Kristīne Šmite" userId="b0e79a73-38a1-4d81-b4d6-2857e77a86cd" providerId="ADAL" clId="{6A925791-C439-49FE-B6DB-BA64FFFED48A}" dt="2024-03-26T13:46:06.719" v="1013" actId="1076"/>
          <ac:picMkLst>
            <pc:docMk/>
            <pc:sldMk cId="1483073590" sldId="277"/>
            <ac:picMk id="8" creationId="{451AB29C-6F23-9C9B-5DC6-D824281140C5}"/>
          </ac:picMkLst>
        </pc:picChg>
      </pc:sldChg>
      <pc:sldChg chg="addSp delSp modSp mod">
        <pc:chgData name="Kristīne Šmite" userId="b0e79a73-38a1-4d81-b4d6-2857e77a86cd" providerId="ADAL" clId="{6A925791-C439-49FE-B6DB-BA64FFFED48A}" dt="2024-03-26T13:52:49.383" v="1032" actId="20577"/>
        <pc:sldMkLst>
          <pc:docMk/>
          <pc:sldMk cId="3703658272" sldId="278"/>
        </pc:sldMkLst>
        <pc:spChg chg="mod">
          <ac:chgData name="Kristīne Šmite" userId="b0e79a73-38a1-4d81-b4d6-2857e77a86cd" providerId="ADAL" clId="{6A925791-C439-49FE-B6DB-BA64FFFED48A}" dt="2024-03-26T13:51:35.894" v="1030" actId="1076"/>
          <ac:spMkLst>
            <pc:docMk/>
            <pc:sldMk cId="3703658272" sldId="278"/>
            <ac:spMk id="29" creationId="{FAC10F7F-4523-3542-9287-31A90691BFA0}"/>
          </ac:spMkLst>
        </pc:spChg>
        <pc:spChg chg="mod">
          <ac:chgData name="Kristīne Šmite" userId="b0e79a73-38a1-4d81-b4d6-2857e77a86cd" providerId="ADAL" clId="{6A925791-C439-49FE-B6DB-BA64FFFED48A}" dt="2024-03-26T13:52:49.383" v="1032" actId="20577"/>
          <ac:spMkLst>
            <pc:docMk/>
            <pc:sldMk cId="3703658272" sldId="278"/>
            <ac:spMk id="48" creationId="{96F110EB-E54A-ED93-52C4-F9704E95544F}"/>
          </ac:spMkLst>
        </pc:spChg>
        <pc:spChg chg="mod">
          <ac:chgData name="Kristīne Šmite" userId="b0e79a73-38a1-4d81-b4d6-2857e77a86cd" providerId="ADAL" clId="{6A925791-C439-49FE-B6DB-BA64FFFED48A}" dt="2024-03-26T13:47:37.169" v="1023" actId="1076"/>
          <ac:spMkLst>
            <pc:docMk/>
            <pc:sldMk cId="3703658272" sldId="278"/>
            <ac:spMk id="49" creationId="{1704CD38-659E-D143-A099-3D9C54B1007A}"/>
          </ac:spMkLst>
        </pc:spChg>
        <pc:grpChg chg="add mod">
          <ac:chgData name="Kristīne Šmite" userId="b0e79a73-38a1-4d81-b4d6-2857e77a86cd" providerId="ADAL" clId="{6A925791-C439-49FE-B6DB-BA64FFFED48A}" dt="2024-03-26T13:51:29.346" v="1029" actId="14100"/>
          <ac:grpSpMkLst>
            <pc:docMk/>
            <pc:sldMk cId="3703658272" sldId="278"/>
            <ac:grpSpMk id="8" creationId="{F0A32B2F-9980-C892-1B85-89DCA950DA0B}"/>
          </ac:grpSpMkLst>
        </pc:grpChg>
        <pc:grpChg chg="del">
          <ac:chgData name="Kristīne Šmite" userId="b0e79a73-38a1-4d81-b4d6-2857e77a86cd" providerId="ADAL" clId="{6A925791-C439-49FE-B6DB-BA64FFFED48A}" dt="2024-03-26T13:46:53.617" v="1017" actId="478"/>
          <ac:grpSpMkLst>
            <pc:docMk/>
            <pc:sldMk cId="3703658272" sldId="278"/>
            <ac:grpSpMk id="39" creationId="{9E7B3954-CA22-DA94-78F3-09B2D1B13549}"/>
          </ac:grpSpMkLst>
        </pc:grpChg>
        <pc:grpChg chg="mod">
          <ac:chgData name="Kristīne Šmite" userId="b0e79a73-38a1-4d81-b4d6-2857e77a86cd" providerId="ADAL" clId="{6A925791-C439-49FE-B6DB-BA64FFFED48A}" dt="2024-03-26T13:47:24.146" v="1021" actId="14100"/>
          <ac:grpSpMkLst>
            <pc:docMk/>
            <pc:sldMk cId="3703658272" sldId="278"/>
            <ac:grpSpMk id="47" creationId="{5FA4D61B-4CC9-1C2F-CDBF-6F2517E56255}"/>
          </ac:grpSpMkLst>
        </pc:grpChg>
        <pc:picChg chg="add mod">
          <ac:chgData name="Kristīne Šmite" userId="b0e79a73-38a1-4d81-b4d6-2857e77a86cd" providerId="ADAL" clId="{6A925791-C439-49FE-B6DB-BA64FFFED48A}" dt="2024-03-26T13:44:09.534" v="996" actId="14100"/>
          <ac:picMkLst>
            <pc:docMk/>
            <pc:sldMk cId="3703658272" sldId="278"/>
            <ac:picMk id="4" creationId="{4BB93A35-53F5-90AB-9F76-229F7A59C6E9}"/>
          </ac:picMkLst>
        </pc:picChg>
        <pc:picChg chg="del">
          <ac:chgData name="Kristīne Šmite" userId="b0e79a73-38a1-4d81-b4d6-2857e77a86cd" providerId="ADAL" clId="{6A925791-C439-49FE-B6DB-BA64FFFED48A}" dt="2024-03-26T13:43:53.989" v="992" actId="478"/>
          <ac:picMkLst>
            <pc:docMk/>
            <pc:sldMk cId="3703658272" sldId="278"/>
            <ac:picMk id="9" creationId="{A88F2DD6-E68E-6E60-B2B2-86585B286548}"/>
          </ac:picMkLst>
        </pc:picChg>
        <pc:cxnChg chg="mod">
          <ac:chgData name="Kristīne Šmite" userId="b0e79a73-38a1-4d81-b4d6-2857e77a86cd" providerId="ADAL" clId="{6A925791-C439-49FE-B6DB-BA64FFFED48A}" dt="2024-03-26T13:51:10.175" v="1024"/>
          <ac:cxnSpMkLst>
            <pc:docMk/>
            <pc:sldMk cId="3703658272" sldId="278"/>
            <ac:cxnSpMk id="10" creationId="{9D8082EB-D584-ED05-3C50-380F0C713C69}"/>
          </ac:cxnSpMkLst>
        </pc:cxnChg>
        <pc:cxnChg chg="mod">
          <ac:chgData name="Kristīne Šmite" userId="b0e79a73-38a1-4d81-b4d6-2857e77a86cd" providerId="ADAL" clId="{6A925791-C439-49FE-B6DB-BA64FFFED48A}" dt="2024-03-26T13:51:10.175" v="1024"/>
          <ac:cxnSpMkLst>
            <pc:docMk/>
            <pc:sldMk cId="3703658272" sldId="278"/>
            <ac:cxnSpMk id="12" creationId="{0F60E988-A3FC-5869-1CD1-D8E9588C55D1}"/>
          </ac:cxnSpMkLst>
        </pc:cxnChg>
        <pc:cxnChg chg="mod">
          <ac:chgData name="Kristīne Šmite" userId="b0e79a73-38a1-4d81-b4d6-2857e77a86cd" providerId="ADAL" clId="{6A925791-C439-49FE-B6DB-BA64FFFED48A}" dt="2024-03-26T13:51:10.175" v="1024"/>
          <ac:cxnSpMkLst>
            <pc:docMk/>
            <pc:sldMk cId="3703658272" sldId="278"/>
            <ac:cxnSpMk id="13" creationId="{825CF932-0197-185A-3962-61CC336BDDA8}"/>
          </ac:cxnSpMkLst>
        </pc:cxnChg>
        <pc:cxnChg chg="mod">
          <ac:chgData name="Kristīne Šmite" userId="b0e79a73-38a1-4d81-b4d6-2857e77a86cd" providerId="ADAL" clId="{6A925791-C439-49FE-B6DB-BA64FFFED48A}" dt="2024-03-26T13:51:10.175" v="1024"/>
          <ac:cxnSpMkLst>
            <pc:docMk/>
            <pc:sldMk cId="3703658272" sldId="278"/>
            <ac:cxnSpMk id="14" creationId="{4FE26C30-12BA-3847-6E51-1147B97A5549}"/>
          </ac:cxnSpMkLst>
        </pc:cxnChg>
      </pc:sldChg>
      <pc:sldChg chg="addSp delSp modSp mod">
        <pc:chgData name="Kristīne Šmite" userId="b0e79a73-38a1-4d81-b4d6-2857e77a86cd" providerId="ADAL" clId="{6A925791-C439-49FE-B6DB-BA64FFFED48A}" dt="2024-03-26T12:41:47.610" v="296" actId="20577"/>
        <pc:sldMkLst>
          <pc:docMk/>
          <pc:sldMk cId="263159305" sldId="280"/>
        </pc:sldMkLst>
        <pc:spChg chg="mod">
          <ac:chgData name="Kristīne Šmite" userId="b0e79a73-38a1-4d81-b4d6-2857e77a86cd" providerId="ADAL" clId="{6A925791-C439-49FE-B6DB-BA64FFFED48A}" dt="2024-03-26T12:41:47.610" v="296" actId="20577"/>
          <ac:spMkLst>
            <pc:docMk/>
            <pc:sldMk cId="263159305" sldId="280"/>
            <ac:spMk id="2" creationId="{D19EC9F8-5CAB-1468-3AE5-69E608A62E50}"/>
          </ac:spMkLst>
        </pc:spChg>
        <pc:spChg chg="del">
          <ac:chgData name="Kristīne Šmite" userId="b0e79a73-38a1-4d81-b4d6-2857e77a86cd" providerId="ADAL" clId="{6A925791-C439-49FE-B6DB-BA64FFFED48A}" dt="2024-03-26T12:40:56.574" v="292" actId="478"/>
          <ac:spMkLst>
            <pc:docMk/>
            <pc:sldMk cId="263159305" sldId="280"/>
            <ac:spMk id="5" creationId="{3A9A7EC2-9A56-9DFF-F8DB-1BAC42D07382}"/>
          </ac:spMkLst>
        </pc:spChg>
        <pc:spChg chg="del">
          <ac:chgData name="Kristīne Šmite" userId="b0e79a73-38a1-4d81-b4d6-2857e77a86cd" providerId="ADAL" clId="{6A925791-C439-49FE-B6DB-BA64FFFED48A}" dt="2024-03-26T12:40:54.230" v="291" actId="478"/>
          <ac:spMkLst>
            <pc:docMk/>
            <pc:sldMk cId="263159305" sldId="280"/>
            <ac:spMk id="6" creationId="{78E7E876-27B9-496A-4254-0EEADE5890AF}"/>
          </ac:spMkLst>
        </pc:spChg>
        <pc:spChg chg="add mod">
          <ac:chgData name="Kristīne Šmite" userId="b0e79a73-38a1-4d81-b4d6-2857e77a86cd" providerId="ADAL" clId="{6A925791-C439-49FE-B6DB-BA64FFFED48A}" dt="2024-03-26T12:41:11.193" v="295" actId="692"/>
          <ac:spMkLst>
            <pc:docMk/>
            <pc:sldMk cId="263159305" sldId="280"/>
            <ac:spMk id="8" creationId="{046209C6-FC18-EED5-4DDD-E5145B17B787}"/>
          </ac:spMkLst>
        </pc:spChg>
        <pc:picChg chg="add mod">
          <ac:chgData name="Kristīne Šmite" userId="b0e79a73-38a1-4d81-b4d6-2857e77a86cd" providerId="ADAL" clId="{6A925791-C439-49FE-B6DB-BA64FFFED48A}" dt="2024-03-26T12:40:51.667" v="290" actId="14100"/>
          <ac:picMkLst>
            <pc:docMk/>
            <pc:sldMk cId="263159305" sldId="280"/>
            <ac:picMk id="4" creationId="{01729A99-7AEC-E63E-79E3-B4784E904856}"/>
          </ac:picMkLst>
        </pc:picChg>
        <pc:picChg chg="del">
          <ac:chgData name="Kristīne Šmite" userId="b0e79a73-38a1-4d81-b4d6-2857e77a86cd" providerId="ADAL" clId="{6A925791-C439-49FE-B6DB-BA64FFFED48A}" dt="2024-03-26T12:40:32.704" v="286" actId="478"/>
          <ac:picMkLst>
            <pc:docMk/>
            <pc:sldMk cId="263159305" sldId="280"/>
            <ac:picMk id="10" creationId="{2026E3D8-57CF-428D-2428-1ED70AECF1F4}"/>
          </ac:picMkLst>
        </pc:picChg>
      </pc:sldChg>
      <pc:sldChg chg="addSp delSp modSp mod ord">
        <pc:chgData name="Kristīne Šmite" userId="b0e79a73-38a1-4d81-b4d6-2857e77a86cd" providerId="ADAL" clId="{6A925791-C439-49FE-B6DB-BA64FFFED48A}" dt="2024-03-26T15:42:15.729" v="1382"/>
        <pc:sldMkLst>
          <pc:docMk/>
          <pc:sldMk cId="4121616839" sldId="281"/>
        </pc:sldMkLst>
        <pc:spChg chg="add mod">
          <ac:chgData name="Kristīne Šmite" userId="b0e79a73-38a1-4d81-b4d6-2857e77a86cd" providerId="ADAL" clId="{6A925791-C439-49FE-B6DB-BA64FFFED48A}" dt="2024-03-26T15:32:30.527" v="1236" actId="1076"/>
          <ac:spMkLst>
            <pc:docMk/>
            <pc:sldMk cId="4121616839" sldId="281"/>
            <ac:spMk id="9" creationId="{60FEBFC8-67FB-D19F-4636-AE7087B05A33}"/>
          </ac:spMkLst>
        </pc:spChg>
        <pc:spChg chg="add mod">
          <ac:chgData name="Kristīne Šmite" userId="b0e79a73-38a1-4d81-b4d6-2857e77a86cd" providerId="ADAL" clId="{6A925791-C439-49FE-B6DB-BA64FFFED48A}" dt="2024-03-26T15:41:53.271" v="1380" actId="1076"/>
          <ac:spMkLst>
            <pc:docMk/>
            <pc:sldMk cId="4121616839" sldId="281"/>
            <ac:spMk id="10" creationId="{5E78F946-F8A1-A5C9-DE3D-EC6D7D9A1D39}"/>
          </ac:spMkLst>
        </pc:spChg>
        <pc:picChg chg="del">
          <ac:chgData name="Kristīne Šmite" userId="b0e79a73-38a1-4d81-b4d6-2857e77a86cd" providerId="ADAL" clId="{6A925791-C439-49FE-B6DB-BA64FFFED48A}" dt="2024-03-26T15:31:56.795" v="1231" actId="478"/>
          <ac:picMkLst>
            <pc:docMk/>
            <pc:sldMk cId="4121616839" sldId="281"/>
            <ac:picMk id="4" creationId="{1C7771ED-D9F2-3FD1-DD78-9D6A25BC64DF}"/>
          </ac:picMkLst>
        </pc:picChg>
        <pc:picChg chg="add mod">
          <ac:chgData name="Kristīne Šmite" userId="b0e79a73-38a1-4d81-b4d6-2857e77a86cd" providerId="ADAL" clId="{6A925791-C439-49FE-B6DB-BA64FFFED48A}" dt="2024-03-26T15:32:25.064" v="1235" actId="1076"/>
          <ac:picMkLst>
            <pc:docMk/>
            <pc:sldMk cId="4121616839" sldId="281"/>
            <ac:picMk id="8" creationId="{9F3B9D84-0D45-E09B-4E89-DE4BF93BA822}"/>
          </ac:picMkLst>
        </pc:picChg>
      </pc:sldChg>
      <pc:sldChg chg="del">
        <pc:chgData name="Kristīne Šmite" userId="b0e79a73-38a1-4d81-b4d6-2857e77a86cd" providerId="ADAL" clId="{6A925791-C439-49FE-B6DB-BA64FFFED48A}" dt="2024-03-26T07:08:15.182" v="28" actId="47"/>
        <pc:sldMkLst>
          <pc:docMk/>
          <pc:sldMk cId="2158374898" sldId="286"/>
        </pc:sldMkLst>
      </pc:sldChg>
      <pc:sldChg chg="del">
        <pc:chgData name="Kristīne Šmite" userId="b0e79a73-38a1-4d81-b4d6-2857e77a86cd" providerId="ADAL" clId="{6A925791-C439-49FE-B6DB-BA64FFFED48A}" dt="2024-03-26T07:08:18.068" v="29" actId="47"/>
        <pc:sldMkLst>
          <pc:docMk/>
          <pc:sldMk cId="3764999887" sldId="288"/>
        </pc:sldMkLst>
      </pc:sldChg>
      <pc:sldChg chg="del">
        <pc:chgData name="Kristīne Šmite" userId="b0e79a73-38a1-4d81-b4d6-2857e77a86cd" providerId="ADAL" clId="{6A925791-C439-49FE-B6DB-BA64FFFED48A}" dt="2024-03-26T07:08:13.494" v="27" actId="47"/>
        <pc:sldMkLst>
          <pc:docMk/>
          <pc:sldMk cId="1907445342" sldId="289"/>
        </pc:sldMkLst>
      </pc:sldChg>
      <pc:sldChg chg="del">
        <pc:chgData name="Kristīne Šmite" userId="b0e79a73-38a1-4d81-b4d6-2857e77a86cd" providerId="ADAL" clId="{6A925791-C439-49FE-B6DB-BA64FFFED48A}" dt="2024-03-26T07:08:32.424" v="34" actId="47"/>
        <pc:sldMkLst>
          <pc:docMk/>
          <pc:sldMk cId="1906980323" sldId="292"/>
        </pc:sldMkLst>
      </pc:sldChg>
      <pc:sldChg chg="del">
        <pc:chgData name="Kristīne Šmite" userId="b0e79a73-38a1-4d81-b4d6-2857e77a86cd" providerId="ADAL" clId="{6A925791-C439-49FE-B6DB-BA64FFFED48A}" dt="2024-03-26T07:08:19.934" v="30" actId="47"/>
        <pc:sldMkLst>
          <pc:docMk/>
          <pc:sldMk cId="3880518774" sldId="294"/>
        </pc:sldMkLst>
      </pc:sldChg>
      <pc:sldChg chg="del">
        <pc:chgData name="Kristīne Šmite" userId="b0e79a73-38a1-4d81-b4d6-2857e77a86cd" providerId="ADAL" clId="{6A925791-C439-49FE-B6DB-BA64FFFED48A}" dt="2024-03-26T07:08:30.605" v="33" actId="47"/>
        <pc:sldMkLst>
          <pc:docMk/>
          <pc:sldMk cId="1489060882" sldId="295"/>
        </pc:sldMkLst>
      </pc:sldChg>
      <pc:sldChg chg="del">
        <pc:chgData name="Kristīne Šmite" userId="b0e79a73-38a1-4d81-b4d6-2857e77a86cd" providerId="ADAL" clId="{6A925791-C439-49FE-B6DB-BA64FFFED48A}" dt="2024-03-26T07:08:34.140" v="35" actId="47"/>
        <pc:sldMkLst>
          <pc:docMk/>
          <pc:sldMk cId="1465338136" sldId="296"/>
        </pc:sldMkLst>
      </pc:sldChg>
      <pc:sldChg chg="del">
        <pc:chgData name="Kristīne Šmite" userId="b0e79a73-38a1-4d81-b4d6-2857e77a86cd" providerId="ADAL" clId="{6A925791-C439-49FE-B6DB-BA64FFFED48A}" dt="2024-03-26T07:08:35.908" v="36" actId="47"/>
        <pc:sldMkLst>
          <pc:docMk/>
          <pc:sldMk cId="1613099561" sldId="297"/>
        </pc:sldMkLst>
      </pc:sldChg>
      <pc:sldChg chg="del">
        <pc:chgData name="Kristīne Šmite" userId="b0e79a73-38a1-4d81-b4d6-2857e77a86cd" providerId="ADAL" clId="{6A925791-C439-49FE-B6DB-BA64FFFED48A}" dt="2024-03-26T07:08:58.235" v="41" actId="47"/>
        <pc:sldMkLst>
          <pc:docMk/>
          <pc:sldMk cId="3180123526" sldId="299"/>
        </pc:sldMkLst>
      </pc:sldChg>
      <pc:sldChg chg="del">
        <pc:chgData name="Kristīne Šmite" userId="b0e79a73-38a1-4d81-b4d6-2857e77a86cd" providerId="ADAL" clId="{6A925791-C439-49FE-B6DB-BA64FFFED48A}" dt="2024-03-26T07:08:59.831" v="42" actId="47"/>
        <pc:sldMkLst>
          <pc:docMk/>
          <pc:sldMk cId="1399170080" sldId="300"/>
        </pc:sldMkLst>
      </pc:sldChg>
      <pc:sldChg chg="del">
        <pc:chgData name="Kristīne Šmite" userId="b0e79a73-38a1-4d81-b4d6-2857e77a86cd" providerId="ADAL" clId="{6A925791-C439-49FE-B6DB-BA64FFFED48A}" dt="2024-03-26T07:09:00.971" v="43" actId="47"/>
        <pc:sldMkLst>
          <pc:docMk/>
          <pc:sldMk cId="4149773288" sldId="301"/>
        </pc:sldMkLst>
      </pc:sldChg>
      <pc:sldChg chg="del">
        <pc:chgData name="Kristīne Šmite" userId="b0e79a73-38a1-4d81-b4d6-2857e77a86cd" providerId="ADAL" clId="{6A925791-C439-49FE-B6DB-BA64FFFED48A}" dt="2024-03-26T07:09:03.013" v="44" actId="47"/>
        <pc:sldMkLst>
          <pc:docMk/>
          <pc:sldMk cId="1538668037" sldId="305"/>
        </pc:sldMkLst>
      </pc:sldChg>
      <pc:sldChg chg="del">
        <pc:chgData name="Kristīne Šmite" userId="b0e79a73-38a1-4d81-b4d6-2857e77a86cd" providerId="ADAL" clId="{6A925791-C439-49FE-B6DB-BA64FFFED48A}" dt="2024-03-26T07:09:05.335" v="45" actId="47"/>
        <pc:sldMkLst>
          <pc:docMk/>
          <pc:sldMk cId="1299441504" sldId="306"/>
        </pc:sldMkLst>
      </pc:sldChg>
      <pc:sldChg chg="del">
        <pc:chgData name="Kristīne Šmite" userId="b0e79a73-38a1-4d81-b4d6-2857e77a86cd" providerId="ADAL" clId="{6A925791-C439-49FE-B6DB-BA64FFFED48A}" dt="2024-03-26T07:09:16.179" v="48" actId="47"/>
        <pc:sldMkLst>
          <pc:docMk/>
          <pc:sldMk cId="2756004148" sldId="310"/>
        </pc:sldMkLst>
      </pc:sldChg>
      <pc:sldChg chg="del">
        <pc:chgData name="Kristīne Šmite" userId="b0e79a73-38a1-4d81-b4d6-2857e77a86cd" providerId="ADAL" clId="{6A925791-C439-49FE-B6DB-BA64FFFED48A}" dt="2024-03-26T07:09:17.767" v="49" actId="47"/>
        <pc:sldMkLst>
          <pc:docMk/>
          <pc:sldMk cId="4248131500" sldId="311"/>
        </pc:sldMkLst>
      </pc:sldChg>
      <pc:sldChg chg="del">
        <pc:chgData name="Kristīne Šmite" userId="b0e79a73-38a1-4d81-b4d6-2857e77a86cd" providerId="ADAL" clId="{6A925791-C439-49FE-B6DB-BA64FFFED48A}" dt="2024-03-26T07:09:18.799" v="50" actId="47"/>
        <pc:sldMkLst>
          <pc:docMk/>
          <pc:sldMk cId="1975582110" sldId="312"/>
        </pc:sldMkLst>
      </pc:sldChg>
      <pc:sldChg chg="del">
        <pc:chgData name="Kristīne Šmite" userId="b0e79a73-38a1-4d81-b4d6-2857e77a86cd" providerId="ADAL" clId="{6A925791-C439-49FE-B6DB-BA64FFFED48A}" dt="2024-03-26T07:09:19.815" v="51" actId="47"/>
        <pc:sldMkLst>
          <pc:docMk/>
          <pc:sldMk cId="3807990097" sldId="313"/>
        </pc:sldMkLst>
      </pc:sldChg>
      <pc:sldChg chg="del">
        <pc:chgData name="Kristīne Šmite" userId="b0e79a73-38a1-4d81-b4d6-2857e77a86cd" providerId="ADAL" clId="{6A925791-C439-49FE-B6DB-BA64FFFED48A}" dt="2024-03-26T07:09:22.939" v="54" actId="47"/>
        <pc:sldMkLst>
          <pc:docMk/>
          <pc:sldMk cId="3055380656" sldId="314"/>
        </pc:sldMkLst>
      </pc:sldChg>
      <pc:sldChg chg="del">
        <pc:chgData name="Kristīne Šmite" userId="b0e79a73-38a1-4d81-b4d6-2857e77a86cd" providerId="ADAL" clId="{6A925791-C439-49FE-B6DB-BA64FFFED48A}" dt="2024-03-26T07:09:21.775" v="53" actId="47"/>
        <pc:sldMkLst>
          <pc:docMk/>
          <pc:sldMk cId="1740702969" sldId="315"/>
        </pc:sldMkLst>
      </pc:sldChg>
      <pc:sldChg chg="del">
        <pc:chgData name="Kristīne Šmite" userId="b0e79a73-38a1-4d81-b4d6-2857e77a86cd" providerId="ADAL" clId="{6A925791-C439-49FE-B6DB-BA64FFFED48A}" dt="2024-03-26T07:09:20.794" v="52" actId="47"/>
        <pc:sldMkLst>
          <pc:docMk/>
          <pc:sldMk cId="1236755661" sldId="316"/>
        </pc:sldMkLst>
      </pc:sldChg>
      <pc:sldChg chg="del">
        <pc:chgData name="Kristīne Šmite" userId="b0e79a73-38a1-4d81-b4d6-2857e77a86cd" providerId="ADAL" clId="{6A925791-C439-49FE-B6DB-BA64FFFED48A}" dt="2024-03-26T07:09:28.680" v="56" actId="47"/>
        <pc:sldMkLst>
          <pc:docMk/>
          <pc:sldMk cId="2456506142" sldId="317"/>
        </pc:sldMkLst>
      </pc:sldChg>
      <pc:sldChg chg="del">
        <pc:chgData name="Kristīne Šmite" userId="b0e79a73-38a1-4d81-b4d6-2857e77a86cd" providerId="ADAL" clId="{6A925791-C439-49FE-B6DB-BA64FFFED48A}" dt="2024-03-26T07:09:32.962" v="59" actId="47"/>
        <pc:sldMkLst>
          <pc:docMk/>
          <pc:sldMk cId="3280418450" sldId="321"/>
        </pc:sldMkLst>
      </pc:sldChg>
      <pc:sldChg chg="del">
        <pc:chgData name="Kristīne Šmite" userId="b0e79a73-38a1-4d81-b4d6-2857e77a86cd" providerId="ADAL" clId="{6A925791-C439-49FE-B6DB-BA64FFFED48A}" dt="2024-03-26T07:09:34.067" v="60" actId="47"/>
        <pc:sldMkLst>
          <pc:docMk/>
          <pc:sldMk cId="2392840280" sldId="322"/>
        </pc:sldMkLst>
      </pc:sldChg>
      <pc:sldChg chg="del">
        <pc:chgData name="Kristīne Šmite" userId="b0e79a73-38a1-4d81-b4d6-2857e77a86cd" providerId="ADAL" clId="{6A925791-C439-49FE-B6DB-BA64FFFED48A}" dt="2024-03-26T07:09:35.761" v="61" actId="47"/>
        <pc:sldMkLst>
          <pc:docMk/>
          <pc:sldMk cId="1817317746" sldId="323"/>
        </pc:sldMkLst>
      </pc:sldChg>
      <pc:sldChg chg="del">
        <pc:chgData name="Kristīne Šmite" userId="b0e79a73-38a1-4d81-b4d6-2857e77a86cd" providerId="ADAL" clId="{6A925791-C439-49FE-B6DB-BA64FFFED48A}" dt="2024-03-26T07:09:37.439" v="62" actId="47"/>
        <pc:sldMkLst>
          <pc:docMk/>
          <pc:sldMk cId="264760849" sldId="324"/>
        </pc:sldMkLst>
      </pc:sldChg>
      <pc:sldChg chg="del">
        <pc:chgData name="Kristīne Šmite" userId="b0e79a73-38a1-4d81-b4d6-2857e77a86cd" providerId="ADAL" clId="{6A925791-C439-49FE-B6DB-BA64FFFED48A}" dt="2024-03-26T07:09:42.120" v="65" actId="47"/>
        <pc:sldMkLst>
          <pc:docMk/>
          <pc:sldMk cId="2591563507" sldId="326"/>
        </pc:sldMkLst>
      </pc:sldChg>
      <pc:sldChg chg="del">
        <pc:chgData name="Kristīne Šmite" userId="b0e79a73-38a1-4d81-b4d6-2857e77a86cd" providerId="ADAL" clId="{6A925791-C439-49FE-B6DB-BA64FFFED48A}" dt="2024-03-26T07:09:45.793" v="66" actId="47"/>
        <pc:sldMkLst>
          <pc:docMk/>
          <pc:sldMk cId="3011353419" sldId="327"/>
        </pc:sldMkLst>
      </pc:sldChg>
      <pc:sldChg chg="del">
        <pc:chgData name="Kristīne Šmite" userId="b0e79a73-38a1-4d81-b4d6-2857e77a86cd" providerId="ADAL" clId="{6A925791-C439-49FE-B6DB-BA64FFFED48A}" dt="2024-03-26T07:09:50.095" v="67" actId="47"/>
        <pc:sldMkLst>
          <pc:docMk/>
          <pc:sldMk cId="1905076690" sldId="328"/>
        </pc:sldMkLst>
      </pc:sldChg>
      <pc:sldChg chg="del">
        <pc:chgData name="Kristīne Šmite" userId="b0e79a73-38a1-4d81-b4d6-2857e77a86cd" providerId="ADAL" clId="{6A925791-C439-49FE-B6DB-BA64FFFED48A}" dt="2024-03-26T07:09:54.200" v="69" actId="47"/>
        <pc:sldMkLst>
          <pc:docMk/>
          <pc:sldMk cId="1050624687" sldId="329"/>
        </pc:sldMkLst>
      </pc:sldChg>
      <pc:sldChg chg="del">
        <pc:chgData name="Kristīne Šmite" userId="b0e79a73-38a1-4d81-b4d6-2857e77a86cd" providerId="ADAL" clId="{6A925791-C439-49FE-B6DB-BA64FFFED48A}" dt="2024-03-26T07:09:56.238" v="70" actId="47"/>
        <pc:sldMkLst>
          <pc:docMk/>
          <pc:sldMk cId="2653290508" sldId="330"/>
        </pc:sldMkLst>
      </pc:sldChg>
      <pc:sldChg chg="modSp mod modNotesTx">
        <pc:chgData name="Kristīne Šmite" userId="b0e79a73-38a1-4d81-b4d6-2857e77a86cd" providerId="ADAL" clId="{6A925791-C439-49FE-B6DB-BA64FFFED48A}" dt="2024-03-26T18:51:14.673" v="2463" actId="20577"/>
        <pc:sldMkLst>
          <pc:docMk/>
          <pc:sldMk cId="4245557701" sldId="333"/>
        </pc:sldMkLst>
        <pc:spChg chg="mod">
          <ac:chgData name="Kristīne Šmite" userId="b0e79a73-38a1-4d81-b4d6-2857e77a86cd" providerId="ADAL" clId="{6A925791-C439-49FE-B6DB-BA64FFFED48A}" dt="2024-03-26T07:10:06.028" v="77" actId="20577"/>
          <ac:spMkLst>
            <pc:docMk/>
            <pc:sldMk cId="4245557701" sldId="333"/>
            <ac:spMk id="2" creationId="{E216A89E-A934-0247-3DB8-195E619F4DE8}"/>
          </ac:spMkLst>
        </pc:spChg>
        <pc:spChg chg="mod">
          <ac:chgData name="Kristīne Šmite" userId="b0e79a73-38a1-4d81-b4d6-2857e77a86cd" providerId="ADAL" clId="{6A925791-C439-49FE-B6DB-BA64FFFED48A}" dt="2024-03-26T18:51:14.673" v="2463" actId="20577"/>
          <ac:spMkLst>
            <pc:docMk/>
            <pc:sldMk cId="4245557701" sldId="333"/>
            <ac:spMk id="8" creationId="{D0DD943F-08C5-19C9-89A6-C05FAFF4EBD5}"/>
          </ac:spMkLst>
        </pc:spChg>
      </pc:sldChg>
      <pc:sldChg chg="del">
        <pc:chgData name="Kristīne Šmite" userId="b0e79a73-38a1-4d81-b4d6-2857e77a86cd" providerId="ADAL" clId="{6A925791-C439-49FE-B6DB-BA64FFFED48A}" dt="2024-03-26T07:10:25.230" v="78" actId="47"/>
        <pc:sldMkLst>
          <pc:docMk/>
          <pc:sldMk cId="2941156952" sldId="334"/>
        </pc:sldMkLst>
      </pc:sldChg>
      <pc:sldChg chg="del">
        <pc:chgData name="Kristīne Šmite" userId="b0e79a73-38a1-4d81-b4d6-2857e77a86cd" providerId="ADAL" clId="{6A925791-C439-49FE-B6DB-BA64FFFED48A}" dt="2024-03-26T07:10:25.230" v="78" actId="47"/>
        <pc:sldMkLst>
          <pc:docMk/>
          <pc:sldMk cId="2094054458" sldId="335"/>
        </pc:sldMkLst>
      </pc:sldChg>
      <pc:sldChg chg="del">
        <pc:chgData name="Kristīne Šmite" userId="b0e79a73-38a1-4d81-b4d6-2857e77a86cd" providerId="ADAL" clId="{6A925791-C439-49FE-B6DB-BA64FFFED48A}" dt="2024-03-26T07:10:25.230" v="78" actId="47"/>
        <pc:sldMkLst>
          <pc:docMk/>
          <pc:sldMk cId="487815366" sldId="336"/>
        </pc:sldMkLst>
      </pc:sldChg>
      <pc:sldChg chg="del">
        <pc:chgData name="Kristīne Šmite" userId="b0e79a73-38a1-4d81-b4d6-2857e77a86cd" providerId="ADAL" clId="{6A925791-C439-49FE-B6DB-BA64FFFED48A}" dt="2024-03-26T07:10:25.230" v="78" actId="47"/>
        <pc:sldMkLst>
          <pc:docMk/>
          <pc:sldMk cId="2345107072" sldId="337"/>
        </pc:sldMkLst>
      </pc:sldChg>
      <pc:sldChg chg="del">
        <pc:chgData name="Kristīne Šmite" userId="b0e79a73-38a1-4d81-b4d6-2857e77a86cd" providerId="ADAL" clId="{6A925791-C439-49FE-B6DB-BA64FFFED48A}" dt="2024-03-26T07:10:25.230" v="78" actId="47"/>
        <pc:sldMkLst>
          <pc:docMk/>
          <pc:sldMk cId="3520885764" sldId="338"/>
        </pc:sldMkLst>
      </pc:sldChg>
      <pc:sldChg chg="del">
        <pc:chgData name="Kristīne Šmite" userId="b0e79a73-38a1-4d81-b4d6-2857e77a86cd" providerId="ADAL" clId="{6A925791-C439-49FE-B6DB-BA64FFFED48A}" dt="2024-03-26T07:10:25.230" v="78" actId="47"/>
        <pc:sldMkLst>
          <pc:docMk/>
          <pc:sldMk cId="3897306541" sldId="339"/>
        </pc:sldMkLst>
      </pc:sldChg>
      <pc:sldChg chg="modSp">
        <pc:chgData name="Kristīne Šmite" userId="b0e79a73-38a1-4d81-b4d6-2857e77a86cd" providerId="ADAL" clId="{6A925791-C439-49FE-B6DB-BA64FFFED48A}" dt="2024-03-26T15:54:09.129" v="1408" actId="20577"/>
        <pc:sldMkLst>
          <pc:docMk/>
          <pc:sldMk cId="2384718115" sldId="344"/>
        </pc:sldMkLst>
        <pc:graphicFrameChg chg="mod">
          <ac:chgData name="Kristīne Šmite" userId="b0e79a73-38a1-4d81-b4d6-2857e77a86cd" providerId="ADAL" clId="{6A925791-C439-49FE-B6DB-BA64FFFED48A}" dt="2024-03-26T15:54:09.129" v="1408" actId="20577"/>
          <ac:graphicFrameMkLst>
            <pc:docMk/>
            <pc:sldMk cId="2384718115" sldId="344"/>
            <ac:graphicFrameMk id="9" creationId="{5DF307EE-C0DF-B3FF-5C9B-9C553D6CB2D4}"/>
          </ac:graphicFrameMkLst>
        </pc:graphicFrameChg>
      </pc:sldChg>
      <pc:sldChg chg="addSp delSp modSp mod">
        <pc:chgData name="Kristīne Šmite" userId="b0e79a73-38a1-4d81-b4d6-2857e77a86cd" providerId="ADAL" clId="{6A925791-C439-49FE-B6DB-BA64FFFED48A}" dt="2024-03-26T15:53:12.902" v="1406" actId="478"/>
        <pc:sldMkLst>
          <pc:docMk/>
          <pc:sldMk cId="4258888980" sldId="345"/>
        </pc:sldMkLst>
        <pc:spChg chg="del">
          <ac:chgData name="Kristīne Šmite" userId="b0e79a73-38a1-4d81-b4d6-2857e77a86cd" providerId="ADAL" clId="{6A925791-C439-49FE-B6DB-BA64FFFED48A}" dt="2024-03-26T15:53:12.902" v="1406" actId="478"/>
          <ac:spMkLst>
            <pc:docMk/>
            <pc:sldMk cId="4258888980" sldId="345"/>
            <ac:spMk id="2" creationId="{480D01EF-35DC-7564-0C2F-0577ACFB2953}"/>
          </ac:spMkLst>
        </pc:spChg>
        <pc:spChg chg="add mod">
          <ac:chgData name="Kristīne Šmite" userId="b0e79a73-38a1-4d81-b4d6-2857e77a86cd" providerId="ADAL" clId="{6A925791-C439-49FE-B6DB-BA64FFFED48A}" dt="2024-03-26T15:47:36.452" v="1391" actId="14100"/>
          <ac:spMkLst>
            <pc:docMk/>
            <pc:sldMk cId="4258888980" sldId="345"/>
            <ac:spMk id="9" creationId="{4F28C019-8B81-78CA-5D89-2381665D04F7}"/>
          </ac:spMkLst>
        </pc:spChg>
        <pc:spChg chg="add mod">
          <ac:chgData name="Kristīne Šmite" userId="b0e79a73-38a1-4d81-b4d6-2857e77a86cd" providerId="ADAL" clId="{6A925791-C439-49FE-B6DB-BA64FFFED48A}" dt="2024-03-26T15:47:53.881" v="1394" actId="14100"/>
          <ac:spMkLst>
            <pc:docMk/>
            <pc:sldMk cId="4258888980" sldId="345"/>
            <ac:spMk id="10" creationId="{F7A1A5E3-1B7A-F02D-4C87-AB2A37159D30}"/>
          </ac:spMkLst>
        </pc:spChg>
        <pc:spChg chg="add del mod">
          <ac:chgData name="Kristīne Šmite" userId="b0e79a73-38a1-4d81-b4d6-2857e77a86cd" providerId="ADAL" clId="{6A925791-C439-49FE-B6DB-BA64FFFED48A}" dt="2024-03-26T15:52:07.521" v="1396"/>
          <ac:spMkLst>
            <pc:docMk/>
            <pc:sldMk cId="4258888980" sldId="345"/>
            <ac:spMk id="11" creationId="{A868B56C-F4B7-5729-C545-F5177BD5EAAE}"/>
          </ac:spMkLst>
        </pc:spChg>
        <pc:spChg chg="add mod">
          <ac:chgData name="Kristīne Šmite" userId="b0e79a73-38a1-4d81-b4d6-2857e77a86cd" providerId="ADAL" clId="{6A925791-C439-49FE-B6DB-BA64FFFED48A}" dt="2024-03-26T15:52:48.941" v="1403" actId="14100"/>
          <ac:spMkLst>
            <pc:docMk/>
            <pc:sldMk cId="4258888980" sldId="345"/>
            <ac:spMk id="14" creationId="{0829BD5C-CFEE-5B08-47A8-8FAB71086DFC}"/>
          </ac:spMkLst>
        </pc:spChg>
        <pc:spChg chg="add mod">
          <ac:chgData name="Kristīne Šmite" userId="b0e79a73-38a1-4d81-b4d6-2857e77a86cd" providerId="ADAL" clId="{6A925791-C439-49FE-B6DB-BA64FFFED48A}" dt="2024-03-26T15:53:03.979" v="1405" actId="1076"/>
          <ac:spMkLst>
            <pc:docMk/>
            <pc:sldMk cId="4258888980" sldId="345"/>
            <ac:spMk id="15" creationId="{C6509465-A24A-3015-40AF-5EDC5B48DC30}"/>
          </ac:spMkLst>
        </pc:spChg>
        <pc:picChg chg="add mod">
          <ac:chgData name="Kristīne Šmite" userId="b0e79a73-38a1-4d81-b4d6-2857e77a86cd" providerId="ADAL" clId="{6A925791-C439-49FE-B6DB-BA64FFFED48A}" dt="2024-03-26T15:47:28.503" v="1389" actId="1076"/>
          <ac:picMkLst>
            <pc:docMk/>
            <pc:sldMk cId="4258888980" sldId="345"/>
            <ac:picMk id="7" creationId="{817B63CD-49B2-D1AA-9024-DDD25D072245}"/>
          </ac:picMkLst>
        </pc:picChg>
        <pc:picChg chg="del">
          <ac:chgData name="Kristīne Šmite" userId="b0e79a73-38a1-4d81-b4d6-2857e77a86cd" providerId="ADAL" clId="{6A925791-C439-49FE-B6DB-BA64FFFED48A}" dt="2024-03-26T15:52:06.830" v="1395" actId="478"/>
          <ac:picMkLst>
            <pc:docMk/>
            <pc:sldMk cId="4258888980" sldId="345"/>
            <ac:picMk id="8" creationId="{38B32B90-ED79-6C59-55C7-6E631779D501}"/>
          </ac:picMkLst>
        </pc:picChg>
        <pc:picChg chg="add mod">
          <ac:chgData name="Kristīne Šmite" userId="b0e79a73-38a1-4d81-b4d6-2857e77a86cd" providerId="ADAL" clId="{6A925791-C439-49FE-B6DB-BA64FFFED48A}" dt="2024-03-26T15:52:19.728" v="1400" actId="14100"/>
          <ac:picMkLst>
            <pc:docMk/>
            <pc:sldMk cId="4258888980" sldId="345"/>
            <ac:picMk id="13" creationId="{C90B9EA4-C069-7ABD-ACB5-91F8FDA902D3}"/>
          </ac:picMkLst>
        </pc:picChg>
      </pc:sldChg>
      <pc:sldChg chg="modSp">
        <pc:chgData name="Kristīne Šmite" userId="b0e79a73-38a1-4d81-b4d6-2857e77a86cd" providerId="ADAL" clId="{6A925791-C439-49FE-B6DB-BA64FFFED48A}" dt="2024-03-26T15:56:22.460" v="1416" actId="114"/>
        <pc:sldMkLst>
          <pc:docMk/>
          <pc:sldMk cId="920686170" sldId="346"/>
        </pc:sldMkLst>
        <pc:graphicFrameChg chg="mod">
          <ac:chgData name="Kristīne Šmite" userId="b0e79a73-38a1-4d81-b4d6-2857e77a86cd" providerId="ADAL" clId="{6A925791-C439-49FE-B6DB-BA64FFFED48A}" dt="2024-03-26T15:56:22.460" v="1416" actId="114"/>
          <ac:graphicFrameMkLst>
            <pc:docMk/>
            <pc:sldMk cId="920686170" sldId="346"/>
            <ac:graphicFrameMk id="9" creationId="{5DF307EE-C0DF-B3FF-5C9B-9C553D6CB2D4}"/>
          </ac:graphicFrameMkLst>
        </pc:graphicFrameChg>
      </pc:sldChg>
      <pc:sldChg chg="delSp modSp mod">
        <pc:chgData name="Kristīne Šmite" userId="b0e79a73-38a1-4d81-b4d6-2857e77a86cd" providerId="ADAL" clId="{6A925791-C439-49FE-B6DB-BA64FFFED48A}" dt="2024-03-26T16:10:49.173" v="1518" actId="20577"/>
        <pc:sldMkLst>
          <pc:docMk/>
          <pc:sldMk cId="4186119607" sldId="347"/>
        </pc:sldMkLst>
        <pc:spChg chg="mod">
          <ac:chgData name="Kristīne Šmite" userId="b0e79a73-38a1-4d81-b4d6-2857e77a86cd" providerId="ADAL" clId="{6A925791-C439-49FE-B6DB-BA64FFFED48A}" dt="2024-03-26T16:09:36.442" v="1505" actId="1076"/>
          <ac:spMkLst>
            <pc:docMk/>
            <pc:sldMk cId="4186119607" sldId="347"/>
            <ac:spMk id="8" creationId="{D6F14123-D7CC-BE78-7266-0B46749DAC41}"/>
          </ac:spMkLst>
        </pc:spChg>
        <pc:spChg chg="del">
          <ac:chgData name="Kristīne Šmite" userId="b0e79a73-38a1-4d81-b4d6-2857e77a86cd" providerId="ADAL" clId="{6A925791-C439-49FE-B6DB-BA64FFFED48A}" dt="2024-03-26T16:04:13.847" v="1419" actId="478"/>
          <ac:spMkLst>
            <pc:docMk/>
            <pc:sldMk cId="4186119607" sldId="347"/>
            <ac:spMk id="10" creationId="{90C3C84D-523D-121D-8409-522C74F8C3D8}"/>
          </ac:spMkLst>
        </pc:spChg>
        <pc:spChg chg="mod">
          <ac:chgData name="Kristīne Šmite" userId="b0e79a73-38a1-4d81-b4d6-2857e77a86cd" providerId="ADAL" clId="{6A925791-C439-49FE-B6DB-BA64FFFED48A}" dt="2024-03-26T16:09:39.269" v="1506" actId="1076"/>
          <ac:spMkLst>
            <pc:docMk/>
            <pc:sldMk cId="4186119607" sldId="347"/>
            <ac:spMk id="11" creationId="{70858EDA-07D8-41A1-CCBA-6B958928458E}"/>
          </ac:spMkLst>
        </pc:spChg>
        <pc:spChg chg="mod">
          <ac:chgData name="Kristīne Šmite" userId="b0e79a73-38a1-4d81-b4d6-2857e77a86cd" providerId="ADAL" clId="{6A925791-C439-49FE-B6DB-BA64FFFED48A}" dt="2024-03-26T16:10:49.173" v="1518" actId="20577"/>
          <ac:spMkLst>
            <pc:docMk/>
            <pc:sldMk cId="4186119607" sldId="347"/>
            <ac:spMk id="12" creationId="{CBCC54C7-9AB2-6916-51D0-87C1479A1E5C}"/>
          </ac:spMkLst>
        </pc:spChg>
        <pc:spChg chg="del mod">
          <ac:chgData name="Kristīne Šmite" userId="b0e79a73-38a1-4d81-b4d6-2857e77a86cd" providerId="ADAL" clId="{6A925791-C439-49FE-B6DB-BA64FFFED48A}" dt="2024-03-26T16:09:13.553" v="1500" actId="478"/>
          <ac:spMkLst>
            <pc:docMk/>
            <pc:sldMk cId="4186119607" sldId="347"/>
            <ac:spMk id="13" creationId="{1FBE1674-27C2-B88F-5356-6495ABE01D01}"/>
          </ac:spMkLst>
        </pc:spChg>
        <pc:spChg chg="mod">
          <ac:chgData name="Kristīne Šmite" userId="b0e79a73-38a1-4d81-b4d6-2857e77a86cd" providerId="ADAL" clId="{6A925791-C439-49FE-B6DB-BA64FFFED48A}" dt="2024-03-26T16:10:15.574" v="1514" actId="1076"/>
          <ac:spMkLst>
            <pc:docMk/>
            <pc:sldMk cId="4186119607" sldId="347"/>
            <ac:spMk id="14" creationId="{E7F2F384-3932-9085-5F3C-58243A297151}"/>
          </ac:spMkLst>
        </pc:spChg>
      </pc:sldChg>
      <pc:sldChg chg="modSp">
        <pc:chgData name="Kristīne Šmite" userId="b0e79a73-38a1-4d81-b4d6-2857e77a86cd" providerId="ADAL" clId="{6A925791-C439-49FE-B6DB-BA64FFFED48A}" dt="2024-03-26T15:54:40.335" v="1411" actId="20577"/>
        <pc:sldMkLst>
          <pc:docMk/>
          <pc:sldMk cId="2895455827" sldId="348"/>
        </pc:sldMkLst>
        <pc:graphicFrameChg chg="mod">
          <ac:chgData name="Kristīne Šmite" userId="b0e79a73-38a1-4d81-b4d6-2857e77a86cd" providerId="ADAL" clId="{6A925791-C439-49FE-B6DB-BA64FFFED48A}" dt="2024-03-26T15:54:40.335" v="1411" actId="20577"/>
          <ac:graphicFrameMkLst>
            <pc:docMk/>
            <pc:sldMk cId="2895455827" sldId="348"/>
            <ac:graphicFrameMk id="9" creationId="{5DF307EE-C0DF-B3FF-5C9B-9C553D6CB2D4}"/>
          </ac:graphicFrameMkLst>
        </pc:graphicFrameChg>
      </pc:sldChg>
      <pc:sldChg chg="del">
        <pc:chgData name="Kristīne Šmite" userId="b0e79a73-38a1-4d81-b4d6-2857e77a86cd" providerId="ADAL" clId="{6A925791-C439-49FE-B6DB-BA64FFFED48A}" dt="2024-03-26T16:15:49.197" v="1533" actId="47"/>
        <pc:sldMkLst>
          <pc:docMk/>
          <pc:sldMk cId="4217620214" sldId="351"/>
        </pc:sldMkLst>
      </pc:sldChg>
      <pc:sldChg chg="addSp delSp modSp mod">
        <pc:chgData name="Kristīne Šmite" userId="b0e79a73-38a1-4d81-b4d6-2857e77a86cd" providerId="ADAL" clId="{6A925791-C439-49FE-B6DB-BA64FFFED48A}" dt="2024-03-26T16:51:50.167" v="1561" actId="1076"/>
        <pc:sldMkLst>
          <pc:docMk/>
          <pc:sldMk cId="2475086164" sldId="352"/>
        </pc:sldMkLst>
        <pc:spChg chg="del">
          <ac:chgData name="Kristīne Šmite" userId="b0e79a73-38a1-4d81-b4d6-2857e77a86cd" providerId="ADAL" clId="{6A925791-C439-49FE-B6DB-BA64FFFED48A}" dt="2024-03-26T16:48:53.146" v="1541" actId="478"/>
          <ac:spMkLst>
            <pc:docMk/>
            <pc:sldMk cId="2475086164" sldId="352"/>
            <ac:spMk id="5" creationId="{D0611A9A-45D3-3760-2994-33688D624D0A}"/>
          </ac:spMkLst>
        </pc:spChg>
        <pc:spChg chg="add del mod">
          <ac:chgData name="Kristīne Šmite" userId="b0e79a73-38a1-4d81-b4d6-2857e77a86cd" providerId="ADAL" clId="{6A925791-C439-49FE-B6DB-BA64FFFED48A}" dt="2024-03-26T16:48:40.195" v="1538" actId="478"/>
          <ac:spMkLst>
            <pc:docMk/>
            <pc:sldMk cId="2475086164" sldId="352"/>
            <ac:spMk id="8" creationId="{C933AE49-3850-D7F8-5DA5-8BF36B977C49}"/>
          </ac:spMkLst>
        </pc:spChg>
        <pc:spChg chg="add mod">
          <ac:chgData name="Kristīne Šmite" userId="b0e79a73-38a1-4d81-b4d6-2857e77a86cd" providerId="ADAL" clId="{6A925791-C439-49FE-B6DB-BA64FFFED48A}" dt="2024-03-26T16:51:43.323" v="1560" actId="1076"/>
          <ac:spMkLst>
            <pc:docMk/>
            <pc:sldMk cId="2475086164" sldId="352"/>
            <ac:spMk id="9" creationId="{0F20D839-79F4-E9C1-D1A4-3AF6BCB27B72}"/>
          </ac:spMkLst>
        </pc:spChg>
        <pc:spChg chg="add mod">
          <ac:chgData name="Kristīne Šmite" userId="b0e79a73-38a1-4d81-b4d6-2857e77a86cd" providerId="ADAL" clId="{6A925791-C439-49FE-B6DB-BA64FFFED48A}" dt="2024-03-26T16:50:00.829" v="1548" actId="14100"/>
          <ac:spMkLst>
            <pc:docMk/>
            <pc:sldMk cId="2475086164" sldId="352"/>
            <ac:spMk id="11" creationId="{F4F98C81-0A22-5BCB-746C-FEC1856DE698}"/>
          </ac:spMkLst>
        </pc:spChg>
        <pc:spChg chg="add mod">
          <ac:chgData name="Kristīne Šmite" userId="b0e79a73-38a1-4d81-b4d6-2857e77a86cd" providerId="ADAL" clId="{6A925791-C439-49FE-B6DB-BA64FFFED48A}" dt="2024-03-26T16:50:15.756" v="1551" actId="14100"/>
          <ac:spMkLst>
            <pc:docMk/>
            <pc:sldMk cId="2475086164" sldId="352"/>
            <ac:spMk id="12" creationId="{03B45AA9-57B6-6A07-563B-C9125442E119}"/>
          </ac:spMkLst>
        </pc:spChg>
        <pc:spChg chg="add mod">
          <ac:chgData name="Kristīne Šmite" userId="b0e79a73-38a1-4d81-b4d6-2857e77a86cd" providerId="ADAL" clId="{6A925791-C439-49FE-B6DB-BA64FFFED48A}" dt="2024-03-26T16:50:45.937" v="1554" actId="14100"/>
          <ac:spMkLst>
            <pc:docMk/>
            <pc:sldMk cId="2475086164" sldId="352"/>
            <ac:spMk id="13" creationId="{39F0E358-A385-EF70-F0C2-F0C6CC20313D}"/>
          </ac:spMkLst>
        </pc:spChg>
        <pc:picChg chg="add mod">
          <ac:chgData name="Kristīne Šmite" userId="b0e79a73-38a1-4d81-b4d6-2857e77a86cd" providerId="ADAL" clId="{6A925791-C439-49FE-B6DB-BA64FFFED48A}" dt="2024-03-26T16:49:19.640" v="1543" actId="1076"/>
          <ac:picMkLst>
            <pc:docMk/>
            <pc:sldMk cId="2475086164" sldId="352"/>
            <ac:picMk id="7" creationId="{B8D4F8C5-D82F-E192-B9ED-B2C8795B60E2}"/>
          </ac:picMkLst>
        </pc:picChg>
        <pc:picChg chg="del">
          <ac:chgData name="Kristīne Šmite" userId="b0e79a73-38a1-4d81-b4d6-2857e77a86cd" providerId="ADAL" clId="{6A925791-C439-49FE-B6DB-BA64FFFED48A}" dt="2024-03-26T16:48:30.021" v="1536" actId="478"/>
          <ac:picMkLst>
            <pc:docMk/>
            <pc:sldMk cId="2475086164" sldId="352"/>
            <ac:picMk id="10" creationId="{DCDA3FE9-F678-C120-D04E-6D3267D92B2C}"/>
          </ac:picMkLst>
        </pc:picChg>
        <pc:picChg chg="add mod">
          <ac:chgData name="Kristīne Šmite" userId="b0e79a73-38a1-4d81-b4d6-2857e77a86cd" providerId="ADAL" clId="{6A925791-C439-49FE-B6DB-BA64FFFED48A}" dt="2024-03-26T16:51:50.167" v="1561" actId="1076"/>
          <ac:picMkLst>
            <pc:docMk/>
            <pc:sldMk cId="2475086164" sldId="352"/>
            <ac:picMk id="15" creationId="{F37F79CF-FA6A-6517-3F84-D6DA9C74F2A5}"/>
          </ac:picMkLst>
        </pc:picChg>
      </pc:sldChg>
      <pc:sldChg chg="addSp delSp modSp mod">
        <pc:chgData name="Kristīne Šmite" userId="b0e79a73-38a1-4d81-b4d6-2857e77a86cd" providerId="ADAL" clId="{6A925791-C439-49FE-B6DB-BA64FFFED48A}" dt="2024-03-26T17:27:52.580" v="1574" actId="1076"/>
        <pc:sldMkLst>
          <pc:docMk/>
          <pc:sldMk cId="200552026" sldId="353"/>
        </pc:sldMkLst>
        <pc:spChg chg="add mod">
          <ac:chgData name="Kristīne Šmite" userId="b0e79a73-38a1-4d81-b4d6-2857e77a86cd" providerId="ADAL" clId="{6A925791-C439-49FE-B6DB-BA64FFFED48A}" dt="2024-03-26T17:26:51.570" v="1562" actId="478"/>
          <ac:spMkLst>
            <pc:docMk/>
            <pc:sldMk cId="200552026" sldId="353"/>
            <ac:spMk id="3" creationId="{CF0748F7-8D7D-87C8-4834-B78D94D41CFF}"/>
          </ac:spMkLst>
        </pc:spChg>
        <pc:spChg chg="del">
          <ac:chgData name="Kristīne Šmite" userId="b0e79a73-38a1-4d81-b4d6-2857e77a86cd" providerId="ADAL" clId="{6A925791-C439-49FE-B6DB-BA64FFFED48A}" dt="2024-03-26T17:27:20.169" v="1568" actId="478"/>
          <ac:spMkLst>
            <pc:docMk/>
            <pc:sldMk cId="200552026" sldId="353"/>
            <ac:spMk id="4" creationId="{D3B0593F-E9F8-F869-BF02-C3E88FF124AA}"/>
          </ac:spMkLst>
        </pc:spChg>
        <pc:spChg chg="del">
          <ac:chgData name="Kristīne Šmite" userId="b0e79a73-38a1-4d81-b4d6-2857e77a86cd" providerId="ADAL" clId="{6A925791-C439-49FE-B6DB-BA64FFFED48A}" dt="2024-03-26T17:27:21.957" v="1569" actId="478"/>
          <ac:spMkLst>
            <pc:docMk/>
            <pc:sldMk cId="200552026" sldId="353"/>
            <ac:spMk id="5" creationId="{8E44B964-EB9E-7B22-9D6D-BE3122D78F4D}"/>
          </ac:spMkLst>
        </pc:spChg>
        <pc:spChg chg="add mod">
          <ac:chgData name="Kristīne Šmite" userId="b0e79a73-38a1-4d81-b4d6-2857e77a86cd" providerId="ADAL" clId="{6A925791-C439-49FE-B6DB-BA64FFFED48A}" dt="2024-03-26T17:27:42.479" v="1572" actId="14100"/>
          <ac:spMkLst>
            <pc:docMk/>
            <pc:sldMk cId="200552026" sldId="353"/>
            <ac:spMk id="9" creationId="{BDD434AD-C731-6070-2786-C32F727853C3}"/>
          </ac:spMkLst>
        </pc:spChg>
        <pc:spChg chg="add mod">
          <ac:chgData name="Kristīne Šmite" userId="b0e79a73-38a1-4d81-b4d6-2857e77a86cd" providerId="ADAL" clId="{6A925791-C439-49FE-B6DB-BA64FFFED48A}" dt="2024-03-26T17:27:52.580" v="1574" actId="1076"/>
          <ac:spMkLst>
            <pc:docMk/>
            <pc:sldMk cId="200552026" sldId="353"/>
            <ac:spMk id="10" creationId="{B3F48258-4EFC-4922-00F3-D7239B99B615}"/>
          </ac:spMkLst>
        </pc:spChg>
        <pc:picChg chg="add mod">
          <ac:chgData name="Kristīne Šmite" userId="b0e79a73-38a1-4d81-b4d6-2857e77a86cd" providerId="ADAL" clId="{6A925791-C439-49FE-B6DB-BA64FFFED48A}" dt="2024-03-26T17:27:13.145" v="1567" actId="1076"/>
          <ac:picMkLst>
            <pc:docMk/>
            <pc:sldMk cId="200552026" sldId="353"/>
            <ac:picMk id="8" creationId="{D387D5A0-32B5-D8DB-4505-FFF717C13047}"/>
          </ac:picMkLst>
        </pc:picChg>
        <pc:picChg chg="del">
          <ac:chgData name="Kristīne Šmite" userId="b0e79a73-38a1-4d81-b4d6-2857e77a86cd" providerId="ADAL" clId="{6A925791-C439-49FE-B6DB-BA64FFFED48A}" dt="2024-03-26T17:26:51.570" v="1562" actId="478"/>
          <ac:picMkLst>
            <pc:docMk/>
            <pc:sldMk cId="200552026" sldId="353"/>
            <ac:picMk id="13" creationId="{E074AD01-315F-39ED-F6F3-70DD4E595B74}"/>
          </ac:picMkLst>
        </pc:picChg>
      </pc:sldChg>
      <pc:sldChg chg="del">
        <pc:chgData name="Kristīne Šmite" userId="b0e79a73-38a1-4d81-b4d6-2857e77a86cd" providerId="ADAL" clId="{6A925791-C439-49FE-B6DB-BA64FFFED48A}" dt="2024-03-26T16:12:03.869" v="1520" actId="47"/>
        <pc:sldMkLst>
          <pc:docMk/>
          <pc:sldMk cId="1460673212" sldId="357"/>
        </pc:sldMkLst>
      </pc:sldChg>
      <pc:sldChg chg="addSp modSp mod">
        <pc:chgData name="Kristīne Šmite" userId="b0e79a73-38a1-4d81-b4d6-2857e77a86cd" providerId="ADAL" clId="{6A925791-C439-49FE-B6DB-BA64FFFED48A}" dt="2024-03-26T15:39:41.718" v="1378" actId="114"/>
        <pc:sldMkLst>
          <pc:docMk/>
          <pc:sldMk cId="1808303340" sldId="360"/>
        </pc:sldMkLst>
        <pc:spChg chg="add mod">
          <ac:chgData name="Kristīne Šmite" userId="b0e79a73-38a1-4d81-b4d6-2857e77a86cd" providerId="ADAL" clId="{6A925791-C439-49FE-B6DB-BA64FFFED48A}" dt="2024-03-26T15:39:41.718" v="1378" actId="114"/>
          <ac:spMkLst>
            <pc:docMk/>
            <pc:sldMk cId="1808303340" sldId="360"/>
            <ac:spMk id="3" creationId="{B9613ED0-1B84-E3E4-A8BC-4827D19EE1BF}"/>
          </ac:spMkLst>
        </pc:spChg>
        <pc:spChg chg="mod">
          <ac:chgData name="Kristīne Šmite" userId="b0e79a73-38a1-4d81-b4d6-2857e77a86cd" providerId="ADAL" clId="{6A925791-C439-49FE-B6DB-BA64FFFED48A}" dt="2024-03-26T15:32:57.393" v="1238" actId="1076"/>
          <ac:spMkLst>
            <pc:docMk/>
            <pc:sldMk cId="1808303340" sldId="360"/>
            <ac:spMk id="8" creationId="{AFE671D0-1C1D-A43A-5CE3-D064722883C6}"/>
          </ac:spMkLst>
        </pc:spChg>
        <pc:spChg chg="mod">
          <ac:chgData name="Kristīne Šmite" userId="b0e79a73-38a1-4d81-b4d6-2857e77a86cd" providerId="ADAL" clId="{6A925791-C439-49FE-B6DB-BA64FFFED48A}" dt="2024-03-26T15:36:36.301" v="1255" actId="1076"/>
          <ac:spMkLst>
            <pc:docMk/>
            <pc:sldMk cId="1808303340" sldId="360"/>
            <ac:spMk id="10" creationId="{0E4501F6-379D-0B93-354D-F841AB0AE91D}"/>
          </ac:spMkLst>
        </pc:spChg>
        <pc:spChg chg="mod">
          <ac:chgData name="Kristīne Šmite" userId="b0e79a73-38a1-4d81-b4d6-2857e77a86cd" providerId="ADAL" clId="{6A925791-C439-49FE-B6DB-BA64FFFED48A}" dt="2024-03-26T15:39:35.095" v="1377" actId="20577"/>
          <ac:spMkLst>
            <pc:docMk/>
            <pc:sldMk cId="1808303340" sldId="360"/>
            <ac:spMk id="11" creationId="{82C84C5C-F25F-5A64-F778-A0D11F4497D1}"/>
          </ac:spMkLst>
        </pc:spChg>
        <pc:spChg chg="mod">
          <ac:chgData name="Kristīne Šmite" userId="b0e79a73-38a1-4d81-b4d6-2857e77a86cd" providerId="ADAL" clId="{6A925791-C439-49FE-B6DB-BA64FFFED48A}" dt="2024-03-26T15:36:10.884" v="1250" actId="1076"/>
          <ac:spMkLst>
            <pc:docMk/>
            <pc:sldMk cId="1808303340" sldId="360"/>
            <ac:spMk id="12" creationId="{B65FA12A-FC8D-BDC1-1E74-3508C30AA28D}"/>
          </ac:spMkLst>
        </pc:spChg>
        <pc:spChg chg="mod">
          <ac:chgData name="Kristīne Šmite" userId="b0e79a73-38a1-4d81-b4d6-2857e77a86cd" providerId="ADAL" clId="{6A925791-C439-49FE-B6DB-BA64FFFED48A}" dt="2024-03-26T15:33:46.115" v="1246" actId="20577"/>
          <ac:spMkLst>
            <pc:docMk/>
            <pc:sldMk cId="1808303340" sldId="360"/>
            <ac:spMk id="14" creationId="{C346AFE6-501A-8F44-D1AA-F45BB376AFCF}"/>
          </ac:spMkLst>
        </pc:spChg>
        <pc:spChg chg="mod">
          <ac:chgData name="Kristīne Šmite" userId="b0e79a73-38a1-4d81-b4d6-2857e77a86cd" providerId="ADAL" clId="{6A925791-C439-49FE-B6DB-BA64FFFED48A}" dt="2024-03-26T15:36:22.129" v="1253" actId="1076"/>
          <ac:spMkLst>
            <pc:docMk/>
            <pc:sldMk cId="1808303340" sldId="360"/>
            <ac:spMk id="15" creationId="{E02C3003-9CDC-6BB4-D6B5-564FA862F322}"/>
          </ac:spMkLst>
        </pc:spChg>
        <pc:spChg chg="mod">
          <ac:chgData name="Kristīne Šmite" userId="b0e79a73-38a1-4d81-b4d6-2857e77a86cd" providerId="ADAL" clId="{6A925791-C439-49FE-B6DB-BA64FFFED48A}" dt="2024-03-26T15:36:58.322" v="1256" actId="1076"/>
          <ac:spMkLst>
            <pc:docMk/>
            <pc:sldMk cId="1808303340" sldId="360"/>
            <ac:spMk id="16" creationId="{725DE50C-CFED-3A0B-2C4B-6BF1D4E73405}"/>
          </ac:spMkLst>
        </pc:spChg>
      </pc:sldChg>
      <pc:sldChg chg="del">
        <pc:chgData name="Kristīne Šmite" userId="b0e79a73-38a1-4d81-b4d6-2857e77a86cd" providerId="ADAL" clId="{6A925791-C439-49FE-B6DB-BA64FFFED48A}" dt="2024-03-26T07:08:46.440" v="37" actId="47"/>
        <pc:sldMkLst>
          <pc:docMk/>
          <pc:sldMk cId="3616293541" sldId="366"/>
        </pc:sldMkLst>
      </pc:sldChg>
      <pc:sldChg chg="del">
        <pc:chgData name="Kristīne Šmite" userId="b0e79a73-38a1-4d81-b4d6-2857e77a86cd" providerId="ADAL" clId="{6A925791-C439-49FE-B6DB-BA64FFFED48A}" dt="2024-03-26T07:08:53.339" v="38" actId="47"/>
        <pc:sldMkLst>
          <pc:docMk/>
          <pc:sldMk cId="3913858154" sldId="368"/>
        </pc:sldMkLst>
      </pc:sldChg>
      <pc:sldChg chg="del">
        <pc:chgData name="Kristīne Šmite" userId="b0e79a73-38a1-4d81-b4d6-2857e77a86cd" providerId="ADAL" clId="{6A925791-C439-49FE-B6DB-BA64FFFED48A}" dt="2024-03-26T07:09:10.243" v="47" actId="47"/>
        <pc:sldMkLst>
          <pc:docMk/>
          <pc:sldMk cId="2615646307" sldId="369"/>
        </pc:sldMkLst>
      </pc:sldChg>
      <pc:sldChg chg="del">
        <pc:chgData name="Kristīne Šmite" userId="b0e79a73-38a1-4d81-b4d6-2857e77a86cd" providerId="ADAL" clId="{6A925791-C439-49FE-B6DB-BA64FFFED48A}" dt="2024-03-26T07:09:24.080" v="55" actId="47"/>
        <pc:sldMkLst>
          <pc:docMk/>
          <pc:sldMk cId="2774330972" sldId="370"/>
        </pc:sldMkLst>
      </pc:sldChg>
      <pc:sldChg chg="del">
        <pc:chgData name="Kristīne Šmite" userId="b0e79a73-38a1-4d81-b4d6-2857e77a86cd" providerId="ADAL" clId="{6A925791-C439-49FE-B6DB-BA64FFFED48A}" dt="2024-03-26T07:08:07.363" v="25" actId="47"/>
        <pc:sldMkLst>
          <pc:docMk/>
          <pc:sldMk cId="2930544653" sldId="372"/>
        </pc:sldMkLst>
      </pc:sldChg>
      <pc:sldChg chg="del">
        <pc:chgData name="Kristīne Šmite" userId="b0e79a73-38a1-4d81-b4d6-2857e77a86cd" providerId="ADAL" clId="{6A925791-C439-49FE-B6DB-BA64FFFED48A}" dt="2024-03-26T07:08:22.746" v="31" actId="47"/>
        <pc:sldMkLst>
          <pc:docMk/>
          <pc:sldMk cId="12733319" sldId="373"/>
        </pc:sldMkLst>
      </pc:sldChg>
      <pc:sldChg chg="del">
        <pc:chgData name="Kristīne Šmite" userId="b0e79a73-38a1-4d81-b4d6-2857e77a86cd" providerId="ADAL" clId="{6A925791-C439-49FE-B6DB-BA64FFFED48A}" dt="2024-03-26T07:08:55.203" v="39" actId="47"/>
        <pc:sldMkLst>
          <pc:docMk/>
          <pc:sldMk cId="3963228275" sldId="375"/>
        </pc:sldMkLst>
      </pc:sldChg>
      <pc:sldChg chg="del">
        <pc:chgData name="Kristīne Šmite" userId="b0e79a73-38a1-4d81-b4d6-2857e77a86cd" providerId="ADAL" clId="{6A925791-C439-49FE-B6DB-BA64FFFED48A}" dt="2024-03-26T07:09:31.784" v="58" actId="47"/>
        <pc:sldMkLst>
          <pc:docMk/>
          <pc:sldMk cId="493089135" sldId="376"/>
        </pc:sldMkLst>
      </pc:sldChg>
      <pc:sldChg chg="del">
        <pc:chgData name="Kristīne Šmite" userId="b0e79a73-38a1-4d81-b4d6-2857e77a86cd" providerId="ADAL" clId="{6A925791-C439-49FE-B6DB-BA64FFFED48A}" dt="2024-03-26T07:09:40.175" v="64" actId="47"/>
        <pc:sldMkLst>
          <pc:docMk/>
          <pc:sldMk cId="3825164223" sldId="377"/>
        </pc:sldMkLst>
      </pc:sldChg>
      <pc:sldChg chg="del">
        <pc:chgData name="Kristīne Šmite" userId="b0e79a73-38a1-4d81-b4d6-2857e77a86cd" providerId="ADAL" clId="{6A925791-C439-49FE-B6DB-BA64FFFED48A}" dt="2024-03-26T07:09:52.474" v="68" actId="47"/>
        <pc:sldMkLst>
          <pc:docMk/>
          <pc:sldMk cId="3118488136" sldId="378"/>
        </pc:sldMkLst>
      </pc:sldChg>
      <pc:sldChg chg="del">
        <pc:chgData name="Kristīne Šmite" userId="b0e79a73-38a1-4d81-b4d6-2857e77a86cd" providerId="ADAL" clId="{6A925791-C439-49FE-B6DB-BA64FFFED48A}" dt="2024-03-26T07:09:59.687" v="72" actId="47"/>
        <pc:sldMkLst>
          <pc:docMk/>
          <pc:sldMk cId="3134765718" sldId="379"/>
        </pc:sldMkLst>
      </pc:sldChg>
      <pc:sldChg chg="del">
        <pc:chgData name="Kristīne Šmite" userId="b0e79a73-38a1-4d81-b4d6-2857e77a86cd" providerId="ADAL" clId="{6A925791-C439-49FE-B6DB-BA64FFFED48A}" dt="2024-03-26T07:08:10.173" v="26" actId="47"/>
        <pc:sldMkLst>
          <pc:docMk/>
          <pc:sldMk cId="509003623" sldId="380"/>
        </pc:sldMkLst>
      </pc:sldChg>
      <pc:sldChg chg="del">
        <pc:chgData name="Kristīne Šmite" userId="b0e79a73-38a1-4d81-b4d6-2857e77a86cd" providerId="ADAL" clId="{6A925791-C439-49FE-B6DB-BA64FFFED48A}" dt="2024-03-26T07:10:25.230" v="78" actId="47"/>
        <pc:sldMkLst>
          <pc:docMk/>
          <pc:sldMk cId="1999737654" sldId="383"/>
        </pc:sldMkLst>
      </pc:sldChg>
      <pc:sldChg chg="del">
        <pc:chgData name="Kristīne Šmite" userId="b0e79a73-38a1-4d81-b4d6-2857e77a86cd" providerId="ADAL" clId="{6A925791-C439-49FE-B6DB-BA64FFFED48A}" dt="2024-03-26T07:10:25.230" v="78" actId="47"/>
        <pc:sldMkLst>
          <pc:docMk/>
          <pc:sldMk cId="2121193429" sldId="384"/>
        </pc:sldMkLst>
      </pc:sldChg>
      <pc:sldChg chg="del">
        <pc:chgData name="Kristīne Šmite" userId="b0e79a73-38a1-4d81-b4d6-2857e77a86cd" providerId="ADAL" clId="{6A925791-C439-49FE-B6DB-BA64FFFED48A}" dt="2024-03-26T07:08:25.054" v="32" actId="47"/>
        <pc:sldMkLst>
          <pc:docMk/>
          <pc:sldMk cId="3246587283" sldId="385"/>
        </pc:sldMkLst>
      </pc:sldChg>
      <pc:sldChg chg="del">
        <pc:chgData name="Kristīne Šmite" userId="b0e79a73-38a1-4d81-b4d6-2857e77a86cd" providerId="ADAL" clId="{6A925791-C439-49FE-B6DB-BA64FFFED48A}" dt="2024-03-26T07:08:56.661" v="40" actId="47"/>
        <pc:sldMkLst>
          <pc:docMk/>
          <pc:sldMk cId="2172899527" sldId="386"/>
        </pc:sldMkLst>
      </pc:sldChg>
      <pc:sldChg chg="del">
        <pc:chgData name="Kristīne Šmite" userId="b0e79a73-38a1-4d81-b4d6-2857e77a86cd" providerId="ADAL" clId="{6A925791-C439-49FE-B6DB-BA64FFFED48A}" dt="2024-03-26T07:09:06.790" v="46" actId="47"/>
        <pc:sldMkLst>
          <pc:docMk/>
          <pc:sldMk cId="1033121640" sldId="388"/>
        </pc:sldMkLst>
      </pc:sldChg>
      <pc:sldChg chg="del">
        <pc:chgData name="Kristīne Šmite" userId="b0e79a73-38a1-4d81-b4d6-2857e77a86cd" providerId="ADAL" clId="{6A925791-C439-49FE-B6DB-BA64FFFED48A}" dt="2024-03-26T07:09:30.628" v="57" actId="47"/>
        <pc:sldMkLst>
          <pc:docMk/>
          <pc:sldMk cId="1376029339" sldId="389"/>
        </pc:sldMkLst>
      </pc:sldChg>
      <pc:sldChg chg="del">
        <pc:chgData name="Kristīne Šmite" userId="b0e79a73-38a1-4d81-b4d6-2857e77a86cd" providerId="ADAL" clId="{6A925791-C439-49FE-B6DB-BA64FFFED48A}" dt="2024-03-26T07:09:38.496" v="63" actId="47"/>
        <pc:sldMkLst>
          <pc:docMk/>
          <pc:sldMk cId="2788300498" sldId="390"/>
        </pc:sldMkLst>
      </pc:sldChg>
      <pc:sldChg chg="del">
        <pc:chgData name="Kristīne Šmite" userId="b0e79a73-38a1-4d81-b4d6-2857e77a86cd" providerId="ADAL" clId="{6A925791-C439-49FE-B6DB-BA64FFFED48A}" dt="2024-03-26T07:09:57.945" v="71" actId="47"/>
        <pc:sldMkLst>
          <pc:docMk/>
          <pc:sldMk cId="2291618637" sldId="391"/>
        </pc:sldMkLst>
      </pc:sldChg>
      <pc:sldChg chg="del">
        <pc:chgData name="Kristīne Šmite" userId="b0e79a73-38a1-4d81-b4d6-2857e77a86cd" providerId="ADAL" clId="{6A925791-C439-49FE-B6DB-BA64FFFED48A}" dt="2024-03-26T16:11:58.642" v="1519" actId="47"/>
        <pc:sldMkLst>
          <pc:docMk/>
          <pc:sldMk cId="1627368282" sldId="392"/>
        </pc:sldMkLst>
      </pc:sldChg>
      <pc:sldChg chg="del">
        <pc:chgData name="Kristīne Šmite" userId="b0e79a73-38a1-4d81-b4d6-2857e77a86cd" providerId="ADAL" clId="{6A925791-C439-49FE-B6DB-BA64FFFED48A}" dt="2024-03-26T16:15:40.226" v="1532" actId="47"/>
        <pc:sldMkLst>
          <pc:docMk/>
          <pc:sldMk cId="1156942731" sldId="393"/>
        </pc:sldMkLst>
      </pc:sldChg>
      <pc:sldChg chg="delSp modSp del mod">
        <pc:chgData name="Kristīne Šmite" userId="b0e79a73-38a1-4d81-b4d6-2857e77a86cd" providerId="ADAL" clId="{6A925791-C439-49FE-B6DB-BA64FFFED48A}" dt="2024-03-26T16:15:35.679" v="1531" actId="47"/>
        <pc:sldMkLst>
          <pc:docMk/>
          <pc:sldMk cId="93743191" sldId="394"/>
        </pc:sldMkLst>
        <pc:spChg chg="mod">
          <ac:chgData name="Kristīne Šmite" userId="b0e79a73-38a1-4d81-b4d6-2857e77a86cd" providerId="ADAL" clId="{6A925791-C439-49FE-B6DB-BA64FFFED48A}" dt="2024-03-26T16:12:25.156" v="1522" actId="6549"/>
          <ac:spMkLst>
            <pc:docMk/>
            <pc:sldMk cId="93743191" sldId="394"/>
            <ac:spMk id="2" creationId="{9DD84D2E-54BB-CF05-180A-F3C466CD12B8}"/>
          </ac:spMkLst>
        </pc:spChg>
        <pc:spChg chg="del mod">
          <ac:chgData name="Kristīne Šmite" userId="b0e79a73-38a1-4d81-b4d6-2857e77a86cd" providerId="ADAL" clId="{6A925791-C439-49FE-B6DB-BA64FFFED48A}" dt="2024-03-26T16:15:31.359" v="1530" actId="478"/>
          <ac:spMkLst>
            <pc:docMk/>
            <pc:sldMk cId="93743191" sldId="394"/>
            <ac:spMk id="7" creationId="{58632B5D-FF71-AD7F-396A-71E74EBB89C4}"/>
          </ac:spMkLst>
        </pc:spChg>
        <pc:spChg chg="del mod">
          <ac:chgData name="Kristīne Šmite" userId="b0e79a73-38a1-4d81-b4d6-2857e77a86cd" providerId="ADAL" clId="{6A925791-C439-49FE-B6DB-BA64FFFED48A}" dt="2024-03-26T16:12:31.181" v="1524" actId="478"/>
          <ac:spMkLst>
            <pc:docMk/>
            <pc:sldMk cId="93743191" sldId="394"/>
            <ac:spMk id="8" creationId="{273EC716-1804-74C0-3A47-A7132D08C019}"/>
          </ac:spMkLst>
        </pc:spChg>
      </pc:sldChg>
      <pc:sldChg chg="addSp delSp modSp mod modNotesTx">
        <pc:chgData name="Kristīne Šmite" userId="b0e79a73-38a1-4d81-b4d6-2857e77a86cd" providerId="ADAL" clId="{6A925791-C439-49FE-B6DB-BA64FFFED48A}" dt="2024-03-26T17:37:43.400" v="1594" actId="478"/>
        <pc:sldMkLst>
          <pc:docMk/>
          <pc:sldMk cId="994850289" sldId="395"/>
        </pc:sldMkLst>
        <pc:spChg chg="del">
          <ac:chgData name="Kristīne Šmite" userId="b0e79a73-38a1-4d81-b4d6-2857e77a86cd" providerId="ADAL" clId="{6A925791-C439-49FE-B6DB-BA64FFFED48A}" dt="2024-03-26T17:29:19.694" v="1576" actId="478"/>
          <ac:spMkLst>
            <pc:docMk/>
            <pc:sldMk cId="994850289" sldId="395"/>
            <ac:spMk id="3" creationId="{22FE8F5F-4F47-7E7E-7B88-FA79EDCEED04}"/>
          </ac:spMkLst>
        </pc:spChg>
        <pc:spChg chg="del mod">
          <ac:chgData name="Kristīne Šmite" userId="b0e79a73-38a1-4d81-b4d6-2857e77a86cd" providerId="ADAL" clId="{6A925791-C439-49FE-B6DB-BA64FFFED48A}" dt="2024-03-26T17:37:21.370" v="1589" actId="478"/>
          <ac:spMkLst>
            <pc:docMk/>
            <pc:sldMk cId="994850289" sldId="395"/>
            <ac:spMk id="4" creationId="{BF0A93DD-E03E-AB3E-94C2-D22D392C355A}"/>
          </ac:spMkLst>
        </pc:spChg>
        <pc:spChg chg="del">
          <ac:chgData name="Kristīne Šmite" userId="b0e79a73-38a1-4d81-b4d6-2857e77a86cd" providerId="ADAL" clId="{6A925791-C439-49FE-B6DB-BA64FFFED48A}" dt="2024-03-26T17:37:43.400" v="1594" actId="478"/>
          <ac:spMkLst>
            <pc:docMk/>
            <pc:sldMk cId="994850289" sldId="395"/>
            <ac:spMk id="5" creationId="{5BEAB899-58BE-326E-9831-29224684DA6D}"/>
          </ac:spMkLst>
        </pc:spChg>
        <pc:spChg chg="add mod">
          <ac:chgData name="Kristīne Šmite" userId="b0e79a73-38a1-4d81-b4d6-2857e77a86cd" providerId="ADAL" clId="{6A925791-C439-49FE-B6DB-BA64FFFED48A}" dt="2024-03-26T17:37:34.792" v="1592" actId="1076"/>
          <ac:spMkLst>
            <pc:docMk/>
            <pc:sldMk cId="994850289" sldId="395"/>
            <ac:spMk id="10" creationId="{FA2EE7D8-378B-11BF-388F-0E3BC712B179}"/>
          </ac:spMkLst>
        </pc:spChg>
        <pc:spChg chg="add del mod">
          <ac:chgData name="Kristīne Šmite" userId="b0e79a73-38a1-4d81-b4d6-2857e77a86cd" providerId="ADAL" clId="{6A925791-C439-49FE-B6DB-BA64FFFED48A}" dt="2024-03-26T17:37:38.587" v="1593" actId="478"/>
          <ac:spMkLst>
            <pc:docMk/>
            <pc:sldMk cId="994850289" sldId="395"/>
            <ac:spMk id="11" creationId="{2701C3A2-0A5D-DE3E-2AFB-5647D5FB0DD2}"/>
          </ac:spMkLst>
        </pc:spChg>
        <pc:picChg chg="del mod">
          <ac:chgData name="Kristīne Šmite" userId="b0e79a73-38a1-4d81-b4d6-2857e77a86cd" providerId="ADAL" clId="{6A925791-C439-49FE-B6DB-BA64FFFED48A}" dt="2024-03-26T17:29:15.963" v="1575" actId="478"/>
          <ac:picMkLst>
            <pc:docMk/>
            <pc:sldMk cId="994850289" sldId="395"/>
            <ac:picMk id="8" creationId="{B1F05B59-754C-152E-3B93-11561DCBF9B8}"/>
          </ac:picMkLst>
        </pc:picChg>
        <pc:picChg chg="add mod">
          <ac:chgData name="Kristīne Šmite" userId="b0e79a73-38a1-4d81-b4d6-2857e77a86cd" providerId="ADAL" clId="{6A925791-C439-49FE-B6DB-BA64FFFED48A}" dt="2024-03-26T17:37:30.181" v="1591" actId="1076"/>
          <ac:picMkLst>
            <pc:docMk/>
            <pc:sldMk cId="994850289" sldId="395"/>
            <ac:picMk id="9" creationId="{735B241B-5C18-BC20-55D9-11D1FA6F1D9D}"/>
          </ac:picMkLst>
        </pc:picChg>
      </pc:sldChg>
      <pc:sldChg chg="del">
        <pc:chgData name="Kristīne Šmite" userId="b0e79a73-38a1-4d81-b4d6-2857e77a86cd" providerId="ADAL" clId="{6A925791-C439-49FE-B6DB-BA64FFFED48A}" dt="2024-03-26T17:56:55.243" v="1737" actId="47"/>
        <pc:sldMkLst>
          <pc:docMk/>
          <pc:sldMk cId="1594802134" sldId="398"/>
        </pc:sldMkLst>
      </pc:sldChg>
      <pc:sldChg chg="addSp modSp mod ord">
        <pc:chgData name="Kristīne Šmite" userId="b0e79a73-38a1-4d81-b4d6-2857e77a86cd" providerId="ADAL" clId="{6A925791-C439-49FE-B6DB-BA64FFFED48A}" dt="2024-03-26T18:33:03.510" v="2146" actId="1076"/>
        <pc:sldMkLst>
          <pc:docMk/>
          <pc:sldMk cId="0" sldId="399"/>
        </pc:sldMkLst>
        <pc:spChg chg="add mod">
          <ac:chgData name="Kristīne Šmite" userId="b0e79a73-38a1-4d81-b4d6-2857e77a86cd" providerId="ADAL" clId="{6A925791-C439-49FE-B6DB-BA64FFFED48A}" dt="2024-03-26T18:30:57.749" v="2087"/>
          <ac:spMkLst>
            <pc:docMk/>
            <pc:sldMk cId="0" sldId="399"/>
            <ac:spMk id="3" creationId="{309FAD35-5141-A66F-A310-8403C2C7AAFE}"/>
          </ac:spMkLst>
        </pc:spChg>
        <pc:spChg chg="mod">
          <ac:chgData name="Kristīne Šmite" userId="b0e79a73-38a1-4d81-b4d6-2857e77a86cd" providerId="ADAL" clId="{6A925791-C439-49FE-B6DB-BA64FFFED48A}" dt="2024-03-26T18:13:51.155" v="1909" actId="14100"/>
          <ac:spMkLst>
            <pc:docMk/>
            <pc:sldMk cId="0" sldId="399"/>
            <ac:spMk id="4" creationId="{15878CEE-22F3-48F7-B04D-FFDA6C0ECF6C}"/>
          </ac:spMkLst>
        </pc:spChg>
        <pc:spChg chg="mod">
          <ac:chgData name="Kristīne Šmite" userId="b0e79a73-38a1-4d81-b4d6-2857e77a86cd" providerId="ADAL" clId="{6A925791-C439-49FE-B6DB-BA64FFFED48A}" dt="2024-03-26T18:13:53.528" v="1910" actId="1076"/>
          <ac:spMkLst>
            <pc:docMk/>
            <pc:sldMk cId="0" sldId="399"/>
            <ac:spMk id="5" creationId="{608F74C4-5490-4F62-A333-92E66FC8678E}"/>
          </ac:spMkLst>
        </pc:spChg>
        <pc:spChg chg="add mod">
          <ac:chgData name="Kristīne Šmite" userId="b0e79a73-38a1-4d81-b4d6-2857e77a86cd" providerId="ADAL" clId="{6A925791-C439-49FE-B6DB-BA64FFFED48A}" dt="2024-03-26T18:33:03.510" v="2146" actId="1076"/>
          <ac:spMkLst>
            <pc:docMk/>
            <pc:sldMk cId="0" sldId="399"/>
            <ac:spMk id="6" creationId="{8CDD00F2-4410-F2A4-9EDB-B02076C81708}"/>
          </ac:spMkLst>
        </pc:spChg>
        <pc:spChg chg="mod">
          <ac:chgData name="Kristīne Šmite" userId="b0e79a73-38a1-4d81-b4d6-2857e77a86cd" providerId="ADAL" clId="{6A925791-C439-49FE-B6DB-BA64FFFED48A}" dt="2024-03-26T18:11:39.913" v="1895" actId="14100"/>
          <ac:spMkLst>
            <pc:docMk/>
            <pc:sldMk cId="0" sldId="399"/>
            <ac:spMk id="9" creationId="{F55ACB94-ED41-4F7B-9C84-9E911427BF4D}"/>
          </ac:spMkLst>
        </pc:spChg>
        <pc:spChg chg="mod">
          <ac:chgData name="Kristīne Šmite" userId="b0e79a73-38a1-4d81-b4d6-2857e77a86cd" providerId="ADAL" clId="{6A925791-C439-49FE-B6DB-BA64FFFED48A}" dt="2024-03-26T18:14:05.103" v="1913" actId="1076"/>
          <ac:spMkLst>
            <pc:docMk/>
            <pc:sldMk cId="0" sldId="399"/>
            <ac:spMk id="11" creationId="{175D2081-4FD0-4CD3-865A-C0A7989DCB44}"/>
          </ac:spMkLst>
        </pc:spChg>
        <pc:spChg chg="mod">
          <ac:chgData name="Kristīne Šmite" userId="b0e79a73-38a1-4d81-b4d6-2857e77a86cd" providerId="ADAL" clId="{6A925791-C439-49FE-B6DB-BA64FFFED48A}" dt="2024-03-26T18:11:44.632" v="1896" actId="1076"/>
          <ac:spMkLst>
            <pc:docMk/>
            <pc:sldMk cId="0" sldId="399"/>
            <ac:spMk id="12" creationId="{DA6E1F34-88D3-4327-BACE-EAA4638298B2}"/>
          </ac:spMkLst>
        </pc:spChg>
        <pc:spChg chg="mod">
          <ac:chgData name="Kristīne Šmite" userId="b0e79a73-38a1-4d81-b4d6-2857e77a86cd" providerId="ADAL" clId="{6A925791-C439-49FE-B6DB-BA64FFFED48A}" dt="2024-03-26T18:14:14.031" v="1915" actId="6549"/>
          <ac:spMkLst>
            <pc:docMk/>
            <pc:sldMk cId="0" sldId="399"/>
            <ac:spMk id="24581" creationId="{05CF987E-C0C5-4EAD-8912-99CAAF956B0E}"/>
          </ac:spMkLst>
        </pc:spChg>
        <pc:grpChg chg="add mod">
          <ac:chgData name="Kristīne Šmite" userId="b0e79a73-38a1-4d81-b4d6-2857e77a86cd" providerId="ADAL" clId="{6A925791-C439-49FE-B6DB-BA64FFFED48A}" dt="2024-03-26T18:32:52.666" v="2145" actId="1076"/>
          <ac:grpSpMkLst>
            <pc:docMk/>
            <pc:sldMk cId="0" sldId="399"/>
            <ac:grpSpMk id="2" creationId="{BEA26B65-7B0C-0C80-2E89-178EE7AD77D2}"/>
          </ac:grpSpMkLst>
        </pc:grpChg>
        <pc:grpChg chg="mod">
          <ac:chgData name="Kristīne Šmite" userId="b0e79a73-38a1-4d81-b4d6-2857e77a86cd" providerId="ADAL" clId="{6A925791-C439-49FE-B6DB-BA64FFFED48A}" dt="2024-03-26T18:13:47.513" v="1908" actId="14100"/>
          <ac:grpSpMkLst>
            <pc:docMk/>
            <pc:sldMk cId="0" sldId="399"/>
            <ac:grpSpMk id="24580" creationId="{9AAB67C9-1E8C-4C12-806B-D3FCFF8A9B1E}"/>
          </ac:grpSpMkLst>
        </pc:grpChg>
        <pc:graphicFrameChg chg="mod">
          <ac:chgData name="Kristīne Šmite" userId="b0e79a73-38a1-4d81-b4d6-2857e77a86cd" providerId="ADAL" clId="{6A925791-C439-49FE-B6DB-BA64FFFED48A}" dt="2024-03-26T18:32:43.498" v="2144"/>
          <ac:graphicFrameMkLst>
            <pc:docMk/>
            <pc:sldMk cId="0" sldId="399"/>
            <ac:graphicFrameMk id="8" creationId="{4CC53A08-C257-4948-8909-AEB5759FA5D2}"/>
          </ac:graphicFrameMkLst>
        </pc:graphicFrameChg>
      </pc:sldChg>
      <pc:sldChg chg="modSp mod">
        <pc:chgData name="Kristīne Šmite" userId="b0e79a73-38a1-4d81-b4d6-2857e77a86cd" providerId="ADAL" clId="{6A925791-C439-49FE-B6DB-BA64FFFED48A}" dt="2024-03-26T18:15:17.377" v="1919" actId="20577"/>
        <pc:sldMkLst>
          <pc:docMk/>
          <pc:sldMk cId="4246962124" sldId="400"/>
        </pc:sldMkLst>
        <pc:spChg chg="mod">
          <ac:chgData name="Kristīne Šmite" userId="b0e79a73-38a1-4d81-b4d6-2857e77a86cd" providerId="ADAL" clId="{6A925791-C439-49FE-B6DB-BA64FFFED48A}" dt="2024-03-26T18:15:02.787" v="1918" actId="20577"/>
          <ac:spMkLst>
            <pc:docMk/>
            <pc:sldMk cId="4246962124" sldId="400"/>
            <ac:spMk id="2" creationId="{92CC69D8-820D-C1FC-F10D-D7EE2C2085FF}"/>
          </ac:spMkLst>
        </pc:spChg>
        <pc:spChg chg="mod">
          <ac:chgData name="Kristīne Šmite" userId="b0e79a73-38a1-4d81-b4d6-2857e77a86cd" providerId="ADAL" clId="{6A925791-C439-49FE-B6DB-BA64FFFED48A}" dt="2024-03-26T18:15:17.377" v="1919" actId="20577"/>
          <ac:spMkLst>
            <pc:docMk/>
            <pc:sldMk cId="4246962124" sldId="400"/>
            <ac:spMk id="13" creationId="{64D376B9-5239-8E74-CBD9-E07AA74E1BE2}"/>
          </ac:spMkLst>
        </pc:spChg>
      </pc:sldChg>
      <pc:sldChg chg="modSp mod">
        <pc:chgData name="Kristīne Šmite" userId="b0e79a73-38a1-4d81-b4d6-2857e77a86cd" providerId="ADAL" clId="{6A925791-C439-49FE-B6DB-BA64FFFED48A}" dt="2024-03-26T18:24:43.789" v="1984" actId="1076"/>
        <pc:sldMkLst>
          <pc:docMk/>
          <pc:sldMk cId="1852905586" sldId="401"/>
        </pc:sldMkLst>
        <pc:spChg chg="mod">
          <ac:chgData name="Kristīne Šmite" userId="b0e79a73-38a1-4d81-b4d6-2857e77a86cd" providerId="ADAL" clId="{6A925791-C439-49FE-B6DB-BA64FFFED48A}" dt="2024-03-26T18:15:40.756" v="1920" actId="20577"/>
          <ac:spMkLst>
            <pc:docMk/>
            <pc:sldMk cId="1852905586" sldId="401"/>
            <ac:spMk id="2" creationId="{C925CD14-7FAE-4A1A-AB1D-407D222407B8}"/>
          </ac:spMkLst>
        </pc:spChg>
        <pc:spChg chg="mod">
          <ac:chgData name="Kristīne Šmite" userId="b0e79a73-38a1-4d81-b4d6-2857e77a86cd" providerId="ADAL" clId="{6A925791-C439-49FE-B6DB-BA64FFFED48A}" dt="2024-03-26T18:22:02.104" v="1957" actId="1076"/>
          <ac:spMkLst>
            <pc:docMk/>
            <pc:sldMk cId="1852905586" sldId="401"/>
            <ac:spMk id="5" creationId="{EAA0225E-C3ED-4B84-A375-A79F6822672A}"/>
          </ac:spMkLst>
        </pc:spChg>
        <pc:spChg chg="mod">
          <ac:chgData name="Kristīne Šmite" userId="b0e79a73-38a1-4d81-b4d6-2857e77a86cd" providerId="ADAL" clId="{6A925791-C439-49FE-B6DB-BA64FFFED48A}" dt="2024-03-26T18:21:22.680" v="1953" actId="1076"/>
          <ac:spMkLst>
            <pc:docMk/>
            <pc:sldMk cId="1852905586" sldId="401"/>
            <ac:spMk id="6" creationId="{A14E7B44-F260-4288-B732-8D465F0B5D14}"/>
          </ac:spMkLst>
        </pc:spChg>
        <pc:spChg chg="mod">
          <ac:chgData name="Kristīne Šmite" userId="b0e79a73-38a1-4d81-b4d6-2857e77a86cd" providerId="ADAL" clId="{6A925791-C439-49FE-B6DB-BA64FFFED48A}" dt="2024-03-26T18:22:06.839" v="1958" actId="1076"/>
          <ac:spMkLst>
            <pc:docMk/>
            <pc:sldMk cId="1852905586" sldId="401"/>
            <ac:spMk id="11" creationId="{A0228671-C9CB-4F34-AB5D-8118A3F73BF5}"/>
          </ac:spMkLst>
        </pc:spChg>
        <pc:spChg chg="mod">
          <ac:chgData name="Kristīne Šmite" userId="b0e79a73-38a1-4d81-b4d6-2857e77a86cd" providerId="ADAL" clId="{6A925791-C439-49FE-B6DB-BA64FFFED48A}" dt="2024-03-26T18:23:09.801" v="1968" actId="1076"/>
          <ac:spMkLst>
            <pc:docMk/>
            <pc:sldMk cId="1852905586" sldId="401"/>
            <ac:spMk id="13" creationId="{225FF81D-3281-4F50-BFEE-A6BC63347A07}"/>
          </ac:spMkLst>
        </pc:spChg>
        <pc:spChg chg="mod">
          <ac:chgData name="Kristīne Šmite" userId="b0e79a73-38a1-4d81-b4d6-2857e77a86cd" providerId="ADAL" clId="{6A925791-C439-49FE-B6DB-BA64FFFED48A}" dt="2024-03-26T18:22:21.613" v="1961" actId="1076"/>
          <ac:spMkLst>
            <pc:docMk/>
            <pc:sldMk cId="1852905586" sldId="401"/>
            <ac:spMk id="14" creationId="{A14EDC55-490F-4470-B585-D59E5254D369}"/>
          </ac:spMkLst>
        </pc:spChg>
        <pc:spChg chg="mod">
          <ac:chgData name="Kristīne Šmite" userId="b0e79a73-38a1-4d81-b4d6-2857e77a86cd" providerId="ADAL" clId="{6A925791-C439-49FE-B6DB-BA64FFFED48A}" dt="2024-03-26T18:23:14.872" v="1969" actId="1076"/>
          <ac:spMkLst>
            <pc:docMk/>
            <pc:sldMk cId="1852905586" sldId="401"/>
            <ac:spMk id="16" creationId="{CDBCDB66-B4E8-4B21-91CB-39630D042EC7}"/>
          </ac:spMkLst>
        </pc:spChg>
        <pc:spChg chg="mod">
          <ac:chgData name="Kristīne Šmite" userId="b0e79a73-38a1-4d81-b4d6-2857e77a86cd" providerId="ADAL" clId="{6A925791-C439-49FE-B6DB-BA64FFFED48A}" dt="2024-03-26T18:22:53.109" v="1966" actId="1076"/>
          <ac:spMkLst>
            <pc:docMk/>
            <pc:sldMk cId="1852905586" sldId="401"/>
            <ac:spMk id="18" creationId="{94CB5B7B-3A0F-4840-9044-B158B50B06F1}"/>
          </ac:spMkLst>
        </pc:spChg>
        <pc:spChg chg="mod">
          <ac:chgData name="Kristīne Šmite" userId="b0e79a73-38a1-4d81-b4d6-2857e77a86cd" providerId="ADAL" clId="{6A925791-C439-49FE-B6DB-BA64FFFED48A}" dt="2024-03-26T18:21:33.819" v="1955" actId="1076"/>
          <ac:spMkLst>
            <pc:docMk/>
            <pc:sldMk cId="1852905586" sldId="401"/>
            <ac:spMk id="19" creationId="{047FA5EE-7735-4A25-B040-6748EB9B2476}"/>
          </ac:spMkLst>
        </pc:spChg>
        <pc:spChg chg="mod">
          <ac:chgData name="Kristīne Šmite" userId="b0e79a73-38a1-4d81-b4d6-2857e77a86cd" providerId="ADAL" clId="{6A925791-C439-49FE-B6DB-BA64FFFED48A}" dt="2024-03-26T18:23:01.670" v="1967" actId="1076"/>
          <ac:spMkLst>
            <pc:docMk/>
            <pc:sldMk cId="1852905586" sldId="401"/>
            <ac:spMk id="24" creationId="{2EF103CE-BDDE-444C-896B-DAA299702C69}"/>
          </ac:spMkLst>
        </pc:spChg>
        <pc:spChg chg="mod">
          <ac:chgData name="Kristīne Šmite" userId="b0e79a73-38a1-4d81-b4d6-2857e77a86cd" providerId="ADAL" clId="{6A925791-C439-49FE-B6DB-BA64FFFED48A}" dt="2024-03-26T18:21:10.863" v="1951" actId="1076"/>
          <ac:spMkLst>
            <pc:docMk/>
            <pc:sldMk cId="1852905586" sldId="401"/>
            <ac:spMk id="26" creationId="{7E221F70-72BC-48ED-A0E6-4420A590E4CB}"/>
          </ac:spMkLst>
        </pc:spChg>
        <pc:spChg chg="mod">
          <ac:chgData name="Kristīne Šmite" userId="b0e79a73-38a1-4d81-b4d6-2857e77a86cd" providerId="ADAL" clId="{6A925791-C439-49FE-B6DB-BA64FFFED48A}" dt="2024-03-26T18:22:26.991" v="1962" actId="1076"/>
          <ac:spMkLst>
            <pc:docMk/>
            <pc:sldMk cId="1852905586" sldId="401"/>
            <ac:spMk id="27" creationId="{F73DE97E-C81D-4B1C-8303-39006F728FB5}"/>
          </ac:spMkLst>
        </pc:spChg>
        <pc:spChg chg="mod">
          <ac:chgData name="Kristīne Šmite" userId="b0e79a73-38a1-4d81-b4d6-2857e77a86cd" providerId="ADAL" clId="{6A925791-C439-49FE-B6DB-BA64FFFED48A}" dt="2024-03-26T18:23:26.449" v="1971" actId="1076"/>
          <ac:spMkLst>
            <pc:docMk/>
            <pc:sldMk cId="1852905586" sldId="401"/>
            <ac:spMk id="32" creationId="{60DC1028-DF8D-4F42-B0B0-E6D1BD921B58}"/>
          </ac:spMkLst>
        </pc:spChg>
        <pc:spChg chg="mod">
          <ac:chgData name="Kristīne Šmite" userId="b0e79a73-38a1-4d81-b4d6-2857e77a86cd" providerId="ADAL" clId="{6A925791-C439-49FE-B6DB-BA64FFFED48A}" dt="2024-03-26T18:23:22.205" v="1970" actId="1076"/>
          <ac:spMkLst>
            <pc:docMk/>
            <pc:sldMk cId="1852905586" sldId="401"/>
            <ac:spMk id="34" creationId="{DFC61678-E732-48E9-A614-55FC9B8D4736}"/>
          </ac:spMkLst>
        </pc:spChg>
        <pc:spChg chg="mod">
          <ac:chgData name="Kristīne Šmite" userId="b0e79a73-38a1-4d81-b4d6-2857e77a86cd" providerId="ADAL" clId="{6A925791-C439-49FE-B6DB-BA64FFFED48A}" dt="2024-03-26T18:24:07.862" v="1979" actId="1076"/>
          <ac:spMkLst>
            <pc:docMk/>
            <pc:sldMk cId="1852905586" sldId="401"/>
            <ac:spMk id="36" creationId="{88442F57-704A-4C8F-A793-35C35F03C556}"/>
          </ac:spMkLst>
        </pc:spChg>
        <pc:spChg chg="mod">
          <ac:chgData name="Kristīne Šmite" userId="b0e79a73-38a1-4d81-b4d6-2857e77a86cd" providerId="ADAL" clId="{6A925791-C439-49FE-B6DB-BA64FFFED48A}" dt="2024-03-26T18:22:31.445" v="1963" actId="1076"/>
          <ac:spMkLst>
            <pc:docMk/>
            <pc:sldMk cId="1852905586" sldId="401"/>
            <ac:spMk id="37" creationId="{0D561D5F-5876-49AB-9897-942FE7192F6E}"/>
          </ac:spMkLst>
        </pc:spChg>
        <pc:spChg chg="mod">
          <ac:chgData name="Kristīne Šmite" userId="b0e79a73-38a1-4d81-b4d6-2857e77a86cd" providerId="ADAL" clId="{6A925791-C439-49FE-B6DB-BA64FFFED48A}" dt="2024-03-26T18:24:28.986" v="1983" actId="1076"/>
          <ac:spMkLst>
            <pc:docMk/>
            <pc:sldMk cId="1852905586" sldId="401"/>
            <ac:spMk id="38" creationId="{50EA2760-D2E5-4C01-9873-A49AEB23605E}"/>
          </ac:spMkLst>
        </pc:spChg>
        <pc:spChg chg="mod">
          <ac:chgData name="Kristīne Šmite" userId="b0e79a73-38a1-4d81-b4d6-2857e77a86cd" providerId="ADAL" clId="{6A925791-C439-49FE-B6DB-BA64FFFED48A}" dt="2024-03-26T18:24:24.046" v="1982" actId="1076"/>
          <ac:spMkLst>
            <pc:docMk/>
            <pc:sldMk cId="1852905586" sldId="401"/>
            <ac:spMk id="39" creationId="{67446677-CF81-4B98-91C1-37E12F30B2B7}"/>
          </ac:spMkLst>
        </pc:spChg>
        <pc:spChg chg="mod">
          <ac:chgData name="Kristīne Šmite" userId="b0e79a73-38a1-4d81-b4d6-2857e77a86cd" providerId="ADAL" clId="{6A925791-C439-49FE-B6DB-BA64FFFED48A}" dt="2024-03-26T18:24:04.553" v="1978" actId="1076"/>
          <ac:spMkLst>
            <pc:docMk/>
            <pc:sldMk cId="1852905586" sldId="401"/>
            <ac:spMk id="41" creationId="{67E57F91-B764-4260-9A7C-067E7AEA6945}"/>
          </ac:spMkLst>
        </pc:spChg>
        <pc:spChg chg="mod">
          <ac:chgData name="Kristīne Šmite" userId="b0e79a73-38a1-4d81-b4d6-2857e77a86cd" providerId="ADAL" clId="{6A925791-C439-49FE-B6DB-BA64FFFED48A}" dt="2024-03-26T18:23:40.303" v="1974" actId="1076"/>
          <ac:spMkLst>
            <pc:docMk/>
            <pc:sldMk cId="1852905586" sldId="401"/>
            <ac:spMk id="43" creationId="{45531309-A105-4019-AF83-022A666BEE71}"/>
          </ac:spMkLst>
        </pc:spChg>
        <pc:spChg chg="mod">
          <ac:chgData name="Kristīne Šmite" userId="b0e79a73-38a1-4d81-b4d6-2857e77a86cd" providerId="ADAL" clId="{6A925791-C439-49FE-B6DB-BA64FFFED48A}" dt="2024-03-26T18:22:36.530" v="1964" actId="1076"/>
          <ac:spMkLst>
            <pc:docMk/>
            <pc:sldMk cId="1852905586" sldId="401"/>
            <ac:spMk id="44" creationId="{5594A65B-458A-4138-8A4D-99225A6BDB87}"/>
          </ac:spMkLst>
        </pc:spChg>
        <pc:spChg chg="mod">
          <ac:chgData name="Kristīne Šmite" userId="b0e79a73-38a1-4d81-b4d6-2857e77a86cd" providerId="ADAL" clId="{6A925791-C439-49FE-B6DB-BA64FFFED48A}" dt="2024-03-26T18:23:38.427" v="1973" actId="1076"/>
          <ac:spMkLst>
            <pc:docMk/>
            <pc:sldMk cId="1852905586" sldId="401"/>
            <ac:spMk id="48" creationId="{C2D06777-7487-4E9C-93A1-F3C8DFE85F1C}"/>
          </ac:spMkLst>
        </pc:spChg>
        <pc:grpChg chg="mod">
          <ac:chgData name="Kristīne Šmite" userId="b0e79a73-38a1-4d81-b4d6-2857e77a86cd" providerId="ADAL" clId="{6A925791-C439-49FE-B6DB-BA64FFFED48A}" dt="2024-03-26T18:23:59.002" v="1977" actId="1076"/>
          <ac:grpSpMkLst>
            <pc:docMk/>
            <pc:sldMk cId="1852905586" sldId="401"/>
            <ac:grpSpMk id="3" creationId="{80D6490C-7E80-411C-9215-F1831330F26D}"/>
          </ac:grpSpMkLst>
        </pc:grpChg>
        <pc:picChg chg="mod">
          <ac:chgData name="Kristīne Šmite" userId="b0e79a73-38a1-4d81-b4d6-2857e77a86cd" providerId="ADAL" clId="{6A925791-C439-49FE-B6DB-BA64FFFED48A}" dt="2024-03-26T18:23:51.277" v="1976" actId="14100"/>
          <ac:picMkLst>
            <pc:docMk/>
            <pc:sldMk cId="1852905586" sldId="401"/>
            <ac:picMk id="49" creationId="{E018DBAB-18CB-469B-92B7-5DF66B87919E}"/>
          </ac:picMkLst>
        </pc:picChg>
        <pc:picChg chg="mod">
          <ac:chgData name="Kristīne Šmite" userId="b0e79a73-38a1-4d81-b4d6-2857e77a86cd" providerId="ADAL" clId="{6A925791-C439-49FE-B6DB-BA64FFFED48A}" dt="2024-03-26T18:23:32.733" v="1972" actId="1076"/>
          <ac:picMkLst>
            <pc:docMk/>
            <pc:sldMk cId="1852905586" sldId="401"/>
            <ac:picMk id="50" creationId="{23A40438-C122-42D9-B871-DD2A2BF1B413}"/>
          </ac:picMkLst>
        </pc:picChg>
        <pc:picChg chg="mod">
          <ac:chgData name="Kristīne Šmite" userId="b0e79a73-38a1-4d81-b4d6-2857e77a86cd" providerId="ADAL" clId="{6A925791-C439-49FE-B6DB-BA64FFFED48A}" dt="2024-03-26T18:24:43.789" v="1984" actId="1076"/>
          <ac:picMkLst>
            <pc:docMk/>
            <pc:sldMk cId="1852905586" sldId="401"/>
            <ac:picMk id="51" creationId="{AB5CE438-B1D8-4A7E-8626-E1555C6331FA}"/>
          </ac:picMkLst>
        </pc:picChg>
      </pc:sldChg>
      <pc:sldChg chg="addSp delSp modSp new mod">
        <pc:chgData name="Kristīne Šmite" userId="b0e79a73-38a1-4d81-b4d6-2857e77a86cd" providerId="ADAL" clId="{6A925791-C439-49FE-B6DB-BA64FFFED48A}" dt="2024-03-26T08:11:05.432" v="206" actId="14100"/>
        <pc:sldMkLst>
          <pc:docMk/>
          <pc:sldMk cId="3914414540" sldId="402"/>
        </pc:sldMkLst>
        <pc:spChg chg="mod">
          <ac:chgData name="Kristīne Šmite" userId="b0e79a73-38a1-4d81-b4d6-2857e77a86cd" providerId="ADAL" clId="{6A925791-C439-49FE-B6DB-BA64FFFED48A}" dt="2024-03-26T08:06:45.715" v="176" actId="14100"/>
          <ac:spMkLst>
            <pc:docMk/>
            <pc:sldMk cId="3914414540" sldId="402"/>
            <ac:spMk id="2" creationId="{F7DE8891-8B11-4835-CD07-B6CF0BC87ABE}"/>
          </ac:spMkLst>
        </pc:spChg>
        <pc:spChg chg="del">
          <ac:chgData name="Kristīne Šmite" userId="b0e79a73-38a1-4d81-b4d6-2857e77a86cd" providerId="ADAL" clId="{6A925791-C439-49FE-B6DB-BA64FFFED48A}" dt="2024-03-26T08:04:09.419" v="167" actId="478"/>
          <ac:spMkLst>
            <pc:docMk/>
            <pc:sldMk cId="3914414540" sldId="402"/>
            <ac:spMk id="3" creationId="{80D2E5B1-CB9F-25FC-8E40-FE6E7E557FA1}"/>
          </ac:spMkLst>
        </pc:spChg>
        <pc:spChg chg="del">
          <ac:chgData name="Kristīne Šmite" userId="b0e79a73-38a1-4d81-b4d6-2857e77a86cd" providerId="ADAL" clId="{6A925791-C439-49FE-B6DB-BA64FFFED48A}" dt="2024-03-26T08:06:48.017" v="177" actId="478"/>
          <ac:spMkLst>
            <pc:docMk/>
            <pc:sldMk cId="3914414540" sldId="402"/>
            <ac:spMk id="4" creationId="{090BE28B-486E-E1C7-9429-A70B7FA16DB3}"/>
          </ac:spMkLst>
        </pc:spChg>
        <pc:spChg chg="add del">
          <ac:chgData name="Kristīne Šmite" userId="b0e79a73-38a1-4d81-b4d6-2857e77a86cd" providerId="ADAL" clId="{6A925791-C439-49FE-B6DB-BA64FFFED48A}" dt="2024-03-26T08:08:53.749" v="183" actId="11529"/>
          <ac:spMkLst>
            <pc:docMk/>
            <pc:sldMk cId="3914414540" sldId="402"/>
            <ac:spMk id="9" creationId="{98D7EAC1-713C-B551-986B-338C38B57588}"/>
          </ac:spMkLst>
        </pc:spChg>
        <pc:spChg chg="add mod">
          <ac:chgData name="Kristīne Šmite" userId="b0e79a73-38a1-4d81-b4d6-2857e77a86cd" providerId="ADAL" clId="{6A925791-C439-49FE-B6DB-BA64FFFED48A}" dt="2024-03-26T08:10:10.881" v="197" actId="692"/>
          <ac:spMkLst>
            <pc:docMk/>
            <pc:sldMk cId="3914414540" sldId="402"/>
            <ac:spMk id="10" creationId="{60D007EB-9561-D1BA-09F9-F9B148264305}"/>
          </ac:spMkLst>
        </pc:spChg>
        <pc:spChg chg="add mod">
          <ac:chgData name="Kristīne Šmite" userId="b0e79a73-38a1-4d81-b4d6-2857e77a86cd" providerId="ADAL" clId="{6A925791-C439-49FE-B6DB-BA64FFFED48A}" dt="2024-03-26T08:10:41.973" v="202" actId="14100"/>
          <ac:spMkLst>
            <pc:docMk/>
            <pc:sldMk cId="3914414540" sldId="402"/>
            <ac:spMk id="11" creationId="{9FD5053B-951C-7240-5ECA-B5260637C817}"/>
          </ac:spMkLst>
        </pc:spChg>
        <pc:spChg chg="add mod">
          <ac:chgData name="Kristīne Šmite" userId="b0e79a73-38a1-4d81-b4d6-2857e77a86cd" providerId="ADAL" clId="{6A925791-C439-49FE-B6DB-BA64FFFED48A}" dt="2024-03-26T08:11:05.432" v="206" actId="14100"/>
          <ac:spMkLst>
            <pc:docMk/>
            <pc:sldMk cId="3914414540" sldId="402"/>
            <ac:spMk id="12" creationId="{020B09E1-54C5-ED2B-BD73-71850B188CE1}"/>
          </ac:spMkLst>
        </pc:spChg>
        <pc:picChg chg="add mod">
          <ac:chgData name="Kristīne Šmite" userId="b0e79a73-38a1-4d81-b4d6-2857e77a86cd" providerId="ADAL" clId="{6A925791-C439-49FE-B6DB-BA64FFFED48A}" dt="2024-03-26T08:10:54.838" v="204" actId="1076"/>
          <ac:picMkLst>
            <pc:docMk/>
            <pc:sldMk cId="3914414540" sldId="402"/>
            <ac:picMk id="8" creationId="{5414B110-049C-3ABA-AE2F-2E9BB4829520}"/>
          </ac:picMkLst>
        </pc:picChg>
        <pc:picChg chg="add del mod">
          <ac:chgData name="Kristīne Šmite" userId="b0e79a73-38a1-4d81-b4d6-2857e77a86cd" providerId="ADAL" clId="{6A925791-C439-49FE-B6DB-BA64FFFED48A}" dt="2024-03-26T08:05:57.984" v="173" actId="22"/>
          <ac:picMkLst>
            <pc:docMk/>
            <pc:sldMk cId="3914414540" sldId="402"/>
            <ac:picMk id="9" creationId="{F852934F-E610-8BCF-E22D-A743EAA6D5F1}"/>
          </ac:picMkLst>
        </pc:picChg>
      </pc:sldChg>
    </pc:docChg>
  </pc:docChgLst>
  <pc:docChgLst>
    <pc:chgData name="Ilze Lodziņa" userId="S::ilze.lodzina@cfla.gov.lv::ebec1313-262e-44ba-a950-cf8e9ba96161" providerId="AD" clId="Web-{807DAAF1-174F-55F4-D186-77D4E1DA8397}"/>
    <pc:docChg chg="modSld">
      <pc:chgData name="Ilze Lodziņa" userId="S::ilze.lodzina@cfla.gov.lv::ebec1313-262e-44ba-a950-cf8e9ba96161" providerId="AD" clId="Web-{807DAAF1-174F-55F4-D186-77D4E1DA8397}" dt="2024-03-27T06:33:10.817" v="0" actId="1076"/>
      <pc:docMkLst>
        <pc:docMk/>
      </pc:docMkLst>
      <pc:sldChg chg="modSp">
        <pc:chgData name="Ilze Lodziņa" userId="S::ilze.lodzina@cfla.gov.lv::ebec1313-262e-44ba-a950-cf8e9ba96161" providerId="AD" clId="Web-{807DAAF1-174F-55F4-D186-77D4E1DA8397}" dt="2024-03-27T06:33:10.817" v="0" actId="1076"/>
        <pc:sldMkLst>
          <pc:docMk/>
          <pc:sldMk cId="4114361537" sldId="275"/>
        </pc:sldMkLst>
        <pc:picChg chg="mod">
          <ac:chgData name="Ilze Lodziņa" userId="S::ilze.lodzina@cfla.gov.lv::ebec1313-262e-44ba-a950-cf8e9ba96161" providerId="AD" clId="Web-{807DAAF1-174F-55F4-D186-77D4E1DA8397}" dt="2024-03-27T06:33:10.817" v="0" actId="1076"/>
          <ac:picMkLst>
            <pc:docMk/>
            <pc:sldMk cId="4114361537" sldId="275"/>
            <ac:picMk id="4" creationId="{82739634-D165-C395-78E4-163BE1D7F4C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1C968-57E4-43A2-9D49-62AF6C3EF3F4}"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lv-LV"/>
        </a:p>
      </dgm:t>
    </dgm:pt>
    <dgm:pt modelId="{49C08F20-887B-4758-8EBB-E68379A0BF9A}" type="pres">
      <dgm:prSet presAssocID="{DE81C968-57E4-43A2-9D49-62AF6C3EF3F4}" presName="outerComposite" presStyleCnt="0">
        <dgm:presLayoutVars>
          <dgm:chMax val="5"/>
          <dgm:dir/>
          <dgm:resizeHandles val="exact"/>
        </dgm:presLayoutVars>
      </dgm:prSet>
      <dgm:spPr/>
    </dgm:pt>
    <dgm:pt modelId="{3F2B697C-4592-4DDD-A821-206271AA1631}" type="pres">
      <dgm:prSet presAssocID="{DE81C968-57E4-43A2-9D49-62AF6C3EF3F4}" presName="dummyMaxCanvas" presStyleCnt="0">
        <dgm:presLayoutVars/>
      </dgm:prSet>
      <dgm:spPr/>
    </dgm:pt>
  </dgm:ptLst>
  <dgm:cxnLst>
    <dgm:cxn modelId="{0C066339-21ED-4580-B68A-010ECBE1EF29}" type="presOf" srcId="{DE81C968-57E4-43A2-9D49-62AF6C3EF3F4}" destId="{49C08F20-887B-4758-8EBB-E68379A0BF9A}" srcOrd="0" destOrd="0" presId="urn:microsoft.com/office/officeart/2005/8/layout/vProcess5"/>
    <dgm:cxn modelId="{AB49D7C5-1522-44B1-AAA0-FDF366BBE4C9}" type="presParOf" srcId="{49C08F20-887B-4758-8EBB-E68379A0BF9A}" destId="{3F2B697C-4592-4DDD-A821-206271AA1631}"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EBBBF-A7A6-434A-9F57-F971F687AF4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lv-LV"/>
        </a:p>
      </dgm:t>
    </dgm:pt>
    <dgm:pt modelId="{42A0FAB2-C3E3-49A6-9151-4DF6BCEA4554}">
      <dgm:prSet phldrT="[Text]" custT="1"/>
      <dgm:spPr/>
      <dgm:t>
        <a:bodyPr/>
        <a:lstStyle/>
        <a:p>
          <a:r>
            <a:rPr lang="lv-LV" sz="2000" b="1" noProof="0">
              <a:solidFill>
                <a:srgbClr val="002060"/>
              </a:solidFill>
              <a:latin typeface="Verdana" panose="020B0604030504040204" pitchFamily="34" charset="0"/>
              <a:ea typeface="Verdana" panose="020B0604030504040204" pitchFamily="34" charset="0"/>
            </a:rPr>
            <a:t>Projekta vadība un īstenošana</a:t>
          </a:r>
        </a:p>
      </dgm:t>
    </dgm:pt>
    <dgm:pt modelId="{20A19E10-163D-42C4-A6BE-2284DD7FBBBA}" type="parTrans" cxnId="{B9ED5299-41B7-4B40-BFEE-8E4438BB917A}">
      <dgm:prSet/>
      <dgm:spPr/>
      <dgm:t>
        <a:bodyPr/>
        <a:lstStyle/>
        <a:p>
          <a:endParaRPr lang="lv-LV" sz="1400"/>
        </a:p>
      </dgm:t>
    </dgm:pt>
    <dgm:pt modelId="{43B6583E-A426-443E-923F-650D6BB52B55}" type="sibTrans" cxnId="{B9ED5299-41B7-4B40-BFEE-8E4438BB917A}">
      <dgm:prSet/>
      <dgm:spPr/>
      <dgm:t>
        <a:bodyPr/>
        <a:lstStyle/>
        <a:p>
          <a:endParaRPr lang="lv-LV" sz="1400"/>
        </a:p>
      </dgm:t>
    </dgm:pt>
    <dgm:pt modelId="{E64E2E8A-E29D-45C6-868A-ED9EA2EA7625}">
      <dgm:prSet phldrT="[Text]" custT="1"/>
      <dgm:spPr/>
      <dgm:t>
        <a:bodyPr/>
        <a:lstStyle/>
        <a:p>
          <a:r>
            <a:rPr lang="lv-LV" sz="1600" dirty="0">
              <a:solidFill>
                <a:srgbClr val="002060"/>
              </a:solidFill>
              <a:latin typeface="Verdana" panose="020B0604030504040204" pitchFamily="34" charset="0"/>
              <a:ea typeface="Verdana" panose="020B0604030504040204" pitchFamily="34" charset="0"/>
            </a:rPr>
            <a:t>pasākumi, kas sekmē darba un ģimenes dzīves līdzsvaru, paredzot elastīga un nepilna laika darba iespēju nodrošināšanu vecākiem ar bērniem un personām, kuras aprūpē tuviniekus</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dgm:t>
    </dgm:pt>
    <dgm:pt modelId="{EC8F05BE-CE5C-4BA4-9AD3-FEA52753BED4}" type="parTrans" cxnId="{816DA141-0E9F-46C3-8751-743199BD4D89}">
      <dgm:prSet/>
      <dgm:spPr/>
      <dgm:t>
        <a:bodyPr/>
        <a:lstStyle/>
        <a:p>
          <a:endParaRPr lang="lv-LV" sz="1400"/>
        </a:p>
      </dgm:t>
    </dgm:pt>
    <dgm:pt modelId="{F46098CB-0D2A-44C4-9D05-EA596B46D2D7}" type="sibTrans" cxnId="{816DA141-0E9F-46C3-8751-743199BD4D89}">
      <dgm:prSet/>
      <dgm:spPr/>
      <dgm:t>
        <a:bodyPr/>
        <a:lstStyle/>
        <a:p>
          <a:endParaRPr lang="lv-LV" sz="1400"/>
        </a:p>
      </dgm:t>
    </dgm:pt>
    <dgm:pt modelId="{BBB60C56-051C-4140-ABC2-7C8268FC0B56}">
      <dgm:prSet phldrT="[Text]" custT="1"/>
      <dgm:spPr/>
      <dgm:t>
        <a:bodyPr/>
        <a:lstStyle/>
        <a:p>
          <a:r>
            <a:rPr lang="lv-LV" sz="1600" dirty="0">
              <a:solidFill>
                <a:srgbClr val="002060"/>
              </a:solidFill>
              <a:latin typeface="Verdana" panose="020B0604030504040204" pitchFamily="34" charset="0"/>
              <a:ea typeface="Verdana" panose="020B0604030504040204" pitchFamily="34" charset="0"/>
            </a:rPr>
            <a:t>projekta vadības personāla atlase nodrošināta bez jebkādas tiešas vai netiešas diskriminācijas, veicina mazāk pārstāvētā dzimuma piesaisti, personu ar invaliditāti piesaisti un nediskriminē  pēc rases, etniskās izcelsmes, dzimuma, vecuma, invaliditātes, reliģiskās, pārliecības,  seksuālās orientācijas vai citiem apstākļiem</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dgm:t>
    </dgm:pt>
    <dgm:pt modelId="{CFAA7AF8-A421-41BE-BD43-A71580FD6DC6}" type="parTrans" cxnId="{F12BB77B-B6E1-4E4E-B8D8-CDDD16AFB522}">
      <dgm:prSet/>
      <dgm:spPr/>
      <dgm:t>
        <a:bodyPr/>
        <a:lstStyle/>
        <a:p>
          <a:endParaRPr lang="lv-LV" sz="1400"/>
        </a:p>
      </dgm:t>
    </dgm:pt>
    <dgm:pt modelId="{6C981D31-1569-461A-AF9A-1398BF398057}" type="sibTrans" cxnId="{F12BB77B-B6E1-4E4E-B8D8-CDDD16AFB522}">
      <dgm:prSet/>
      <dgm:spPr/>
      <dgm:t>
        <a:bodyPr/>
        <a:lstStyle/>
        <a:p>
          <a:endParaRPr lang="lv-LV" sz="1400"/>
        </a:p>
      </dgm:t>
    </dgm:pt>
    <dgm:pt modelId="{2FEF14D6-A0EA-4308-830F-AAB26B3FE4D5}">
      <dgm:prSet phldrT="[Text]" custT="1"/>
      <dgm:spPr/>
      <dgm:t>
        <a:bodyPr/>
        <a:lstStyle/>
        <a:p>
          <a:r>
            <a:rPr lang="lv-LV" sz="1600">
              <a:solidFill>
                <a:srgbClr val="002060"/>
              </a:solidFill>
              <a:latin typeface="Verdana" panose="020B0604030504040204" pitchFamily="34" charset="0"/>
              <a:ea typeface="Verdana" panose="020B0604030504040204" pitchFamily="34" charset="0"/>
            </a:rPr>
            <a:t>sievietēm un vīriešiem nodrošināta vienlīdzīga darba samaksa un vienlīdzīgas karjeras izaugsmes iespējas, tostarp nodrošinot dalību apmācībās, semināros, komandējumos,  (t.sk. piemērota vienlīdzīgas bonusu sistēma, veselības apdrošināšana u.c.)</a:t>
          </a:r>
        </a:p>
      </dgm:t>
    </dgm:pt>
    <dgm:pt modelId="{06C57752-108C-4859-8274-2D671149C4F5}" type="parTrans" cxnId="{F8AB085C-C98A-48C3-9EA6-072A181091A5}">
      <dgm:prSet/>
      <dgm:spPr/>
      <dgm:t>
        <a:bodyPr/>
        <a:lstStyle/>
        <a:p>
          <a:endParaRPr lang="lv-LV" sz="1400"/>
        </a:p>
      </dgm:t>
    </dgm:pt>
    <dgm:pt modelId="{E952674D-605E-4F82-AC4A-B530B4295855}" type="sibTrans" cxnId="{F8AB085C-C98A-48C3-9EA6-072A181091A5}">
      <dgm:prSet/>
      <dgm:spPr/>
      <dgm:t>
        <a:bodyPr/>
        <a:lstStyle/>
        <a:p>
          <a:endParaRPr lang="lv-LV" sz="1400"/>
        </a:p>
      </dgm:t>
    </dgm:pt>
    <dgm:pt modelId="{3DC32C7E-97A9-428E-A753-C28687CEBEEC}" type="pres">
      <dgm:prSet presAssocID="{BBAEBBBF-A7A6-434A-9F57-F971F687AF4A}" presName="Name0" presStyleCnt="0">
        <dgm:presLayoutVars>
          <dgm:dir/>
          <dgm:animLvl val="lvl"/>
          <dgm:resizeHandles val="exact"/>
        </dgm:presLayoutVars>
      </dgm:prSet>
      <dgm:spPr/>
    </dgm:pt>
    <dgm:pt modelId="{C488CE98-4B82-48AB-9810-2BFE5580BB08}" type="pres">
      <dgm:prSet presAssocID="{42A0FAB2-C3E3-49A6-9151-4DF6BCEA4554}" presName="linNode" presStyleCnt="0"/>
      <dgm:spPr/>
    </dgm:pt>
    <dgm:pt modelId="{9E6DA91D-6418-425C-B210-0036F83CD5C5}" type="pres">
      <dgm:prSet presAssocID="{42A0FAB2-C3E3-49A6-9151-4DF6BCEA4554}" presName="parentText" presStyleLbl="node1" presStyleIdx="0" presStyleCnt="1" custScaleX="89619">
        <dgm:presLayoutVars>
          <dgm:chMax val="1"/>
          <dgm:bulletEnabled val="1"/>
        </dgm:presLayoutVars>
      </dgm:prSet>
      <dgm:spPr/>
    </dgm:pt>
    <dgm:pt modelId="{0D9F7E8D-50D4-4512-9382-A7450C526309}" type="pres">
      <dgm:prSet presAssocID="{42A0FAB2-C3E3-49A6-9151-4DF6BCEA4554}" presName="descendantText" presStyleLbl="alignAccFollowNode1" presStyleIdx="0" presStyleCnt="1" custScaleX="100096" custScaleY="105067">
        <dgm:presLayoutVars>
          <dgm:bulletEnabled val="1"/>
        </dgm:presLayoutVars>
      </dgm:prSet>
      <dgm:spPr/>
    </dgm:pt>
  </dgm:ptLst>
  <dgm:cxnLst>
    <dgm:cxn modelId="{B3B56804-77CD-4E51-84E4-BC47E0E75151}" type="presOf" srcId="{42A0FAB2-C3E3-49A6-9151-4DF6BCEA4554}" destId="{9E6DA91D-6418-425C-B210-0036F83CD5C5}" srcOrd="0" destOrd="0" presId="urn:microsoft.com/office/officeart/2005/8/layout/vList5"/>
    <dgm:cxn modelId="{1EE3743A-F8DA-4122-99C3-8F2473793291}" type="presOf" srcId="{2FEF14D6-A0EA-4308-830F-AAB26B3FE4D5}" destId="{0D9F7E8D-50D4-4512-9382-A7450C526309}" srcOrd="0" destOrd="2" presId="urn:microsoft.com/office/officeart/2005/8/layout/vList5"/>
    <dgm:cxn modelId="{F8AB085C-C98A-48C3-9EA6-072A181091A5}" srcId="{42A0FAB2-C3E3-49A6-9151-4DF6BCEA4554}" destId="{2FEF14D6-A0EA-4308-830F-AAB26B3FE4D5}" srcOrd="2" destOrd="0" parTransId="{06C57752-108C-4859-8274-2D671149C4F5}" sibTransId="{E952674D-605E-4F82-AC4A-B530B4295855}"/>
    <dgm:cxn modelId="{816DA141-0E9F-46C3-8751-743199BD4D89}" srcId="{42A0FAB2-C3E3-49A6-9151-4DF6BCEA4554}" destId="{E64E2E8A-E29D-45C6-868A-ED9EA2EA7625}" srcOrd="0" destOrd="0" parTransId="{EC8F05BE-CE5C-4BA4-9AD3-FEA52753BED4}" sibTransId="{F46098CB-0D2A-44C4-9D05-EA596B46D2D7}"/>
    <dgm:cxn modelId="{94208D56-7A24-4B2D-8622-1E54551D7CDD}" type="presOf" srcId="{BBAEBBBF-A7A6-434A-9F57-F971F687AF4A}" destId="{3DC32C7E-97A9-428E-A753-C28687CEBEEC}" srcOrd="0" destOrd="0" presId="urn:microsoft.com/office/officeart/2005/8/layout/vList5"/>
    <dgm:cxn modelId="{F12BB77B-B6E1-4E4E-B8D8-CDDD16AFB522}" srcId="{42A0FAB2-C3E3-49A6-9151-4DF6BCEA4554}" destId="{BBB60C56-051C-4140-ABC2-7C8268FC0B56}" srcOrd="1" destOrd="0" parTransId="{CFAA7AF8-A421-41BE-BD43-A71580FD6DC6}" sibTransId="{6C981D31-1569-461A-AF9A-1398BF398057}"/>
    <dgm:cxn modelId="{B9ED5299-41B7-4B40-BFEE-8E4438BB917A}" srcId="{BBAEBBBF-A7A6-434A-9F57-F971F687AF4A}" destId="{42A0FAB2-C3E3-49A6-9151-4DF6BCEA4554}" srcOrd="0" destOrd="0" parTransId="{20A19E10-163D-42C4-A6BE-2284DD7FBBBA}" sibTransId="{43B6583E-A426-443E-923F-650D6BB52B55}"/>
    <dgm:cxn modelId="{B1CF1CA4-ED41-48DA-9E41-ED468E0752ED}" type="presOf" srcId="{E64E2E8A-E29D-45C6-868A-ED9EA2EA7625}" destId="{0D9F7E8D-50D4-4512-9382-A7450C526309}" srcOrd="0" destOrd="0" presId="urn:microsoft.com/office/officeart/2005/8/layout/vList5"/>
    <dgm:cxn modelId="{13FD14E4-2488-43E5-A157-3DC16221AB6A}" type="presOf" srcId="{BBB60C56-051C-4140-ABC2-7C8268FC0B56}" destId="{0D9F7E8D-50D4-4512-9382-A7450C526309}" srcOrd="0" destOrd="1" presId="urn:microsoft.com/office/officeart/2005/8/layout/vList5"/>
    <dgm:cxn modelId="{9E8F074F-B0CE-43B3-B65E-FC4B1E371768}" type="presParOf" srcId="{3DC32C7E-97A9-428E-A753-C28687CEBEEC}" destId="{C488CE98-4B82-48AB-9810-2BFE5580BB08}" srcOrd="0" destOrd="0" presId="urn:microsoft.com/office/officeart/2005/8/layout/vList5"/>
    <dgm:cxn modelId="{2172C320-7ADC-4213-82BD-77AC2CF37943}" type="presParOf" srcId="{C488CE98-4B82-48AB-9810-2BFE5580BB08}" destId="{9E6DA91D-6418-425C-B210-0036F83CD5C5}" srcOrd="0" destOrd="0" presId="urn:microsoft.com/office/officeart/2005/8/layout/vList5"/>
    <dgm:cxn modelId="{0FD77079-9CF9-40E2-A603-6C44EB5A25D5}" type="presParOf" srcId="{C488CE98-4B82-48AB-9810-2BFE5580BB08}" destId="{0D9F7E8D-50D4-4512-9382-A7450C526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EBBBF-A7A6-434A-9F57-F971F687AF4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lv-LV"/>
        </a:p>
      </dgm:t>
    </dgm:pt>
    <dgm:pt modelId="{7B06B9D8-EE89-4BE7-8868-4EF74EDBF36A}">
      <dgm:prSet phldrT="[Text]" custT="1"/>
      <dgm:spPr/>
      <dgm:t>
        <a:bodyPr/>
        <a:lstStyle/>
        <a:p>
          <a:r>
            <a:rPr lang="lv-LV" sz="2000" b="1">
              <a:solidFill>
                <a:srgbClr val="002060"/>
              </a:solidFill>
              <a:latin typeface="Verdana" panose="020B0604030504040204" pitchFamily="34" charset="0"/>
              <a:ea typeface="Verdana" panose="020B0604030504040204" pitchFamily="34" charset="0"/>
            </a:rPr>
            <a:t>Komunikācija un vizuālā identitāte</a:t>
          </a:r>
        </a:p>
      </dgm:t>
    </dgm:pt>
    <dgm:pt modelId="{A34C02A2-DFDF-4FA7-BE0E-D78DA3C29C00}" type="parTrans" cxnId="{C7C31E2E-AF62-401B-86E2-4A6BE4DC7B9A}">
      <dgm:prSet/>
      <dgm:spPr/>
      <dgm:t>
        <a:bodyPr/>
        <a:lstStyle/>
        <a:p>
          <a:endParaRPr lang="lv-LV" sz="1600"/>
        </a:p>
      </dgm:t>
    </dgm:pt>
    <dgm:pt modelId="{71DD9BDA-D4F6-48B5-A2EC-20749288A436}" type="sibTrans" cxnId="{C7C31E2E-AF62-401B-86E2-4A6BE4DC7B9A}">
      <dgm:prSet/>
      <dgm:spPr/>
      <dgm:t>
        <a:bodyPr/>
        <a:lstStyle/>
        <a:p>
          <a:endParaRPr lang="lv-LV" sz="1600"/>
        </a:p>
      </dgm:t>
    </dgm:pt>
    <dgm:pt modelId="{C45630BD-78E9-4550-9A0E-E86DB22C6542}">
      <dgm:prSet phldrT="[Text]" custT="1"/>
      <dgm:spPr/>
      <dgm:t>
        <a:bodyPr/>
        <a:lstStyle/>
        <a:p>
          <a:r>
            <a:rPr lang="lv-LV" sz="1600" dirty="0">
              <a:solidFill>
                <a:srgbClr val="002060"/>
              </a:solidFill>
              <a:latin typeface="Verdana" panose="020B0604030504040204" pitchFamily="34" charset="0"/>
              <a:ea typeface="Verdana" panose="020B0604030504040204" pitchFamily="34" charset="0"/>
            </a:rPr>
            <a:t>īstenojot projekta komunikācijas aktivitātes, tiks izvēlēta valoda un vizuālie tēli, kas mazina diskrimināciju un stereotipu veidošanos par kādu no dzimumiem, personām ar invaliditāti, reliģisko pārliecību, vecumu, rasi un etnisko izcelsmi vai seksuālo orientāciju</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dgm:t>
    </dgm:pt>
    <dgm:pt modelId="{33903CA6-A3B8-407B-A11B-FEAC9BF8760A}" type="parTrans" cxnId="{36401354-7722-44A8-82C3-1E202E51B91A}">
      <dgm:prSet/>
      <dgm:spPr/>
      <dgm:t>
        <a:bodyPr/>
        <a:lstStyle/>
        <a:p>
          <a:endParaRPr lang="lv-LV" sz="1600"/>
        </a:p>
      </dgm:t>
    </dgm:pt>
    <dgm:pt modelId="{CA83E914-266F-49BF-BB59-2BC81EB10A80}" type="sibTrans" cxnId="{36401354-7722-44A8-82C3-1E202E51B91A}">
      <dgm:prSet/>
      <dgm:spPr/>
      <dgm:t>
        <a:bodyPr/>
        <a:lstStyle/>
        <a:p>
          <a:endParaRPr lang="lv-LV" sz="1600"/>
        </a:p>
      </dgm:t>
    </dgm:pt>
    <dgm:pt modelId="{DC2A3F26-9913-4F6B-A90D-C3999F4F7F74}">
      <dgm:prSet phldrT="[Text]" custT="1"/>
      <dgm:spPr/>
      <dgm:t>
        <a:bodyPr/>
        <a:lstStyle/>
        <a:p>
          <a:r>
            <a:rPr lang="lv-LV" sz="1600" dirty="0">
              <a:solidFill>
                <a:srgbClr val="002060"/>
              </a:solidFill>
              <a:latin typeface="Verdana" panose="020B0604030504040204" pitchFamily="34" charset="0"/>
              <a:ea typeface="Verdana" panose="020B0604030504040204" pitchFamily="34" charset="0"/>
            </a:rPr>
            <a:t>tiks nodrošināts, ka informācija publiskajā telpā, t.sk., tīmeklī, ir piekļūstama cilvēkiem ar funkcionāliem traucējumiem, izmantojot vairākus sensoros (redze, dzirde, tauste) kanālus</a:t>
          </a:r>
          <a:r>
            <a:rPr lang="en-US" sz="1600" dirty="0">
              <a:solidFill>
                <a:srgbClr val="002060"/>
              </a:solidFill>
              <a:latin typeface="Verdana" panose="020B0604030504040204" pitchFamily="34" charset="0"/>
              <a:ea typeface="Verdana" panose="020B0604030504040204" pitchFamily="34" charset="0"/>
            </a:rPr>
            <a:t>;</a:t>
          </a:r>
          <a:endParaRPr lang="lv-LV" sz="1600" dirty="0">
            <a:solidFill>
              <a:srgbClr val="002060"/>
            </a:solidFill>
            <a:latin typeface="Verdana" panose="020B0604030504040204" pitchFamily="34" charset="0"/>
            <a:ea typeface="Verdana" panose="020B0604030504040204" pitchFamily="34" charset="0"/>
          </a:endParaRPr>
        </a:p>
      </dgm:t>
    </dgm:pt>
    <dgm:pt modelId="{E0AACFBF-9365-4CD5-8030-96809C8D52BE}" type="parTrans" cxnId="{2727BB29-D413-47AB-830E-C9D3C03892AF}">
      <dgm:prSet/>
      <dgm:spPr/>
      <dgm:t>
        <a:bodyPr/>
        <a:lstStyle/>
        <a:p>
          <a:endParaRPr lang="lv-LV" sz="1600"/>
        </a:p>
      </dgm:t>
    </dgm:pt>
    <dgm:pt modelId="{D3EA28BC-BE65-46D1-B07C-A5EFD951335C}" type="sibTrans" cxnId="{2727BB29-D413-47AB-830E-C9D3C03892AF}">
      <dgm:prSet/>
      <dgm:spPr/>
      <dgm:t>
        <a:bodyPr/>
        <a:lstStyle/>
        <a:p>
          <a:endParaRPr lang="lv-LV" sz="1600"/>
        </a:p>
      </dgm:t>
    </dgm:pt>
    <dgm:pt modelId="{F2986C20-9D09-4A72-B745-0A3DE858ED67}">
      <dgm:prSet phldrT="[Text]" custT="1"/>
      <dgm:spPr/>
      <dgm:t>
        <a:bodyPr/>
        <a:lstStyle/>
        <a:p>
          <a:r>
            <a:rPr lang="lv-LV" sz="1600">
              <a:solidFill>
                <a:srgbClr val="002060"/>
              </a:solidFill>
              <a:latin typeface="Verdana" panose="020B0604030504040204" pitchFamily="34" charset="0"/>
              <a:ea typeface="Verdana" panose="020B0604030504040204" pitchFamily="34" charset="0"/>
            </a:rPr>
            <a:t>projekta tīmekļvietnē </a:t>
          </a:r>
          <a:r>
            <a:rPr lang="en-US" sz="1600" err="1">
              <a:solidFill>
                <a:srgbClr val="002060"/>
              </a:solidFill>
              <a:latin typeface="Verdana" panose="020B0604030504040204" pitchFamily="34" charset="0"/>
              <a:ea typeface="Verdana" panose="020B0604030504040204" pitchFamily="34" charset="0"/>
            </a:rPr>
            <a:t>tiks</a:t>
          </a:r>
          <a:r>
            <a:rPr lang="en-US" sz="1600">
              <a:solidFill>
                <a:srgbClr val="002060"/>
              </a:solidFill>
              <a:latin typeface="Verdana" panose="020B0604030504040204" pitchFamily="34" charset="0"/>
              <a:ea typeface="Verdana" panose="020B0604030504040204" pitchFamily="34" charset="0"/>
            </a:rPr>
            <a:t> </a:t>
          </a:r>
          <a:r>
            <a:rPr lang="lv-LV" sz="1600">
              <a:solidFill>
                <a:srgbClr val="002060"/>
              </a:solidFill>
              <a:latin typeface="Verdana" panose="020B0604030504040204" pitchFamily="34" charset="0"/>
              <a:ea typeface="Verdana" panose="020B0604030504040204" pitchFamily="34" charset="0"/>
            </a:rPr>
            <a:t>izveidota sadaļa "Viegli lasīt"</a:t>
          </a:r>
        </a:p>
      </dgm:t>
    </dgm:pt>
    <dgm:pt modelId="{701ECF76-85E7-4385-84C0-61E0C56AF080}" type="parTrans" cxnId="{AB81DEFB-D20A-40E7-9BE4-67F23C9F5B84}">
      <dgm:prSet/>
      <dgm:spPr/>
      <dgm:t>
        <a:bodyPr/>
        <a:lstStyle/>
        <a:p>
          <a:endParaRPr lang="lv-LV" sz="1600"/>
        </a:p>
      </dgm:t>
    </dgm:pt>
    <dgm:pt modelId="{2BB1DEA6-24E5-49A7-A8BD-92108BBB4504}" type="sibTrans" cxnId="{AB81DEFB-D20A-40E7-9BE4-67F23C9F5B84}">
      <dgm:prSet/>
      <dgm:spPr/>
      <dgm:t>
        <a:bodyPr/>
        <a:lstStyle/>
        <a:p>
          <a:endParaRPr lang="lv-LV" sz="1600"/>
        </a:p>
      </dgm:t>
    </dgm:pt>
    <dgm:pt modelId="{3DC32C7E-97A9-428E-A753-C28687CEBEEC}" type="pres">
      <dgm:prSet presAssocID="{BBAEBBBF-A7A6-434A-9F57-F971F687AF4A}" presName="Name0" presStyleCnt="0">
        <dgm:presLayoutVars>
          <dgm:dir/>
          <dgm:animLvl val="lvl"/>
          <dgm:resizeHandles val="exact"/>
        </dgm:presLayoutVars>
      </dgm:prSet>
      <dgm:spPr/>
    </dgm:pt>
    <dgm:pt modelId="{255D297E-F8C3-4C11-955F-8B746B45A386}" type="pres">
      <dgm:prSet presAssocID="{7B06B9D8-EE89-4BE7-8868-4EF74EDBF36A}" presName="linNode" presStyleCnt="0"/>
      <dgm:spPr/>
    </dgm:pt>
    <dgm:pt modelId="{268BC719-996B-4447-A6BB-A505D29FF6EE}" type="pres">
      <dgm:prSet presAssocID="{7B06B9D8-EE89-4BE7-8868-4EF74EDBF36A}" presName="parentText" presStyleLbl="node1" presStyleIdx="0" presStyleCnt="1" custScaleX="170412">
        <dgm:presLayoutVars>
          <dgm:chMax val="1"/>
          <dgm:bulletEnabled val="1"/>
        </dgm:presLayoutVars>
      </dgm:prSet>
      <dgm:spPr/>
    </dgm:pt>
    <dgm:pt modelId="{4565D686-A29D-48A3-929D-479CA6CBC41F}" type="pres">
      <dgm:prSet presAssocID="{7B06B9D8-EE89-4BE7-8868-4EF74EDBF36A}" presName="descendantText" presStyleLbl="alignAccFollowNode1" presStyleIdx="0" presStyleCnt="1" custScaleX="308159" custScaleY="122966" custLinFactNeighborX="0" custLinFactNeighborY="-3974">
        <dgm:presLayoutVars>
          <dgm:bulletEnabled val="1"/>
        </dgm:presLayoutVars>
      </dgm:prSet>
      <dgm:spPr/>
    </dgm:pt>
  </dgm:ptLst>
  <dgm:cxnLst>
    <dgm:cxn modelId="{2727BB29-D413-47AB-830E-C9D3C03892AF}" srcId="{7B06B9D8-EE89-4BE7-8868-4EF74EDBF36A}" destId="{DC2A3F26-9913-4F6B-A90D-C3999F4F7F74}" srcOrd="1" destOrd="0" parTransId="{E0AACFBF-9365-4CD5-8030-96809C8D52BE}" sibTransId="{D3EA28BC-BE65-46D1-B07C-A5EFD951335C}"/>
    <dgm:cxn modelId="{C7C31E2E-AF62-401B-86E2-4A6BE4DC7B9A}" srcId="{BBAEBBBF-A7A6-434A-9F57-F971F687AF4A}" destId="{7B06B9D8-EE89-4BE7-8868-4EF74EDBF36A}" srcOrd="0" destOrd="0" parTransId="{A34C02A2-DFDF-4FA7-BE0E-D78DA3C29C00}" sibTransId="{71DD9BDA-D4F6-48B5-A2EC-20749288A436}"/>
    <dgm:cxn modelId="{E0E70E6B-A3C7-4740-AD9A-C60F115DE31C}" type="presOf" srcId="{F2986C20-9D09-4A72-B745-0A3DE858ED67}" destId="{4565D686-A29D-48A3-929D-479CA6CBC41F}" srcOrd="0" destOrd="2" presId="urn:microsoft.com/office/officeart/2005/8/layout/vList5"/>
    <dgm:cxn modelId="{C624CB6F-8375-4AD5-8FE0-FDE64993DC17}" type="presOf" srcId="{7B06B9D8-EE89-4BE7-8868-4EF74EDBF36A}" destId="{268BC719-996B-4447-A6BB-A505D29FF6EE}" srcOrd="0" destOrd="0" presId="urn:microsoft.com/office/officeart/2005/8/layout/vList5"/>
    <dgm:cxn modelId="{36401354-7722-44A8-82C3-1E202E51B91A}" srcId="{7B06B9D8-EE89-4BE7-8868-4EF74EDBF36A}" destId="{C45630BD-78E9-4550-9A0E-E86DB22C6542}" srcOrd="0" destOrd="0" parTransId="{33903CA6-A3B8-407B-A11B-FEAC9BF8760A}" sibTransId="{CA83E914-266F-49BF-BB59-2BC81EB10A80}"/>
    <dgm:cxn modelId="{94208D56-7A24-4B2D-8622-1E54551D7CDD}" type="presOf" srcId="{BBAEBBBF-A7A6-434A-9F57-F971F687AF4A}" destId="{3DC32C7E-97A9-428E-A753-C28687CEBEEC}" srcOrd="0" destOrd="0" presId="urn:microsoft.com/office/officeart/2005/8/layout/vList5"/>
    <dgm:cxn modelId="{EAB59B5A-50D3-48FE-9586-B88BBBEE87C3}" type="presOf" srcId="{C45630BD-78E9-4550-9A0E-E86DB22C6542}" destId="{4565D686-A29D-48A3-929D-479CA6CBC41F}" srcOrd="0" destOrd="0" presId="urn:microsoft.com/office/officeart/2005/8/layout/vList5"/>
    <dgm:cxn modelId="{5EB79CF2-3AA7-49B4-AEED-4A1B25B11477}" type="presOf" srcId="{DC2A3F26-9913-4F6B-A90D-C3999F4F7F74}" destId="{4565D686-A29D-48A3-929D-479CA6CBC41F}" srcOrd="0" destOrd="1" presId="urn:microsoft.com/office/officeart/2005/8/layout/vList5"/>
    <dgm:cxn modelId="{AB81DEFB-D20A-40E7-9BE4-67F23C9F5B84}" srcId="{7B06B9D8-EE89-4BE7-8868-4EF74EDBF36A}" destId="{F2986C20-9D09-4A72-B745-0A3DE858ED67}" srcOrd="2" destOrd="0" parTransId="{701ECF76-85E7-4385-84C0-61E0C56AF080}" sibTransId="{2BB1DEA6-24E5-49A7-A8BD-92108BBB4504}"/>
    <dgm:cxn modelId="{88FB7130-CBB6-43E2-8916-0F46A17F32CE}" type="presParOf" srcId="{3DC32C7E-97A9-428E-A753-C28687CEBEEC}" destId="{255D297E-F8C3-4C11-955F-8B746B45A386}" srcOrd="0" destOrd="0" presId="urn:microsoft.com/office/officeart/2005/8/layout/vList5"/>
    <dgm:cxn modelId="{BC20ED55-946A-45A6-97F1-FE446ECA120A}" type="presParOf" srcId="{255D297E-F8C3-4C11-955F-8B746B45A386}" destId="{268BC719-996B-4447-A6BB-A505D29FF6EE}" srcOrd="0" destOrd="0" presId="urn:microsoft.com/office/officeart/2005/8/layout/vList5"/>
    <dgm:cxn modelId="{7AD8B04A-2A9E-4099-95BA-847B12737CB5}" type="presParOf" srcId="{255D297E-F8C3-4C11-955F-8B746B45A386}" destId="{4565D686-A29D-48A3-929D-479CA6CBC4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AEBBBF-A7A6-434A-9F57-F971F687AF4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lv-LV"/>
        </a:p>
      </dgm:t>
    </dgm:pt>
    <dgm:pt modelId="{42A0FAB2-C3E3-49A6-9151-4DF6BCEA4554}">
      <dgm:prSet phldrT="[Text]" custT="1"/>
      <dgm:spPr/>
      <dgm:t>
        <a:bodyPr/>
        <a:lstStyle/>
        <a:p>
          <a:r>
            <a:rPr lang="en-US" sz="2000" b="1" err="1">
              <a:solidFill>
                <a:srgbClr val="002060"/>
              </a:solidFill>
              <a:latin typeface="Verdana" panose="020B0604030504040204" pitchFamily="34" charset="0"/>
              <a:ea typeface="Verdana" panose="020B0604030504040204" pitchFamily="34" charset="0"/>
            </a:rPr>
            <a:t>Publiskie</a:t>
          </a:r>
          <a:r>
            <a:rPr lang="en-US" sz="2000" b="1">
              <a:solidFill>
                <a:srgbClr val="002060"/>
              </a:solidFill>
              <a:latin typeface="Verdana" panose="020B0604030504040204" pitchFamily="34" charset="0"/>
              <a:ea typeface="Verdana" panose="020B0604030504040204" pitchFamily="34" charset="0"/>
            </a:rPr>
            <a:t> </a:t>
          </a:r>
          <a:r>
            <a:rPr lang="en-US" sz="2000" b="1" err="1">
              <a:solidFill>
                <a:srgbClr val="002060"/>
              </a:solidFill>
              <a:latin typeface="Verdana" panose="020B0604030504040204" pitchFamily="34" charset="0"/>
              <a:ea typeface="Verdana" panose="020B0604030504040204" pitchFamily="34" charset="0"/>
            </a:rPr>
            <a:t>iepirkumi</a:t>
          </a:r>
          <a:endParaRPr lang="lv-LV" sz="2000" b="1">
            <a:solidFill>
              <a:srgbClr val="002060"/>
            </a:solidFill>
            <a:latin typeface="Verdana" panose="020B0604030504040204" pitchFamily="34" charset="0"/>
            <a:ea typeface="Verdana" panose="020B0604030504040204" pitchFamily="34" charset="0"/>
          </a:endParaRPr>
        </a:p>
      </dgm:t>
    </dgm:pt>
    <dgm:pt modelId="{20A19E10-163D-42C4-A6BE-2284DD7FBBBA}" type="parTrans" cxnId="{B9ED5299-41B7-4B40-BFEE-8E4438BB917A}">
      <dgm:prSet/>
      <dgm:spPr/>
      <dgm:t>
        <a:bodyPr/>
        <a:lstStyle/>
        <a:p>
          <a:endParaRPr lang="lv-LV" sz="1400"/>
        </a:p>
      </dgm:t>
    </dgm:pt>
    <dgm:pt modelId="{43B6583E-A426-443E-923F-650D6BB52B55}" type="sibTrans" cxnId="{B9ED5299-41B7-4B40-BFEE-8E4438BB917A}">
      <dgm:prSet/>
      <dgm:spPr/>
      <dgm:t>
        <a:bodyPr/>
        <a:lstStyle/>
        <a:p>
          <a:endParaRPr lang="lv-LV" sz="1400"/>
        </a:p>
      </dgm:t>
    </dgm:pt>
    <dgm:pt modelId="{E64E2E8A-E29D-45C6-868A-ED9EA2EA7625}">
      <dgm:prSet phldrT="[Text]" custT="1"/>
      <dgm:spPr/>
      <dgm:t>
        <a:bodyPr/>
        <a:lstStyle/>
        <a:p>
          <a:r>
            <a:rPr lang="en-US" sz="1400" dirty="0">
              <a:solidFill>
                <a:srgbClr val="002060"/>
              </a:solidFill>
              <a:latin typeface="Verdana" panose="020B0604030504040204" pitchFamily="34" charset="0"/>
              <a:ea typeface="Verdana" panose="020B0604030504040204" pitchFamily="34" charset="0"/>
            </a:rPr>
            <a:t> </a:t>
          </a:r>
          <a:r>
            <a:rPr lang="lv-LV" sz="1400" dirty="0">
              <a:solidFill>
                <a:srgbClr val="002060"/>
              </a:solidFill>
              <a:latin typeface="Verdana" panose="020B0604030504040204" pitchFamily="34" charset="0"/>
              <a:ea typeface="Verdana" panose="020B0604030504040204" pitchFamily="34" charset="0"/>
            </a:rPr>
            <a:t>projektā tiks īstenots sociāli atbildīgs iepirkums, pērkot ētiski ražotus produktus un pakalpojumus un izmantojot publiskās iepirkumu procedūras, lai radītu darbavietas, pienācīgus darba apstākļus, sekmētu sociālo un profesionālo </a:t>
          </a:r>
          <a:r>
            <a:rPr lang="lv-LV" sz="1400" dirty="0" err="1">
              <a:solidFill>
                <a:srgbClr val="002060"/>
              </a:solidFill>
              <a:latin typeface="Verdana" panose="020B0604030504040204" pitchFamily="34" charset="0"/>
              <a:ea typeface="Verdana" panose="020B0604030504040204" pitchFamily="34" charset="0"/>
            </a:rPr>
            <a:t>iekļautību</a:t>
          </a:r>
          <a:r>
            <a:rPr lang="lv-LV" sz="1400" dirty="0">
              <a:solidFill>
                <a:srgbClr val="002060"/>
              </a:solidFill>
              <a:latin typeface="Verdana" panose="020B0604030504040204" pitchFamily="34" charset="0"/>
              <a:ea typeface="Verdana" panose="020B0604030504040204" pitchFamily="34" charset="0"/>
            </a:rPr>
            <a:t>, nodrošinātu piekļūstamību pakalpojuma sniegšanas vietai/videi/objektam/pasākuma norises vietai, kā arī veicinātu labākus darba nosacījumus cilvēkiem ar invaliditāti un nelabvēlīgākā situācijā esošiem cilvēkiem. </a:t>
          </a:r>
          <a:r>
            <a:rPr lang="lv-LV" sz="1400" i="1" dirty="0">
              <a:solidFill>
                <a:srgbClr val="002060"/>
              </a:solidFill>
              <a:latin typeface="Verdana" panose="020B0604030504040204" pitchFamily="34" charset="0"/>
              <a:ea typeface="Verdana" panose="020B0604030504040204" pitchFamily="34" charset="0"/>
            </a:rPr>
            <a:t>Ja projektā tiek paredzēts īstenot sociāli atbildīgu iepirkumu, pamatojuma aprakstā ir jāsniedz informācija par to, kā ir identificēta ar sociālo atbildīgo publisko iepirkumu risināmā problēma, piemēram, iekļauj atsauces uz pašvaldības attīstības dokumentiem, pētījumiem, aptaujām u.tml. Jāsniedz identificētās problēmas apraksts un apraksts - kā projekts šo problēmu risinās</a:t>
          </a:r>
          <a:r>
            <a:rPr lang="lv-LV" sz="1400" dirty="0">
              <a:solidFill>
                <a:srgbClr val="002060"/>
              </a:solidFill>
              <a:latin typeface="Verdana" panose="020B0604030504040204" pitchFamily="34" charset="0"/>
              <a:ea typeface="Verdana" panose="020B0604030504040204" pitchFamily="34" charset="0"/>
            </a:rPr>
            <a:t>. </a:t>
          </a:r>
        </a:p>
      </dgm:t>
    </dgm:pt>
    <dgm:pt modelId="{EC8F05BE-CE5C-4BA4-9AD3-FEA52753BED4}" type="parTrans" cxnId="{816DA141-0E9F-46C3-8751-743199BD4D89}">
      <dgm:prSet/>
      <dgm:spPr/>
      <dgm:t>
        <a:bodyPr/>
        <a:lstStyle/>
        <a:p>
          <a:endParaRPr lang="lv-LV" sz="1400"/>
        </a:p>
      </dgm:t>
    </dgm:pt>
    <dgm:pt modelId="{F46098CB-0D2A-44C4-9D05-EA596B46D2D7}" type="sibTrans" cxnId="{816DA141-0E9F-46C3-8751-743199BD4D89}">
      <dgm:prSet/>
      <dgm:spPr/>
      <dgm:t>
        <a:bodyPr/>
        <a:lstStyle/>
        <a:p>
          <a:endParaRPr lang="lv-LV" sz="1400"/>
        </a:p>
      </dgm:t>
    </dgm:pt>
    <dgm:pt modelId="{C5DE6654-D08F-436C-B6D6-299507187330}">
      <dgm:prSet custT="1"/>
      <dgm:spPr/>
      <dgm:t>
        <a:bodyPr/>
        <a:lstStyle/>
        <a:p>
          <a:endParaRPr lang="lv-LV" sz="1400">
            <a:solidFill>
              <a:srgbClr val="002060"/>
            </a:solidFill>
            <a:latin typeface="Verdana" panose="020B0604030504040204" pitchFamily="34" charset="0"/>
            <a:ea typeface="Verdana" panose="020B0604030504040204" pitchFamily="34" charset="0"/>
          </a:endParaRPr>
        </a:p>
      </dgm:t>
    </dgm:pt>
    <dgm:pt modelId="{EB83A9E8-4A80-4BEB-BEC2-1FE092221D66}" type="parTrans" cxnId="{4E9A06C7-2121-4B08-9530-7980CDBDCC32}">
      <dgm:prSet/>
      <dgm:spPr/>
      <dgm:t>
        <a:bodyPr/>
        <a:lstStyle/>
        <a:p>
          <a:endParaRPr lang="lv-LV"/>
        </a:p>
      </dgm:t>
    </dgm:pt>
    <dgm:pt modelId="{121E8A87-E1E7-442C-BC11-BE1A51D25629}" type="sibTrans" cxnId="{4E9A06C7-2121-4B08-9530-7980CDBDCC32}">
      <dgm:prSet/>
      <dgm:spPr/>
      <dgm:t>
        <a:bodyPr/>
        <a:lstStyle/>
        <a:p>
          <a:endParaRPr lang="lv-LV"/>
        </a:p>
      </dgm:t>
    </dgm:pt>
    <dgm:pt modelId="{7E998CA7-7C66-4B58-A70F-BBEE2805C2F0}">
      <dgm:prSet phldrT="[Text]" custT="1"/>
      <dgm:spPr/>
      <dgm:t>
        <a:bodyPr/>
        <a:lstStyle/>
        <a:p>
          <a:r>
            <a:rPr lang="lv-LV" sz="1400" b="1" dirty="0">
              <a:solidFill>
                <a:schemeClr val="accent2"/>
              </a:solidFill>
              <a:latin typeface="Verdana" panose="020B0604030504040204" pitchFamily="34" charset="0"/>
              <a:ea typeface="Verdana" panose="020B0604030504040204" pitchFamily="34" charset="0"/>
            </a:rPr>
            <a:t>!</a:t>
          </a:r>
          <a:r>
            <a:rPr lang="lv-LV" sz="1400" dirty="0">
              <a:solidFill>
                <a:schemeClr val="accent2"/>
              </a:solidFill>
              <a:latin typeface="Verdana" panose="020B0604030504040204" pitchFamily="34" charset="0"/>
              <a:ea typeface="Verdana" panose="020B0604030504040204" pitchFamily="34" charset="0"/>
            </a:rPr>
            <a:t> Ja projekta ietvaros nav piemērojams sociāli atbildīgs iepirkums, tad, lai nodrošinātu minimālo prasību izpildi attiecībā uz 3 vispārīgajām darbībām, var iekļaut vairākas vispārīgas darbības no informācijas un publicitātes jomas vai projekta vadības un īstenošanas jomas, tā, lai kopsummā vispārējo darbību minimālais skaits būtu 3</a:t>
          </a:r>
        </a:p>
      </dgm:t>
    </dgm:pt>
    <dgm:pt modelId="{8290BA0D-3A9A-43FF-8DED-DA04D8126FEE}" type="parTrans" cxnId="{A77918CF-E2B6-41F3-BFCD-B6872EEC3F2D}">
      <dgm:prSet/>
      <dgm:spPr/>
    </dgm:pt>
    <dgm:pt modelId="{EFACA877-7F8D-41C2-BAED-AFB19F243415}" type="sibTrans" cxnId="{A77918CF-E2B6-41F3-BFCD-B6872EEC3F2D}">
      <dgm:prSet/>
      <dgm:spPr/>
    </dgm:pt>
    <dgm:pt modelId="{9D3E1FBF-C67A-450C-BBC4-AED7C5EC67F4}">
      <dgm:prSet phldrT="[Text]" custT="1"/>
      <dgm:spPr/>
      <dgm:t>
        <a:bodyPr/>
        <a:lstStyle/>
        <a:p>
          <a:endParaRPr lang="lv-LV" sz="1400" dirty="0">
            <a:solidFill>
              <a:srgbClr val="002060"/>
            </a:solidFill>
            <a:latin typeface="Verdana" panose="020B0604030504040204" pitchFamily="34" charset="0"/>
            <a:ea typeface="Verdana" panose="020B0604030504040204" pitchFamily="34" charset="0"/>
          </a:endParaRPr>
        </a:p>
      </dgm:t>
    </dgm:pt>
    <dgm:pt modelId="{A83F53DB-A6A9-42B8-A579-D103977DAD82}" type="parTrans" cxnId="{F2F91459-23CA-4230-8340-B599E9B82C6A}">
      <dgm:prSet/>
      <dgm:spPr/>
    </dgm:pt>
    <dgm:pt modelId="{7D4ACE3D-33A3-48EA-AFEE-95CE44777877}" type="sibTrans" cxnId="{F2F91459-23CA-4230-8340-B599E9B82C6A}">
      <dgm:prSet/>
      <dgm:spPr/>
    </dgm:pt>
    <dgm:pt modelId="{F8475792-F6FD-4B12-9BB0-6232FBE6387E}">
      <dgm:prSet phldrT="[Text]" custT="1"/>
      <dgm:spPr/>
      <dgm:t>
        <a:bodyPr/>
        <a:lstStyle/>
        <a:p>
          <a:r>
            <a:rPr lang="en-US" sz="1400" b="1">
              <a:solidFill>
                <a:schemeClr val="accent2"/>
              </a:solidFill>
              <a:latin typeface="Verdana" panose="020B0604030504040204" pitchFamily="34" charset="0"/>
              <a:ea typeface="Verdana" panose="020B0604030504040204" pitchFamily="34" charset="0"/>
            </a:rPr>
            <a:t>!</a:t>
          </a:r>
          <a:r>
            <a:rPr lang="en-US" sz="1400">
              <a:solidFill>
                <a:schemeClr val="accent2"/>
              </a:solidFill>
              <a:latin typeface="Verdana" panose="020B0604030504040204" pitchFamily="34" charset="0"/>
              <a:ea typeface="Verdana" panose="020B0604030504040204" pitchFamily="34" charset="0"/>
            </a:rPr>
            <a:t> </a:t>
          </a:r>
          <a:r>
            <a:rPr lang="lv-LV" sz="1400">
              <a:solidFill>
                <a:schemeClr val="accent2"/>
              </a:solidFill>
              <a:latin typeface="Verdana" panose="020B0604030504040204" pitchFamily="34" charset="0"/>
              <a:ea typeface="Verdana" panose="020B0604030504040204" pitchFamily="34" charset="0"/>
            </a:rPr>
            <a:t>Ja publiskā iepirkuma nolikumā tiek integrētas prasības nodrošināt vispārīgās un specifiskās HP darbības, tad iepirkums ir uzskatāms par sociāli atbildīgu iepirkumu</a:t>
          </a:r>
        </a:p>
      </dgm:t>
    </dgm:pt>
    <dgm:pt modelId="{44938E84-F4DB-4697-B28C-D75884B5FE16}" type="parTrans" cxnId="{DFAEBD4E-BFE0-4FAE-9E8A-2D66DBBB06C6}">
      <dgm:prSet/>
      <dgm:spPr/>
    </dgm:pt>
    <dgm:pt modelId="{55088B1F-5EE2-4BEF-843E-05B20D97BBA7}" type="sibTrans" cxnId="{DFAEBD4E-BFE0-4FAE-9E8A-2D66DBBB06C6}">
      <dgm:prSet/>
      <dgm:spPr/>
    </dgm:pt>
    <dgm:pt modelId="{457109D8-1384-44DC-92EE-7B93E744E627}">
      <dgm:prSet phldrT="[Text]" custT="1"/>
      <dgm:spPr/>
      <dgm:t>
        <a:bodyPr/>
        <a:lstStyle/>
        <a:p>
          <a:endParaRPr lang="lv-LV" sz="1400">
            <a:solidFill>
              <a:schemeClr val="accent2"/>
            </a:solidFill>
            <a:latin typeface="Verdana" panose="020B0604030504040204" pitchFamily="34" charset="0"/>
            <a:ea typeface="Verdana" panose="020B0604030504040204" pitchFamily="34" charset="0"/>
          </a:endParaRPr>
        </a:p>
      </dgm:t>
    </dgm:pt>
    <dgm:pt modelId="{A974501F-8155-4D51-BF12-6ED4C21B3CFC}" type="parTrans" cxnId="{59BB6E22-8A37-4313-A900-61466CC64C12}">
      <dgm:prSet/>
      <dgm:spPr/>
    </dgm:pt>
    <dgm:pt modelId="{E47D28CE-5B9E-425D-BA3F-10ADEBA92AF7}" type="sibTrans" cxnId="{59BB6E22-8A37-4313-A900-61466CC64C12}">
      <dgm:prSet/>
      <dgm:spPr/>
    </dgm:pt>
    <dgm:pt modelId="{3DC32C7E-97A9-428E-A753-C28687CEBEEC}" type="pres">
      <dgm:prSet presAssocID="{BBAEBBBF-A7A6-434A-9F57-F971F687AF4A}" presName="Name0" presStyleCnt="0">
        <dgm:presLayoutVars>
          <dgm:dir/>
          <dgm:animLvl val="lvl"/>
          <dgm:resizeHandles val="exact"/>
        </dgm:presLayoutVars>
      </dgm:prSet>
      <dgm:spPr/>
    </dgm:pt>
    <dgm:pt modelId="{C488CE98-4B82-48AB-9810-2BFE5580BB08}" type="pres">
      <dgm:prSet presAssocID="{42A0FAB2-C3E3-49A6-9151-4DF6BCEA4554}" presName="linNode" presStyleCnt="0"/>
      <dgm:spPr/>
    </dgm:pt>
    <dgm:pt modelId="{9E6DA91D-6418-425C-B210-0036F83CD5C5}" type="pres">
      <dgm:prSet presAssocID="{42A0FAB2-C3E3-49A6-9151-4DF6BCEA4554}" presName="parentText" presStyleLbl="node1" presStyleIdx="0" presStyleCnt="1" custScaleX="130412">
        <dgm:presLayoutVars>
          <dgm:chMax val="1"/>
          <dgm:bulletEnabled val="1"/>
        </dgm:presLayoutVars>
      </dgm:prSet>
      <dgm:spPr/>
    </dgm:pt>
    <dgm:pt modelId="{0D9F7E8D-50D4-4512-9382-A7450C526309}" type="pres">
      <dgm:prSet presAssocID="{42A0FAB2-C3E3-49A6-9151-4DF6BCEA4554}" presName="descendantText" presStyleLbl="alignAccFollowNode1" presStyleIdx="0" presStyleCnt="1" custScaleX="297401" custScaleY="149334">
        <dgm:presLayoutVars>
          <dgm:bulletEnabled val="1"/>
        </dgm:presLayoutVars>
      </dgm:prSet>
      <dgm:spPr/>
    </dgm:pt>
  </dgm:ptLst>
  <dgm:cxnLst>
    <dgm:cxn modelId="{B3B56804-77CD-4E51-84E4-BC47E0E75151}" type="presOf" srcId="{42A0FAB2-C3E3-49A6-9151-4DF6BCEA4554}" destId="{9E6DA91D-6418-425C-B210-0036F83CD5C5}" srcOrd="0" destOrd="0" presId="urn:microsoft.com/office/officeart/2005/8/layout/vList5"/>
    <dgm:cxn modelId="{59BB6E22-8A37-4313-A900-61466CC64C12}" srcId="{42A0FAB2-C3E3-49A6-9151-4DF6BCEA4554}" destId="{457109D8-1384-44DC-92EE-7B93E744E627}" srcOrd="3" destOrd="0" parTransId="{A974501F-8155-4D51-BF12-6ED4C21B3CFC}" sibTransId="{E47D28CE-5B9E-425D-BA3F-10ADEBA92AF7}"/>
    <dgm:cxn modelId="{D006A52D-D7A1-4E79-A535-167D008E6630}" type="presOf" srcId="{C5DE6654-D08F-436C-B6D6-299507187330}" destId="{0D9F7E8D-50D4-4512-9382-A7450C526309}" srcOrd="0" destOrd="5" presId="urn:microsoft.com/office/officeart/2005/8/layout/vList5"/>
    <dgm:cxn modelId="{816DA141-0E9F-46C3-8751-743199BD4D89}" srcId="{42A0FAB2-C3E3-49A6-9151-4DF6BCEA4554}" destId="{E64E2E8A-E29D-45C6-868A-ED9EA2EA7625}" srcOrd="0" destOrd="0" parTransId="{EC8F05BE-CE5C-4BA4-9AD3-FEA52753BED4}" sibTransId="{F46098CB-0D2A-44C4-9D05-EA596B46D2D7}"/>
    <dgm:cxn modelId="{DFAEBD4E-BFE0-4FAE-9E8A-2D66DBBB06C6}" srcId="{42A0FAB2-C3E3-49A6-9151-4DF6BCEA4554}" destId="{F8475792-F6FD-4B12-9BB0-6232FBE6387E}" srcOrd="4" destOrd="0" parTransId="{44938E84-F4DB-4697-B28C-D75884B5FE16}" sibTransId="{55088B1F-5EE2-4BEF-843E-05B20D97BBA7}"/>
    <dgm:cxn modelId="{94208D56-7A24-4B2D-8622-1E54551D7CDD}" type="presOf" srcId="{BBAEBBBF-A7A6-434A-9F57-F971F687AF4A}" destId="{3DC32C7E-97A9-428E-A753-C28687CEBEEC}" srcOrd="0" destOrd="0" presId="urn:microsoft.com/office/officeart/2005/8/layout/vList5"/>
    <dgm:cxn modelId="{F2F91459-23CA-4230-8340-B599E9B82C6A}" srcId="{42A0FAB2-C3E3-49A6-9151-4DF6BCEA4554}" destId="{9D3E1FBF-C67A-450C-BBC4-AED7C5EC67F4}" srcOrd="1" destOrd="0" parTransId="{A83F53DB-A6A9-42B8-A579-D103977DAD82}" sibTransId="{7D4ACE3D-33A3-48EA-AFEE-95CE44777877}"/>
    <dgm:cxn modelId="{01DD5A90-5D91-4F1D-B647-90B4190541B2}" type="presOf" srcId="{7E998CA7-7C66-4B58-A70F-BBEE2805C2F0}" destId="{0D9F7E8D-50D4-4512-9382-A7450C526309}" srcOrd="0" destOrd="2" presId="urn:microsoft.com/office/officeart/2005/8/layout/vList5"/>
    <dgm:cxn modelId="{B9ED5299-41B7-4B40-BFEE-8E4438BB917A}" srcId="{BBAEBBBF-A7A6-434A-9F57-F971F687AF4A}" destId="{42A0FAB2-C3E3-49A6-9151-4DF6BCEA4554}" srcOrd="0" destOrd="0" parTransId="{20A19E10-163D-42C4-A6BE-2284DD7FBBBA}" sibTransId="{43B6583E-A426-443E-923F-650D6BB52B55}"/>
    <dgm:cxn modelId="{B1CF1CA4-ED41-48DA-9E41-ED468E0752ED}" type="presOf" srcId="{E64E2E8A-E29D-45C6-868A-ED9EA2EA7625}" destId="{0D9F7E8D-50D4-4512-9382-A7450C526309}" srcOrd="0" destOrd="0" presId="urn:microsoft.com/office/officeart/2005/8/layout/vList5"/>
    <dgm:cxn modelId="{018CAEAF-3AFD-476A-A09D-84568209A2FE}" type="presOf" srcId="{457109D8-1384-44DC-92EE-7B93E744E627}" destId="{0D9F7E8D-50D4-4512-9382-A7450C526309}" srcOrd="0" destOrd="3" presId="urn:microsoft.com/office/officeart/2005/8/layout/vList5"/>
    <dgm:cxn modelId="{4E9A06C7-2121-4B08-9530-7980CDBDCC32}" srcId="{42A0FAB2-C3E3-49A6-9151-4DF6BCEA4554}" destId="{C5DE6654-D08F-436C-B6D6-299507187330}" srcOrd="5" destOrd="0" parTransId="{EB83A9E8-4A80-4BEB-BEC2-1FE092221D66}" sibTransId="{121E8A87-E1E7-442C-BC11-BE1A51D25629}"/>
    <dgm:cxn modelId="{C96347CC-0004-41AD-98EE-8839739187CD}" type="presOf" srcId="{9D3E1FBF-C67A-450C-BBC4-AED7C5EC67F4}" destId="{0D9F7E8D-50D4-4512-9382-A7450C526309}" srcOrd="0" destOrd="1" presId="urn:microsoft.com/office/officeart/2005/8/layout/vList5"/>
    <dgm:cxn modelId="{A77918CF-E2B6-41F3-BFCD-B6872EEC3F2D}" srcId="{42A0FAB2-C3E3-49A6-9151-4DF6BCEA4554}" destId="{7E998CA7-7C66-4B58-A70F-BBEE2805C2F0}" srcOrd="2" destOrd="0" parTransId="{8290BA0D-3A9A-43FF-8DED-DA04D8126FEE}" sibTransId="{EFACA877-7F8D-41C2-BAED-AFB19F243415}"/>
    <dgm:cxn modelId="{676192E9-06CC-4E25-A3C5-FD4B102D50DA}" type="presOf" srcId="{F8475792-F6FD-4B12-9BB0-6232FBE6387E}" destId="{0D9F7E8D-50D4-4512-9382-A7450C526309}" srcOrd="0" destOrd="4" presId="urn:microsoft.com/office/officeart/2005/8/layout/vList5"/>
    <dgm:cxn modelId="{9E8F074F-B0CE-43B3-B65E-FC4B1E371768}" type="presParOf" srcId="{3DC32C7E-97A9-428E-A753-C28687CEBEEC}" destId="{C488CE98-4B82-48AB-9810-2BFE5580BB08}" srcOrd="0" destOrd="0" presId="urn:microsoft.com/office/officeart/2005/8/layout/vList5"/>
    <dgm:cxn modelId="{2172C320-7ADC-4213-82BD-77AC2CF37943}" type="presParOf" srcId="{C488CE98-4B82-48AB-9810-2BFE5580BB08}" destId="{9E6DA91D-6418-425C-B210-0036F83CD5C5}" srcOrd="0" destOrd="0" presId="urn:microsoft.com/office/officeart/2005/8/layout/vList5"/>
    <dgm:cxn modelId="{0FD77079-9CF9-40E2-A603-6C44EB5A25D5}" type="presParOf" srcId="{C488CE98-4B82-48AB-9810-2BFE5580BB08}" destId="{0D9F7E8D-50D4-4512-9382-A7450C5263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AEBBBF-A7A6-434A-9F57-F971F687AF4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lv-LV"/>
        </a:p>
      </dgm:t>
    </dgm:pt>
    <dgm:pt modelId="{3DC32C7E-97A9-428E-A753-C28687CEBEEC}" type="pres">
      <dgm:prSet presAssocID="{BBAEBBBF-A7A6-434A-9F57-F971F687AF4A}" presName="Name0" presStyleCnt="0">
        <dgm:presLayoutVars>
          <dgm:dir/>
          <dgm:animLvl val="lvl"/>
          <dgm:resizeHandles val="exact"/>
        </dgm:presLayoutVars>
      </dgm:prSet>
      <dgm:spPr/>
    </dgm:pt>
  </dgm:ptLst>
  <dgm:cxnLst>
    <dgm:cxn modelId="{94208D56-7A24-4B2D-8622-1E54551D7CDD}" type="presOf" srcId="{BBAEBBBF-A7A6-434A-9F57-F971F687AF4A}" destId="{3DC32C7E-97A9-428E-A753-C28687CEBEE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E14986-930E-41D3-BE9B-6B922127D222}" type="doc">
      <dgm:prSet loTypeId="urn:microsoft.com/office/officeart/2005/8/layout/hProcess9" loCatId="process" qsTypeId="urn:microsoft.com/office/officeart/2005/8/quickstyle/simple1" qsCatId="simple" csTypeId="urn:microsoft.com/office/officeart/2005/8/colors/accent1_2" csCatId="accent1" phldr="1"/>
      <dgm:spPr/>
    </dgm:pt>
    <dgm:pt modelId="{908434EF-3BB9-4AA0-BE34-D0E56CFB84C6}">
      <dgm:prSet custT="1"/>
      <dgm:spPr/>
      <dgm:t>
        <a:bodyPr/>
        <a:lstStyle/>
        <a:p>
          <a:r>
            <a:rPr lang="lv-LV" sz="1400" b="0" i="0" noProof="0">
              <a:latin typeface="Verdana" panose="020B0604030504040204" pitchFamily="34" charset="0"/>
              <a:ea typeface="Verdana" panose="020B0604030504040204" pitchFamily="34" charset="0"/>
            </a:rPr>
            <a:t>atbilstības kritēriji</a:t>
          </a:r>
          <a:endParaRPr lang="lv-LV" sz="1400" noProof="0">
            <a:latin typeface="Verdana" panose="020B0604030504040204" pitchFamily="34" charset="0"/>
            <a:ea typeface="Verdana" panose="020B0604030504040204" pitchFamily="34" charset="0"/>
          </a:endParaRPr>
        </a:p>
      </dgm:t>
    </dgm:pt>
    <dgm:pt modelId="{000E11BE-0E44-489E-9725-7763430BCE80}" type="parTrans" cxnId="{550B5525-5E5A-4F59-B878-44A145BF9B04}">
      <dgm:prSet/>
      <dgm:spPr/>
      <dgm:t>
        <a:bodyPr/>
        <a:lstStyle/>
        <a:p>
          <a:endParaRPr lang="lv-LV" sz="1600"/>
        </a:p>
      </dgm:t>
    </dgm:pt>
    <dgm:pt modelId="{5085D4CA-7261-4B04-A646-650B5BF95FE4}" type="sibTrans" cxnId="{550B5525-5E5A-4F59-B878-44A145BF9B04}">
      <dgm:prSet/>
      <dgm:spPr/>
      <dgm:t>
        <a:bodyPr/>
        <a:lstStyle/>
        <a:p>
          <a:endParaRPr lang="lv-LV" sz="1600"/>
        </a:p>
      </dgm:t>
    </dgm:pt>
    <dgm:pt modelId="{8A6C61A5-C5D9-469D-B283-B88AEF3E09C2}">
      <dgm:prSet custT="1"/>
      <dgm:spPr/>
      <dgm:t>
        <a:bodyPr/>
        <a:lstStyle/>
        <a:p>
          <a:r>
            <a:rPr lang="lv-LV" sz="1400" b="0" i="0" noProof="0">
              <a:latin typeface="Verdana" panose="020B0604030504040204" pitchFamily="34" charset="0"/>
              <a:ea typeface="Verdana" panose="020B0604030504040204" pitchFamily="34" charset="0"/>
            </a:rPr>
            <a:t>kvalitātes kritēriji</a:t>
          </a:r>
          <a:endParaRPr lang="lv-LV" sz="1400" noProof="0">
            <a:latin typeface="Verdana" panose="020B0604030504040204" pitchFamily="34" charset="0"/>
            <a:ea typeface="Verdana" panose="020B0604030504040204" pitchFamily="34" charset="0"/>
          </a:endParaRPr>
        </a:p>
      </dgm:t>
    </dgm:pt>
    <dgm:pt modelId="{AEE64E0E-799F-407E-A1E2-E6E527A9AC8C}" type="parTrans" cxnId="{C6F6EA60-AD6C-4691-B679-989137899B89}">
      <dgm:prSet/>
      <dgm:spPr/>
      <dgm:t>
        <a:bodyPr/>
        <a:lstStyle/>
        <a:p>
          <a:endParaRPr lang="lv-LV" sz="1600"/>
        </a:p>
      </dgm:t>
    </dgm:pt>
    <dgm:pt modelId="{4E0A6C7D-85AB-4131-9D39-FA8DEDD0F60E}" type="sibTrans" cxnId="{C6F6EA60-AD6C-4691-B679-989137899B89}">
      <dgm:prSet/>
      <dgm:spPr/>
      <dgm:t>
        <a:bodyPr/>
        <a:lstStyle/>
        <a:p>
          <a:endParaRPr lang="lv-LV" sz="1600"/>
        </a:p>
      </dgm:t>
    </dgm:pt>
    <dgm:pt modelId="{2401E8A3-6FE8-43AB-9439-70B282D16478}" type="pres">
      <dgm:prSet presAssocID="{ACE14986-930E-41D3-BE9B-6B922127D222}" presName="CompostProcess" presStyleCnt="0">
        <dgm:presLayoutVars>
          <dgm:dir/>
          <dgm:resizeHandles val="exact"/>
        </dgm:presLayoutVars>
      </dgm:prSet>
      <dgm:spPr/>
    </dgm:pt>
    <dgm:pt modelId="{B0ECDD88-320E-4951-98AC-58F208AB36F3}" type="pres">
      <dgm:prSet presAssocID="{ACE14986-930E-41D3-BE9B-6B922127D222}" presName="arrow" presStyleLbl="bgShp" presStyleIdx="0" presStyleCnt="1" custLinFactNeighborX="6304" custLinFactNeighborY="959"/>
      <dgm:spPr/>
    </dgm:pt>
    <dgm:pt modelId="{56627951-37BE-4AA4-BA94-FD4DEE7DD7A8}" type="pres">
      <dgm:prSet presAssocID="{ACE14986-930E-41D3-BE9B-6B922127D222}" presName="linearProcess" presStyleCnt="0"/>
      <dgm:spPr/>
    </dgm:pt>
    <dgm:pt modelId="{7B842788-B930-4D2C-8DB8-E78E9854F2A9}" type="pres">
      <dgm:prSet presAssocID="{908434EF-3BB9-4AA0-BE34-D0E56CFB84C6}" presName="textNode" presStyleLbl="node1" presStyleIdx="0" presStyleCnt="2" custScaleX="73556" custScaleY="92188" custLinFactX="4428" custLinFactNeighborX="100000" custLinFactNeighborY="3906">
        <dgm:presLayoutVars>
          <dgm:bulletEnabled val="1"/>
        </dgm:presLayoutVars>
      </dgm:prSet>
      <dgm:spPr/>
    </dgm:pt>
    <dgm:pt modelId="{997BBD05-B23F-42DC-B569-A329E486E81D}" type="pres">
      <dgm:prSet presAssocID="{5085D4CA-7261-4B04-A646-650B5BF95FE4}" presName="sibTrans" presStyleCnt="0"/>
      <dgm:spPr/>
    </dgm:pt>
    <dgm:pt modelId="{7128B08E-DFFF-4FA8-99C5-71B476E37D83}" type="pres">
      <dgm:prSet presAssocID="{8A6C61A5-C5D9-469D-B283-B88AEF3E09C2}" presName="textNode" presStyleLbl="node1" presStyleIdx="1" presStyleCnt="2" custScaleX="75968" custScaleY="91580" custLinFactNeighborX="71055" custLinFactNeighborY="4587">
        <dgm:presLayoutVars>
          <dgm:bulletEnabled val="1"/>
        </dgm:presLayoutVars>
      </dgm:prSet>
      <dgm:spPr/>
    </dgm:pt>
  </dgm:ptLst>
  <dgm:cxnLst>
    <dgm:cxn modelId="{550B5525-5E5A-4F59-B878-44A145BF9B04}" srcId="{ACE14986-930E-41D3-BE9B-6B922127D222}" destId="{908434EF-3BB9-4AA0-BE34-D0E56CFB84C6}" srcOrd="0" destOrd="0" parTransId="{000E11BE-0E44-489E-9725-7763430BCE80}" sibTransId="{5085D4CA-7261-4B04-A646-650B5BF95FE4}"/>
    <dgm:cxn modelId="{C6F6EA60-AD6C-4691-B679-989137899B89}" srcId="{ACE14986-930E-41D3-BE9B-6B922127D222}" destId="{8A6C61A5-C5D9-469D-B283-B88AEF3E09C2}" srcOrd="1" destOrd="0" parTransId="{AEE64E0E-799F-407E-A1E2-E6E527A9AC8C}" sibTransId="{4E0A6C7D-85AB-4131-9D39-FA8DEDD0F60E}"/>
    <dgm:cxn modelId="{670AE373-9AA1-43A6-A456-AF8A0C9D051E}" type="presOf" srcId="{8A6C61A5-C5D9-469D-B283-B88AEF3E09C2}" destId="{7128B08E-DFFF-4FA8-99C5-71B476E37D83}" srcOrd="0" destOrd="0" presId="urn:microsoft.com/office/officeart/2005/8/layout/hProcess9"/>
    <dgm:cxn modelId="{4CC3D2A3-9043-4F18-8A6B-67D0F34CE2E9}" type="presOf" srcId="{ACE14986-930E-41D3-BE9B-6B922127D222}" destId="{2401E8A3-6FE8-43AB-9439-70B282D16478}" srcOrd="0" destOrd="0" presId="urn:microsoft.com/office/officeart/2005/8/layout/hProcess9"/>
    <dgm:cxn modelId="{A8A5D2E3-174F-42FA-B15E-80F08F933A42}" type="presOf" srcId="{908434EF-3BB9-4AA0-BE34-D0E56CFB84C6}" destId="{7B842788-B930-4D2C-8DB8-E78E9854F2A9}" srcOrd="0" destOrd="0" presId="urn:microsoft.com/office/officeart/2005/8/layout/hProcess9"/>
    <dgm:cxn modelId="{C87810B4-3985-40C7-9BB6-5294BFC57AEE}" type="presParOf" srcId="{2401E8A3-6FE8-43AB-9439-70B282D16478}" destId="{B0ECDD88-320E-4951-98AC-58F208AB36F3}" srcOrd="0" destOrd="0" presId="urn:microsoft.com/office/officeart/2005/8/layout/hProcess9"/>
    <dgm:cxn modelId="{B1D96296-A0F3-4DB1-82E3-4FC010772E1F}" type="presParOf" srcId="{2401E8A3-6FE8-43AB-9439-70B282D16478}" destId="{56627951-37BE-4AA4-BA94-FD4DEE7DD7A8}" srcOrd="1" destOrd="0" presId="urn:microsoft.com/office/officeart/2005/8/layout/hProcess9"/>
    <dgm:cxn modelId="{109DED6D-3F20-449E-A362-32DDE980F4D1}" type="presParOf" srcId="{56627951-37BE-4AA4-BA94-FD4DEE7DD7A8}" destId="{7B842788-B930-4D2C-8DB8-E78E9854F2A9}" srcOrd="0" destOrd="0" presId="urn:microsoft.com/office/officeart/2005/8/layout/hProcess9"/>
    <dgm:cxn modelId="{2396812E-7B90-44F2-95B0-FE740B40ABC6}" type="presParOf" srcId="{56627951-37BE-4AA4-BA94-FD4DEE7DD7A8}" destId="{997BBD05-B23F-42DC-B569-A329E486E81D}" srcOrd="1" destOrd="0" presId="urn:microsoft.com/office/officeart/2005/8/layout/hProcess9"/>
    <dgm:cxn modelId="{569C0ED4-813E-4AA5-BD01-DBB4CFB57937}" type="presParOf" srcId="{56627951-37BE-4AA4-BA94-FD4DEE7DD7A8}" destId="{7128B08E-DFFF-4FA8-99C5-71B476E37D8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F7E8D-50D4-4512-9382-A7450C526309}">
      <dsp:nvSpPr>
        <dsp:cNvPr id="0" name=""/>
        <dsp:cNvSpPr/>
      </dsp:nvSpPr>
      <dsp:spPr>
        <a:xfrm rot="5400000">
          <a:off x="5239212" y="-1202553"/>
          <a:ext cx="3779190" cy="690566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lv-LV" sz="1600" kern="1200" dirty="0">
              <a:solidFill>
                <a:srgbClr val="002060"/>
              </a:solidFill>
              <a:latin typeface="Verdana" panose="020B0604030504040204" pitchFamily="34" charset="0"/>
              <a:ea typeface="Verdana" panose="020B0604030504040204" pitchFamily="34" charset="0"/>
            </a:rPr>
            <a:t>pasākumi, kas sekmē darba un ģimenes dzīves līdzsvaru, paredzot elastīga un nepilna laika darba iespēju nodrošināšanu vecākiem ar bērniem un personām, kuras aprūpē tuviniekus</a:t>
          </a:r>
          <a:r>
            <a:rPr lang="en-US" sz="1600" kern="1200" dirty="0">
              <a:solidFill>
                <a:srgbClr val="002060"/>
              </a:solidFill>
              <a:latin typeface="Verdana" panose="020B0604030504040204" pitchFamily="34" charset="0"/>
              <a:ea typeface="Verdana" panose="020B0604030504040204" pitchFamily="34" charset="0"/>
            </a:rPr>
            <a:t>;</a:t>
          </a:r>
          <a:endParaRPr lang="lv-LV" sz="1600" kern="1200" dirty="0">
            <a:solidFill>
              <a:srgbClr val="002060"/>
            </a:solidFill>
            <a:latin typeface="Verdana" panose="020B0604030504040204" pitchFamily="34" charset="0"/>
            <a:ea typeface="Verdana" panose="020B0604030504040204" pitchFamily="34" charset="0"/>
          </a:endParaRPr>
        </a:p>
        <a:p>
          <a:pPr marL="171450" lvl="1" indent="-171450" algn="l" defTabSz="711200">
            <a:lnSpc>
              <a:spcPct val="90000"/>
            </a:lnSpc>
            <a:spcBef>
              <a:spcPct val="0"/>
            </a:spcBef>
            <a:spcAft>
              <a:spcPct val="15000"/>
            </a:spcAft>
            <a:buChar char="•"/>
          </a:pPr>
          <a:r>
            <a:rPr lang="lv-LV" sz="1600" kern="1200" dirty="0">
              <a:solidFill>
                <a:srgbClr val="002060"/>
              </a:solidFill>
              <a:latin typeface="Verdana" panose="020B0604030504040204" pitchFamily="34" charset="0"/>
              <a:ea typeface="Verdana" panose="020B0604030504040204" pitchFamily="34" charset="0"/>
            </a:rPr>
            <a:t>projekta vadības personāla atlase nodrošināta bez jebkādas tiešas vai netiešas diskriminācijas, veicina mazāk pārstāvētā dzimuma piesaisti, personu ar invaliditāti piesaisti un nediskriminē  pēc rases, etniskās izcelsmes, dzimuma, vecuma, invaliditātes, reliģiskās, pārliecības,  seksuālās orientācijas vai citiem apstākļiem</a:t>
          </a:r>
          <a:r>
            <a:rPr lang="en-US" sz="1600" kern="1200" dirty="0">
              <a:solidFill>
                <a:srgbClr val="002060"/>
              </a:solidFill>
              <a:latin typeface="Verdana" panose="020B0604030504040204" pitchFamily="34" charset="0"/>
              <a:ea typeface="Verdana" panose="020B0604030504040204" pitchFamily="34" charset="0"/>
            </a:rPr>
            <a:t>;</a:t>
          </a:r>
          <a:endParaRPr lang="lv-LV" sz="1600" kern="1200" dirty="0">
            <a:solidFill>
              <a:srgbClr val="002060"/>
            </a:solidFill>
            <a:latin typeface="Verdana" panose="020B0604030504040204" pitchFamily="34" charset="0"/>
            <a:ea typeface="Verdana" panose="020B0604030504040204" pitchFamily="34" charset="0"/>
          </a:endParaRPr>
        </a:p>
        <a:p>
          <a:pPr marL="171450" lvl="1" indent="-171450" algn="l" defTabSz="711200">
            <a:lnSpc>
              <a:spcPct val="90000"/>
            </a:lnSpc>
            <a:spcBef>
              <a:spcPct val="0"/>
            </a:spcBef>
            <a:spcAft>
              <a:spcPct val="15000"/>
            </a:spcAft>
            <a:buChar char="•"/>
          </a:pPr>
          <a:r>
            <a:rPr lang="lv-LV" sz="1600" kern="1200">
              <a:solidFill>
                <a:srgbClr val="002060"/>
              </a:solidFill>
              <a:latin typeface="Verdana" panose="020B0604030504040204" pitchFamily="34" charset="0"/>
              <a:ea typeface="Verdana" panose="020B0604030504040204" pitchFamily="34" charset="0"/>
            </a:rPr>
            <a:t>sievietēm un vīriešiem nodrošināta vienlīdzīga darba samaksa un vienlīdzīgas karjeras izaugsmes iespējas, tostarp nodrošinot dalību apmācībās, semināros, komandējumos,  (t.sk. piemērota vienlīdzīgas bonusu sistēma, veselības apdrošināšana u.c.)</a:t>
          </a:r>
        </a:p>
      </dsp:txBody>
      <dsp:txXfrm rot="-5400000">
        <a:off x="3675973" y="545171"/>
        <a:ext cx="6721184" cy="3410220"/>
      </dsp:txXfrm>
    </dsp:sp>
    <dsp:sp modelId="{9E6DA91D-6418-425C-B210-0036F83CD5C5}">
      <dsp:nvSpPr>
        <dsp:cNvPr id="0" name=""/>
        <dsp:cNvSpPr/>
      </dsp:nvSpPr>
      <dsp:spPr>
        <a:xfrm>
          <a:off x="198116" y="2197"/>
          <a:ext cx="3477856" cy="44961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1" kern="1200" noProof="0">
              <a:solidFill>
                <a:srgbClr val="002060"/>
              </a:solidFill>
              <a:latin typeface="Verdana" panose="020B0604030504040204" pitchFamily="34" charset="0"/>
              <a:ea typeface="Verdana" panose="020B0604030504040204" pitchFamily="34" charset="0"/>
            </a:rPr>
            <a:t>Projekta vadība un īstenošana</a:t>
          </a:r>
        </a:p>
      </dsp:txBody>
      <dsp:txXfrm>
        <a:off x="367891" y="171972"/>
        <a:ext cx="3138306" cy="4156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5D686-A29D-48A3-929D-479CA6CBC41F}">
      <dsp:nvSpPr>
        <dsp:cNvPr id="0" name=""/>
        <dsp:cNvSpPr/>
      </dsp:nvSpPr>
      <dsp:spPr>
        <a:xfrm rot="5400000">
          <a:off x="4454939" y="-1897161"/>
          <a:ext cx="4427329" cy="822165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lv-LV" sz="1600" kern="1200" dirty="0">
              <a:solidFill>
                <a:srgbClr val="002060"/>
              </a:solidFill>
              <a:latin typeface="Verdana" panose="020B0604030504040204" pitchFamily="34" charset="0"/>
              <a:ea typeface="Verdana" panose="020B0604030504040204" pitchFamily="34" charset="0"/>
            </a:rPr>
            <a:t>īstenojot projekta komunikācijas aktivitātes, tiks izvēlēta valoda un vizuālie tēli, kas mazina diskrimināciju un stereotipu veidošanos par kādu no dzimumiem, personām ar invaliditāti, reliģisko pārliecību, vecumu, rasi un etnisko izcelsmi vai seksuālo orientāciju</a:t>
          </a:r>
          <a:r>
            <a:rPr lang="en-US" sz="1600" kern="1200" dirty="0">
              <a:solidFill>
                <a:srgbClr val="002060"/>
              </a:solidFill>
              <a:latin typeface="Verdana" panose="020B0604030504040204" pitchFamily="34" charset="0"/>
              <a:ea typeface="Verdana" panose="020B0604030504040204" pitchFamily="34" charset="0"/>
            </a:rPr>
            <a:t>;</a:t>
          </a:r>
          <a:endParaRPr lang="lv-LV" sz="1600" kern="1200" dirty="0">
            <a:solidFill>
              <a:srgbClr val="002060"/>
            </a:solidFill>
            <a:latin typeface="Verdana" panose="020B0604030504040204" pitchFamily="34" charset="0"/>
            <a:ea typeface="Verdana" panose="020B0604030504040204" pitchFamily="34" charset="0"/>
          </a:endParaRPr>
        </a:p>
        <a:p>
          <a:pPr marL="171450" lvl="1" indent="-171450" algn="l" defTabSz="711200">
            <a:lnSpc>
              <a:spcPct val="90000"/>
            </a:lnSpc>
            <a:spcBef>
              <a:spcPct val="0"/>
            </a:spcBef>
            <a:spcAft>
              <a:spcPct val="15000"/>
            </a:spcAft>
            <a:buChar char="•"/>
          </a:pPr>
          <a:r>
            <a:rPr lang="lv-LV" sz="1600" kern="1200" dirty="0">
              <a:solidFill>
                <a:srgbClr val="002060"/>
              </a:solidFill>
              <a:latin typeface="Verdana" panose="020B0604030504040204" pitchFamily="34" charset="0"/>
              <a:ea typeface="Verdana" panose="020B0604030504040204" pitchFamily="34" charset="0"/>
            </a:rPr>
            <a:t>tiks nodrošināts, ka informācija publiskajā telpā, t.sk., tīmeklī, ir piekļūstama cilvēkiem ar funkcionāliem traucējumiem, izmantojot vairākus sensoros (redze, dzirde, tauste) kanālus</a:t>
          </a:r>
          <a:r>
            <a:rPr lang="en-US" sz="1600" kern="1200" dirty="0">
              <a:solidFill>
                <a:srgbClr val="002060"/>
              </a:solidFill>
              <a:latin typeface="Verdana" panose="020B0604030504040204" pitchFamily="34" charset="0"/>
              <a:ea typeface="Verdana" panose="020B0604030504040204" pitchFamily="34" charset="0"/>
            </a:rPr>
            <a:t>;</a:t>
          </a:r>
          <a:endParaRPr lang="lv-LV" sz="1600" kern="1200" dirty="0">
            <a:solidFill>
              <a:srgbClr val="002060"/>
            </a:solidFill>
            <a:latin typeface="Verdana" panose="020B0604030504040204" pitchFamily="34" charset="0"/>
            <a:ea typeface="Verdana" panose="020B0604030504040204" pitchFamily="34" charset="0"/>
          </a:endParaRPr>
        </a:p>
        <a:p>
          <a:pPr marL="171450" lvl="1" indent="-171450" algn="l" defTabSz="711200">
            <a:lnSpc>
              <a:spcPct val="90000"/>
            </a:lnSpc>
            <a:spcBef>
              <a:spcPct val="0"/>
            </a:spcBef>
            <a:spcAft>
              <a:spcPct val="15000"/>
            </a:spcAft>
            <a:buChar char="•"/>
          </a:pPr>
          <a:r>
            <a:rPr lang="lv-LV" sz="1600" kern="1200">
              <a:solidFill>
                <a:srgbClr val="002060"/>
              </a:solidFill>
              <a:latin typeface="Verdana" panose="020B0604030504040204" pitchFamily="34" charset="0"/>
              <a:ea typeface="Verdana" panose="020B0604030504040204" pitchFamily="34" charset="0"/>
            </a:rPr>
            <a:t>projekta tīmekļvietnē </a:t>
          </a:r>
          <a:r>
            <a:rPr lang="en-US" sz="1600" kern="1200" err="1">
              <a:solidFill>
                <a:srgbClr val="002060"/>
              </a:solidFill>
              <a:latin typeface="Verdana" panose="020B0604030504040204" pitchFamily="34" charset="0"/>
              <a:ea typeface="Verdana" panose="020B0604030504040204" pitchFamily="34" charset="0"/>
            </a:rPr>
            <a:t>tiks</a:t>
          </a:r>
          <a:r>
            <a:rPr lang="en-US" sz="1600" kern="1200">
              <a:solidFill>
                <a:srgbClr val="002060"/>
              </a:solidFill>
              <a:latin typeface="Verdana" panose="020B0604030504040204" pitchFamily="34" charset="0"/>
              <a:ea typeface="Verdana" panose="020B0604030504040204" pitchFamily="34" charset="0"/>
            </a:rPr>
            <a:t> </a:t>
          </a:r>
          <a:r>
            <a:rPr lang="lv-LV" sz="1600" kern="1200">
              <a:solidFill>
                <a:srgbClr val="002060"/>
              </a:solidFill>
              <a:latin typeface="Verdana" panose="020B0604030504040204" pitchFamily="34" charset="0"/>
              <a:ea typeface="Verdana" panose="020B0604030504040204" pitchFamily="34" charset="0"/>
            </a:rPr>
            <a:t>izveidota sadaļa "Viegli lasīt"</a:t>
          </a:r>
        </a:p>
      </dsp:txBody>
      <dsp:txXfrm rot="-5400000">
        <a:off x="2557777" y="216125"/>
        <a:ext cx="8005529" cy="3995081"/>
      </dsp:txXfrm>
    </dsp:sp>
    <dsp:sp modelId="{268BC719-996B-4447-A6BB-A505D29FF6EE}">
      <dsp:nvSpPr>
        <dsp:cNvPr id="0" name=""/>
        <dsp:cNvSpPr/>
      </dsp:nvSpPr>
      <dsp:spPr>
        <a:xfrm>
          <a:off x="328" y="0"/>
          <a:ext cx="2557449" cy="45005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lv-LV" sz="2000" b="1" kern="1200">
              <a:solidFill>
                <a:srgbClr val="002060"/>
              </a:solidFill>
              <a:latin typeface="Verdana" panose="020B0604030504040204" pitchFamily="34" charset="0"/>
              <a:ea typeface="Verdana" panose="020B0604030504040204" pitchFamily="34" charset="0"/>
            </a:rPr>
            <a:t>Komunikācija un vizuālā identitāte</a:t>
          </a:r>
        </a:p>
      </dsp:txBody>
      <dsp:txXfrm>
        <a:off x="125172" y="124844"/>
        <a:ext cx="2307761" cy="4250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F7E8D-50D4-4512-9382-A7450C526309}">
      <dsp:nvSpPr>
        <dsp:cNvPr id="0" name=""/>
        <dsp:cNvSpPr/>
      </dsp:nvSpPr>
      <dsp:spPr>
        <a:xfrm rot="5400000">
          <a:off x="4206264" y="-2072689"/>
          <a:ext cx="4499832" cy="864594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2060"/>
              </a:solidFill>
              <a:latin typeface="Verdana" panose="020B0604030504040204" pitchFamily="34" charset="0"/>
              <a:ea typeface="Verdana" panose="020B0604030504040204" pitchFamily="34" charset="0"/>
            </a:rPr>
            <a:t> </a:t>
          </a:r>
          <a:r>
            <a:rPr lang="lv-LV" sz="1400" kern="1200" dirty="0">
              <a:solidFill>
                <a:srgbClr val="002060"/>
              </a:solidFill>
              <a:latin typeface="Verdana" panose="020B0604030504040204" pitchFamily="34" charset="0"/>
              <a:ea typeface="Verdana" panose="020B0604030504040204" pitchFamily="34" charset="0"/>
            </a:rPr>
            <a:t>projektā tiks īstenots sociāli atbildīgs iepirkums, pērkot ētiski ražotus produktus un pakalpojumus un izmantojot publiskās iepirkumu procedūras, lai radītu darbavietas, pienācīgus darba apstākļus, sekmētu sociālo un profesionālo </a:t>
          </a:r>
          <a:r>
            <a:rPr lang="lv-LV" sz="1400" kern="1200" dirty="0" err="1">
              <a:solidFill>
                <a:srgbClr val="002060"/>
              </a:solidFill>
              <a:latin typeface="Verdana" panose="020B0604030504040204" pitchFamily="34" charset="0"/>
              <a:ea typeface="Verdana" panose="020B0604030504040204" pitchFamily="34" charset="0"/>
            </a:rPr>
            <a:t>iekļautību</a:t>
          </a:r>
          <a:r>
            <a:rPr lang="lv-LV" sz="1400" kern="1200" dirty="0">
              <a:solidFill>
                <a:srgbClr val="002060"/>
              </a:solidFill>
              <a:latin typeface="Verdana" panose="020B0604030504040204" pitchFamily="34" charset="0"/>
              <a:ea typeface="Verdana" panose="020B0604030504040204" pitchFamily="34" charset="0"/>
            </a:rPr>
            <a:t>, nodrošinātu piekļūstamību pakalpojuma sniegšanas vietai/videi/objektam/pasākuma norises vietai, kā arī veicinātu labākus darba nosacījumus cilvēkiem ar invaliditāti un nelabvēlīgākā situācijā esošiem cilvēkiem. </a:t>
          </a:r>
          <a:r>
            <a:rPr lang="lv-LV" sz="1400" i="1" kern="1200" dirty="0">
              <a:solidFill>
                <a:srgbClr val="002060"/>
              </a:solidFill>
              <a:latin typeface="Verdana" panose="020B0604030504040204" pitchFamily="34" charset="0"/>
              <a:ea typeface="Verdana" panose="020B0604030504040204" pitchFamily="34" charset="0"/>
            </a:rPr>
            <a:t>Ja projektā tiek paredzēts īstenot sociāli atbildīgu iepirkumu, pamatojuma aprakstā ir jāsniedz informācija par to, kā ir identificēta ar sociālo atbildīgo publisko iepirkumu risināmā problēma, piemēram, iekļauj atsauces uz pašvaldības attīstības dokumentiem, pētījumiem, aptaujām u.tml. Jāsniedz identificētās problēmas apraksts un apraksts - kā projekts šo problēmu risinās</a:t>
          </a:r>
          <a:r>
            <a:rPr lang="lv-LV" sz="1400" kern="1200" dirty="0">
              <a:solidFill>
                <a:srgbClr val="002060"/>
              </a:solidFill>
              <a:latin typeface="Verdana" panose="020B0604030504040204" pitchFamily="34" charset="0"/>
              <a:ea typeface="Verdana" panose="020B0604030504040204" pitchFamily="34" charset="0"/>
            </a:rPr>
            <a:t>. </a:t>
          </a:r>
        </a:p>
        <a:p>
          <a:pPr marL="114300" lvl="1" indent="-114300" algn="l" defTabSz="622300">
            <a:lnSpc>
              <a:spcPct val="90000"/>
            </a:lnSpc>
            <a:spcBef>
              <a:spcPct val="0"/>
            </a:spcBef>
            <a:spcAft>
              <a:spcPct val="15000"/>
            </a:spcAft>
            <a:buChar char="•"/>
          </a:pPr>
          <a:endParaRPr lang="lv-LV" sz="1400" kern="1200" dirty="0">
            <a:solidFill>
              <a:srgbClr val="002060"/>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lv-LV" sz="1400" b="1" kern="1200" dirty="0">
              <a:solidFill>
                <a:schemeClr val="accent2"/>
              </a:solidFill>
              <a:latin typeface="Verdana" panose="020B0604030504040204" pitchFamily="34" charset="0"/>
              <a:ea typeface="Verdana" panose="020B0604030504040204" pitchFamily="34" charset="0"/>
            </a:rPr>
            <a:t>!</a:t>
          </a:r>
          <a:r>
            <a:rPr lang="lv-LV" sz="1400" kern="1200" dirty="0">
              <a:solidFill>
                <a:schemeClr val="accent2"/>
              </a:solidFill>
              <a:latin typeface="Verdana" panose="020B0604030504040204" pitchFamily="34" charset="0"/>
              <a:ea typeface="Verdana" panose="020B0604030504040204" pitchFamily="34" charset="0"/>
            </a:rPr>
            <a:t> Ja projekta ietvaros nav piemērojams sociāli atbildīgs iepirkums, tad, lai nodrošinātu minimālo prasību izpildi attiecībā uz 3 vispārīgajām darbībām, var iekļaut vairākas vispārīgas darbības no informācijas un publicitātes jomas vai projekta vadības un īstenošanas jomas, tā, lai kopsummā vispārējo darbību minimālais skaits būtu 3</a:t>
          </a:r>
        </a:p>
        <a:p>
          <a:pPr marL="114300" lvl="1" indent="-114300" algn="l" defTabSz="622300">
            <a:lnSpc>
              <a:spcPct val="90000"/>
            </a:lnSpc>
            <a:spcBef>
              <a:spcPct val="0"/>
            </a:spcBef>
            <a:spcAft>
              <a:spcPct val="15000"/>
            </a:spcAft>
            <a:buChar char="•"/>
          </a:pPr>
          <a:endParaRPr lang="lv-LV" sz="1400" kern="1200">
            <a:solidFill>
              <a:schemeClr val="accent2"/>
            </a:solidFill>
            <a:latin typeface="Verdana" panose="020B0604030504040204" pitchFamily="34" charset="0"/>
            <a:ea typeface="Verdana" panose="020B0604030504040204" pitchFamily="34" charset="0"/>
          </a:endParaRPr>
        </a:p>
        <a:p>
          <a:pPr marL="114300" lvl="1" indent="-114300" algn="l" defTabSz="622300">
            <a:lnSpc>
              <a:spcPct val="90000"/>
            </a:lnSpc>
            <a:spcBef>
              <a:spcPct val="0"/>
            </a:spcBef>
            <a:spcAft>
              <a:spcPct val="15000"/>
            </a:spcAft>
            <a:buChar char="•"/>
          </a:pPr>
          <a:r>
            <a:rPr lang="en-US" sz="1400" b="1" kern="1200">
              <a:solidFill>
                <a:schemeClr val="accent2"/>
              </a:solidFill>
              <a:latin typeface="Verdana" panose="020B0604030504040204" pitchFamily="34" charset="0"/>
              <a:ea typeface="Verdana" panose="020B0604030504040204" pitchFamily="34" charset="0"/>
            </a:rPr>
            <a:t>!</a:t>
          </a:r>
          <a:r>
            <a:rPr lang="en-US" sz="1400" kern="1200">
              <a:solidFill>
                <a:schemeClr val="accent2"/>
              </a:solidFill>
              <a:latin typeface="Verdana" panose="020B0604030504040204" pitchFamily="34" charset="0"/>
              <a:ea typeface="Verdana" panose="020B0604030504040204" pitchFamily="34" charset="0"/>
            </a:rPr>
            <a:t> </a:t>
          </a:r>
          <a:r>
            <a:rPr lang="lv-LV" sz="1400" kern="1200">
              <a:solidFill>
                <a:schemeClr val="accent2"/>
              </a:solidFill>
              <a:latin typeface="Verdana" panose="020B0604030504040204" pitchFamily="34" charset="0"/>
              <a:ea typeface="Verdana" panose="020B0604030504040204" pitchFamily="34" charset="0"/>
            </a:rPr>
            <a:t>Ja publiskā iepirkuma nolikumā tiek integrētas prasības nodrošināt vispārīgās un specifiskās HP darbības, tad iepirkums ir uzskatāms par sociāli atbildīgu iepirkumu</a:t>
          </a:r>
        </a:p>
        <a:p>
          <a:pPr marL="114300" lvl="1" indent="-114300" algn="l" defTabSz="622300">
            <a:lnSpc>
              <a:spcPct val="90000"/>
            </a:lnSpc>
            <a:spcBef>
              <a:spcPct val="0"/>
            </a:spcBef>
            <a:spcAft>
              <a:spcPct val="15000"/>
            </a:spcAft>
            <a:buChar char="•"/>
          </a:pPr>
          <a:endParaRPr lang="lv-LV" sz="1400" kern="1200">
            <a:solidFill>
              <a:srgbClr val="002060"/>
            </a:solidFill>
            <a:latin typeface="Verdana" panose="020B0604030504040204" pitchFamily="34" charset="0"/>
            <a:ea typeface="Verdana" panose="020B0604030504040204" pitchFamily="34" charset="0"/>
          </a:endParaRPr>
        </a:p>
      </dsp:txBody>
      <dsp:txXfrm rot="-5400000">
        <a:off x="2133209" y="220030"/>
        <a:ext cx="8426278" cy="4060504"/>
      </dsp:txXfrm>
    </dsp:sp>
    <dsp:sp modelId="{9E6DA91D-6418-425C-B210-0036F83CD5C5}">
      <dsp:nvSpPr>
        <dsp:cNvPr id="0" name=""/>
        <dsp:cNvSpPr/>
      </dsp:nvSpPr>
      <dsp:spPr>
        <a:xfrm>
          <a:off x="607" y="366989"/>
          <a:ext cx="2132602" cy="376658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err="1">
              <a:solidFill>
                <a:srgbClr val="002060"/>
              </a:solidFill>
              <a:latin typeface="Verdana" panose="020B0604030504040204" pitchFamily="34" charset="0"/>
              <a:ea typeface="Verdana" panose="020B0604030504040204" pitchFamily="34" charset="0"/>
            </a:rPr>
            <a:t>Publiskie</a:t>
          </a:r>
          <a:r>
            <a:rPr lang="en-US" sz="2000" b="1" kern="1200">
              <a:solidFill>
                <a:srgbClr val="002060"/>
              </a:solidFill>
              <a:latin typeface="Verdana" panose="020B0604030504040204" pitchFamily="34" charset="0"/>
              <a:ea typeface="Verdana" panose="020B0604030504040204" pitchFamily="34" charset="0"/>
            </a:rPr>
            <a:t> </a:t>
          </a:r>
          <a:r>
            <a:rPr lang="en-US" sz="2000" b="1" kern="1200" err="1">
              <a:solidFill>
                <a:srgbClr val="002060"/>
              </a:solidFill>
              <a:latin typeface="Verdana" panose="020B0604030504040204" pitchFamily="34" charset="0"/>
              <a:ea typeface="Verdana" panose="020B0604030504040204" pitchFamily="34" charset="0"/>
            </a:rPr>
            <a:t>iepirkumi</a:t>
          </a:r>
          <a:endParaRPr lang="lv-LV" sz="2000" b="1" kern="1200">
            <a:solidFill>
              <a:srgbClr val="002060"/>
            </a:solidFill>
            <a:latin typeface="Verdana" panose="020B0604030504040204" pitchFamily="34" charset="0"/>
            <a:ea typeface="Verdana" panose="020B0604030504040204" pitchFamily="34" charset="0"/>
          </a:endParaRPr>
        </a:p>
      </dsp:txBody>
      <dsp:txXfrm>
        <a:off x="104712" y="471094"/>
        <a:ext cx="1924392" cy="3558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CDD88-320E-4951-98AC-58F208AB36F3}">
      <dsp:nvSpPr>
        <dsp:cNvPr id="0" name=""/>
        <dsp:cNvSpPr/>
      </dsp:nvSpPr>
      <dsp:spPr>
        <a:xfrm>
          <a:off x="516613" y="0"/>
          <a:ext cx="3415055" cy="34937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42788-B930-4D2C-8DB8-E78E9854F2A9}">
      <dsp:nvSpPr>
        <dsp:cNvPr id="0" name=""/>
        <dsp:cNvSpPr/>
      </dsp:nvSpPr>
      <dsp:spPr>
        <a:xfrm>
          <a:off x="1025645" y="1157313"/>
          <a:ext cx="1133295" cy="1288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a:latin typeface="Verdana" panose="020B0604030504040204" pitchFamily="34" charset="0"/>
              <a:ea typeface="Verdana" panose="020B0604030504040204" pitchFamily="34" charset="0"/>
            </a:rPr>
            <a:t>atbilstības kritēriji</a:t>
          </a:r>
          <a:endParaRPr lang="lv-LV" sz="1400" kern="1200" noProof="0">
            <a:latin typeface="Verdana" panose="020B0604030504040204" pitchFamily="34" charset="0"/>
            <a:ea typeface="Verdana" panose="020B0604030504040204" pitchFamily="34" charset="0"/>
          </a:endParaRPr>
        </a:p>
      </dsp:txBody>
      <dsp:txXfrm>
        <a:off x="1080968" y="1212636"/>
        <a:ext cx="1022649" cy="1177699"/>
      </dsp:txXfrm>
    </dsp:sp>
    <dsp:sp modelId="{7128B08E-DFFF-4FA8-99C5-71B476E37D83}">
      <dsp:nvSpPr>
        <dsp:cNvPr id="0" name=""/>
        <dsp:cNvSpPr/>
      </dsp:nvSpPr>
      <dsp:spPr>
        <a:xfrm>
          <a:off x="2233456" y="1171079"/>
          <a:ext cx="1170458" cy="1279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0" i="0" kern="1200" noProof="0">
              <a:latin typeface="Verdana" panose="020B0604030504040204" pitchFamily="34" charset="0"/>
              <a:ea typeface="Verdana" panose="020B0604030504040204" pitchFamily="34" charset="0"/>
            </a:rPr>
            <a:t>kvalitātes kritēriji</a:t>
          </a:r>
          <a:endParaRPr lang="lv-LV" sz="1400" kern="1200" noProof="0">
            <a:latin typeface="Verdana" panose="020B0604030504040204" pitchFamily="34" charset="0"/>
            <a:ea typeface="Verdana" panose="020B0604030504040204" pitchFamily="34" charset="0"/>
          </a:endParaRPr>
        </a:p>
      </dsp:txBody>
      <dsp:txXfrm>
        <a:off x="2290593" y="1228216"/>
        <a:ext cx="1056184" cy="11655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9:24:53.297"/>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6F7361-4172-92F7-7AE2-830588DB18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A18D2959-39E0-529A-5B16-44847B6A4FB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11F44B33-4E3E-4292-BD06-8DFB2EA5B528}" type="datetimeFigureOut">
              <a:rPr lang="lv-LV"/>
              <a:pPr>
                <a:defRPr/>
              </a:pPr>
              <a:t>27.03.2024</a:t>
            </a:fld>
            <a:endParaRPr lang="lv-LV"/>
          </a:p>
        </p:txBody>
      </p:sp>
      <p:sp>
        <p:nvSpPr>
          <p:cNvPr id="4" name="Slide Image Placeholder 3">
            <a:extLst>
              <a:ext uri="{FF2B5EF4-FFF2-40B4-BE49-F238E27FC236}">
                <a16:creationId xmlns:a16="http://schemas.microsoft.com/office/drawing/2014/main" id="{F65126AD-99F2-E441-FB03-6E4C3A48C94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C0BB255F-2CC3-2A16-4BC7-BE9E60B0C50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FEFF8E60-4BC9-25F4-868A-3460ECB0A5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420CF571-CE37-01A1-9842-69A87A7BA76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5204C27-667F-45DF-9ECE-F2858BB85E3D}"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4</a:t>
            </a:fld>
            <a:endParaRPr lang="lv-LV" altLang="lv-LV"/>
          </a:p>
        </p:txBody>
      </p:sp>
    </p:spTree>
    <p:extLst>
      <p:ext uri="{BB962C8B-B14F-4D97-AF65-F5344CB8AC3E}">
        <p14:creationId xmlns:p14="http://schemas.microsoft.com/office/powerpoint/2010/main" val="338603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6.Izmaksu </a:t>
            </a:r>
            <a:r>
              <a:rPr lang="en-US" dirty="0" err="1"/>
              <a:t>pozīcija</a:t>
            </a:r>
            <a:r>
              <a:rPr lang="en-US" dirty="0"/>
              <a:t> </a:t>
            </a:r>
            <a:r>
              <a:rPr lang="en-US" dirty="0" err="1"/>
              <a:t>ir</a:t>
            </a:r>
            <a:r>
              <a:rPr lang="en-US" dirty="0"/>
              <a:t> </a:t>
            </a:r>
            <a:r>
              <a:rPr lang="en-US" dirty="0" err="1"/>
              <a:t>izmaksas</a:t>
            </a:r>
            <a:r>
              <a:rPr lang="en-US" dirty="0"/>
              <a:t>, kas </a:t>
            </a:r>
            <a:r>
              <a:rPr lang="en-US" dirty="0" err="1"/>
              <a:t>saistītas</a:t>
            </a:r>
            <a:r>
              <a:rPr lang="en-US" dirty="0"/>
              <a:t> </a:t>
            </a:r>
            <a:r>
              <a:rPr lang="en-US" dirty="0" err="1"/>
              <a:t>ar</a:t>
            </a:r>
            <a:r>
              <a:rPr lang="en-US" dirty="0"/>
              <a:t> </a:t>
            </a:r>
            <a:r>
              <a:rPr lang="en-US" dirty="0" err="1"/>
              <a:t>transportlīdzekļa</a:t>
            </a:r>
            <a:r>
              <a:rPr lang="en-US" dirty="0"/>
              <a:t> </a:t>
            </a:r>
            <a:r>
              <a:rPr lang="en-US" dirty="0" err="1"/>
              <a:t>iegādi</a:t>
            </a:r>
            <a:r>
              <a:rPr lang="en-US" dirty="0"/>
              <a:t>.</a:t>
            </a:r>
          </a:p>
          <a:p>
            <a:r>
              <a:rPr lang="en-US" dirty="0"/>
              <a:t>7.Izmaksu </a:t>
            </a:r>
            <a:r>
              <a:rPr lang="en-US" dirty="0" err="1"/>
              <a:t>pozīcija</a:t>
            </a:r>
            <a:r>
              <a:rPr lang="en-US" dirty="0"/>
              <a:t> </a:t>
            </a:r>
            <a:r>
              <a:rPr lang="en-US" dirty="0" err="1"/>
              <a:t>ir</a:t>
            </a:r>
            <a:r>
              <a:rPr lang="en-US" dirty="0"/>
              <a:t> </a:t>
            </a:r>
            <a:r>
              <a:rPr lang="en-US" dirty="0" err="1"/>
              <a:t>saistīta</a:t>
            </a:r>
            <a:r>
              <a:rPr lang="en-US" dirty="0"/>
              <a:t> </a:t>
            </a:r>
            <a:r>
              <a:rPr lang="en-US" dirty="0" err="1"/>
              <a:t>ar</a:t>
            </a:r>
            <a:r>
              <a:rPr lang="en-US" dirty="0"/>
              <a:t> </a:t>
            </a:r>
            <a:r>
              <a:rPr lang="en-US" dirty="0" err="1"/>
              <a:t>būvdarbiem</a:t>
            </a:r>
            <a:r>
              <a:rPr lang="en-US" dirty="0"/>
              <a:t>, ja </a:t>
            </a:r>
            <a:r>
              <a:rPr lang="en-US" dirty="0" err="1"/>
              <a:t>nebūvē</a:t>
            </a:r>
            <a:r>
              <a:rPr lang="en-US" dirty="0"/>
              <a:t> </a:t>
            </a:r>
            <a:r>
              <a:rPr lang="en-US" dirty="0" err="1"/>
              <a:t>stacionāru</a:t>
            </a:r>
            <a:r>
              <a:rPr lang="en-US" dirty="0"/>
              <a:t> </a:t>
            </a:r>
            <a:r>
              <a:rPr lang="en-US" dirty="0" err="1"/>
              <a:t>uzlādes</a:t>
            </a:r>
            <a:r>
              <a:rPr lang="en-US" dirty="0"/>
              <a:t> </a:t>
            </a:r>
            <a:r>
              <a:rPr lang="en-US" dirty="0" err="1"/>
              <a:t>staciju</a:t>
            </a:r>
            <a:r>
              <a:rPr lang="en-US" dirty="0"/>
              <a:t>, 7.izmaksu </a:t>
            </a:r>
            <a:r>
              <a:rPr lang="en-US" dirty="0" err="1"/>
              <a:t>pozīcijā</a:t>
            </a:r>
            <a:r>
              <a:rPr lang="en-US" dirty="0"/>
              <a:t> </a:t>
            </a:r>
            <a:r>
              <a:rPr lang="en-US" dirty="0" err="1"/>
              <a:t>neplāno</a:t>
            </a:r>
            <a:r>
              <a:rPr lang="en-US" dirty="0"/>
              <a:t> </a:t>
            </a:r>
            <a:r>
              <a:rPr lang="en-US" dirty="0" err="1"/>
              <a:t>izmaksas</a:t>
            </a:r>
            <a:r>
              <a:rPr lang="en-US" dirty="0"/>
              <a:t>. </a:t>
            </a:r>
            <a:r>
              <a:rPr lang="en-US" dirty="0" err="1"/>
              <a:t>Mobilā</a:t>
            </a:r>
            <a:r>
              <a:rPr lang="en-US" dirty="0"/>
              <a:t>/</a:t>
            </a:r>
            <a:r>
              <a:rPr lang="en-US" dirty="0" err="1"/>
              <a:t>pārvietojamās</a:t>
            </a:r>
            <a:r>
              <a:rPr lang="en-US" dirty="0"/>
              <a:t> </a:t>
            </a:r>
            <a:r>
              <a:rPr lang="en-US" dirty="0" err="1"/>
              <a:t>uzlādes</a:t>
            </a:r>
            <a:r>
              <a:rPr lang="en-US" dirty="0"/>
              <a:t> </a:t>
            </a:r>
            <a:r>
              <a:rPr lang="en-US" dirty="0" err="1"/>
              <a:t>stacijas</a:t>
            </a:r>
            <a:r>
              <a:rPr lang="en-US" dirty="0"/>
              <a:t> </a:t>
            </a:r>
            <a:r>
              <a:rPr lang="en-US" dirty="0" err="1"/>
              <a:t>izmaksas</a:t>
            </a:r>
            <a:r>
              <a:rPr lang="en-US" dirty="0"/>
              <a:t> </a:t>
            </a:r>
            <a:r>
              <a:rPr lang="en-US" dirty="0" err="1"/>
              <a:t>ir</a:t>
            </a:r>
            <a:r>
              <a:rPr lang="en-US" dirty="0"/>
              <a:t> 6.2.5.izmaksu </a:t>
            </a:r>
            <a:r>
              <a:rPr lang="en-US" dirty="0" err="1"/>
              <a:t>pozīcijā</a:t>
            </a:r>
            <a:endParaRPr lang="en-US" dirty="0"/>
          </a:p>
          <a:p>
            <a:r>
              <a:rPr lang="en-US" dirty="0"/>
              <a:t>10.Izmaksu </a:t>
            </a:r>
            <a:r>
              <a:rPr lang="en-US" dirty="0" err="1"/>
              <a:t>pozīcija</a:t>
            </a:r>
            <a:r>
              <a:rPr lang="en-US" dirty="0"/>
              <a:t> </a:t>
            </a:r>
            <a:r>
              <a:rPr lang="en-US" dirty="0" err="1"/>
              <a:t>ir</a:t>
            </a:r>
            <a:r>
              <a:rPr lang="en-US" dirty="0"/>
              <a:t> </a:t>
            </a:r>
            <a:r>
              <a:rPr lang="en-US" dirty="0" err="1"/>
              <a:t>izmaksas</a:t>
            </a:r>
            <a:r>
              <a:rPr lang="en-US" dirty="0"/>
              <a:t> par Projekta </a:t>
            </a:r>
            <a:r>
              <a:rPr lang="en-US" dirty="0" err="1"/>
              <a:t>publicitāti</a:t>
            </a:r>
            <a:r>
              <a:rPr lang="en-US" dirty="0"/>
              <a:t> – </a:t>
            </a:r>
            <a:r>
              <a:rPr lang="en-US" dirty="0" err="1"/>
              <a:t>plāksne</a:t>
            </a:r>
            <a:r>
              <a:rPr lang="en-US" dirty="0"/>
              <a:t> vai </a:t>
            </a:r>
            <a:r>
              <a:rPr lang="en-US" dirty="0" err="1"/>
              <a:t>stends</a:t>
            </a:r>
            <a:endParaRPr lang="en-US" dirty="0"/>
          </a:p>
          <a:p>
            <a:r>
              <a:rPr lang="en-US" dirty="0"/>
              <a:t>11.Izmaksu </a:t>
            </a:r>
            <a:r>
              <a:rPr lang="en-US" dirty="0" err="1"/>
              <a:t>pozīcija</a:t>
            </a:r>
            <a:r>
              <a:rPr lang="en-US" dirty="0"/>
              <a:t> – Projekta </a:t>
            </a:r>
            <a:r>
              <a:rPr lang="en-US" dirty="0" err="1"/>
              <a:t>pamatojošā</a:t>
            </a:r>
            <a:r>
              <a:rPr lang="en-US" dirty="0"/>
              <a:t> </a:t>
            </a:r>
            <a:r>
              <a:rPr lang="en-US" dirty="0" err="1"/>
              <a:t>dokumentācija</a:t>
            </a:r>
            <a:r>
              <a:rPr lang="en-US" dirty="0"/>
              <a:t> – </a:t>
            </a:r>
            <a:r>
              <a:rPr lang="en-US" dirty="0" err="1"/>
              <a:t>tehniskā</a:t>
            </a:r>
            <a:r>
              <a:rPr lang="en-US" dirty="0"/>
              <a:t> </a:t>
            </a:r>
            <a:r>
              <a:rPr lang="en-US" dirty="0" err="1"/>
              <a:t>specifikācija</a:t>
            </a:r>
            <a:r>
              <a:rPr lang="en-US" dirty="0"/>
              <a:t> </a:t>
            </a:r>
            <a:r>
              <a:rPr lang="en-US" dirty="0" err="1"/>
              <a:t>u.c.</a:t>
            </a:r>
            <a:endParaRPr lang="en-US" dirty="0"/>
          </a:p>
          <a:p>
            <a:r>
              <a:rPr lang="en-US" dirty="0"/>
              <a:t>2. un 1.izmaksu </a:t>
            </a:r>
            <a:r>
              <a:rPr lang="en-US" dirty="0" err="1"/>
              <a:t>pozīcija</a:t>
            </a:r>
            <a:r>
              <a:rPr lang="en-US" dirty="0"/>
              <a:t> </a:t>
            </a:r>
            <a:r>
              <a:rPr lang="en-US" dirty="0" err="1"/>
              <a:t>ir</a:t>
            </a:r>
            <a:r>
              <a:rPr lang="en-US" dirty="0"/>
              <a:t> Projekta </a:t>
            </a:r>
            <a:r>
              <a:rPr lang="en-US" dirty="0" err="1"/>
              <a:t>vadības</a:t>
            </a:r>
            <a:r>
              <a:rPr lang="en-US" dirty="0"/>
              <a:t> </a:t>
            </a:r>
            <a:r>
              <a:rPr lang="en-US" dirty="0" err="1"/>
              <a:t>personāla</a:t>
            </a:r>
            <a:r>
              <a:rPr lang="en-US" dirty="0"/>
              <a:t> </a:t>
            </a:r>
            <a:r>
              <a:rPr lang="en-US" dirty="0" err="1"/>
              <a:t>izmaksas</a:t>
            </a:r>
            <a:r>
              <a:rPr lang="en-US" dirty="0"/>
              <a:t> – nav </a:t>
            </a:r>
            <a:r>
              <a:rPr lang="en-US" dirty="0" err="1"/>
              <a:t>jāpamato</a:t>
            </a:r>
            <a:r>
              <a:rPr lang="en-US" dirty="0"/>
              <a:t> – </a:t>
            </a:r>
            <a:r>
              <a:rPr lang="en-US" dirty="0" err="1"/>
              <a:t>vienotā</a:t>
            </a:r>
            <a:r>
              <a:rPr lang="en-US" dirty="0"/>
              <a:t> </a:t>
            </a:r>
            <a:r>
              <a:rPr lang="en-US" dirty="0" err="1"/>
              <a:t>likme</a:t>
            </a:r>
            <a:r>
              <a:rPr lang="en-US" dirty="0"/>
              <a:t> 3% + 15% </a:t>
            </a:r>
            <a:r>
              <a:rPr lang="en-US" dirty="0" err="1"/>
              <a:t>netiešās</a:t>
            </a:r>
            <a:r>
              <a:rPr lang="en-US" dirty="0"/>
              <a:t>.</a:t>
            </a:r>
          </a:p>
          <a:p>
            <a:endParaRPr lang="en-US" dirty="0"/>
          </a:p>
          <a:p>
            <a:r>
              <a:rPr lang="en-US" dirty="0" err="1"/>
              <a:t>Kā</a:t>
            </a:r>
            <a:r>
              <a:rPr lang="en-US" dirty="0"/>
              <a:t> </a:t>
            </a:r>
            <a:r>
              <a:rPr lang="en-US" dirty="0" err="1"/>
              <a:t>noteikt</a:t>
            </a:r>
            <a:r>
              <a:rPr lang="en-US" dirty="0"/>
              <a:t> </a:t>
            </a:r>
            <a:r>
              <a:rPr lang="en-US" dirty="0" err="1"/>
              <a:t>maksimālās</a:t>
            </a:r>
            <a:r>
              <a:rPr lang="en-US" dirty="0"/>
              <a:t> Projekta </a:t>
            </a:r>
            <a:r>
              <a:rPr lang="en-US" dirty="0" err="1"/>
              <a:t>izmaksas</a:t>
            </a:r>
            <a:r>
              <a:rPr lang="en-US" dirty="0"/>
              <a:t>:</a:t>
            </a:r>
          </a:p>
          <a:p>
            <a:pPr marL="228600" indent="-228600">
              <a:buAutoNum type="arabicPeriod"/>
            </a:pPr>
            <a:r>
              <a:rPr lang="en-US" dirty="0" err="1"/>
              <a:t>Pasažieru</a:t>
            </a:r>
            <a:r>
              <a:rPr lang="en-US" dirty="0"/>
              <a:t> </a:t>
            </a:r>
            <a:r>
              <a:rPr lang="en-US" dirty="0" err="1"/>
              <a:t>skaits</a:t>
            </a:r>
            <a:r>
              <a:rPr lang="en-US" dirty="0"/>
              <a:t> </a:t>
            </a:r>
            <a:r>
              <a:rPr lang="en-US" dirty="0" err="1"/>
              <a:t>gadā</a:t>
            </a:r>
            <a:r>
              <a:rPr lang="en-US" dirty="0"/>
              <a:t> – </a:t>
            </a:r>
            <a:r>
              <a:rPr lang="en-US" b="1" dirty="0"/>
              <a:t>18 500</a:t>
            </a:r>
          </a:p>
          <a:p>
            <a:pPr marL="228600" indent="-228600">
              <a:buAutoNum type="arabicPeriod"/>
            </a:pPr>
            <a:r>
              <a:rPr lang="en-US" dirty="0"/>
              <a:t>18 500 x 65 euro = 1 202 500 (</a:t>
            </a:r>
            <a:r>
              <a:rPr lang="en-US" dirty="0" err="1"/>
              <a:t>Taisnīgas</a:t>
            </a:r>
            <a:r>
              <a:rPr lang="en-US" dirty="0"/>
              <a:t> </a:t>
            </a:r>
            <a:r>
              <a:rPr lang="en-US" dirty="0" err="1"/>
              <a:t>pārkārtošanās</a:t>
            </a:r>
            <a:r>
              <a:rPr lang="en-US" dirty="0"/>
              <a:t> </a:t>
            </a:r>
            <a:r>
              <a:rPr lang="en-US" dirty="0" err="1"/>
              <a:t>fonda</a:t>
            </a:r>
            <a:r>
              <a:rPr lang="en-US" dirty="0"/>
              <a:t> </a:t>
            </a:r>
            <a:r>
              <a:rPr lang="en-US" dirty="0" err="1"/>
              <a:t>finansējums</a:t>
            </a:r>
            <a:r>
              <a:rPr lang="en-US" dirty="0"/>
              <a:t>)</a:t>
            </a:r>
          </a:p>
          <a:p>
            <a:pPr marL="228600" indent="-228600">
              <a:buAutoNum type="arabicPeriod"/>
            </a:pPr>
            <a:r>
              <a:rPr lang="en-US" dirty="0" err="1"/>
              <a:t>Pašvaldības</a:t>
            </a:r>
            <a:r>
              <a:rPr lang="en-US" dirty="0"/>
              <a:t> </a:t>
            </a:r>
            <a:r>
              <a:rPr lang="en-US" dirty="0" err="1"/>
              <a:t>līdzfinansējums</a:t>
            </a:r>
            <a:r>
              <a:rPr lang="en-US" dirty="0"/>
              <a:t> + min.15% = </a:t>
            </a:r>
            <a:r>
              <a:rPr lang="en-US" b="1" dirty="0"/>
              <a:t>1 414 705,88 </a:t>
            </a:r>
            <a:r>
              <a:rPr lang="en-US" dirty="0"/>
              <a:t>euro (Projekta </a:t>
            </a:r>
            <a:r>
              <a:rPr lang="en-US" dirty="0" err="1"/>
              <a:t>kopējās</a:t>
            </a:r>
            <a:r>
              <a:rPr lang="en-US" dirty="0"/>
              <a:t> </a:t>
            </a:r>
            <a:r>
              <a:rPr lang="en-US" dirty="0" err="1"/>
              <a:t>izmaksas</a:t>
            </a:r>
            <a:r>
              <a:rPr lang="en-US" dirty="0"/>
              <a:t>)</a:t>
            </a:r>
          </a:p>
          <a:p>
            <a:pPr marL="228600" indent="-228600">
              <a:buAutoNum type="arabicPeriod"/>
            </a:pPr>
            <a:r>
              <a:rPr lang="en-US" dirty="0" err="1"/>
              <a:t>Ierobežojumi</a:t>
            </a:r>
            <a:r>
              <a:rPr lang="en-US" dirty="0"/>
              <a:t>:</a:t>
            </a:r>
          </a:p>
          <a:p>
            <a:pPr marL="639763" lvl="1" indent="-171450">
              <a:buFont typeface="Arial" panose="020B0604020202020204" pitchFamily="34" charset="0"/>
              <a:buChar char="•"/>
            </a:pPr>
            <a:r>
              <a:rPr lang="en-US" dirty="0"/>
              <a:t>M1 un M2 – TPF 300 000 euro, M3 – TPF 557 350 euro (</a:t>
            </a:r>
            <a:r>
              <a:rPr lang="en-US" dirty="0" err="1"/>
              <a:t>kopējās</a:t>
            </a:r>
            <a:r>
              <a:rPr lang="en-US" dirty="0"/>
              <a:t> </a:t>
            </a:r>
            <a:r>
              <a:rPr lang="en-US" dirty="0" err="1"/>
              <a:t>izmaksas</a:t>
            </a:r>
            <a:r>
              <a:rPr lang="en-US" dirty="0"/>
              <a:t> – 352 941,17 euro un 655 705,88 euro), bez </a:t>
            </a:r>
            <a:r>
              <a:rPr lang="en-US" dirty="0" err="1"/>
              <a:t>uzlādes</a:t>
            </a:r>
            <a:r>
              <a:rPr lang="en-US" dirty="0"/>
              <a:t> </a:t>
            </a:r>
            <a:r>
              <a:rPr lang="en-US" dirty="0" err="1"/>
              <a:t>stacijas</a:t>
            </a:r>
            <a:r>
              <a:rPr lang="en-US" dirty="0"/>
              <a:t>.</a:t>
            </a:r>
          </a:p>
          <a:p>
            <a:pPr marL="639763" lvl="1" indent="-171450">
              <a:buFont typeface="Arial" panose="020B0604020202020204" pitchFamily="34" charset="0"/>
              <a:buChar char="•"/>
            </a:pPr>
            <a:r>
              <a:rPr lang="en-US" dirty="0"/>
              <a:t>3 </a:t>
            </a:r>
            <a:r>
              <a:rPr lang="en-US" dirty="0" err="1"/>
              <a:t>milj</a:t>
            </a:r>
            <a:r>
              <a:rPr lang="en-US" dirty="0"/>
              <a:t>. (TPF) + 15% = 3 529 411,76</a:t>
            </a:r>
            <a:endParaRPr lang="lv-LV" dirty="0"/>
          </a:p>
        </p:txBody>
      </p:sp>
      <p:sp>
        <p:nvSpPr>
          <p:cNvPr id="4" name="Slaida numura vietturis 3"/>
          <p:cNvSpPr>
            <a:spLocks noGrp="1"/>
          </p:cNvSpPr>
          <p:nvPr>
            <p:ph type="sldNum" sz="quarter" idx="5"/>
          </p:nvPr>
        </p:nvSpPr>
        <p:spPr/>
        <p:txBody>
          <a:bodyPr/>
          <a:lstStyle/>
          <a:p>
            <a:pPr>
              <a:defRPr/>
            </a:pPr>
            <a:fld id="{65204C27-667F-45DF-9ECE-F2858BB85E3D}" type="slidenum">
              <a:rPr lang="lv-LV" altLang="lv-LV" smtClean="0"/>
              <a:pPr>
                <a:defRPr/>
              </a:pPr>
              <a:t>21</a:t>
            </a:fld>
            <a:endParaRPr lang="lv-LV" altLang="lv-LV"/>
          </a:p>
        </p:txBody>
      </p:sp>
    </p:spTree>
    <p:extLst>
      <p:ext uri="{BB962C8B-B14F-4D97-AF65-F5344CB8AC3E}">
        <p14:creationId xmlns:p14="http://schemas.microsoft.com/office/powerpoint/2010/main" val="412077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fontAlgn="base">
              <a:spcAft>
                <a:spcPts val="600"/>
              </a:spcAft>
            </a:pPr>
            <a:r>
              <a:rPr lang="lv-LV" sz="1800" dirty="0">
                <a:solidFill>
                  <a:srgbClr val="000000"/>
                </a:solidFill>
                <a:effectLst/>
                <a:latin typeface="Times New Roman" panose="02020603050405020304" pitchFamily="18" charset="0"/>
                <a:ea typeface="Yu Gothic Light" panose="020B0300000000000000" pitchFamily="34" charset="-128"/>
              </a:rPr>
              <a:t>Apliecinu, ka projekta iesnieguma iesniegšanas brīdī: </a:t>
            </a:r>
            <a:endParaRPr lang="lv-LV"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tabLst>
                <a:tab pos="457200" algn="l"/>
              </a:tabLst>
            </a:pPr>
            <a:r>
              <a:rPr lang="lv-LV" sz="1800" dirty="0">
                <a:solidFill>
                  <a:srgbClr val="000000"/>
                </a:solidFill>
                <a:effectLst/>
                <a:latin typeface="Times New Roman" panose="02020603050405020304" pitchFamily="18" charset="0"/>
                <a:ea typeface="Yu Gothic Light" panose="020B0300000000000000" pitchFamily="34" charset="-128"/>
              </a:rPr>
              <a:t>esmu informēts(-a) par Regulas Nr. 2018/1046, direktīvas Nr. 2014/24/ES, likuma “Par interešu konflikta novēršanu valsts amatpersonu darbībā” un Eiropas Komisijas paziņojuma Nr. C/2021/2119 par interešu konfliktu prasībām un apņemos tās ievērot; </a:t>
            </a:r>
            <a:endParaRPr lang="lv-LV"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Font typeface="+mj-lt"/>
              <a:buAutoNum type="arabicPeriod" startAt="2"/>
              <a:tabLst>
                <a:tab pos="457200" algn="l"/>
              </a:tabLst>
            </a:pPr>
            <a:r>
              <a:rPr lang="lv-LV" sz="1800" dirty="0">
                <a:solidFill>
                  <a:srgbClr val="000000"/>
                </a:solidFill>
                <a:effectLst/>
                <a:latin typeface="Times New Roman" panose="02020603050405020304" pitchFamily="18" charset="0"/>
                <a:ea typeface="Yu Gothic Light" panose="020B0300000000000000" pitchFamily="34" charset="-128"/>
              </a:rPr>
              <a:t>projekta iesniedzēja iestādē ir izveidota iekšējās kontroles sistēma korupcijas un interešu konflikta riska novēršanai publiskas personas institūcijā atbilstoši Ministru kabineta 2017. gada 17. oktobra noteikumu Nr. 630 prasībām, kura sevī ietver: </a:t>
            </a:r>
            <a:endParaRPr lang="lv-LV"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Font typeface="+mj-lt"/>
              <a:buAutoNum type="alphaLcParenR"/>
            </a:pPr>
            <a:r>
              <a:rPr lang="lv-LV" sz="1800" dirty="0">
                <a:solidFill>
                  <a:srgbClr val="000000"/>
                </a:solidFill>
                <a:effectLst/>
                <a:latin typeface="Times New Roman" panose="02020603050405020304" pitchFamily="18" charset="0"/>
                <a:ea typeface="Yu Gothic Light" panose="020B0300000000000000" pitchFamily="34" charset="-128"/>
              </a:rPr>
              <a:t>preventīvus pasākumus un konstatēšanas pasākumus interešu konflikta riska kontrolei, tai skaitā paziņošanas procedūru, labošanas pasākumus; </a:t>
            </a:r>
            <a:endParaRPr lang="lv-LV"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Font typeface="+mj-lt"/>
              <a:buAutoNum type="alphaLcParenR"/>
            </a:pPr>
            <a:r>
              <a:rPr lang="lv-LV" sz="1800" dirty="0">
                <a:solidFill>
                  <a:srgbClr val="000000"/>
                </a:solidFill>
                <a:effectLst/>
                <a:latin typeface="Times New Roman" panose="02020603050405020304" pitchFamily="18" charset="0"/>
                <a:ea typeface="Yu Gothic Light" panose="020B0300000000000000" pitchFamily="34" charset="-128"/>
              </a:rPr>
              <a:t>pasākumus aizliegtās vienošanās riska kontrolei; </a:t>
            </a:r>
            <a:endParaRPr lang="lv-LV"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Font typeface="+mj-lt"/>
              <a:buAutoNum type="arabicPeriod" startAt="3"/>
            </a:pPr>
            <a:r>
              <a:rPr lang="lv-LV" sz="1800" dirty="0">
                <a:solidFill>
                  <a:srgbClr val="000000"/>
                </a:solidFill>
                <a:effectLst/>
                <a:latin typeface="Times New Roman" panose="02020603050405020304" pitchFamily="18" charset="0"/>
                <a:ea typeface="Yu Gothic Light" panose="020B0300000000000000" pitchFamily="34" charset="-128"/>
              </a:rPr>
              <a:t>projekta iesniedzēja iestādē ir ieviests ētikas kodekss un procedūras disciplināratbildības piemērošanai; </a:t>
            </a:r>
            <a:endParaRPr lang="lv-LV"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Font typeface="+mj-lt"/>
              <a:buAutoNum type="arabicPeriod" startAt="4"/>
            </a:pPr>
            <a:r>
              <a:rPr lang="lv-LV" sz="1800" dirty="0">
                <a:solidFill>
                  <a:srgbClr val="000000"/>
                </a:solidFill>
                <a:effectLst/>
                <a:latin typeface="Times New Roman" panose="02020603050405020304" pitchFamily="18" charset="0"/>
                <a:ea typeface="Yu Gothic Light" panose="020B0300000000000000" pitchFamily="34" charset="-128"/>
              </a:rPr>
              <a:t>projekta iesniedzēja iestādē ir izveidots ziņošanas mehānisms kompetentajām iestādēm par potenciālu administratīvu/kriminālatbildību; </a:t>
            </a:r>
            <a:endParaRPr lang="lv-LV" sz="1800" dirty="0">
              <a:effectLst/>
              <a:latin typeface="Times New Roman" panose="02020603050405020304" pitchFamily="18" charset="0"/>
              <a:ea typeface="Times New Roman" panose="02020603050405020304" pitchFamily="18" charset="0"/>
            </a:endParaRPr>
          </a:p>
          <a:p>
            <a:pPr marL="342900" lvl="0" indent="-342900" algn="just" fontAlgn="base">
              <a:spcAft>
                <a:spcPts val="600"/>
              </a:spcAft>
              <a:buFont typeface="+mj-lt"/>
              <a:buAutoNum type="arabicPeriod" startAt="5"/>
            </a:pPr>
            <a:r>
              <a:rPr lang="lv-LV" sz="1800" dirty="0">
                <a:solidFill>
                  <a:srgbClr val="000000"/>
                </a:solidFill>
                <a:effectLst/>
                <a:latin typeface="Times New Roman" panose="02020603050405020304" pitchFamily="18" charset="0"/>
                <a:ea typeface="Yu Gothic Light" panose="020B0300000000000000" pitchFamily="34" charset="-128"/>
              </a:rPr>
              <a:t>projekta iesniedzēja iestādē ir izveidota trauksmes celšanas sistēma. </a:t>
            </a:r>
            <a:endParaRPr lang="en-US" sz="1800" dirty="0">
              <a:solidFill>
                <a:srgbClr val="000000"/>
              </a:solidFill>
              <a:effectLst/>
              <a:latin typeface="Times New Roman" panose="02020603050405020304" pitchFamily="18" charset="0"/>
              <a:ea typeface="Yu Gothic Light" panose="020B0300000000000000" pitchFamily="34" charset="-128"/>
            </a:endParaRPr>
          </a:p>
          <a:p>
            <a:pPr marL="0" lvl="0" indent="0" algn="just" fontAlgn="base">
              <a:spcAft>
                <a:spcPts val="600"/>
              </a:spcAft>
              <a:buFont typeface="+mj-lt"/>
              <a:buNone/>
            </a:pPr>
            <a:r>
              <a:rPr lang="lv-LV" sz="1200" dirty="0"/>
              <a:t>ar šo apliecinājumu viņi galvo, ka iestādē šis jautājums ir sakārtots. Savukārt, ja nav, tad tā skaitīsies tīra </a:t>
            </a:r>
            <a:r>
              <a:rPr lang="lv-LV" sz="1200" dirty="0" err="1"/>
              <a:t>maldinašana</a:t>
            </a:r>
            <a:endParaRPr lang="lv-LV" sz="1800" dirty="0">
              <a:effectLst/>
              <a:latin typeface="Times New Roman" panose="02020603050405020304" pitchFamily="18" charset="0"/>
              <a:ea typeface="Times New Roman" panose="02020603050405020304" pitchFamily="18" charset="0"/>
            </a:endParaRPr>
          </a:p>
        </p:txBody>
      </p:sp>
      <p:sp>
        <p:nvSpPr>
          <p:cNvPr id="4" name="Slaida numura vietturis 3"/>
          <p:cNvSpPr>
            <a:spLocks noGrp="1"/>
          </p:cNvSpPr>
          <p:nvPr>
            <p:ph type="sldNum" sz="quarter" idx="5"/>
          </p:nvPr>
        </p:nvSpPr>
        <p:spPr/>
        <p:txBody>
          <a:bodyPr/>
          <a:lstStyle/>
          <a:p>
            <a:pPr>
              <a:defRPr/>
            </a:pPr>
            <a:fld id="{65204C27-667F-45DF-9ECE-F2858BB85E3D}" type="slidenum">
              <a:rPr lang="lv-LV" altLang="lv-LV" smtClean="0"/>
              <a:pPr>
                <a:defRPr/>
              </a:pPr>
              <a:t>23</a:t>
            </a:fld>
            <a:endParaRPr lang="lv-LV" altLang="lv-LV"/>
          </a:p>
        </p:txBody>
      </p:sp>
    </p:spTree>
    <p:extLst>
      <p:ext uri="{BB962C8B-B14F-4D97-AF65-F5344CB8AC3E}">
        <p14:creationId xmlns:p14="http://schemas.microsoft.com/office/powerpoint/2010/main" val="404503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Likuma</a:t>
            </a:r>
            <a:r>
              <a:rPr lang="en-US"/>
              <a:t> 29. pants: </a:t>
            </a:r>
            <a:r>
              <a:rPr lang="lv-LV"/>
              <a:t>objektīvu iemeslu dēļ šā panta pirmajā daļā noteikto termiņu nav iespējams ievērot, sadarbības iestāde to var pagarināt uz laiku, kas nav ilgāks par sešiem mēnešiem no projekta iesnieguma iesniegšanas beigu datuma, par to paziņojot projekta iesniedzējam.</a:t>
            </a:r>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25</a:t>
            </a:fld>
            <a:endParaRPr lang="lv-LV" altLang="lv-LV"/>
          </a:p>
        </p:txBody>
      </p:sp>
    </p:spTree>
    <p:extLst>
      <p:ext uri="{BB962C8B-B14F-4D97-AF65-F5344CB8AC3E}">
        <p14:creationId xmlns:p14="http://schemas.microsoft.com/office/powerpoint/2010/main" val="200985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mj-lt"/>
              <a:buNone/>
              <a:tabLst>
                <a:tab pos="180340" algn="l"/>
              </a:tabLst>
            </a:pPr>
            <a:r>
              <a:rPr lang="lv-LV" sz="1200" u="none" strike="noStrike" dirty="0">
                <a:effectLst/>
                <a:latin typeface="Times New Roman" panose="02020603050405020304" pitchFamily="18" charset="0"/>
                <a:ea typeface="Calibri" panose="020F0502020204030204" pitchFamily="34" charset="0"/>
                <a:cs typeface="Arial" panose="020B0604020202020204" pitchFamily="34" charset="0"/>
              </a:rPr>
              <a:t>Projekta iesnieguma atbilstību projektu vērtēšanas kritērijiem vērtē, </a:t>
            </a:r>
            <a:r>
              <a:rPr lang="lv-LV" sz="1200" b="1" u="none" strike="noStrike" dirty="0">
                <a:effectLst/>
                <a:latin typeface="Times New Roman" panose="02020603050405020304" pitchFamily="18" charset="0"/>
                <a:ea typeface="Calibri" panose="020F0502020204030204" pitchFamily="34" charset="0"/>
                <a:cs typeface="Arial" panose="020B0604020202020204" pitchFamily="34" charset="0"/>
              </a:rPr>
              <a:t>vispirms izvērtējot visus neprecizējamos un pēc tam – precizējamos kritērijus šādā secībā</a:t>
            </a:r>
            <a:r>
              <a:rPr lang="lv-LV" sz="1200" u="none" strike="noStrike" dirty="0">
                <a:effectLst/>
                <a:latin typeface="Times New Roman" panose="02020603050405020304" pitchFamily="18" charset="0"/>
                <a:ea typeface="Calibri" panose="020F0502020204030204" pitchFamily="34" charset="0"/>
                <a:cs typeface="Arial" panose="020B0604020202020204" pitchFamily="34" charset="0"/>
              </a:rPr>
              <a:t>: </a:t>
            </a:r>
            <a:endParaRPr lang="lv-LV" sz="1100" u="none" strike="noStrike"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mj-lt"/>
              <a:buAutoNum type="arabicPeriod"/>
              <a:tabLst>
                <a:tab pos="180340" algn="l"/>
              </a:tabLst>
            </a:pPr>
            <a:r>
              <a:rPr lang="lv-LV" sz="1200" dirty="0">
                <a:effectLst/>
                <a:latin typeface="Times New Roman" panose="02020603050405020304" pitchFamily="18" charset="0"/>
                <a:ea typeface="Calibri" panose="020F0502020204030204" pitchFamily="34" charset="0"/>
                <a:cs typeface="Arial" panose="020B0604020202020204" pitchFamily="34" charset="0"/>
              </a:rPr>
              <a:t>vienotie kritēriji;</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mj-lt"/>
              <a:buAutoNum type="arabicPeriod"/>
              <a:tabLst>
                <a:tab pos="180340" algn="l"/>
              </a:tabLst>
            </a:pPr>
            <a:r>
              <a:rPr lang="lv-LV" sz="1200" dirty="0">
                <a:effectLst/>
                <a:latin typeface="Times New Roman" panose="02020603050405020304" pitchFamily="18" charset="0"/>
                <a:ea typeface="Calibri" panose="020F0502020204030204" pitchFamily="34" charset="0"/>
                <a:cs typeface="Arial" panose="020B0604020202020204" pitchFamily="34" charset="0"/>
              </a:rPr>
              <a:t>vienotie izvēles kritērij</a:t>
            </a:r>
            <a:r>
              <a:rPr lang="en-US" sz="1200" dirty="0" err="1">
                <a:effectLst/>
                <a:latin typeface="Times New Roman" panose="02020603050405020304" pitchFamily="18" charset="0"/>
                <a:ea typeface="Calibri" panose="020F0502020204030204" pitchFamily="34" charset="0"/>
                <a:cs typeface="Arial" panose="020B0604020202020204" pitchFamily="34" charset="0"/>
              </a:rPr>
              <a:t>i</a:t>
            </a:r>
            <a:r>
              <a:rPr lang="lv-LV" sz="1200" dirty="0">
                <a:effectLst/>
                <a:latin typeface="Times New Roman" panose="02020603050405020304" pitchFamily="18" charset="0"/>
                <a:ea typeface="Calibri" panose="020F0502020204030204" pitchFamily="34" charset="0"/>
                <a:cs typeface="Arial" panose="020B0604020202020204" pitchFamily="34" charset="0"/>
              </a:rPr>
              <a:t>;</a:t>
            </a:r>
            <a:endParaRPr lang="lv-LV"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mj-lt"/>
              <a:buAutoNum type="arabicPeriod"/>
              <a:tabLst>
                <a:tab pos="180340" algn="l"/>
              </a:tabLst>
            </a:pPr>
            <a:r>
              <a:rPr lang="lv-LV" sz="1200" dirty="0">
                <a:effectLst/>
                <a:latin typeface="Times New Roman" panose="02020603050405020304" pitchFamily="18" charset="0"/>
                <a:ea typeface="Calibri" panose="020F0502020204030204" pitchFamily="34" charset="0"/>
                <a:cs typeface="Arial" panose="020B0604020202020204" pitchFamily="34" charset="0"/>
              </a:rPr>
              <a:t>specifiskie atbilstības kritēriji</a:t>
            </a:r>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Aft>
                <a:spcPts val="800"/>
              </a:spcAft>
              <a:buFont typeface="+mj-lt"/>
              <a:buAutoNum type="arabicPeriod"/>
              <a:tabLst>
                <a:tab pos="180340" algn="l"/>
              </a:tabLst>
            </a:pPr>
            <a:r>
              <a:rPr lang="lv-LV" sz="1200" dirty="0">
                <a:effectLst/>
                <a:latin typeface="Times New Roman" panose="02020603050405020304" pitchFamily="18" charset="0"/>
                <a:ea typeface="Calibri" panose="020F0502020204030204" pitchFamily="34" charset="0"/>
              </a:rPr>
              <a:t>kvalitātes kritēriji.</a:t>
            </a:r>
            <a:endParaRPr lang="en-US" sz="1200" dirty="0">
              <a:effectLst/>
              <a:latin typeface="Times New Roman" panose="02020603050405020304" pitchFamily="18" charset="0"/>
              <a:ea typeface="Calibri" panose="020F0502020204030204" pitchFamily="34" charset="0"/>
              <a:cs typeface="+mn-cs"/>
            </a:endParaRPr>
          </a:p>
          <a:p>
            <a:pPr marL="457200" lvl="1" indent="0" algn="just">
              <a:lnSpc>
                <a:spcPct val="107000"/>
              </a:lnSpc>
              <a:spcAft>
                <a:spcPts val="800"/>
              </a:spcAft>
              <a:buFont typeface="+mj-lt"/>
              <a:buNone/>
              <a:tabLst>
                <a:tab pos="180340" algn="l"/>
              </a:tabLst>
            </a:pPr>
            <a:endParaRPr lang="en-US" sz="1200" dirty="0">
              <a:effectLst/>
              <a:latin typeface="Times New Roman" panose="02020603050405020304" pitchFamily="18" charset="0"/>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26</a:t>
            </a:fld>
            <a:endParaRPr lang="lv-LV" altLang="lv-LV"/>
          </a:p>
        </p:txBody>
      </p:sp>
    </p:spTree>
    <p:extLst>
      <p:ext uri="{BB962C8B-B14F-4D97-AF65-F5344CB8AC3E}">
        <p14:creationId xmlns:p14="http://schemas.microsoft.com/office/powerpoint/2010/main" val="211065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27</a:t>
            </a:fld>
            <a:endParaRPr lang="lv-LV" altLang="lv-LV"/>
          </a:p>
        </p:txBody>
      </p:sp>
    </p:spTree>
    <p:extLst>
      <p:ext uri="{BB962C8B-B14F-4D97-AF65-F5344CB8AC3E}">
        <p14:creationId xmlns:p14="http://schemas.microsoft.com/office/powerpoint/2010/main" val="58706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buFont typeface="+mj-lt"/>
              <a:buAutoNum type="arabicPeriod"/>
            </a:pPr>
            <a:r>
              <a:rPr lang="lv-LV" sz="1200" dirty="0">
                <a:effectLst/>
                <a:latin typeface="Times New Roman" panose="02020603050405020304" pitchFamily="18" charset="0"/>
                <a:ea typeface="Times New Roman" panose="02020603050405020304" pitchFamily="18" charset="0"/>
              </a:rPr>
              <a:t>uz projekta iesniedzēju nav attiecināms neviens no Likuma 22. pantā minētajiem izslēgšanas noteikumiem;</a:t>
            </a:r>
          </a:p>
          <a:p>
            <a:r>
              <a:rPr lang="en-US" sz="1100" dirty="0" err="1">
                <a:effectLst/>
                <a:latin typeface="Calibri" panose="020F0502020204030204" pitchFamily="34" charset="0"/>
                <a:ea typeface="Calibri" panose="020F0502020204030204" pitchFamily="34" charset="0"/>
                <a:cs typeface="Arial" panose="020B0604020202020204" pitchFamily="34" charset="0"/>
              </a:rPr>
              <a:t>projekta</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iesniedzējam</a:t>
            </a:r>
            <a:r>
              <a:rPr lang="en-US" sz="1100" dirty="0">
                <a:effectLst/>
                <a:latin typeface="Calibri" panose="020F0502020204030204" pitchFamily="34" charset="0"/>
                <a:ea typeface="Calibri" panose="020F0502020204030204" pitchFamily="34" charset="0"/>
                <a:cs typeface="Arial" panose="020B0604020202020204" pitchFamily="34" charset="0"/>
              </a:rPr>
              <a:t>, un </a:t>
            </a:r>
            <a:r>
              <a:rPr lang="en-US" sz="1100" dirty="0" err="1">
                <a:effectLst/>
                <a:latin typeface="Calibri" panose="020F0502020204030204" pitchFamily="34" charset="0"/>
                <a:ea typeface="Calibri" panose="020F0502020204030204" pitchFamily="34" charset="0"/>
                <a:cs typeface="Arial" panose="020B0604020202020204" pitchFamily="34" charset="0"/>
              </a:rPr>
              <a:t>ar</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tiem</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saistītajām</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Starptautisko</a:t>
            </a:r>
            <a:r>
              <a:rPr lang="en-US" sz="1100" dirty="0">
                <a:effectLst/>
                <a:latin typeface="Calibri" panose="020F0502020204030204" pitchFamily="34" charset="0"/>
                <a:ea typeface="Calibri" panose="020F0502020204030204" pitchFamily="34" charset="0"/>
                <a:cs typeface="Arial" panose="020B0604020202020204" pitchFamily="34" charset="0"/>
              </a:rPr>
              <a:t> un </a:t>
            </a:r>
            <a:r>
              <a:rPr lang="en-US" sz="1100" dirty="0" err="1">
                <a:effectLst/>
                <a:latin typeface="Calibri" panose="020F0502020204030204" pitchFamily="34" charset="0"/>
                <a:ea typeface="Calibri" panose="020F0502020204030204" pitchFamily="34" charset="0"/>
                <a:cs typeface="Arial" panose="020B0604020202020204" pitchFamily="34" charset="0"/>
              </a:rPr>
              <a:t>Latvijas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Republikas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nacionālo</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sankciju</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likuma</a:t>
            </a:r>
            <a:r>
              <a:rPr lang="en-US" sz="1100" dirty="0">
                <a:effectLst/>
                <a:latin typeface="Calibri" panose="020F0502020204030204" pitchFamily="34" charset="0"/>
                <a:ea typeface="Calibri" panose="020F0502020204030204" pitchFamily="34" charset="0"/>
                <a:cs typeface="Arial" panose="020B0604020202020204" pitchFamily="34" charset="0"/>
              </a:rPr>
              <a:t> 11.</a:t>
            </a:r>
            <a:r>
              <a:rPr lang="en-US" sz="1100" baseline="30000" dirty="0">
                <a:effectLst/>
                <a:latin typeface="Calibri" panose="020F0502020204030204" pitchFamily="34" charset="0"/>
                <a:ea typeface="Calibri" panose="020F0502020204030204" pitchFamily="34" charset="0"/>
                <a:cs typeface="Arial" panose="020B0604020202020204" pitchFamily="34" charset="0"/>
              </a:rPr>
              <a:t>2</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panta</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pirmajā</a:t>
            </a:r>
            <a:r>
              <a:rPr lang="en-US" sz="1100" dirty="0">
                <a:effectLst/>
                <a:latin typeface="Calibri" panose="020F0502020204030204" pitchFamily="34" charset="0"/>
                <a:ea typeface="Calibri" panose="020F0502020204030204" pitchFamily="34" charset="0"/>
                <a:cs typeface="Arial" panose="020B0604020202020204" pitchFamily="34" charset="0"/>
              </a:rPr>
              <a:t> daļā </a:t>
            </a:r>
            <a:r>
              <a:rPr lang="en-US" sz="1100" dirty="0" err="1">
                <a:effectLst/>
                <a:latin typeface="Calibri" panose="020F0502020204030204" pitchFamily="34" charset="0"/>
                <a:ea typeface="Calibri" panose="020F0502020204030204" pitchFamily="34" charset="0"/>
                <a:cs typeface="Arial" panose="020B0604020202020204" pitchFamily="34" charset="0"/>
              </a:rPr>
              <a:t>minētajām</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fiziskajām</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personām</a:t>
            </a:r>
            <a:r>
              <a:rPr lang="en-US" sz="1100" dirty="0">
                <a:effectLst/>
                <a:latin typeface="Calibri" panose="020F0502020204030204" pitchFamily="34" charset="0"/>
                <a:ea typeface="Calibri" panose="020F0502020204030204" pitchFamily="34" charset="0"/>
                <a:cs typeface="Arial" panose="020B0604020202020204" pitchFamily="34" charset="0"/>
              </a:rPr>
              <a:t> nav </a:t>
            </a:r>
            <a:r>
              <a:rPr lang="en-US" sz="1100" dirty="0" err="1">
                <a:effectLst/>
                <a:latin typeface="Calibri" panose="020F0502020204030204" pitchFamily="34" charset="0"/>
                <a:ea typeface="Calibri" panose="020F0502020204030204" pitchFamily="34" charset="0"/>
                <a:cs typeface="Arial" panose="020B0604020202020204" pitchFamily="34" charset="0"/>
              </a:rPr>
              <a:t>noteiktas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starptautiskās</a:t>
            </a:r>
            <a:r>
              <a:rPr lang="en-US" sz="1100" dirty="0">
                <a:effectLst/>
                <a:latin typeface="Calibri" panose="020F0502020204030204" pitchFamily="34" charset="0"/>
                <a:ea typeface="Calibri" panose="020F0502020204030204" pitchFamily="34" charset="0"/>
                <a:cs typeface="Arial" panose="020B0604020202020204" pitchFamily="34" charset="0"/>
              </a:rPr>
              <a:t> vai </a:t>
            </a:r>
            <a:r>
              <a:rPr lang="en-US" sz="1100" dirty="0" err="1">
                <a:effectLst/>
                <a:latin typeface="Calibri" panose="020F0502020204030204" pitchFamily="34" charset="0"/>
                <a:ea typeface="Calibri" panose="020F0502020204030204" pitchFamily="34" charset="0"/>
                <a:cs typeface="Arial" panose="020B0604020202020204" pitchFamily="34" charset="0"/>
              </a:rPr>
              <a:t>nacionālās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sankcijas</a:t>
            </a:r>
            <a:r>
              <a:rPr lang="en-US" sz="1100" dirty="0">
                <a:effectLst/>
                <a:latin typeface="Calibri" panose="020F0502020204030204" pitchFamily="34" charset="0"/>
                <a:ea typeface="Calibri" panose="020F0502020204030204" pitchFamily="34" charset="0"/>
                <a:cs typeface="Arial" panose="020B0604020202020204" pitchFamily="34" charset="0"/>
              </a:rPr>
              <a:t> vai </a:t>
            </a:r>
            <a:r>
              <a:rPr lang="en-US" sz="1100" dirty="0" err="1">
                <a:effectLst/>
                <a:latin typeface="Calibri" panose="020F0502020204030204" pitchFamily="34" charset="0"/>
                <a:ea typeface="Calibri" panose="020F0502020204030204" pitchFamily="34" charset="0"/>
                <a:cs typeface="Arial" panose="020B0604020202020204" pitchFamily="34" charset="0"/>
              </a:rPr>
              <a:t>būtiskas</a:t>
            </a:r>
            <a:r>
              <a:rPr lang="en-US" sz="1100" dirty="0">
                <a:effectLst/>
                <a:latin typeface="Calibri" panose="020F0502020204030204" pitchFamily="34" charset="0"/>
                <a:ea typeface="Calibri" panose="020F0502020204030204" pitchFamily="34" charset="0"/>
                <a:cs typeface="Arial" panose="020B0604020202020204" pitchFamily="34" charset="0"/>
              </a:rPr>
              <a:t> finanšu un </a:t>
            </a:r>
            <a:r>
              <a:rPr lang="en-US" sz="1100" dirty="0" err="1">
                <a:effectLst/>
                <a:latin typeface="Calibri" panose="020F0502020204030204" pitchFamily="34" charset="0"/>
                <a:ea typeface="Calibri" panose="020F0502020204030204" pitchFamily="34" charset="0"/>
                <a:cs typeface="Arial" panose="020B0604020202020204" pitchFamily="34" charset="0"/>
              </a:rPr>
              <a:t>kapitāla</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tirgus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intereses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ietekmējošas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Eiropas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Savienības</a:t>
            </a:r>
            <a:r>
              <a:rPr lang="en-US" sz="1100" dirty="0">
                <a:effectLst/>
                <a:latin typeface="Calibri" panose="020F0502020204030204" pitchFamily="34" charset="0"/>
                <a:ea typeface="Calibri" panose="020F0502020204030204" pitchFamily="34" charset="0"/>
                <a:cs typeface="Arial" panose="020B0604020202020204" pitchFamily="34" charset="0"/>
              </a:rPr>
              <a:t> vai </a:t>
            </a:r>
            <a:r>
              <a:rPr lang="en-US" sz="1100" dirty="0" err="1">
                <a:effectLst/>
                <a:latin typeface="Calibri" panose="020F0502020204030204" pitchFamily="34" charset="0"/>
                <a:ea typeface="Calibri" panose="020F0502020204030204" pitchFamily="34" charset="0"/>
                <a:cs typeface="Arial" panose="020B0604020202020204" pitchFamily="34" charset="0"/>
              </a:rPr>
              <a:t>Ziemeļatlantijas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līguma</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organizācijas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dalībvalsts</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err="1">
                <a:effectLst/>
                <a:latin typeface="Calibri" panose="020F0502020204030204" pitchFamily="34" charset="0"/>
                <a:ea typeface="Calibri" panose="020F0502020204030204" pitchFamily="34" charset="0"/>
                <a:cs typeface="Arial" panose="020B0604020202020204" pitchFamily="34" charset="0"/>
              </a:rPr>
              <a:t>sankcijas</a:t>
            </a:r>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28</a:t>
            </a:fld>
            <a:endParaRPr lang="lv-LV" altLang="lv-LV"/>
          </a:p>
        </p:txBody>
      </p:sp>
    </p:spTree>
    <p:extLst>
      <p:ext uri="{BB962C8B-B14F-4D97-AF65-F5344CB8AC3E}">
        <p14:creationId xmlns:p14="http://schemas.microsoft.com/office/powerpoint/2010/main" val="210754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29</a:t>
            </a:fld>
            <a:endParaRPr lang="lv-LV" altLang="lv-LV"/>
          </a:p>
        </p:txBody>
      </p:sp>
    </p:spTree>
    <p:extLst>
      <p:ext uri="{BB962C8B-B14F-4D97-AF65-F5344CB8AC3E}">
        <p14:creationId xmlns:p14="http://schemas.microsoft.com/office/powerpoint/2010/main" val="184214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30</a:t>
            </a:fld>
            <a:endParaRPr lang="lv-LV" altLang="lv-LV"/>
          </a:p>
        </p:txBody>
      </p:sp>
    </p:spTree>
    <p:extLst>
      <p:ext uri="{BB962C8B-B14F-4D97-AF65-F5344CB8AC3E}">
        <p14:creationId xmlns:p14="http://schemas.microsoft.com/office/powerpoint/2010/main" val="182663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err="1"/>
              <a:t>Aizpilda</a:t>
            </a:r>
            <a:r>
              <a:rPr lang="en-US" dirty="0"/>
              <a:t> </a:t>
            </a:r>
            <a:r>
              <a:rPr lang="en-US" dirty="0" err="1"/>
              <a:t>pēdējo</a:t>
            </a:r>
            <a:endParaRPr lang="lv-LV" dirty="0"/>
          </a:p>
        </p:txBody>
      </p:sp>
      <p:sp>
        <p:nvSpPr>
          <p:cNvPr id="4" name="Slaida numura vietturis 3"/>
          <p:cNvSpPr>
            <a:spLocks noGrp="1"/>
          </p:cNvSpPr>
          <p:nvPr>
            <p:ph type="sldNum" sz="quarter" idx="5"/>
          </p:nvPr>
        </p:nvSpPr>
        <p:spPr/>
        <p:txBody>
          <a:bodyPr/>
          <a:lstStyle/>
          <a:p>
            <a:pPr>
              <a:defRPr/>
            </a:pPr>
            <a:fld id="{65204C27-667F-45DF-9ECE-F2858BB85E3D}" type="slidenum">
              <a:rPr lang="lv-LV" altLang="lv-LV" smtClean="0"/>
              <a:pPr>
                <a:defRPr/>
              </a:pPr>
              <a:t>7</a:t>
            </a:fld>
            <a:endParaRPr lang="lv-LV" altLang="lv-LV"/>
          </a:p>
        </p:txBody>
      </p:sp>
    </p:spTree>
    <p:extLst>
      <p:ext uri="{BB962C8B-B14F-4D97-AF65-F5344CB8AC3E}">
        <p14:creationId xmlns:p14="http://schemas.microsoft.com/office/powerpoint/2010/main" val="156324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9</a:t>
            </a:fld>
            <a:endParaRPr lang="lv-LV" altLang="lv-LV"/>
          </a:p>
        </p:txBody>
      </p:sp>
    </p:spTree>
    <p:extLst>
      <p:ext uri="{BB962C8B-B14F-4D97-AF65-F5344CB8AC3E}">
        <p14:creationId xmlns:p14="http://schemas.microsoft.com/office/powerpoint/2010/main" val="35464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lv-LV"/>
              <a:t>Vienlīdzība, iekļaušana, </a:t>
            </a:r>
            <a:r>
              <a:rPr lang="lv-LV" err="1"/>
              <a:t>nediskriminācija</a:t>
            </a:r>
            <a:r>
              <a:rPr lang="lv-LV"/>
              <a:t> un </a:t>
            </a:r>
            <a:r>
              <a:rPr lang="lv-LV" err="1"/>
              <a:t>pamattiesību</a:t>
            </a:r>
            <a:r>
              <a:rPr lang="lv-LV"/>
              <a:t> ievērošana</a:t>
            </a:r>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12</a:t>
            </a:fld>
            <a:endParaRPr lang="lv-LV" altLang="lv-LV"/>
          </a:p>
        </p:txBody>
      </p:sp>
    </p:spTree>
    <p:extLst>
      <p:ext uri="{BB962C8B-B14F-4D97-AF65-F5344CB8AC3E}">
        <p14:creationId xmlns:p14="http://schemas.microsoft.com/office/powerpoint/2010/main" val="91926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Vienlīdzība, iekļaušana, </a:t>
            </a:r>
            <a:r>
              <a:rPr lang="lv-LV" err="1"/>
              <a:t>nediskriminācija</a:t>
            </a:r>
            <a:r>
              <a:rPr lang="lv-LV"/>
              <a:t> un </a:t>
            </a:r>
            <a:r>
              <a:rPr lang="lv-LV" err="1"/>
              <a:t>pamattiesību</a:t>
            </a:r>
            <a:r>
              <a:rPr lang="lv-LV"/>
              <a:t> ievērošana</a:t>
            </a:r>
            <a:endParaRPr lang="en-US"/>
          </a:p>
          <a:p>
            <a:endParaRPr lang="en-US"/>
          </a:p>
          <a:p>
            <a:r>
              <a:rPr lang="en-US"/>
              <a:t>V</a:t>
            </a:r>
            <a:r>
              <a:rPr lang="lv-LV" err="1"/>
              <a:t>ispārīgās</a:t>
            </a:r>
            <a:r>
              <a:rPr lang="lv-LV"/>
              <a:t> darbības, kas attiecas uz projekta vadības un īstenošanas personālu, komunikācijas un publicitātes aktivitātēm, publiskajiem iepirkumiem un kas kopumā veicina dzimumu līdztiesību, vienlīdzīgas iespējas, </a:t>
            </a:r>
            <a:r>
              <a:rPr lang="lv-LV" err="1"/>
              <a:t>nediskrimināciju</a:t>
            </a:r>
            <a:r>
              <a:rPr lang="lv-LV"/>
              <a:t> un </a:t>
            </a:r>
            <a:r>
              <a:rPr lang="lv-LV" err="1"/>
              <a:t>pamattiesību</a:t>
            </a:r>
            <a:r>
              <a:rPr lang="lv-LV"/>
              <a:t> ievērošanu</a:t>
            </a:r>
            <a:endParaRPr lang="en-US"/>
          </a:p>
          <a:p>
            <a:r>
              <a:rPr lang="en-US"/>
              <a:t>S</a:t>
            </a:r>
            <a:r>
              <a:rPr lang="lv-LV" err="1"/>
              <a:t>pecifiskās</a:t>
            </a:r>
            <a:r>
              <a:rPr lang="lv-LV"/>
              <a:t> darbības, kas izriet no pasākuma atbalstāmo darbību un projekta satura un kas īpaši veicina vienlīdzīgas iespējas, </a:t>
            </a:r>
            <a:r>
              <a:rPr lang="lv-LV" err="1"/>
              <a:t>nediskrimināciju</a:t>
            </a:r>
            <a:r>
              <a:rPr lang="lv-LV"/>
              <a:t> un vides un informācijas </a:t>
            </a:r>
            <a:r>
              <a:rPr lang="lv-LV" err="1"/>
              <a:t>piekļūstamību</a:t>
            </a:r>
            <a:r>
              <a:rPr lang="lv-LV"/>
              <a:t> personām ar kustību, redzes, dzirdes vai garīga rakstura traucējumiem, senioriem un vecākiem ar maziem bērniem </a:t>
            </a:r>
            <a:endParaRPr lang="en-US"/>
          </a:p>
          <a:p>
            <a:endParaRPr lang="en-US"/>
          </a:p>
          <a:p>
            <a:r>
              <a:rPr lang="lv-LV"/>
              <a:t>Projekta iesniedzējam ir jāievēro AI ieteikumi par HP vispārīgām un specifiskām darbībām, kas tiek definētas projektu iesniegumu vērtēšanas metodikās un MK noteikumu. Vienlaikus finansējuma saņēmējs var izvēlēties citas definētās HP darbības, kas ir pamatotas un projekta saturam atbilstošas un kas veicina vienlīdzīgas iespējas, iekļaušanu, </a:t>
            </a:r>
            <a:r>
              <a:rPr lang="lv-LV" err="1"/>
              <a:t>nediskrimināciju</a:t>
            </a:r>
            <a:r>
              <a:rPr lang="lv-LV"/>
              <a:t> un </a:t>
            </a:r>
            <a:r>
              <a:rPr lang="lv-LV" err="1"/>
              <a:t>pamattiesību</a:t>
            </a:r>
            <a:r>
              <a:rPr lang="lv-LV"/>
              <a:t> ievērošanu. </a:t>
            </a:r>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14</a:t>
            </a:fld>
            <a:endParaRPr lang="lv-LV" altLang="lv-LV"/>
          </a:p>
        </p:txBody>
      </p:sp>
    </p:spTree>
    <p:extLst>
      <p:ext uri="{BB962C8B-B14F-4D97-AF65-F5344CB8AC3E}">
        <p14:creationId xmlns:p14="http://schemas.microsoft.com/office/powerpoint/2010/main" val="269037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17</a:t>
            </a:fld>
            <a:endParaRPr lang="lv-LV" altLang="lv-LV"/>
          </a:p>
        </p:txBody>
      </p:sp>
    </p:spTree>
    <p:extLst>
      <p:ext uri="{BB962C8B-B14F-4D97-AF65-F5344CB8AC3E}">
        <p14:creationId xmlns:p14="http://schemas.microsoft.com/office/powerpoint/2010/main" val="393536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18</a:t>
            </a:fld>
            <a:endParaRPr lang="lv-LV" altLang="lv-LV"/>
          </a:p>
        </p:txBody>
      </p:sp>
    </p:spTree>
    <p:extLst>
      <p:ext uri="{BB962C8B-B14F-4D97-AF65-F5344CB8AC3E}">
        <p14:creationId xmlns:p14="http://schemas.microsoft.com/office/powerpoint/2010/main" val="393628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19</a:t>
            </a:fld>
            <a:endParaRPr lang="lv-LV" altLang="lv-LV"/>
          </a:p>
        </p:txBody>
      </p:sp>
    </p:spTree>
    <p:extLst>
      <p:ext uri="{BB962C8B-B14F-4D97-AF65-F5344CB8AC3E}">
        <p14:creationId xmlns:p14="http://schemas.microsoft.com/office/powerpoint/2010/main" val="231450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20</a:t>
            </a:fld>
            <a:endParaRPr lang="lv-LV" altLang="lv-LV"/>
          </a:p>
        </p:txBody>
      </p:sp>
    </p:spTree>
    <p:extLst>
      <p:ext uri="{BB962C8B-B14F-4D97-AF65-F5344CB8AC3E}">
        <p14:creationId xmlns:p14="http://schemas.microsoft.com/office/powerpoint/2010/main" val="544336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A5176F5-9B51-B49B-2673-C15E327C8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41B8D1A-A0D0-8040-622A-270347CA9B4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C4E49DEA-41CD-5FC6-F7CE-35D3359992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6955EDC-19CB-C605-2585-59969B6252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02344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F1C80F-45A1-8E46-B586-DD9E59D8BE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6CCA4FD8-F672-3E57-BAB8-4EC5EF4F42E9}"/>
              </a:ext>
            </a:extLst>
          </p:cNvPr>
          <p:cNvSpPr>
            <a:spLocks noGrp="1"/>
          </p:cNvSpPr>
          <p:nvPr>
            <p:ph type="sldNum" sz="quarter" idx="13"/>
          </p:nvPr>
        </p:nvSpPr>
        <p:spPr>
          <a:xfrm>
            <a:off x="11379200" y="6324600"/>
            <a:ext cx="406400" cy="304800"/>
          </a:xfrm>
        </p:spPr>
        <p:txBody>
          <a:bodyPr/>
          <a:lstStyle>
            <a:lvl1pPr>
              <a:defRPr sz="1000"/>
            </a:lvl1pPr>
          </a:lstStyle>
          <a:p>
            <a:pPr>
              <a:defRPr/>
            </a:pPr>
            <a:fld id="{9F6105F7-AC56-47D1-A571-69EA814D9A81}" type="slidenum">
              <a:rPr lang="en-US" altLang="lv-LV"/>
              <a:pPr>
                <a:defRPr/>
              </a:pPr>
              <a:t>‹#›</a:t>
            </a:fld>
            <a:endParaRPr lang="en-US" altLang="lv-LV"/>
          </a:p>
        </p:txBody>
      </p:sp>
    </p:spTree>
    <p:extLst>
      <p:ext uri="{BB962C8B-B14F-4D97-AF65-F5344CB8AC3E}">
        <p14:creationId xmlns:p14="http://schemas.microsoft.com/office/powerpoint/2010/main" val="184056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CCE10CD-F16C-712A-97A0-F6BCBD23C4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61D517B-6E0C-2550-33F2-7DBDAC0C127E}"/>
              </a:ext>
            </a:extLst>
          </p:cNvPr>
          <p:cNvSpPr>
            <a:spLocks noGrp="1"/>
          </p:cNvSpPr>
          <p:nvPr>
            <p:ph type="sldNum" sz="quarter" idx="13"/>
          </p:nvPr>
        </p:nvSpPr>
        <p:spPr>
          <a:xfrm>
            <a:off x="11379200" y="6324600"/>
            <a:ext cx="406400" cy="304800"/>
          </a:xfrm>
        </p:spPr>
        <p:txBody>
          <a:bodyPr/>
          <a:lstStyle>
            <a:lvl1pPr>
              <a:defRPr sz="1000"/>
            </a:lvl1pPr>
          </a:lstStyle>
          <a:p>
            <a:pPr>
              <a:defRPr/>
            </a:pPr>
            <a:fld id="{4554A009-B999-43F5-AA55-C748855E307D}" type="slidenum">
              <a:rPr lang="en-US" altLang="lv-LV"/>
              <a:pPr>
                <a:defRPr/>
              </a:pPr>
              <a:t>‹#›</a:t>
            </a:fld>
            <a:endParaRPr lang="en-US" altLang="lv-LV"/>
          </a:p>
        </p:txBody>
      </p:sp>
    </p:spTree>
    <p:extLst>
      <p:ext uri="{BB962C8B-B14F-4D97-AF65-F5344CB8AC3E}">
        <p14:creationId xmlns:p14="http://schemas.microsoft.com/office/powerpoint/2010/main" val="354844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1E5DF6A-98A6-4AB6-6A53-DAC71B7FB2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B0572AD-E4DA-B156-B7FE-07D2E0C614F2}"/>
              </a:ext>
            </a:extLst>
          </p:cNvPr>
          <p:cNvSpPr>
            <a:spLocks noGrp="1"/>
          </p:cNvSpPr>
          <p:nvPr>
            <p:ph type="sldNum" sz="quarter" idx="13"/>
          </p:nvPr>
        </p:nvSpPr>
        <p:spPr>
          <a:xfrm>
            <a:off x="11379200" y="6324600"/>
            <a:ext cx="406400" cy="304800"/>
          </a:xfrm>
        </p:spPr>
        <p:txBody>
          <a:bodyPr/>
          <a:lstStyle>
            <a:lvl1pPr>
              <a:defRPr sz="1000"/>
            </a:lvl1pPr>
          </a:lstStyle>
          <a:p>
            <a:pPr>
              <a:defRPr/>
            </a:pPr>
            <a:fld id="{C13FA9C7-40A2-43F9-855C-6D03F26BCF39}" type="slidenum">
              <a:rPr lang="en-US" altLang="lv-LV"/>
              <a:pPr>
                <a:defRPr/>
              </a:pPr>
              <a:t>‹#›</a:t>
            </a:fld>
            <a:endParaRPr lang="en-US" altLang="lv-LV"/>
          </a:p>
        </p:txBody>
      </p:sp>
    </p:spTree>
    <p:extLst>
      <p:ext uri="{BB962C8B-B14F-4D97-AF65-F5344CB8AC3E}">
        <p14:creationId xmlns:p14="http://schemas.microsoft.com/office/powerpoint/2010/main" val="296489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55DB172-856B-9CD1-C93A-4F660B0835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946AD8CB-B4D7-9AF2-233B-07BC1B001F9E}"/>
              </a:ext>
            </a:extLst>
          </p:cNvPr>
          <p:cNvSpPr>
            <a:spLocks noGrp="1"/>
          </p:cNvSpPr>
          <p:nvPr>
            <p:ph type="sldNum" sz="quarter" idx="18"/>
          </p:nvPr>
        </p:nvSpPr>
        <p:spPr>
          <a:xfrm>
            <a:off x="11379200" y="6324600"/>
            <a:ext cx="406400" cy="304800"/>
          </a:xfrm>
        </p:spPr>
        <p:txBody>
          <a:bodyPr/>
          <a:lstStyle>
            <a:lvl1pPr>
              <a:defRPr sz="1000"/>
            </a:lvl1pPr>
          </a:lstStyle>
          <a:p>
            <a:pPr>
              <a:defRPr/>
            </a:pPr>
            <a:fld id="{2B7A6672-D321-4FB3-8557-D96A5C47CFE9}" type="slidenum">
              <a:rPr lang="en-US" altLang="lv-LV"/>
              <a:pPr>
                <a:defRPr/>
              </a:pPr>
              <a:t>‹#›</a:t>
            </a:fld>
            <a:endParaRPr lang="en-US" altLang="lv-LV"/>
          </a:p>
        </p:txBody>
      </p:sp>
    </p:spTree>
    <p:extLst>
      <p:ext uri="{BB962C8B-B14F-4D97-AF65-F5344CB8AC3E}">
        <p14:creationId xmlns:p14="http://schemas.microsoft.com/office/powerpoint/2010/main" val="399113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B0A741D-CCD5-3C95-E4B3-0E4C9C28BD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70482E8D-B23E-FE88-D5E1-AF29FD14BF51}"/>
              </a:ext>
            </a:extLst>
          </p:cNvPr>
          <p:cNvSpPr>
            <a:spLocks noGrp="1"/>
          </p:cNvSpPr>
          <p:nvPr>
            <p:ph type="sldNum" sz="quarter" idx="13"/>
          </p:nvPr>
        </p:nvSpPr>
        <p:spPr>
          <a:xfrm>
            <a:off x="11379200" y="6324600"/>
            <a:ext cx="406400" cy="304800"/>
          </a:xfrm>
        </p:spPr>
        <p:txBody>
          <a:bodyPr/>
          <a:lstStyle>
            <a:lvl1pPr>
              <a:defRPr sz="1000"/>
            </a:lvl1pPr>
          </a:lstStyle>
          <a:p>
            <a:pPr>
              <a:defRPr/>
            </a:pPr>
            <a:fld id="{26A9A715-7A6B-4E40-B970-2604E625625E}" type="slidenum">
              <a:rPr lang="en-US" altLang="lv-LV"/>
              <a:pPr>
                <a:defRPr/>
              </a:pPr>
              <a:t>‹#›</a:t>
            </a:fld>
            <a:endParaRPr lang="en-US" altLang="lv-LV"/>
          </a:p>
        </p:txBody>
      </p:sp>
    </p:spTree>
    <p:extLst>
      <p:ext uri="{BB962C8B-B14F-4D97-AF65-F5344CB8AC3E}">
        <p14:creationId xmlns:p14="http://schemas.microsoft.com/office/powerpoint/2010/main" val="337529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B486DB0-814A-7226-4AD2-62871A3892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03C7A9DB-0EF4-9878-AFE5-5C8E67DBE047}"/>
              </a:ext>
            </a:extLst>
          </p:cNvPr>
          <p:cNvSpPr>
            <a:spLocks noGrp="1"/>
          </p:cNvSpPr>
          <p:nvPr>
            <p:ph type="sldNum" sz="quarter" idx="13"/>
          </p:nvPr>
        </p:nvSpPr>
        <p:spPr>
          <a:xfrm>
            <a:off x="11379200" y="6324600"/>
            <a:ext cx="406400" cy="304800"/>
          </a:xfrm>
        </p:spPr>
        <p:txBody>
          <a:bodyPr/>
          <a:lstStyle>
            <a:lvl1pPr>
              <a:defRPr sz="1000"/>
            </a:lvl1pPr>
          </a:lstStyle>
          <a:p>
            <a:pPr>
              <a:defRPr/>
            </a:pPr>
            <a:fld id="{6D06F1E7-C627-40E0-96DD-23F4E59E8932}" type="slidenum">
              <a:rPr lang="en-US" altLang="lv-LV"/>
              <a:pPr>
                <a:defRPr/>
              </a:pPr>
              <a:t>‹#›</a:t>
            </a:fld>
            <a:endParaRPr lang="en-US" altLang="lv-LV"/>
          </a:p>
        </p:txBody>
      </p:sp>
    </p:spTree>
    <p:extLst>
      <p:ext uri="{BB962C8B-B14F-4D97-AF65-F5344CB8AC3E}">
        <p14:creationId xmlns:p14="http://schemas.microsoft.com/office/powerpoint/2010/main" val="15337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554AD8B-47F4-1A80-F3D0-A63935C76C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0F9C64AD-5A66-AA0E-66FF-B059EF4FFE94}"/>
              </a:ext>
            </a:extLst>
          </p:cNvPr>
          <p:cNvSpPr>
            <a:spLocks noGrp="1"/>
          </p:cNvSpPr>
          <p:nvPr>
            <p:ph type="sldNum" sz="quarter" idx="13"/>
          </p:nvPr>
        </p:nvSpPr>
        <p:spPr>
          <a:xfrm>
            <a:off x="11379200" y="6324600"/>
            <a:ext cx="406400" cy="304800"/>
          </a:xfrm>
        </p:spPr>
        <p:txBody>
          <a:bodyPr/>
          <a:lstStyle>
            <a:lvl1pPr>
              <a:defRPr sz="1000"/>
            </a:lvl1pPr>
          </a:lstStyle>
          <a:p>
            <a:pPr>
              <a:defRPr/>
            </a:pPr>
            <a:fld id="{5D4C9A40-9A8B-42C9-8917-967242EFAAFB}" type="slidenum">
              <a:rPr lang="en-US" altLang="lv-LV"/>
              <a:pPr>
                <a:defRPr/>
              </a:pPr>
              <a:t>‹#›</a:t>
            </a:fld>
            <a:endParaRPr lang="en-US" altLang="lv-LV"/>
          </a:p>
        </p:txBody>
      </p:sp>
    </p:spTree>
    <p:extLst>
      <p:ext uri="{BB962C8B-B14F-4D97-AF65-F5344CB8AC3E}">
        <p14:creationId xmlns:p14="http://schemas.microsoft.com/office/powerpoint/2010/main" val="39998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0877D3C-2990-D5F8-8CD5-B6BFA9B9F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794394D9-958E-6FC0-EA9A-8F9B0ADFF0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CC22B29-EA7E-79EC-D0D0-B69F49C2C0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6784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4D2B96-A1DB-81FD-0C1D-C05BEA081F2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351300CD-526E-9278-CB8B-C3C93834DAED}"/>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2EDAD358-9AA0-5209-5516-91C7EDA9B8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A6EDBD4-E8FA-4E6C-8E2E-4FD758B7C5C2}" type="datetime1">
              <a:rPr lang="en-US"/>
              <a:pPr>
                <a:defRPr/>
              </a:pPr>
              <a:t>3/27/2024</a:t>
            </a:fld>
            <a:endParaRPr lang="en-US"/>
          </a:p>
        </p:txBody>
      </p:sp>
      <p:sp>
        <p:nvSpPr>
          <p:cNvPr id="5" name="Footer Placeholder 4">
            <a:extLst>
              <a:ext uri="{FF2B5EF4-FFF2-40B4-BE49-F238E27FC236}">
                <a16:creationId xmlns:a16="http://schemas.microsoft.com/office/drawing/2014/main" id="{551B7D06-A1A5-F45D-108F-46F2D4AFC4B7}"/>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AEF074F-4D56-C7BC-D650-FD5327E364FC}"/>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latin typeface="Verdana" panose="020B0604030504040204" pitchFamily="34" charset="0"/>
              </a:defRPr>
            </a:lvl1pPr>
          </a:lstStyle>
          <a:p>
            <a:pPr>
              <a:defRPr/>
            </a:pPr>
            <a:fld id="{AC1A6139-4A77-4616-8B8B-90AFAF7EA66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cfla.gov.lv/lv/6-1-1-6-k-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ustomXml" Target="../ink/ink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4AE179-C23A-4875-99D1-CF37216419DC}"/>
              </a:ext>
            </a:extLst>
          </p:cNvPr>
          <p:cNvSpPr>
            <a:spLocks noGrp="1"/>
          </p:cNvSpPr>
          <p:nvPr>
            <p:ph type="title"/>
          </p:nvPr>
        </p:nvSpPr>
        <p:spPr>
          <a:xfrm>
            <a:off x="2209800" y="3069236"/>
            <a:ext cx="7772400" cy="1301152"/>
          </a:xfrm>
        </p:spPr>
        <p:txBody>
          <a:bodyPr>
            <a:noAutofit/>
          </a:bodyPr>
          <a:lstStyle/>
          <a:p>
            <a:r>
              <a:rPr lang="lv-LV" altLang="lv-LV" sz="1600" b="0" dirty="0">
                <a:solidFill>
                  <a:srgbClr val="002060"/>
                </a:solidFill>
              </a:rPr>
              <a:t>6.1.1. </a:t>
            </a:r>
            <a:r>
              <a:rPr lang="lv-LV" altLang="lv-LV" sz="1600" b="0" dirty="0" err="1">
                <a:solidFill>
                  <a:srgbClr val="002060"/>
                </a:solidFill>
              </a:rPr>
              <a:t>specifisk</a:t>
            </a:r>
            <a:r>
              <a:rPr lang="en-US" altLang="lv-LV" sz="1600" b="0" dirty="0">
                <a:solidFill>
                  <a:srgbClr val="002060"/>
                </a:solidFill>
              </a:rPr>
              <a:t>ais</a:t>
            </a:r>
            <a:r>
              <a:rPr lang="lv-LV" altLang="lv-LV" sz="1600" b="0" dirty="0">
                <a:solidFill>
                  <a:srgbClr val="002060"/>
                </a:solidFill>
              </a:rPr>
              <a:t> atbalsta </a:t>
            </a:r>
            <a:r>
              <a:rPr lang="lv-LV" altLang="lv-LV" sz="1600" b="0" dirty="0" err="1">
                <a:solidFill>
                  <a:srgbClr val="002060"/>
                </a:solidFill>
              </a:rPr>
              <a:t>mērķ</a:t>
            </a:r>
            <a:r>
              <a:rPr lang="en-US" altLang="lv-LV" sz="1600" b="0" dirty="0">
                <a:solidFill>
                  <a:srgbClr val="002060"/>
                </a:solidFill>
              </a:rPr>
              <a:t>is</a:t>
            </a:r>
            <a:r>
              <a:rPr lang="lv-LV" altLang="lv-LV" sz="1600" b="0" dirty="0">
                <a:solidFill>
                  <a:srgbClr val="002060"/>
                </a:solidFill>
              </a:rPr>
              <a:t> </a:t>
            </a:r>
            <a:r>
              <a:rPr lang="en-US" altLang="lv-LV" sz="1600" b="0" dirty="0">
                <a:solidFill>
                  <a:srgbClr val="002060"/>
                </a:solidFill>
              </a:rPr>
              <a:t>“</a:t>
            </a:r>
            <a:r>
              <a:rPr lang="lv-LV" altLang="lv-LV" sz="1600" b="0" dirty="0">
                <a:solidFill>
                  <a:srgbClr val="002060"/>
                </a:solidFill>
              </a:rPr>
              <a:t>Pārejas uz </a:t>
            </a:r>
            <a:r>
              <a:rPr lang="lv-LV" altLang="lv-LV" sz="1600" b="0" dirty="0" err="1">
                <a:solidFill>
                  <a:srgbClr val="002060"/>
                </a:solidFill>
              </a:rPr>
              <a:t>klimatneitralitāti</a:t>
            </a:r>
            <a:r>
              <a:rPr lang="lv-LV" altLang="lv-LV" sz="1600" b="0" dirty="0">
                <a:solidFill>
                  <a:srgbClr val="002060"/>
                </a:solidFill>
              </a:rPr>
              <a:t> radīto ekonomisko, sociālo un vides seku mazināšana visvairāk skartajos reģionos</a:t>
            </a:r>
            <a:r>
              <a:rPr lang="en-US" altLang="lv-LV" sz="1600" b="0" dirty="0">
                <a:solidFill>
                  <a:srgbClr val="002060"/>
                </a:solidFill>
              </a:rPr>
              <a:t>”</a:t>
            </a:r>
            <a:r>
              <a:rPr lang="lv-LV" altLang="lv-LV" sz="1600" b="0" dirty="0">
                <a:solidFill>
                  <a:srgbClr val="002060"/>
                </a:solidFill>
              </a:rPr>
              <a:t> </a:t>
            </a:r>
            <a:br>
              <a:rPr lang="en-US" altLang="lv-LV" sz="1600" b="0" dirty="0">
                <a:solidFill>
                  <a:srgbClr val="002060"/>
                </a:solidFill>
              </a:rPr>
            </a:br>
            <a:r>
              <a:rPr lang="lv-LV" altLang="lv-LV" sz="1600" dirty="0">
                <a:solidFill>
                  <a:srgbClr val="002060"/>
                </a:solidFill>
              </a:rPr>
              <a:t>6.1.1.</a:t>
            </a:r>
            <a:r>
              <a:rPr lang="en-US" altLang="lv-LV" sz="1600" dirty="0">
                <a:solidFill>
                  <a:srgbClr val="002060"/>
                </a:solidFill>
              </a:rPr>
              <a:t>6</a:t>
            </a:r>
            <a:r>
              <a:rPr lang="lv-LV" altLang="lv-LV" sz="1600" dirty="0">
                <a:solidFill>
                  <a:srgbClr val="002060"/>
                </a:solidFill>
              </a:rPr>
              <a:t>. pasākum</a:t>
            </a:r>
            <a:r>
              <a:rPr lang="en-US" altLang="lv-LV" sz="1600" dirty="0">
                <a:solidFill>
                  <a:srgbClr val="002060"/>
                </a:solidFill>
              </a:rPr>
              <a:t>s</a:t>
            </a:r>
            <a:r>
              <a:rPr lang="lv-LV" altLang="lv-LV" sz="1600" dirty="0">
                <a:solidFill>
                  <a:srgbClr val="002060"/>
                </a:solidFill>
              </a:rPr>
              <a:t> "Bezemisiju transportlīdzekļu izmantošanas veicināšana pašvaldībās"</a:t>
            </a:r>
          </a:p>
        </p:txBody>
      </p:sp>
      <p:sp>
        <p:nvSpPr>
          <p:cNvPr id="12291" name="Text Placeholder 2">
            <a:extLst>
              <a:ext uri="{FF2B5EF4-FFF2-40B4-BE49-F238E27FC236}">
                <a16:creationId xmlns:a16="http://schemas.microsoft.com/office/drawing/2014/main" id="{2218B82B-9759-B197-62FF-AD4E546D4B4B}"/>
              </a:ext>
            </a:extLst>
          </p:cNvPr>
          <p:cNvSpPr>
            <a:spLocks noGrp="1"/>
          </p:cNvSpPr>
          <p:nvPr>
            <p:ph type="body" sz="quarter" idx="10"/>
          </p:nvPr>
        </p:nvSpPr>
        <p:spPr>
          <a:xfrm>
            <a:off x="914400" y="4448175"/>
            <a:ext cx="10363200" cy="561975"/>
          </a:xfrm>
        </p:spPr>
        <p:txBody>
          <a:bodyPr>
            <a:normAutofit fontScale="85000" lnSpcReduction="10000"/>
          </a:bodyPr>
          <a:lstStyle/>
          <a:p>
            <a:pPr>
              <a:spcBef>
                <a:spcPts val="0"/>
              </a:spcBef>
            </a:pPr>
            <a:r>
              <a:rPr lang="lv-LV" altLang="lv-LV" sz="2400" b="1">
                <a:solidFill>
                  <a:srgbClr val="002060"/>
                </a:solidFill>
              </a:rPr>
              <a:t>Projekta iesnieguma sagatavošana un ieskats vērtēšanas kārtībā</a:t>
            </a:r>
          </a:p>
        </p:txBody>
      </p:sp>
      <p:sp>
        <p:nvSpPr>
          <p:cNvPr id="2" name="Taisnstūris: ar noapaļotiem stūriem 1">
            <a:extLst>
              <a:ext uri="{FF2B5EF4-FFF2-40B4-BE49-F238E27FC236}">
                <a16:creationId xmlns:a16="http://schemas.microsoft.com/office/drawing/2014/main" id="{DB40D23B-FA96-C5AD-C4B2-BC7A58CCCC7C}"/>
              </a:ext>
            </a:extLst>
          </p:cNvPr>
          <p:cNvSpPr>
            <a:spLocks noGrp="1" noRot="1" noMove="1" noResize="1" noEditPoints="1" noAdjustHandles="1" noChangeArrowheads="1" noChangeShapeType="1"/>
          </p:cNvSpPr>
          <p:nvPr/>
        </p:nvSpPr>
        <p:spPr>
          <a:xfrm>
            <a:off x="3355975" y="5307013"/>
            <a:ext cx="5881688" cy="124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12293" name="Attēls 4" descr="Attēls, kurā ir grafika, ekrānuzņēmums, grafiskais dizains, logotips&#10;&#10;Apraksts ģenerēts automātiski">
            <a:extLst>
              <a:ext uri="{FF2B5EF4-FFF2-40B4-BE49-F238E27FC236}">
                <a16:creationId xmlns:a16="http://schemas.microsoft.com/office/drawing/2014/main" id="{E755E1E4-58AC-2664-1BE9-9D74CF561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5100638"/>
            <a:ext cx="31908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C9F8-5CAB-1468-3AE5-69E608A62E50}"/>
              </a:ext>
            </a:extLst>
          </p:cNvPr>
          <p:cNvSpPr>
            <a:spLocks noGrp="1"/>
          </p:cNvSpPr>
          <p:nvPr>
            <p:ph type="title"/>
          </p:nvPr>
        </p:nvSpPr>
        <p:spPr/>
        <p:txBody>
          <a:bodyPr/>
          <a:lstStyle/>
          <a:p>
            <a:r>
              <a:rPr lang="lv-LV" b="1" i="0" u="none" strike="noStrike" dirty="0">
                <a:solidFill>
                  <a:srgbClr val="002060"/>
                </a:solidFill>
                <a:effectLst/>
              </a:rPr>
              <a:t>Projekta iesnieguma sagatavošana (</a:t>
            </a:r>
            <a:r>
              <a:rPr lang="en-US" b="1" i="0" u="none" strike="noStrike" dirty="0">
                <a:solidFill>
                  <a:srgbClr val="002060"/>
                </a:solidFill>
                <a:effectLst/>
              </a:rPr>
              <a:t>7</a:t>
            </a:r>
            <a:r>
              <a:rPr lang="lv-LV" b="1" i="0" u="none" strike="noStrike" dirty="0">
                <a:solidFill>
                  <a:srgbClr val="002060"/>
                </a:solidFill>
                <a:effectLst/>
              </a:rPr>
              <a:t>)</a:t>
            </a:r>
            <a:r>
              <a:rPr lang="lv-LV" b="0" i="0" dirty="0">
                <a:solidFill>
                  <a:srgbClr val="002060"/>
                </a:solidFill>
                <a:effectLst/>
              </a:rPr>
              <a:t>​</a:t>
            </a:r>
            <a:endParaRPr lang="lv-LV" dirty="0"/>
          </a:p>
        </p:txBody>
      </p:sp>
      <p:sp>
        <p:nvSpPr>
          <p:cNvPr id="7" name="Slide Number Placeholder 6">
            <a:extLst>
              <a:ext uri="{FF2B5EF4-FFF2-40B4-BE49-F238E27FC236}">
                <a16:creationId xmlns:a16="http://schemas.microsoft.com/office/drawing/2014/main" id="{09DC617D-D9F7-F3F5-B603-906035A6EBCC}"/>
              </a:ext>
            </a:extLst>
          </p:cNvPr>
          <p:cNvSpPr>
            <a:spLocks noGrp="1"/>
          </p:cNvSpPr>
          <p:nvPr>
            <p:ph type="sldNum" sz="quarter" idx="13"/>
          </p:nvPr>
        </p:nvSpPr>
        <p:spPr/>
        <p:txBody>
          <a:bodyPr/>
          <a:lstStyle/>
          <a:p>
            <a:pPr>
              <a:defRPr/>
            </a:pPr>
            <a:fld id="{C13FA9C7-40A2-43F9-855C-6D03F26BCF39}" type="slidenum">
              <a:rPr lang="en-US" altLang="lv-LV" smtClean="0"/>
              <a:pPr>
                <a:defRPr/>
              </a:pPr>
              <a:t>10</a:t>
            </a:fld>
            <a:endParaRPr lang="en-US" altLang="lv-LV"/>
          </a:p>
        </p:txBody>
      </p:sp>
      <p:pic>
        <p:nvPicPr>
          <p:cNvPr id="4" name="Attēls 3">
            <a:extLst>
              <a:ext uri="{FF2B5EF4-FFF2-40B4-BE49-F238E27FC236}">
                <a16:creationId xmlns:a16="http://schemas.microsoft.com/office/drawing/2014/main" id="{01729A99-7AEC-E63E-79E3-B4784E904856}"/>
              </a:ext>
            </a:extLst>
          </p:cNvPr>
          <p:cNvPicPr>
            <a:picLocks noChangeAspect="1"/>
          </p:cNvPicPr>
          <p:nvPr/>
        </p:nvPicPr>
        <p:blipFill>
          <a:blip r:embed="rId2"/>
          <a:stretch>
            <a:fillRect/>
          </a:stretch>
        </p:blipFill>
        <p:spPr>
          <a:xfrm>
            <a:off x="2078427" y="750626"/>
            <a:ext cx="9775046" cy="5573973"/>
          </a:xfrm>
          <a:prstGeom prst="rect">
            <a:avLst/>
          </a:prstGeom>
        </p:spPr>
      </p:pic>
      <p:sp>
        <p:nvSpPr>
          <p:cNvPr id="8" name="Taisnstūris 7">
            <a:extLst>
              <a:ext uri="{FF2B5EF4-FFF2-40B4-BE49-F238E27FC236}">
                <a16:creationId xmlns:a16="http://schemas.microsoft.com/office/drawing/2014/main" id="{046209C6-FC18-EED5-4DDD-E5145B17B787}"/>
              </a:ext>
            </a:extLst>
          </p:cNvPr>
          <p:cNvSpPr/>
          <p:nvPr/>
        </p:nvSpPr>
        <p:spPr>
          <a:xfrm>
            <a:off x="2365612" y="4681182"/>
            <a:ext cx="1423916" cy="2638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315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3A3E-9FDA-1355-24B4-758E558D6BFB}"/>
              </a:ext>
            </a:extLst>
          </p:cNvPr>
          <p:cNvSpPr>
            <a:spLocks noGrp="1"/>
          </p:cNvSpPr>
          <p:nvPr>
            <p:ph type="title"/>
          </p:nvPr>
        </p:nvSpPr>
        <p:spPr/>
        <p:txBody>
          <a:bodyPr/>
          <a:lstStyle/>
          <a:p>
            <a:r>
              <a:rPr lang="lv-LV" b="1" i="0" u="none" strike="noStrike" dirty="0">
                <a:solidFill>
                  <a:srgbClr val="002060"/>
                </a:solidFill>
                <a:effectLst/>
              </a:rPr>
              <a:t>Projekta iesnieguma sagatavošana (</a:t>
            </a:r>
            <a:r>
              <a:rPr lang="en-US" b="1" i="0" u="none" strike="noStrike" dirty="0">
                <a:solidFill>
                  <a:srgbClr val="002060"/>
                </a:solidFill>
                <a:effectLst/>
              </a:rPr>
              <a:t>8</a:t>
            </a:r>
            <a:r>
              <a:rPr lang="lv-LV" b="1" i="0" u="none" strike="noStrike" dirty="0">
                <a:solidFill>
                  <a:srgbClr val="002060"/>
                </a:solidFill>
                <a:effectLst/>
              </a:rPr>
              <a:t>)</a:t>
            </a:r>
            <a:r>
              <a:rPr lang="lv-LV" b="0" i="0" dirty="0">
                <a:solidFill>
                  <a:srgbClr val="002060"/>
                </a:solidFill>
                <a:effectLst/>
              </a:rPr>
              <a:t>​</a:t>
            </a:r>
            <a:endParaRPr lang="lv-LV" dirty="0"/>
          </a:p>
        </p:txBody>
      </p:sp>
      <p:sp>
        <p:nvSpPr>
          <p:cNvPr id="7" name="Slide Number Placeholder 6">
            <a:extLst>
              <a:ext uri="{FF2B5EF4-FFF2-40B4-BE49-F238E27FC236}">
                <a16:creationId xmlns:a16="http://schemas.microsoft.com/office/drawing/2014/main" id="{1975A34E-919E-C10B-2709-7946AB5EBC8D}"/>
              </a:ext>
            </a:extLst>
          </p:cNvPr>
          <p:cNvSpPr>
            <a:spLocks noGrp="1"/>
          </p:cNvSpPr>
          <p:nvPr>
            <p:ph type="sldNum" sz="quarter" idx="13"/>
          </p:nvPr>
        </p:nvSpPr>
        <p:spPr/>
        <p:txBody>
          <a:bodyPr/>
          <a:lstStyle/>
          <a:p>
            <a:pPr>
              <a:defRPr/>
            </a:pPr>
            <a:fld id="{C13FA9C7-40A2-43F9-855C-6D03F26BCF39}" type="slidenum">
              <a:rPr lang="en-US" altLang="lv-LV" smtClean="0"/>
              <a:pPr>
                <a:defRPr/>
              </a:pPr>
              <a:t>11</a:t>
            </a:fld>
            <a:endParaRPr lang="en-US" altLang="lv-LV"/>
          </a:p>
        </p:txBody>
      </p:sp>
      <p:pic>
        <p:nvPicPr>
          <p:cNvPr id="8" name="Attēls 7">
            <a:extLst>
              <a:ext uri="{FF2B5EF4-FFF2-40B4-BE49-F238E27FC236}">
                <a16:creationId xmlns:a16="http://schemas.microsoft.com/office/drawing/2014/main" id="{451AB29C-6F23-9C9B-5DC6-D824281140C5}"/>
              </a:ext>
            </a:extLst>
          </p:cNvPr>
          <p:cNvPicPr>
            <a:picLocks noChangeAspect="1"/>
          </p:cNvPicPr>
          <p:nvPr/>
        </p:nvPicPr>
        <p:blipFill>
          <a:blip r:embed="rId2"/>
          <a:stretch>
            <a:fillRect/>
          </a:stretch>
        </p:blipFill>
        <p:spPr>
          <a:xfrm>
            <a:off x="2013029" y="1302464"/>
            <a:ext cx="9670476" cy="4401626"/>
          </a:xfrm>
          <a:prstGeom prst="rect">
            <a:avLst/>
          </a:prstGeom>
        </p:spPr>
      </p:pic>
      <p:sp>
        <p:nvSpPr>
          <p:cNvPr id="10" name="Taisnstūris 9">
            <a:extLst>
              <a:ext uri="{FF2B5EF4-FFF2-40B4-BE49-F238E27FC236}">
                <a16:creationId xmlns:a16="http://schemas.microsoft.com/office/drawing/2014/main" id="{AED9EFF9-0EB2-EE3B-AF95-C15AE29A5507}"/>
              </a:ext>
            </a:extLst>
          </p:cNvPr>
          <p:cNvSpPr/>
          <p:nvPr/>
        </p:nvSpPr>
        <p:spPr>
          <a:xfrm>
            <a:off x="2102444" y="4712405"/>
            <a:ext cx="787952" cy="4260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a:extLst>
              <a:ext uri="{FF2B5EF4-FFF2-40B4-BE49-F238E27FC236}">
                <a16:creationId xmlns:a16="http://schemas.microsoft.com/office/drawing/2014/main" id="{26B5DF31-47C7-494B-A8FF-0728C7209536}"/>
              </a:ext>
            </a:extLst>
          </p:cNvPr>
          <p:cNvSpPr/>
          <p:nvPr/>
        </p:nvSpPr>
        <p:spPr>
          <a:xfrm>
            <a:off x="10122399" y="5440233"/>
            <a:ext cx="1425803"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8307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3A14-D75D-82DD-C8AB-4961CF0280C9}"/>
              </a:ext>
            </a:extLst>
          </p:cNvPr>
          <p:cNvSpPr>
            <a:spLocks noGrp="1"/>
          </p:cNvSpPr>
          <p:nvPr>
            <p:ph type="title"/>
          </p:nvPr>
        </p:nvSpPr>
        <p:spPr/>
        <p:txBody>
          <a:bodyPr/>
          <a:lstStyle/>
          <a:p>
            <a:r>
              <a:rPr lang="lv-LV" b="1" i="0" u="none" strike="noStrike">
                <a:solidFill>
                  <a:srgbClr val="002060"/>
                </a:solidFill>
                <a:effectLst/>
              </a:rPr>
              <a:t>Projekta iesnieguma sagatavošana (</a:t>
            </a:r>
            <a:r>
              <a:rPr lang="en-US">
                <a:solidFill>
                  <a:srgbClr val="002060"/>
                </a:solidFill>
              </a:rPr>
              <a:t>8</a:t>
            </a:r>
            <a:r>
              <a:rPr lang="lv-LV" b="1" i="0" u="none" strike="noStrike">
                <a:solidFill>
                  <a:srgbClr val="002060"/>
                </a:solidFill>
                <a:effectLst/>
              </a:rPr>
              <a:t>)</a:t>
            </a:r>
            <a:r>
              <a:rPr lang="lv-LV" b="0" i="0">
                <a:solidFill>
                  <a:srgbClr val="002060"/>
                </a:solidFill>
                <a:effectLst/>
              </a:rPr>
              <a:t>​</a:t>
            </a:r>
            <a:endParaRPr lang="lv-LV"/>
          </a:p>
        </p:txBody>
      </p:sp>
      <p:sp>
        <p:nvSpPr>
          <p:cNvPr id="5" name="Text Placeholder 4">
            <a:extLst>
              <a:ext uri="{FF2B5EF4-FFF2-40B4-BE49-F238E27FC236}">
                <a16:creationId xmlns:a16="http://schemas.microsoft.com/office/drawing/2014/main" id="{CAC3D261-A666-3D03-CF2E-648760898CAD}"/>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A2AAD468-0110-C9B7-886C-BC24350F6C22}"/>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C4682CE5-A34C-1B3E-DC13-44471A84FE1E}"/>
              </a:ext>
            </a:extLst>
          </p:cNvPr>
          <p:cNvSpPr>
            <a:spLocks noGrp="1"/>
          </p:cNvSpPr>
          <p:nvPr>
            <p:ph type="sldNum" sz="quarter" idx="13"/>
          </p:nvPr>
        </p:nvSpPr>
        <p:spPr/>
        <p:txBody>
          <a:bodyPr/>
          <a:lstStyle/>
          <a:p>
            <a:pPr>
              <a:defRPr/>
            </a:pPr>
            <a:fld id="{C13FA9C7-40A2-43F9-855C-6D03F26BCF39}" type="slidenum">
              <a:rPr lang="en-US" altLang="lv-LV" smtClean="0"/>
              <a:pPr>
                <a:defRPr/>
              </a:pPr>
              <a:t>12</a:t>
            </a:fld>
            <a:endParaRPr lang="en-US" altLang="lv-LV"/>
          </a:p>
        </p:txBody>
      </p:sp>
      <p:grpSp>
        <p:nvGrpSpPr>
          <p:cNvPr id="47" name="Group 46">
            <a:extLst>
              <a:ext uri="{FF2B5EF4-FFF2-40B4-BE49-F238E27FC236}">
                <a16:creationId xmlns:a16="http://schemas.microsoft.com/office/drawing/2014/main" id="{5FA4D61B-4CC9-1C2F-CDBF-6F2517E56255}"/>
              </a:ext>
            </a:extLst>
          </p:cNvPr>
          <p:cNvGrpSpPr/>
          <p:nvPr/>
        </p:nvGrpSpPr>
        <p:grpSpPr>
          <a:xfrm>
            <a:off x="9495332" y="2335606"/>
            <a:ext cx="670120" cy="380910"/>
            <a:chOff x="9473030" y="3548858"/>
            <a:chExt cx="799618" cy="380910"/>
          </a:xfrm>
        </p:grpSpPr>
        <p:cxnSp>
          <p:nvCxnSpPr>
            <p:cNvPr id="11" name="Straight Connector 10">
              <a:extLst>
                <a:ext uri="{FF2B5EF4-FFF2-40B4-BE49-F238E27FC236}">
                  <a16:creationId xmlns:a16="http://schemas.microsoft.com/office/drawing/2014/main" id="{8743DA78-157E-9AA9-867C-EE6D9ED365D7}"/>
                </a:ext>
              </a:extLst>
            </p:cNvPr>
            <p:cNvCxnSpPr>
              <a:cxnSpLocks/>
            </p:cNvCxnSpPr>
            <p:nvPr/>
          </p:nvCxnSpPr>
          <p:spPr bwMode="auto">
            <a:xfrm flipV="1">
              <a:off x="9678771" y="3548858"/>
              <a:ext cx="0" cy="38091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F1CE48-3FCE-6B33-477E-727AFAEB13F1}"/>
                </a:ext>
              </a:extLst>
            </p:cNvPr>
            <p:cNvCxnSpPr>
              <a:cxnSpLocks/>
            </p:cNvCxnSpPr>
            <p:nvPr/>
          </p:nvCxnSpPr>
          <p:spPr bwMode="auto">
            <a:xfrm>
              <a:off x="9473030" y="3929641"/>
              <a:ext cx="205741" cy="12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E76648-EA56-CF05-44BC-AD28B3E8B211}"/>
                </a:ext>
              </a:extLst>
            </p:cNvPr>
            <p:cNvCxnSpPr>
              <a:cxnSpLocks/>
            </p:cNvCxnSpPr>
            <p:nvPr/>
          </p:nvCxnSpPr>
          <p:spPr bwMode="auto">
            <a:xfrm flipV="1">
              <a:off x="9686894" y="3733727"/>
              <a:ext cx="585754" cy="5459"/>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24" name="Straight Connector 23">
              <a:extLst>
                <a:ext uri="{FF2B5EF4-FFF2-40B4-BE49-F238E27FC236}">
                  <a16:creationId xmlns:a16="http://schemas.microsoft.com/office/drawing/2014/main" id="{02FEA1E9-9258-F274-2007-2CAD7F847BB5}"/>
                </a:ext>
              </a:extLst>
            </p:cNvPr>
            <p:cNvCxnSpPr>
              <a:cxnSpLocks/>
            </p:cNvCxnSpPr>
            <p:nvPr/>
          </p:nvCxnSpPr>
          <p:spPr bwMode="auto">
            <a:xfrm rot="10800000" flipH="1">
              <a:off x="9473030" y="3548858"/>
              <a:ext cx="184314"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Google Shape;126;p16">
            <a:extLst>
              <a:ext uri="{FF2B5EF4-FFF2-40B4-BE49-F238E27FC236}">
                <a16:creationId xmlns:a16="http://schemas.microsoft.com/office/drawing/2014/main" id="{FAC10F7F-4523-3542-9287-31A90691BFA0}"/>
              </a:ext>
            </a:extLst>
          </p:cNvPr>
          <p:cNvSpPr/>
          <p:nvPr/>
        </p:nvSpPr>
        <p:spPr>
          <a:xfrm>
            <a:off x="605796" y="1560712"/>
            <a:ext cx="1573162" cy="1011538"/>
          </a:xfrm>
          <a:custGeom>
            <a:avLst/>
            <a:gdLst/>
            <a:ahLst/>
            <a:cxnLst/>
            <a:rect l="l" t="t" r="r" b="b"/>
            <a:pathLst>
              <a:path w="39244" h="12717" extrusionOk="0">
                <a:moveTo>
                  <a:pt x="37934" y="5037"/>
                </a:moveTo>
                <a:lnTo>
                  <a:pt x="37934" y="1406"/>
                </a:lnTo>
                <a:cubicBezTo>
                  <a:pt x="37934" y="632"/>
                  <a:pt x="37302" y="1"/>
                  <a:pt x="36517" y="1"/>
                </a:cubicBezTo>
                <a:lnTo>
                  <a:pt x="1417" y="1"/>
                </a:ln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MK noteikumu 11. punkts</a:t>
            </a:r>
          </a:p>
        </p:txBody>
      </p:sp>
      <p:sp>
        <p:nvSpPr>
          <p:cNvPr id="48" name="Google Shape;107;p16">
            <a:extLst>
              <a:ext uri="{FF2B5EF4-FFF2-40B4-BE49-F238E27FC236}">
                <a16:creationId xmlns:a16="http://schemas.microsoft.com/office/drawing/2014/main" id="{96F110EB-E54A-ED93-52C4-F9704E95544F}"/>
              </a:ext>
            </a:extLst>
          </p:cNvPr>
          <p:cNvSpPr/>
          <p:nvPr/>
        </p:nvSpPr>
        <p:spPr>
          <a:xfrm>
            <a:off x="10212438" y="1554216"/>
            <a:ext cx="1573162" cy="1932517"/>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MK noteikumu 43.2. punkts.  Minimālās prasības – 1 HP rādītājs</a:t>
            </a:r>
          </a:p>
        </p:txBody>
      </p:sp>
      <p:sp>
        <p:nvSpPr>
          <p:cNvPr id="49" name="Rectangle: Rounded Corners 48">
            <a:extLst>
              <a:ext uri="{FF2B5EF4-FFF2-40B4-BE49-F238E27FC236}">
                <a16:creationId xmlns:a16="http://schemas.microsoft.com/office/drawing/2014/main" id="{1704CD38-659E-D143-A099-3D9C54B1007A}"/>
              </a:ext>
            </a:extLst>
          </p:cNvPr>
          <p:cNvSpPr/>
          <p:nvPr/>
        </p:nvSpPr>
        <p:spPr>
          <a:xfrm>
            <a:off x="691169" y="4799429"/>
            <a:ext cx="3149593" cy="125291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lv-LV" altLang="lv-LV" sz="2000">
                <a:solidFill>
                  <a:srgbClr val="002060"/>
                </a:solidFill>
                <a:latin typeface="Verdana" panose="020B0604030504040204" pitchFamily="34" charset="0"/>
                <a:cs typeface="Arial" panose="020B0604020202020204" pitchFamily="34" charset="0"/>
              </a:rPr>
              <a:t>Vismaz vienai projekta darbībai vai </a:t>
            </a:r>
            <a:r>
              <a:rPr lang="lv-LV" altLang="lv-LV" sz="2000" err="1">
                <a:solidFill>
                  <a:srgbClr val="002060"/>
                </a:solidFill>
                <a:latin typeface="Verdana" panose="020B0604030504040204" pitchFamily="34" charset="0"/>
                <a:cs typeface="Arial" panose="020B0604020202020204" pitchFamily="34" charset="0"/>
              </a:rPr>
              <a:t>apak</a:t>
            </a:r>
            <a:r>
              <a:rPr lang="en-US" altLang="lv-LV" sz="2000">
                <a:solidFill>
                  <a:srgbClr val="002060"/>
                </a:solidFill>
                <a:latin typeface="Verdana" panose="020B0604030504040204" pitchFamily="34" charset="0"/>
                <a:cs typeface="Arial" panose="020B0604020202020204" pitchFamily="34" charset="0"/>
              </a:rPr>
              <a:t>š</a:t>
            </a:r>
            <a:r>
              <a:rPr lang="lv-LV" altLang="lv-LV" sz="2000">
                <a:solidFill>
                  <a:srgbClr val="002060"/>
                </a:solidFill>
                <a:latin typeface="Verdana" panose="020B0604030504040204" pitchFamily="34" charset="0"/>
                <a:cs typeface="Arial" panose="020B0604020202020204" pitchFamily="34" charset="0"/>
              </a:rPr>
              <a:t>darbībai ir jāpiesaista rādītāji</a:t>
            </a:r>
            <a:endParaRPr lang="lv-LV" altLang="lv-LV" sz="2000">
              <a:solidFill>
                <a:srgbClr val="002060"/>
              </a:solidFill>
              <a:cs typeface="Arial" panose="020B0604020202020204" pitchFamily="34" charset="0"/>
            </a:endParaRPr>
          </a:p>
        </p:txBody>
      </p:sp>
      <p:pic>
        <p:nvPicPr>
          <p:cNvPr id="4" name="Attēls 3">
            <a:extLst>
              <a:ext uri="{FF2B5EF4-FFF2-40B4-BE49-F238E27FC236}">
                <a16:creationId xmlns:a16="http://schemas.microsoft.com/office/drawing/2014/main" id="{4BB93A35-53F5-90AB-9F76-229F7A59C6E9}"/>
              </a:ext>
            </a:extLst>
          </p:cNvPr>
          <p:cNvPicPr>
            <a:picLocks noChangeAspect="1"/>
          </p:cNvPicPr>
          <p:nvPr/>
        </p:nvPicPr>
        <p:blipFill>
          <a:blip r:embed="rId3"/>
          <a:stretch>
            <a:fillRect/>
          </a:stretch>
        </p:blipFill>
        <p:spPr>
          <a:xfrm>
            <a:off x="2595282" y="902195"/>
            <a:ext cx="6855119" cy="3802900"/>
          </a:xfrm>
          <a:prstGeom prst="rect">
            <a:avLst/>
          </a:prstGeom>
        </p:spPr>
      </p:pic>
      <p:grpSp>
        <p:nvGrpSpPr>
          <p:cNvPr id="8" name="Group 46">
            <a:extLst>
              <a:ext uri="{FF2B5EF4-FFF2-40B4-BE49-F238E27FC236}">
                <a16:creationId xmlns:a16="http://schemas.microsoft.com/office/drawing/2014/main" id="{F0A32B2F-9980-C892-1B85-89DCA950DA0B}"/>
              </a:ext>
            </a:extLst>
          </p:cNvPr>
          <p:cNvGrpSpPr/>
          <p:nvPr/>
        </p:nvGrpSpPr>
        <p:grpSpPr>
          <a:xfrm rot="10800000">
            <a:off x="2154415" y="1825592"/>
            <a:ext cx="498365" cy="240889"/>
            <a:chOff x="9473030" y="3548858"/>
            <a:chExt cx="799618" cy="380910"/>
          </a:xfrm>
        </p:grpSpPr>
        <p:cxnSp>
          <p:nvCxnSpPr>
            <p:cNvPr id="10" name="Straight Connector 10">
              <a:extLst>
                <a:ext uri="{FF2B5EF4-FFF2-40B4-BE49-F238E27FC236}">
                  <a16:creationId xmlns:a16="http://schemas.microsoft.com/office/drawing/2014/main" id="{9D8082EB-D584-ED05-3C50-380F0C713C69}"/>
                </a:ext>
              </a:extLst>
            </p:cNvPr>
            <p:cNvCxnSpPr>
              <a:cxnSpLocks/>
            </p:cNvCxnSpPr>
            <p:nvPr/>
          </p:nvCxnSpPr>
          <p:spPr bwMode="auto">
            <a:xfrm flipV="1">
              <a:off x="9678771" y="3548858"/>
              <a:ext cx="0" cy="38091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id="{0F60E988-A3FC-5869-1CD1-D8E9588C55D1}"/>
                </a:ext>
              </a:extLst>
            </p:cNvPr>
            <p:cNvCxnSpPr>
              <a:cxnSpLocks/>
            </p:cNvCxnSpPr>
            <p:nvPr/>
          </p:nvCxnSpPr>
          <p:spPr bwMode="auto">
            <a:xfrm>
              <a:off x="9473030" y="3929641"/>
              <a:ext cx="205741" cy="12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8">
              <a:extLst>
                <a:ext uri="{FF2B5EF4-FFF2-40B4-BE49-F238E27FC236}">
                  <a16:creationId xmlns:a16="http://schemas.microsoft.com/office/drawing/2014/main" id="{825CF932-0197-185A-3962-61CC336BDDA8}"/>
                </a:ext>
              </a:extLst>
            </p:cNvPr>
            <p:cNvCxnSpPr>
              <a:cxnSpLocks/>
            </p:cNvCxnSpPr>
            <p:nvPr/>
          </p:nvCxnSpPr>
          <p:spPr bwMode="auto">
            <a:xfrm flipV="1">
              <a:off x="9686894" y="3733727"/>
              <a:ext cx="585754" cy="5459"/>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Connector 23">
              <a:extLst>
                <a:ext uri="{FF2B5EF4-FFF2-40B4-BE49-F238E27FC236}">
                  <a16:creationId xmlns:a16="http://schemas.microsoft.com/office/drawing/2014/main" id="{4FE26C30-12BA-3847-6E51-1147B97A5549}"/>
                </a:ext>
              </a:extLst>
            </p:cNvPr>
            <p:cNvCxnSpPr>
              <a:cxnSpLocks/>
            </p:cNvCxnSpPr>
            <p:nvPr/>
          </p:nvCxnSpPr>
          <p:spPr bwMode="auto">
            <a:xfrm rot="10800000" flipH="1">
              <a:off x="9473030" y="3548858"/>
              <a:ext cx="184314"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365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D089-D195-DA33-341A-F1B26816BC0B}"/>
              </a:ext>
            </a:extLst>
          </p:cNvPr>
          <p:cNvSpPr>
            <a:spLocks noGrp="1"/>
          </p:cNvSpPr>
          <p:nvPr>
            <p:ph type="title"/>
          </p:nvPr>
        </p:nvSpPr>
        <p:spPr/>
        <p:txBody>
          <a:bodyPr>
            <a:normAutofit/>
          </a:bodyPr>
          <a:lstStyle/>
          <a:p>
            <a:r>
              <a:rPr lang="lv-LV" sz="2200" b="1" i="0" u="none" strike="noStrike">
                <a:solidFill>
                  <a:srgbClr val="002060"/>
                </a:solidFill>
                <a:effectLst/>
              </a:rPr>
              <a:t>HP darbības </a:t>
            </a:r>
            <a:endParaRPr lang="lv-LV" sz="2200"/>
          </a:p>
        </p:txBody>
      </p:sp>
      <p:sp>
        <p:nvSpPr>
          <p:cNvPr id="5" name="Text Placeholder 4">
            <a:extLst>
              <a:ext uri="{FF2B5EF4-FFF2-40B4-BE49-F238E27FC236}">
                <a16:creationId xmlns:a16="http://schemas.microsoft.com/office/drawing/2014/main" id="{1B3CCB52-4C79-0A7B-4A3B-23894683FC39}"/>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573642B3-7C94-2F59-AD5E-4AAB312C7E0F}"/>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E59D25BC-5ABF-0AB2-6F40-ECA367ACD485}"/>
              </a:ext>
            </a:extLst>
          </p:cNvPr>
          <p:cNvSpPr>
            <a:spLocks noGrp="1"/>
          </p:cNvSpPr>
          <p:nvPr>
            <p:ph type="sldNum" sz="quarter" idx="13"/>
          </p:nvPr>
        </p:nvSpPr>
        <p:spPr/>
        <p:txBody>
          <a:bodyPr/>
          <a:lstStyle/>
          <a:p>
            <a:pPr>
              <a:defRPr/>
            </a:pPr>
            <a:fld id="{C13FA9C7-40A2-43F9-855C-6D03F26BCF39}" type="slidenum">
              <a:rPr lang="en-US" altLang="lv-LV" smtClean="0"/>
              <a:pPr>
                <a:defRPr/>
              </a:pPr>
              <a:t>13</a:t>
            </a:fld>
            <a:endParaRPr lang="en-US" altLang="lv-LV"/>
          </a:p>
        </p:txBody>
      </p:sp>
      <p:sp>
        <p:nvSpPr>
          <p:cNvPr id="8" name="Flowchart: Alternate Process 7">
            <a:extLst>
              <a:ext uri="{FF2B5EF4-FFF2-40B4-BE49-F238E27FC236}">
                <a16:creationId xmlns:a16="http://schemas.microsoft.com/office/drawing/2014/main" id="{AFE671D0-1C1D-A43A-5CE3-D064722883C6}"/>
              </a:ext>
            </a:extLst>
          </p:cNvPr>
          <p:cNvSpPr/>
          <p:nvPr/>
        </p:nvSpPr>
        <p:spPr>
          <a:xfrm>
            <a:off x="3267531" y="1308105"/>
            <a:ext cx="3500718" cy="924560"/>
          </a:xfrm>
          <a:prstGeom prst="flowChartAlternateProcess">
            <a:avLst/>
          </a:prstGeom>
          <a:solidFill>
            <a:schemeClr val="accent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lv-LV" sz="1800" dirty="0">
                <a:solidFill>
                  <a:srgbClr val="002060"/>
                </a:solidFill>
                <a:latin typeface="Verdana" panose="020B0604030504040204" pitchFamily="34" charset="0"/>
                <a:ea typeface="Verdana" panose="020B0604030504040204" pitchFamily="34" charset="0"/>
              </a:rPr>
              <a:t>Vienlīdzība, iekļaušana, nediskriminācija un pamattiesību ievērošana</a:t>
            </a:r>
          </a:p>
        </p:txBody>
      </p:sp>
      <p:sp>
        <p:nvSpPr>
          <p:cNvPr id="10" name="Flowchart: Alternate Process 9">
            <a:extLst>
              <a:ext uri="{FF2B5EF4-FFF2-40B4-BE49-F238E27FC236}">
                <a16:creationId xmlns:a16="http://schemas.microsoft.com/office/drawing/2014/main" id="{0E4501F6-379D-0B93-354D-F841AB0AE91D}"/>
              </a:ext>
            </a:extLst>
          </p:cNvPr>
          <p:cNvSpPr/>
          <p:nvPr/>
        </p:nvSpPr>
        <p:spPr>
          <a:xfrm>
            <a:off x="3267531" y="4295323"/>
            <a:ext cx="3500718" cy="924560"/>
          </a:xfrm>
          <a:prstGeom prst="flowChartAlternateProcess">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800" err="1">
                <a:solidFill>
                  <a:srgbClr val="002060"/>
                </a:solidFill>
                <a:latin typeface="Verdana" panose="020B0604030504040204" pitchFamily="34" charset="0"/>
                <a:ea typeface="Verdana" panose="020B0604030504040204" pitchFamily="34" charset="0"/>
              </a:rPr>
              <a:t>Klimatdrošināšana</a:t>
            </a:r>
            <a:endParaRPr lang="lv-LV" sz="1800">
              <a:solidFill>
                <a:srgbClr val="002060"/>
              </a:solidFill>
              <a:latin typeface="Verdana" panose="020B0604030504040204" pitchFamily="34" charset="0"/>
              <a:ea typeface="Verdana" panose="020B0604030504040204" pitchFamily="34" charset="0"/>
            </a:endParaRPr>
          </a:p>
        </p:txBody>
      </p:sp>
      <p:sp>
        <p:nvSpPr>
          <p:cNvPr id="11" name="Flowchart: Alternate Process 10">
            <a:extLst>
              <a:ext uri="{FF2B5EF4-FFF2-40B4-BE49-F238E27FC236}">
                <a16:creationId xmlns:a16="http://schemas.microsoft.com/office/drawing/2014/main" id="{82C84C5C-F25F-5A64-F778-A0D11F4497D1}"/>
              </a:ext>
            </a:extLst>
          </p:cNvPr>
          <p:cNvSpPr/>
          <p:nvPr/>
        </p:nvSpPr>
        <p:spPr>
          <a:xfrm>
            <a:off x="3267531" y="5295906"/>
            <a:ext cx="3500718" cy="924560"/>
          </a:xfrm>
          <a:prstGeom prst="flowChartAlternateProcess">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800" dirty="0">
                <a:solidFill>
                  <a:srgbClr val="002060"/>
                </a:solidFill>
                <a:latin typeface="Verdana" panose="020B0604030504040204" pitchFamily="34" charset="0"/>
                <a:ea typeface="Verdana" panose="020B0604030504040204" pitchFamily="34" charset="0"/>
              </a:rPr>
              <a:t>Nenodarīt būtisku kaitējumu</a:t>
            </a:r>
            <a:r>
              <a:rPr lang="en-US" sz="1800" dirty="0">
                <a:solidFill>
                  <a:srgbClr val="002060"/>
                </a:solidFill>
                <a:latin typeface="Verdana" panose="020B0604030504040204" pitchFamily="34" charset="0"/>
                <a:ea typeface="Verdana" panose="020B0604030504040204" pitchFamily="34" charset="0"/>
              </a:rPr>
              <a:t> </a:t>
            </a:r>
          </a:p>
          <a:p>
            <a:pPr algn="ctr"/>
            <a:r>
              <a:rPr lang="en-US" sz="1400" dirty="0">
                <a:solidFill>
                  <a:srgbClr val="002060"/>
                </a:solidFill>
                <a:latin typeface="Verdana" panose="020B0604030504040204" pitchFamily="34" charset="0"/>
                <a:ea typeface="Verdana" panose="020B0604030504040204" pitchFamily="34" charset="0"/>
              </a:rPr>
              <a:t>(</a:t>
            </a:r>
            <a:r>
              <a:rPr lang="en-US" sz="1400" dirty="0" err="1">
                <a:solidFill>
                  <a:srgbClr val="002060"/>
                </a:solidFill>
                <a:latin typeface="Verdana" panose="020B0604030504040204" pitchFamily="34" charset="0"/>
                <a:ea typeface="Verdana" panose="020B0604030504040204" pitchFamily="34" charset="0"/>
              </a:rPr>
              <a:t>klimata</a:t>
            </a:r>
            <a:r>
              <a:rPr lang="en-US" sz="1400" dirty="0">
                <a:solidFill>
                  <a:srgbClr val="002060"/>
                </a:solidFill>
                <a:latin typeface="Verdana" panose="020B0604030504040204" pitchFamily="34" charset="0"/>
                <a:ea typeface="Verdana" panose="020B0604030504040204" pitchFamily="34" charset="0"/>
              </a:rPr>
              <a:t> </a:t>
            </a:r>
            <a:r>
              <a:rPr lang="en-US" sz="1400" dirty="0" err="1">
                <a:solidFill>
                  <a:srgbClr val="002060"/>
                </a:solidFill>
                <a:latin typeface="Verdana" panose="020B0604030504040204" pitchFamily="34" charset="0"/>
                <a:ea typeface="Verdana" panose="020B0604030504040204" pitchFamily="34" charset="0"/>
              </a:rPr>
              <a:t>pārmaiņu</a:t>
            </a:r>
            <a:r>
              <a:rPr lang="en-US" sz="1400" dirty="0">
                <a:solidFill>
                  <a:srgbClr val="002060"/>
                </a:solidFill>
                <a:latin typeface="Verdana" panose="020B0604030504040204" pitchFamily="34" charset="0"/>
                <a:ea typeface="Verdana" panose="020B0604030504040204" pitchFamily="34" charset="0"/>
              </a:rPr>
              <a:t> </a:t>
            </a:r>
            <a:r>
              <a:rPr lang="en-US" sz="1400" dirty="0" err="1">
                <a:solidFill>
                  <a:srgbClr val="002060"/>
                </a:solidFill>
                <a:latin typeface="Verdana" panose="020B0604030504040204" pitchFamily="34" charset="0"/>
                <a:ea typeface="Verdana" panose="020B0604030504040204" pitchFamily="34" charset="0"/>
              </a:rPr>
              <a:t>mazināšana</a:t>
            </a:r>
            <a:r>
              <a:rPr lang="en-US" sz="1400" dirty="0">
                <a:solidFill>
                  <a:srgbClr val="002060"/>
                </a:solidFill>
                <a:latin typeface="Verdana" panose="020B0604030504040204" pitchFamily="34" charset="0"/>
                <a:ea typeface="Verdana" panose="020B0604030504040204" pitchFamily="34" charset="0"/>
              </a:rPr>
              <a:t>)</a:t>
            </a:r>
            <a:endParaRPr lang="lv-LV" sz="1400" dirty="0">
              <a:solidFill>
                <a:srgbClr val="002060"/>
              </a:solidFill>
              <a:latin typeface="Verdana" panose="020B0604030504040204" pitchFamily="34" charset="0"/>
              <a:ea typeface="Verdana" panose="020B0604030504040204" pitchFamily="34" charset="0"/>
            </a:endParaRPr>
          </a:p>
        </p:txBody>
      </p:sp>
      <p:sp>
        <p:nvSpPr>
          <p:cNvPr id="12" name="Flowchart: Alternate Process 11">
            <a:extLst>
              <a:ext uri="{FF2B5EF4-FFF2-40B4-BE49-F238E27FC236}">
                <a16:creationId xmlns:a16="http://schemas.microsoft.com/office/drawing/2014/main" id="{B65FA12A-FC8D-BDC1-1E74-3508C30AA28D}"/>
              </a:ext>
            </a:extLst>
          </p:cNvPr>
          <p:cNvSpPr/>
          <p:nvPr/>
        </p:nvSpPr>
        <p:spPr>
          <a:xfrm>
            <a:off x="3267531" y="2433316"/>
            <a:ext cx="3500718" cy="924560"/>
          </a:xfrm>
          <a:prstGeom prst="flowChartAlternateProcess">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800" dirty="0">
                <a:solidFill>
                  <a:srgbClr val="002060"/>
                </a:solidFill>
                <a:latin typeface="Verdana" panose="020B0604030504040204" pitchFamily="34" charset="0"/>
                <a:ea typeface="Verdana" panose="020B0604030504040204" pitchFamily="34" charset="0"/>
              </a:rPr>
              <a:t>Nenodarīt būtisku kaitējumu</a:t>
            </a:r>
          </a:p>
        </p:txBody>
      </p:sp>
      <p:sp>
        <p:nvSpPr>
          <p:cNvPr id="14" name="Google Shape;107;p16">
            <a:extLst>
              <a:ext uri="{FF2B5EF4-FFF2-40B4-BE49-F238E27FC236}">
                <a16:creationId xmlns:a16="http://schemas.microsoft.com/office/drawing/2014/main" id="{C346AFE6-501A-8F44-D1AA-F45BB376AFCF}"/>
              </a:ext>
            </a:extLst>
          </p:cNvPr>
          <p:cNvSpPr/>
          <p:nvPr/>
        </p:nvSpPr>
        <p:spPr>
          <a:xfrm>
            <a:off x="7491771" y="1270000"/>
            <a:ext cx="3985560" cy="924561"/>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Kvalitātes kritērijs Nr. 4.6. (minimālais punktu skaits 0,2)</a:t>
            </a:r>
          </a:p>
        </p:txBody>
      </p:sp>
      <p:sp>
        <p:nvSpPr>
          <p:cNvPr id="15" name="Google Shape;107;p16">
            <a:extLst>
              <a:ext uri="{FF2B5EF4-FFF2-40B4-BE49-F238E27FC236}">
                <a16:creationId xmlns:a16="http://schemas.microsoft.com/office/drawing/2014/main" id="{E02C3003-9CDC-6BB4-D6B5-564FA862F322}"/>
              </a:ext>
            </a:extLst>
          </p:cNvPr>
          <p:cNvSpPr/>
          <p:nvPr/>
        </p:nvSpPr>
        <p:spPr>
          <a:xfrm>
            <a:off x="7491771" y="4455345"/>
            <a:ext cx="3985560" cy="1529076"/>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Specifiskais atbilstības kritērijs   Nr. 3.7. </a:t>
            </a:r>
          </a:p>
        </p:txBody>
      </p:sp>
      <p:sp>
        <p:nvSpPr>
          <p:cNvPr id="16" name="Google Shape;107;p16">
            <a:extLst>
              <a:ext uri="{FF2B5EF4-FFF2-40B4-BE49-F238E27FC236}">
                <a16:creationId xmlns:a16="http://schemas.microsoft.com/office/drawing/2014/main" id="{725DE50C-CFED-3A0B-2C4B-6BF1D4E73405}"/>
              </a:ext>
            </a:extLst>
          </p:cNvPr>
          <p:cNvSpPr/>
          <p:nvPr/>
        </p:nvSpPr>
        <p:spPr>
          <a:xfrm>
            <a:off x="7491771" y="2433316"/>
            <a:ext cx="3985560" cy="924560"/>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Specifiskais atbilstības kritērijs    Nr. 3.6. </a:t>
            </a:r>
          </a:p>
        </p:txBody>
      </p:sp>
      <p:sp>
        <p:nvSpPr>
          <p:cNvPr id="3" name="Flowchart: Alternate Process 9">
            <a:extLst>
              <a:ext uri="{FF2B5EF4-FFF2-40B4-BE49-F238E27FC236}">
                <a16:creationId xmlns:a16="http://schemas.microsoft.com/office/drawing/2014/main" id="{B9613ED0-1B84-E3E4-A8BC-4827D19EE1BF}"/>
              </a:ext>
            </a:extLst>
          </p:cNvPr>
          <p:cNvSpPr/>
          <p:nvPr/>
        </p:nvSpPr>
        <p:spPr>
          <a:xfrm>
            <a:off x="3267531" y="3764869"/>
            <a:ext cx="8113944" cy="478387"/>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err="1">
                <a:solidFill>
                  <a:srgbClr val="002060"/>
                </a:solidFill>
                <a:latin typeface="Verdana" panose="020B0604030504040204" pitchFamily="34" charset="0"/>
                <a:ea typeface="Verdana" panose="020B0604030504040204" pitchFamily="34" charset="0"/>
              </a:rPr>
              <a:t>Attiecina</a:t>
            </a:r>
            <a:r>
              <a:rPr lang="en-US" sz="1800" i="1" dirty="0">
                <a:solidFill>
                  <a:srgbClr val="002060"/>
                </a:solidFill>
                <a:latin typeface="Verdana" panose="020B0604030504040204" pitchFamily="34" charset="0"/>
                <a:ea typeface="Verdana" panose="020B0604030504040204" pitchFamily="34" charset="0"/>
              </a:rPr>
              <a:t> </a:t>
            </a:r>
            <a:r>
              <a:rPr lang="en-US" sz="1800" i="1" dirty="0" err="1">
                <a:solidFill>
                  <a:srgbClr val="002060"/>
                </a:solidFill>
                <a:latin typeface="Verdana" panose="020B0604030504040204" pitchFamily="34" charset="0"/>
                <a:ea typeface="Verdana" panose="020B0604030504040204" pitchFamily="34" charset="0"/>
              </a:rPr>
              <a:t>tikai</a:t>
            </a:r>
            <a:r>
              <a:rPr lang="en-US" sz="1800" i="1" dirty="0">
                <a:solidFill>
                  <a:srgbClr val="002060"/>
                </a:solidFill>
                <a:latin typeface="Verdana" panose="020B0604030504040204" pitchFamily="34" charset="0"/>
                <a:ea typeface="Verdana" panose="020B0604030504040204" pitchFamily="34" charset="0"/>
              </a:rPr>
              <a:t>, ja </a:t>
            </a:r>
            <a:r>
              <a:rPr lang="en-US" sz="1800" i="1" dirty="0" err="1">
                <a:solidFill>
                  <a:srgbClr val="002060"/>
                </a:solidFill>
                <a:latin typeface="Verdana" panose="020B0604030504040204" pitchFamily="34" charset="0"/>
                <a:ea typeface="Verdana" panose="020B0604030504040204" pitchFamily="34" charset="0"/>
              </a:rPr>
              <a:t>ir</a:t>
            </a:r>
            <a:r>
              <a:rPr lang="en-US" sz="1800" i="1" dirty="0">
                <a:solidFill>
                  <a:srgbClr val="002060"/>
                </a:solidFill>
                <a:latin typeface="Verdana" panose="020B0604030504040204" pitchFamily="34" charset="0"/>
                <a:ea typeface="Verdana" panose="020B0604030504040204" pitchFamily="34" charset="0"/>
              </a:rPr>
              <a:t> </a:t>
            </a:r>
            <a:r>
              <a:rPr lang="en-US" sz="1800" i="1" dirty="0" err="1">
                <a:solidFill>
                  <a:srgbClr val="002060"/>
                </a:solidFill>
                <a:latin typeface="Verdana" panose="020B0604030504040204" pitchFamily="34" charset="0"/>
                <a:ea typeface="Verdana" panose="020B0604030504040204" pitchFamily="34" charset="0"/>
              </a:rPr>
              <a:t>būvdarbi</a:t>
            </a:r>
            <a:r>
              <a:rPr lang="en-US" sz="1800" i="1" dirty="0">
                <a:solidFill>
                  <a:srgbClr val="002060"/>
                </a:solidFill>
                <a:latin typeface="Verdana" panose="020B0604030504040204" pitchFamily="34" charset="0"/>
                <a:ea typeface="Verdana" panose="020B0604030504040204" pitchFamily="34" charset="0"/>
              </a:rPr>
              <a:t> </a:t>
            </a:r>
            <a:r>
              <a:rPr lang="en-US" sz="1800" i="1" dirty="0" err="1">
                <a:solidFill>
                  <a:srgbClr val="002060"/>
                </a:solidFill>
                <a:latin typeface="Verdana" panose="020B0604030504040204" pitchFamily="34" charset="0"/>
                <a:ea typeface="Verdana" panose="020B0604030504040204" pitchFamily="34" charset="0"/>
              </a:rPr>
              <a:t>attiecībā</a:t>
            </a:r>
            <a:r>
              <a:rPr lang="en-US" sz="1800" i="1" dirty="0">
                <a:solidFill>
                  <a:srgbClr val="002060"/>
                </a:solidFill>
                <a:latin typeface="Verdana" panose="020B0604030504040204" pitchFamily="34" charset="0"/>
                <a:ea typeface="Verdana" panose="020B0604030504040204" pitchFamily="34" charset="0"/>
              </a:rPr>
              <a:t> </a:t>
            </a:r>
            <a:r>
              <a:rPr lang="en-US" sz="1800" i="1" dirty="0" err="1">
                <a:solidFill>
                  <a:srgbClr val="002060"/>
                </a:solidFill>
                <a:latin typeface="Verdana" panose="020B0604030504040204" pitchFamily="34" charset="0"/>
                <a:ea typeface="Verdana" panose="020B0604030504040204" pitchFamily="34" charset="0"/>
              </a:rPr>
              <a:t>uz</a:t>
            </a:r>
            <a:r>
              <a:rPr lang="en-US" sz="1800" i="1" dirty="0">
                <a:solidFill>
                  <a:srgbClr val="002060"/>
                </a:solidFill>
                <a:latin typeface="Verdana" panose="020B0604030504040204" pitchFamily="34" charset="0"/>
                <a:ea typeface="Verdana" panose="020B0604030504040204" pitchFamily="34" charset="0"/>
              </a:rPr>
              <a:t> </a:t>
            </a:r>
            <a:r>
              <a:rPr lang="en-US" sz="1800" i="1" dirty="0" err="1">
                <a:solidFill>
                  <a:srgbClr val="002060"/>
                </a:solidFill>
                <a:latin typeface="Verdana" panose="020B0604030504040204" pitchFamily="34" charset="0"/>
                <a:ea typeface="Verdana" panose="020B0604030504040204" pitchFamily="34" charset="0"/>
              </a:rPr>
              <a:t>uzlādes</a:t>
            </a:r>
            <a:r>
              <a:rPr lang="en-US" sz="1800" i="1" dirty="0">
                <a:solidFill>
                  <a:srgbClr val="002060"/>
                </a:solidFill>
                <a:latin typeface="Verdana" panose="020B0604030504040204" pitchFamily="34" charset="0"/>
                <a:ea typeface="Verdana" panose="020B0604030504040204" pitchFamily="34" charset="0"/>
              </a:rPr>
              <a:t> </a:t>
            </a:r>
            <a:r>
              <a:rPr lang="en-US" sz="1800" i="1" dirty="0" err="1">
                <a:solidFill>
                  <a:srgbClr val="002060"/>
                </a:solidFill>
                <a:latin typeface="Verdana" panose="020B0604030504040204" pitchFamily="34" charset="0"/>
                <a:ea typeface="Verdana" panose="020B0604030504040204" pitchFamily="34" charset="0"/>
              </a:rPr>
              <a:t>infrastruktūru</a:t>
            </a:r>
            <a:endParaRPr lang="lv-LV" sz="1800" i="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0830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C976994-F479-B267-F926-40D924D098DF}"/>
              </a:ext>
            </a:extLst>
          </p:cNvPr>
          <p:cNvSpPr>
            <a:spLocks noGrp="1"/>
          </p:cNvSpPr>
          <p:nvPr>
            <p:ph type="title"/>
          </p:nvPr>
        </p:nvSpPr>
        <p:spPr>
          <a:xfrm>
            <a:off x="2716009" y="419986"/>
            <a:ext cx="8825753" cy="1143709"/>
          </a:xfrm>
        </p:spPr>
        <p:txBody>
          <a:bodyPr>
            <a:normAutofit fontScale="90000"/>
          </a:bodyPr>
          <a:lstStyle/>
          <a:p>
            <a:r>
              <a:rPr lang="lv-LV" sz="2400">
                <a:solidFill>
                  <a:srgbClr val="002060"/>
                </a:solidFill>
              </a:rPr>
              <a:t>Principa “Vienlīdzība, iekļaušana, </a:t>
            </a:r>
            <a:r>
              <a:rPr lang="lv-LV" sz="2400" err="1">
                <a:solidFill>
                  <a:srgbClr val="002060"/>
                </a:solidFill>
              </a:rPr>
              <a:t>nediskriminācija</a:t>
            </a:r>
            <a:r>
              <a:rPr lang="lv-LV" sz="2400">
                <a:solidFill>
                  <a:srgbClr val="002060"/>
                </a:solidFill>
              </a:rPr>
              <a:t> un </a:t>
            </a:r>
            <a:r>
              <a:rPr lang="lv-LV" sz="2400" err="1">
                <a:solidFill>
                  <a:srgbClr val="002060"/>
                </a:solidFill>
              </a:rPr>
              <a:t>pamattiesību</a:t>
            </a:r>
            <a:r>
              <a:rPr lang="lv-LV" sz="2400">
                <a:solidFill>
                  <a:srgbClr val="002060"/>
                </a:solidFill>
              </a:rPr>
              <a:t> ievērošana” HP darbības </a:t>
            </a:r>
            <a:endParaRPr lang="lv-LV"/>
          </a:p>
        </p:txBody>
      </p:sp>
      <p:sp>
        <p:nvSpPr>
          <p:cNvPr id="25" name="Text Placeholder 3">
            <a:extLst>
              <a:ext uri="{FF2B5EF4-FFF2-40B4-BE49-F238E27FC236}">
                <a16:creationId xmlns:a16="http://schemas.microsoft.com/office/drawing/2014/main" id="{479993FD-C188-56BB-F776-07C123800F3E}"/>
              </a:ext>
            </a:extLst>
          </p:cNvPr>
          <p:cNvSpPr>
            <a:spLocks noGrp="1"/>
          </p:cNvSpPr>
          <p:nvPr>
            <p:ph type="body" sz="quarter" idx="10"/>
          </p:nvPr>
        </p:nvSpPr>
        <p:spPr>
          <a:xfrm>
            <a:off x="2756647" y="6324600"/>
            <a:ext cx="3339353" cy="304800"/>
          </a:xfrm>
        </p:spPr>
        <p:txBody>
          <a:bodyPr/>
          <a:lstStyle/>
          <a:p>
            <a:endParaRPr lang="en-US"/>
          </a:p>
        </p:txBody>
      </p:sp>
      <p:sp>
        <p:nvSpPr>
          <p:cNvPr id="27" name="Text Placeholder 4">
            <a:extLst>
              <a:ext uri="{FF2B5EF4-FFF2-40B4-BE49-F238E27FC236}">
                <a16:creationId xmlns:a16="http://schemas.microsoft.com/office/drawing/2014/main" id="{F73C71A6-0609-780B-E594-64751098B1FF}"/>
              </a:ext>
            </a:extLst>
          </p:cNvPr>
          <p:cNvSpPr>
            <a:spLocks noGrp="1"/>
          </p:cNvSpPr>
          <p:nvPr>
            <p:ph type="body" sz="quarter" idx="12"/>
          </p:nvPr>
        </p:nvSpPr>
        <p:spPr>
          <a:xfrm>
            <a:off x="6502400" y="6324600"/>
            <a:ext cx="4876800" cy="304800"/>
          </a:xfrm>
        </p:spPr>
        <p:txBody>
          <a:bodyPr/>
          <a:lstStyle/>
          <a:p>
            <a:endParaRPr lang="en-US"/>
          </a:p>
        </p:txBody>
      </p:sp>
      <p:sp>
        <p:nvSpPr>
          <p:cNvPr id="7" name="Slide Number Placeholder 6">
            <a:extLst>
              <a:ext uri="{FF2B5EF4-FFF2-40B4-BE49-F238E27FC236}">
                <a16:creationId xmlns:a16="http://schemas.microsoft.com/office/drawing/2014/main" id="{294D9F04-44FE-37C5-9B2D-663547887429}"/>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C13FA9C7-40A2-43F9-855C-6D03F26BCF39}" type="slidenum">
              <a:rPr lang="en-US" altLang="lv-LV" smtClean="0"/>
              <a:pPr>
                <a:spcAft>
                  <a:spcPts val="600"/>
                </a:spcAft>
                <a:defRPr/>
              </a:pPr>
              <a:t>14</a:t>
            </a:fld>
            <a:endParaRPr lang="en-US" altLang="lv-LV"/>
          </a:p>
        </p:txBody>
      </p:sp>
      <p:graphicFrame>
        <p:nvGraphicFramePr>
          <p:cNvPr id="9" name="Diagram 8">
            <a:extLst>
              <a:ext uri="{FF2B5EF4-FFF2-40B4-BE49-F238E27FC236}">
                <a16:creationId xmlns:a16="http://schemas.microsoft.com/office/drawing/2014/main" id="{58247331-EC81-3628-3F99-2B99C864A2FB}"/>
              </a:ext>
            </a:extLst>
          </p:cNvPr>
          <p:cNvGraphicFramePr/>
          <p:nvPr>
            <p:extLst>
              <p:ext uri="{D42A27DB-BD31-4B8C-83A1-F6EECF244321}">
                <p14:modId xmlns:p14="http://schemas.microsoft.com/office/powerpoint/2010/main" val="2855106816"/>
              </p:ext>
            </p:extLst>
          </p:nvPr>
        </p:nvGraphicFramePr>
        <p:xfrm>
          <a:off x="3823447" y="1823721"/>
          <a:ext cx="7718313" cy="4805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9">
            <a:extLst>
              <a:ext uri="{FF2B5EF4-FFF2-40B4-BE49-F238E27FC236}">
                <a16:creationId xmlns:a16="http://schemas.microsoft.com/office/drawing/2014/main" id="{D3AD8BDD-A297-576A-00C8-B0368DB82F23}"/>
              </a:ext>
            </a:extLst>
          </p:cNvPr>
          <p:cNvSpPr/>
          <p:nvPr/>
        </p:nvSpPr>
        <p:spPr bwMode="auto">
          <a:xfrm>
            <a:off x="759199" y="3447621"/>
            <a:ext cx="3149600" cy="2472071"/>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lv-LV" altLang="lv-LV" sz="2000" b="1">
                <a:solidFill>
                  <a:srgbClr val="002060"/>
                </a:solidFill>
                <a:latin typeface="Verdana" panose="020B0604030504040204" pitchFamily="34" charset="0"/>
                <a:cs typeface="Arial" panose="020B0604020202020204" pitchFamily="34" charset="0"/>
              </a:rPr>
              <a:t>Viena projekta ietvaros jāparedz</a:t>
            </a:r>
            <a:endParaRPr lang="lv-LV" altLang="lv-LV" sz="2000" b="1">
              <a:solidFill>
                <a:srgbClr val="002060"/>
              </a:solidFill>
              <a:cs typeface="Arial" panose="020B0604020202020204" pitchFamily="34" charset="0"/>
            </a:endParaRPr>
          </a:p>
        </p:txBody>
      </p:sp>
      <p:sp>
        <p:nvSpPr>
          <p:cNvPr id="12" name="Rectangle: Rounded Corners 11">
            <a:extLst>
              <a:ext uri="{FF2B5EF4-FFF2-40B4-BE49-F238E27FC236}">
                <a16:creationId xmlns:a16="http://schemas.microsoft.com/office/drawing/2014/main" id="{A324E11E-0192-CA4C-DC5C-BB86B2F792C1}"/>
              </a:ext>
            </a:extLst>
          </p:cNvPr>
          <p:cNvSpPr/>
          <p:nvPr/>
        </p:nvSpPr>
        <p:spPr bwMode="auto">
          <a:xfrm>
            <a:off x="3754265" y="1736258"/>
            <a:ext cx="3149599" cy="2195661"/>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indent="0">
              <a:defRPr/>
            </a:pPr>
            <a:r>
              <a:rPr lang="lv-LV" altLang="lv-LV" sz="1800">
                <a:solidFill>
                  <a:srgbClr val="002060"/>
                </a:solidFill>
                <a:latin typeface="Verdana" panose="020B0604030504040204" pitchFamily="34" charset="0"/>
              </a:rPr>
              <a:t>vismaz </a:t>
            </a:r>
            <a:r>
              <a:rPr lang="lv-LV" altLang="lv-LV" sz="1800" b="1">
                <a:solidFill>
                  <a:srgbClr val="002060"/>
                </a:solidFill>
                <a:latin typeface="Verdana" panose="020B0604030504040204" pitchFamily="34" charset="0"/>
              </a:rPr>
              <a:t>trīs vispārīgās </a:t>
            </a:r>
            <a:r>
              <a:rPr lang="lv-LV" altLang="lv-LV" sz="1800">
                <a:solidFill>
                  <a:srgbClr val="002060"/>
                </a:solidFill>
                <a:latin typeface="Verdana" panose="020B0604030504040204" pitchFamily="34" charset="0"/>
              </a:rPr>
              <a:t>VINPI HP darbības</a:t>
            </a:r>
          </a:p>
        </p:txBody>
      </p:sp>
      <p:sp>
        <p:nvSpPr>
          <p:cNvPr id="13" name="Rectangle: Rounded Corners 12">
            <a:extLst>
              <a:ext uri="{FF2B5EF4-FFF2-40B4-BE49-F238E27FC236}">
                <a16:creationId xmlns:a16="http://schemas.microsoft.com/office/drawing/2014/main" id="{6904BEC5-1F26-0E0B-7CEB-31F6A6257E46}"/>
              </a:ext>
            </a:extLst>
          </p:cNvPr>
          <p:cNvSpPr/>
          <p:nvPr/>
        </p:nvSpPr>
        <p:spPr bwMode="auto">
          <a:xfrm>
            <a:off x="3823447" y="4139938"/>
            <a:ext cx="3159758" cy="1087438"/>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indent="0">
              <a:defRPr/>
            </a:pPr>
            <a:r>
              <a:rPr lang="lv-LV" altLang="lv-LV" sz="1800" dirty="0">
                <a:solidFill>
                  <a:srgbClr val="002060"/>
                </a:solidFill>
                <a:latin typeface="Verdana" panose="020B0604030504040204" pitchFamily="34" charset="0"/>
              </a:rPr>
              <a:t>vismaz</a:t>
            </a:r>
            <a:r>
              <a:rPr lang="lv-LV" altLang="lv-LV" sz="1800" b="1" dirty="0">
                <a:solidFill>
                  <a:srgbClr val="002060"/>
                </a:solidFill>
                <a:latin typeface="Verdana" panose="020B0604030504040204" pitchFamily="34" charset="0"/>
              </a:rPr>
              <a:t> viena s</a:t>
            </a:r>
            <a:r>
              <a:rPr lang="en-US" altLang="lv-LV" sz="1800" b="1" dirty="0">
                <a:solidFill>
                  <a:srgbClr val="002060"/>
                </a:solidFill>
                <a:latin typeface="Verdana" panose="020B0604030504040204" pitchFamily="34" charset="0"/>
              </a:rPr>
              <a:t>p</a:t>
            </a:r>
            <a:r>
              <a:rPr lang="lv-LV" altLang="lv-LV" sz="1800" b="1" dirty="0" err="1">
                <a:solidFill>
                  <a:srgbClr val="002060"/>
                </a:solidFill>
                <a:latin typeface="Verdana" panose="020B0604030504040204" pitchFamily="34" charset="0"/>
              </a:rPr>
              <a:t>ecifiskā</a:t>
            </a:r>
            <a:r>
              <a:rPr lang="lv-LV" altLang="lv-LV" sz="1800" b="1" dirty="0">
                <a:solidFill>
                  <a:srgbClr val="002060"/>
                </a:solidFill>
                <a:latin typeface="Verdana" panose="020B0604030504040204" pitchFamily="34" charset="0"/>
              </a:rPr>
              <a:t> </a:t>
            </a:r>
            <a:r>
              <a:rPr lang="lv-LV" altLang="lv-LV" sz="1800" dirty="0">
                <a:solidFill>
                  <a:srgbClr val="002060"/>
                </a:solidFill>
                <a:latin typeface="Verdana" panose="020B0604030504040204" pitchFamily="34" charset="0"/>
              </a:rPr>
              <a:t>VINPI HP darbība</a:t>
            </a:r>
          </a:p>
        </p:txBody>
      </p:sp>
      <p:sp>
        <p:nvSpPr>
          <p:cNvPr id="15" name="Rectangle: Rounded Corners 14">
            <a:extLst>
              <a:ext uri="{FF2B5EF4-FFF2-40B4-BE49-F238E27FC236}">
                <a16:creationId xmlns:a16="http://schemas.microsoft.com/office/drawing/2014/main" id="{E44E0D4A-07E4-43E2-C870-7F35C3A93146}"/>
              </a:ext>
            </a:extLst>
          </p:cNvPr>
          <p:cNvSpPr/>
          <p:nvPr/>
        </p:nvSpPr>
        <p:spPr bwMode="auto">
          <a:xfrm>
            <a:off x="6807201" y="1816666"/>
            <a:ext cx="4775200" cy="506413"/>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600">
                <a:solidFill>
                  <a:srgbClr val="002060"/>
                </a:solidFill>
                <a:latin typeface="Verdana" panose="020B0604030504040204" pitchFamily="34" charset="0"/>
                <a:cs typeface="Arial" panose="020B0604020202020204" pitchFamily="34" charset="0"/>
              </a:rPr>
              <a:t>projekta vadības un īstenošanas personāls</a:t>
            </a:r>
          </a:p>
        </p:txBody>
      </p:sp>
      <p:sp>
        <p:nvSpPr>
          <p:cNvPr id="17" name="Rectangle: Rounded Corners 16">
            <a:extLst>
              <a:ext uri="{FF2B5EF4-FFF2-40B4-BE49-F238E27FC236}">
                <a16:creationId xmlns:a16="http://schemas.microsoft.com/office/drawing/2014/main" id="{CFA4BEC3-22E4-477C-7556-D60898DBCC62}"/>
              </a:ext>
            </a:extLst>
          </p:cNvPr>
          <p:cNvSpPr/>
          <p:nvPr/>
        </p:nvSpPr>
        <p:spPr bwMode="auto">
          <a:xfrm>
            <a:off x="6807200" y="2423033"/>
            <a:ext cx="4775199" cy="875207"/>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600">
                <a:solidFill>
                  <a:srgbClr val="002060"/>
                </a:solidFill>
                <a:latin typeface="Verdana" panose="020B0604030504040204" pitchFamily="34" charset="0"/>
                <a:cs typeface="Arial" panose="020B0604020202020204" pitchFamily="34" charset="0"/>
              </a:rPr>
              <a:t>komunikācijas un vizuālās identitātes pasākumi</a:t>
            </a:r>
          </a:p>
        </p:txBody>
      </p:sp>
      <p:sp>
        <p:nvSpPr>
          <p:cNvPr id="19" name="Rectangle: Rounded Corners 18">
            <a:extLst>
              <a:ext uri="{FF2B5EF4-FFF2-40B4-BE49-F238E27FC236}">
                <a16:creationId xmlns:a16="http://schemas.microsoft.com/office/drawing/2014/main" id="{3DAECFE9-7572-0578-56D1-3AB12396624F}"/>
              </a:ext>
            </a:extLst>
          </p:cNvPr>
          <p:cNvSpPr/>
          <p:nvPr/>
        </p:nvSpPr>
        <p:spPr bwMode="auto">
          <a:xfrm>
            <a:off x="6807201" y="3399783"/>
            <a:ext cx="4734561" cy="506413"/>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600">
                <a:solidFill>
                  <a:srgbClr val="002060"/>
                </a:solidFill>
                <a:latin typeface="Verdana" panose="020B0604030504040204" pitchFamily="34" charset="0"/>
                <a:cs typeface="Arial" panose="020B0604020202020204" pitchFamily="34" charset="0"/>
              </a:rPr>
              <a:t>publiskais iepirkums</a:t>
            </a:r>
          </a:p>
        </p:txBody>
      </p:sp>
      <p:sp>
        <p:nvSpPr>
          <p:cNvPr id="26" name="TextBox 25">
            <a:extLst>
              <a:ext uri="{FF2B5EF4-FFF2-40B4-BE49-F238E27FC236}">
                <a16:creationId xmlns:a16="http://schemas.microsoft.com/office/drawing/2014/main" id="{DA2B77C2-2F67-F522-1B6A-83D410C1B597}"/>
              </a:ext>
            </a:extLst>
          </p:cNvPr>
          <p:cNvSpPr txBox="1"/>
          <p:nvPr/>
        </p:nvSpPr>
        <p:spPr>
          <a:xfrm>
            <a:off x="7169523" y="4403152"/>
            <a:ext cx="4372237" cy="646331"/>
          </a:xfrm>
          <a:prstGeom prst="rect">
            <a:avLst/>
          </a:prstGeom>
          <a:noFill/>
        </p:spPr>
        <p:txBody>
          <a:bodyPr wrap="square">
            <a:spAutoFit/>
          </a:bodyPr>
          <a:lstStyle/>
          <a:p>
            <a:r>
              <a:rPr lang="lv-LV" sz="1800" b="1">
                <a:solidFill>
                  <a:schemeClr val="accent2"/>
                </a:solidFill>
                <a:latin typeface="Verdana" panose="020B0604030504040204" pitchFamily="34" charset="0"/>
                <a:ea typeface="Verdana" panose="020B0604030504040204" pitchFamily="34" charset="0"/>
              </a:rPr>
              <a:t>!</a:t>
            </a:r>
            <a:r>
              <a:rPr lang="lv-LV" sz="1800">
                <a:solidFill>
                  <a:schemeClr val="accent2"/>
                </a:solidFill>
                <a:latin typeface="Verdana" panose="020B0604030504040204" pitchFamily="34" charset="0"/>
                <a:ea typeface="Verdana" panose="020B0604030504040204" pitchFamily="34" charset="0"/>
              </a:rPr>
              <a:t> Specifiskās darbības izriet</a:t>
            </a:r>
            <a:r>
              <a:rPr lang="en-US" sz="1800">
                <a:solidFill>
                  <a:schemeClr val="accent2"/>
                </a:solidFill>
                <a:latin typeface="Verdana" panose="020B0604030504040204" pitchFamily="34" charset="0"/>
                <a:ea typeface="Verdana" panose="020B0604030504040204" pitchFamily="34" charset="0"/>
              </a:rPr>
              <a:t> no</a:t>
            </a:r>
            <a:r>
              <a:rPr lang="lv-LV" sz="1800">
                <a:solidFill>
                  <a:schemeClr val="accent2"/>
                </a:solidFill>
                <a:latin typeface="Verdana" panose="020B0604030504040204" pitchFamily="34" charset="0"/>
                <a:ea typeface="Verdana" panose="020B0604030504040204" pitchFamily="34" charset="0"/>
              </a:rPr>
              <a:t> projekta satura </a:t>
            </a:r>
          </a:p>
        </p:txBody>
      </p:sp>
      <p:sp>
        <p:nvSpPr>
          <p:cNvPr id="28" name="Rectangle: Rounded Corners 27">
            <a:extLst>
              <a:ext uri="{FF2B5EF4-FFF2-40B4-BE49-F238E27FC236}">
                <a16:creationId xmlns:a16="http://schemas.microsoft.com/office/drawing/2014/main" id="{7C97E8BB-5809-8923-0FE8-39BFC5FEF456}"/>
              </a:ext>
            </a:extLst>
          </p:cNvPr>
          <p:cNvSpPr/>
          <p:nvPr/>
        </p:nvSpPr>
        <p:spPr bwMode="auto">
          <a:xfrm>
            <a:off x="3823447" y="5369400"/>
            <a:ext cx="3159758" cy="1087438"/>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indent="0">
              <a:defRPr/>
            </a:pPr>
            <a:r>
              <a:rPr lang="lv-LV" altLang="lv-LV" sz="1800" b="1">
                <a:solidFill>
                  <a:srgbClr val="002060"/>
                </a:solidFill>
                <a:latin typeface="Verdana" panose="020B0604030504040204" pitchFamily="34" charset="0"/>
              </a:rPr>
              <a:t>vismaz viens noteiktais </a:t>
            </a:r>
            <a:r>
              <a:rPr lang="lv-LV" altLang="lv-LV" sz="1800">
                <a:solidFill>
                  <a:srgbClr val="002060"/>
                </a:solidFill>
                <a:latin typeface="Verdana" panose="020B0604030504040204" pitchFamily="34" charset="0"/>
              </a:rPr>
              <a:t>HP VINPI rādītājs</a:t>
            </a:r>
          </a:p>
        </p:txBody>
      </p:sp>
      <p:sp>
        <p:nvSpPr>
          <p:cNvPr id="29" name="TextBox 28">
            <a:extLst>
              <a:ext uri="{FF2B5EF4-FFF2-40B4-BE49-F238E27FC236}">
                <a16:creationId xmlns:a16="http://schemas.microsoft.com/office/drawing/2014/main" id="{C6B1778C-22B9-DCEC-5716-4C0EBCCDE0E4}"/>
              </a:ext>
            </a:extLst>
          </p:cNvPr>
          <p:cNvSpPr txBox="1"/>
          <p:nvPr/>
        </p:nvSpPr>
        <p:spPr>
          <a:xfrm>
            <a:off x="7128885" y="5596526"/>
            <a:ext cx="4372237" cy="369332"/>
          </a:xfrm>
          <a:prstGeom prst="rect">
            <a:avLst/>
          </a:prstGeom>
          <a:noFill/>
        </p:spPr>
        <p:txBody>
          <a:bodyPr wrap="square">
            <a:spAutoFit/>
          </a:bodyPr>
          <a:lstStyle/>
          <a:p>
            <a:r>
              <a:rPr lang="lv-LV" sz="1800" b="1">
                <a:solidFill>
                  <a:schemeClr val="accent2"/>
                </a:solidFill>
                <a:latin typeface="Verdana" panose="020B0604030504040204" pitchFamily="34" charset="0"/>
                <a:ea typeface="Verdana" panose="020B0604030504040204" pitchFamily="34" charset="0"/>
              </a:rPr>
              <a:t>!</a:t>
            </a:r>
            <a:r>
              <a:rPr lang="lv-LV" sz="1800">
                <a:solidFill>
                  <a:schemeClr val="accent2"/>
                </a:solidFill>
                <a:latin typeface="Verdana" panose="020B0604030504040204" pitchFamily="34" charset="0"/>
                <a:ea typeface="Verdana" panose="020B0604030504040204" pitchFamily="34" charset="0"/>
              </a:rPr>
              <a:t> Norāda atbilstoši HP darbībām</a:t>
            </a:r>
          </a:p>
        </p:txBody>
      </p:sp>
    </p:spTree>
    <p:extLst>
      <p:ext uri="{BB962C8B-B14F-4D97-AF65-F5344CB8AC3E}">
        <p14:creationId xmlns:p14="http://schemas.microsoft.com/office/powerpoint/2010/main" val="397644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800E-AA88-FC2D-7E37-D35C7A09C53C}"/>
              </a:ext>
            </a:extLst>
          </p:cNvPr>
          <p:cNvSpPr>
            <a:spLocks noGrp="1"/>
          </p:cNvSpPr>
          <p:nvPr>
            <p:ph type="title"/>
          </p:nvPr>
        </p:nvSpPr>
        <p:spPr/>
        <p:txBody>
          <a:bodyPr/>
          <a:lstStyle/>
          <a:p>
            <a:r>
              <a:rPr lang="lv-LV" b="1" i="0" u="none" strike="noStrike">
                <a:solidFill>
                  <a:srgbClr val="002060"/>
                </a:solidFill>
                <a:effectLst/>
              </a:rPr>
              <a:t>Projekta iesnieguma sagatavošana (</a:t>
            </a:r>
            <a:r>
              <a:rPr lang="en-US" b="1" i="0" u="none" strike="noStrike">
                <a:solidFill>
                  <a:srgbClr val="002060"/>
                </a:solidFill>
                <a:effectLst/>
              </a:rPr>
              <a:t>9</a:t>
            </a:r>
            <a:r>
              <a:rPr lang="lv-LV" b="1" i="0" u="none" strike="noStrike">
                <a:solidFill>
                  <a:srgbClr val="002060"/>
                </a:solidFill>
                <a:effectLst/>
              </a:rPr>
              <a:t>)</a:t>
            </a:r>
            <a:r>
              <a:rPr lang="lv-LV" b="0" i="0">
                <a:solidFill>
                  <a:srgbClr val="002060"/>
                </a:solidFill>
                <a:effectLst/>
              </a:rPr>
              <a:t>​</a:t>
            </a:r>
            <a:endParaRPr lang="lv-LV"/>
          </a:p>
        </p:txBody>
      </p:sp>
      <p:sp>
        <p:nvSpPr>
          <p:cNvPr id="5" name="Text Placeholder 4">
            <a:extLst>
              <a:ext uri="{FF2B5EF4-FFF2-40B4-BE49-F238E27FC236}">
                <a16:creationId xmlns:a16="http://schemas.microsoft.com/office/drawing/2014/main" id="{ECC381B2-A774-EA8A-0F0F-8F4FED4DBB09}"/>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D0C91C93-3FAB-EFD8-2F24-C5A40644AA44}"/>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C9E97105-07F4-6D53-EABA-F0C946D7D48E}"/>
              </a:ext>
            </a:extLst>
          </p:cNvPr>
          <p:cNvSpPr>
            <a:spLocks noGrp="1"/>
          </p:cNvSpPr>
          <p:nvPr>
            <p:ph type="sldNum" sz="quarter" idx="13"/>
          </p:nvPr>
        </p:nvSpPr>
        <p:spPr/>
        <p:txBody>
          <a:bodyPr/>
          <a:lstStyle/>
          <a:p>
            <a:pPr>
              <a:defRPr/>
            </a:pPr>
            <a:fld id="{C13FA9C7-40A2-43F9-855C-6D03F26BCF39}" type="slidenum">
              <a:rPr lang="en-US" altLang="lv-LV" smtClean="0"/>
              <a:pPr>
                <a:defRPr/>
              </a:pPr>
              <a:t>15</a:t>
            </a:fld>
            <a:endParaRPr lang="en-US" altLang="lv-LV"/>
          </a:p>
        </p:txBody>
      </p:sp>
      <p:pic>
        <p:nvPicPr>
          <p:cNvPr id="8" name="Attēls 7">
            <a:extLst>
              <a:ext uri="{FF2B5EF4-FFF2-40B4-BE49-F238E27FC236}">
                <a16:creationId xmlns:a16="http://schemas.microsoft.com/office/drawing/2014/main" id="{9F3B9D84-0D45-E09B-4E89-DE4BF93BA822}"/>
              </a:ext>
            </a:extLst>
          </p:cNvPr>
          <p:cNvPicPr>
            <a:picLocks noChangeAspect="1"/>
          </p:cNvPicPr>
          <p:nvPr/>
        </p:nvPicPr>
        <p:blipFill>
          <a:blip r:embed="rId2"/>
          <a:stretch>
            <a:fillRect/>
          </a:stretch>
        </p:blipFill>
        <p:spPr>
          <a:xfrm>
            <a:off x="2102444" y="895636"/>
            <a:ext cx="9477049" cy="5066728"/>
          </a:xfrm>
          <a:prstGeom prst="rect">
            <a:avLst/>
          </a:prstGeom>
        </p:spPr>
      </p:pic>
      <p:sp>
        <p:nvSpPr>
          <p:cNvPr id="9" name="Taisnstūris 8">
            <a:extLst>
              <a:ext uri="{FF2B5EF4-FFF2-40B4-BE49-F238E27FC236}">
                <a16:creationId xmlns:a16="http://schemas.microsoft.com/office/drawing/2014/main" id="{60FEBFC8-67FB-D19F-4636-AE7087B05A33}"/>
              </a:ext>
            </a:extLst>
          </p:cNvPr>
          <p:cNvSpPr/>
          <p:nvPr/>
        </p:nvSpPr>
        <p:spPr>
          <a:xfrm>
            <a:off x="4720750" y="4150383"/>
            <a:ext cx="787952" cy="4260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aisnstūris 9">
            <a:extLst>
              <a:ext uri="{FF2B5EF4-FFF2-40B4-BE49-F238E27FC236}">
                <a16:creationId xmlns:a16="http://schemas.microsoft.com/office/drawing/2014/main" id="{5E78F946-F8A1-A5C9-DE3D-EC6D7D9A1D39}"/>
              </a:ext>
            </a:extLst>
          </p:cNvPr>
          <p:cNvSpPr/>
          <p:nvPr/>
        </p:nvSpPr>
        <p:spPr>
          <a:xfrm>
            <a:off x="10364011" y="4699766"/>
            <a:ext cx="787952" cy="4260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2161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085768-5349-DC48-8AED-2A38607D698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9B80C40-F73A-B5B7-C81F-B46C043088C1}"/>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907A63AE-5670-B332-4FBF-ABFA162C04E2}"/>
              </a:ext>
            </a:extLst>
          </p:cNvPr>
          <p:cNvSpPr>
            <a:spLocks noGrp="1"/>
          </p:cNvSpPr>
          <p:nvPr>
            <p:ph type="sldNum" sz="quarter" idx="13"/>
          </p:nvPr>
        </p:nvSpPr>
        <p:spPr/>
        <p:txBody>
          <a:bodyPr/>
          <a:lstStyle/>
          <a:p>
            <a:pPr>
              <a:defRPr/>
            </a:pPr>
            <a:fld id="{9F6105F7-AC56-47D1-A571-69EA814D9A81}" type="slidenum">
              <a:rPr lang="en-US" altLang="lv-LV" smtClean="0"/>
              <a:pPr>
                <a:defRPr/>
              </a:pPr>
              <a:t>16</a:t>
            </a:fld>
            <a:endParaRPr lang="en-US" altLang="lv-LV"/>
          </a:p>
        </p:txBody>
      </p:sp>
      <p:pic>
        <p:nvPicPr>
          <p:cNvPr id="7" name="Attēls 6" descr="Attēls, kurā ir teksts, ekrānuzņēmums, fonts, cipars&#10;&#10;Apraksts ģenerēts automātiski">
            <a:extLst>
              <a:ext uri="{FF2B5EF4-FFF2-40B4-BE49-F238E27FC236}">
                <a16:creationId xmlns:a16="http://schemas.microsoft.com/office/drawing/2014/main" id="{817B63CD-49B2-D1AA-9024-DDD25D072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83" y="1621202"/>
            <a:ext cx="5869717" cy="4855798"/>
          </a:xfrm>
          <a:prstGeom prst="rect">
            <a:avLst/>
          </a:prstGeom>
        </p:spPr>
      </p:pic>
      <p:sp>
        <p:nvSpPr>
          <p:cNvPr id="9" name="Taisnstūris 8">
            <a:extLst>
              <a:ext uri="{FF2B5EF4-FFF2-40B4-BE49-F238E27FC236}">
                <a16:creationId xmlns:a16="http://schemas.microsoft.com/office/drawing/2014/main" id="{4F28C019-8B81-78CA-5D89-2381665D04F7}"/>
              </a:ext>
            </a:extLst>
          </p:cNvPr>
          <p:cNvSpPr/>
          <p:nvPr/>
        </p:nvSpPr>
        <p:spPr>
          <a:xfrm>
            <a:off x="1192503" y="3002923"/>
            <a:ext cx="1448105" cy="4260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aisnstūris 9">
            <a:extLst>
              <a:ext uri="{FF2B5EF4-FFF2-40B4-BE49-F238E27FC236}">
                <a16:creationId xmlns:a16="http://schemas.microsoft.com/office/drawing/2014/main" id="{F7A1A5E3-1B7A-F02D-4C87-AB2A37159D30}"/>
              </a:ext>
            </a:extLst>
          </p:cNvPr>
          <p:cNvSpPr/>
          <p:nvPr/>
        </p:nvSpPr>
        <p:spPr>
          <a:xfrm>
            <a:off x="2906075" y="3627113"/>
            <a:ext cx="1447362" cy="11456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3" name="Satura vietturis 12" descr="Attēls, kurā ir teksts, ekrānuzņēmums, fonts, programmatūra&#10;&#10;Apraksts ģenerēts automātiski">
            <a:extLst>
              <a:ext uri="{FF2B5EF4-FFF2-40B4-BE49-F238E27FC236}">
                <a16:creationId xmlns:a16="http://schemas.microsoft.com/office/drawing/2014/main" id="{C90B9EA4-C069-7ABD-ACB5-91F8FDA902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6705" y="816141"/>
            <a:ext cx="5684552" cy="4697022"/>
          </a:xfrm>
        </p:spPr>
      </p:pic>
      <p:sp>
        <p:nvSpPr>
          <p:cNvPr id="14" name="Taisnstūris 13">
            <a:extLst>
              <a:ext uri="{FF2B5EF4-FFF2-40B4-BE49-F238E27FC236}">
                <a16:creationId xmlns:a16="http://schemas.microsoft.com/office/drawing/2014/main" id="{0829BD5C-CFEE-5B08-47A8-8FAB71086DFC}"/>
              </a:ext>
            </a:extLst>
          </p:cNvPr>
          <p:cNvSpPr/>
          <p:nvPr/>
        </p:nvSpPr>
        <p:spPr>
          <a:xfrm>
            <a:off x="8495810" y="3369149"/>
            <a:ext cx="1468920" cy="10366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14">
            <a:extLst>
              <a:ext uri="{FF2B5EF4-FFF2-40B4-BE49-F238E27FC236}">
                <a16:creationId xmlns:a16="http://schemas.microsoft.com/office/drawing/2014/main" id="{C6509465-A24A-3015-40AF-5EDC5B48DC30}"/>
              </a:ext>
            </a:extLst>
          </p:cNvPr>
          <p:cNvSpPr/>
          <p:nvPr/>
        </p:nvSpPr>
        <p:spPr>
          <a:xfrm>
            <a:off x="8423697" y="2182115"/>
            <a:ext cx="1448105" cy="4260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25888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CC78-35E6-6BFB-8F8D-67B114E8EBBA}"/>
              </a:ext>
            </a:extLst>
          </p:cNvPr>
          <p:cNvSpPr>
            <a:spLocks noGrp="1"/>
          </p:cNvSpPr>
          <p:nvPr>
            <p:ph type="title"/>
          </p:nvPr>
        </p:nvSpPr>
        <p:spPr/>
        <p:txBody>
          <a:bodyPr>
            <a:normAutofit/>
          </a:bodyPr>
          <a:lstStyle/>
          <a:p>
            <a:r>
              <a:rPr lang="lv-LV" altLang="lv-LV" sz="2200">
                <a:solidFill>
                  <a:srgbClr val="002060"/>
                </a:solidFill>
              </a:rPr>
              <a:t>V</a:t>
            </a:r>
            <a:r>
              <a:rPr lang="lv-LV" altLang="lv-LV" sz="2200" b="1">
                <a:solidFill>
                  <a:srgbClr val="002060"/>
                </a:solidFill>
              </a:rPr>
              <a:t>ispārīgo </a:t>
            </a:r>
            <a:r>
              <a:rPr lang="lv-LV" altLang="lv-LV" sz="2200">
                <a:solidFill>
                  <a:srgbClr val="002060"/>
                </a:solidFill>
              </a:rPr>
              <a:t>VINPI HP darbību piemēri</a:t>
            </a:r>
            <a:r>
              <a:rPr lang="en-US" altLang="lv-LV" sz="2200">
                <a:solidFill>
                  <a:srgbClr val="002060"/>
                </a:solidFill>
              </a:rPr>
              <a:t> (1)</a:t>
            </a:r>
            <a:endParaRPr lang="lv-LV" sz="2200"/>
          </a:p>
        </p:txBody>
      </p:sp>
      <p:graphicFrame>
        <p:nvGraphicFramePr>
          <p:cNvPr id="9" name="Content Placeholder 8">
            <a:extLst>
              <a:ext uri="{FF2B5EF4-FFF2-40B4-BE49-F238E27FC236}">
                <a16:creationId xmlns:a16="http://schemas.microsoft.com/office/drawing/2014/main" id="{5DF307EE-C0DF-B3FF-5C9B-9C553D6CB2D4}"/>
              </a:ext>
            </a:extLst>
          </p:cNvPr>
          <p:cNvGraphicFramePr>
            <a:graphicFrameLocks noGrp="1"/>
          </p:cNvGraphicFramePr>
          <p:nvPr>
            <p:ph idx="1"/>
            <p:extLst>
              <p:ext uri="{D42A27DB-BD31-4B8C-83A1-F6EECF244321}">
                <p14:modId xmlns:p14="http://schemas.microsoft.com/office/powerpoint/2010/main" val="3460346296"/>
              </p:ext>
            </p:extLst>
          </p:nvPr>
        </p:nvGraphicFramePr>
        <p:xfrm>
          <a:off x="802640" y="1620839"/>
          <a:ext cx="10779760"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6BB401D-D367-26CB-C39E-5CA28A46BCC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4791057-BBA0-C436-31EC-0847BC036F71}"/>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6416734B-ABEB-E500-4D09-AD60D534A1AF}"/>
              </a:ext>
            </a:extLst>
          </p:cNvPr>
          <p:cNvSpPr>
            <a:spLocks noGrp="1"/>
          </p:cNvSpPr>
          <p:nvPr>
            <p:ph type="sldNum" sz="quarter" idx="13"/>
          </p:nvPr>
        </p:nvSpPr>
        <p:spPr/>
        <p:txBody>
          <a:bodyPr/>
          <a:lstStyle/>
          <a:p>
            <a:pPr>
              <a:defRPr/>
            </a:pPr>
            <a:fld id="{9F6105F7-AC56-47D1-A571-69EA814D9A81}" type="slidenum">
              <a:rPr lang="en-US" altLang="lv-LV" smtClean="0"/>
              <a:pPr>
                <a:defRPr/>
              </a:pPr>
              <a:t>17</a:t>
            </a:fld>
            <a:endParaRPr lang="en-US" altLang="lv-LV"/>
          </a:p>
        </p:txBody>
      </p:sp>
    </p:spTree>
    <p:extLst>
      <p:ext uri="{BB962C8B-B14F-4D97-AF65-F5344CB8AC3E}">
        <p14:creationId xmlns:p14="http://schemas.microsoft.com/office/powerpoint/2010/main" val="238471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CC78-35E6-6BFB-8F8D-67B114E8EBBA}"/>
              </a:ext>
            </a:extLst>
          </p:cNvPr>
          <p:cNvSpPr>
            <a:spLocks noGrp="1"/>
          </p:cNvSpPr>
          <p:nvPr>
            <p:ph type="title"/>
          </p:nvPr>
        </p:nvSpPr>
        <p:spPr/>
        <p:txBody>
          <a:bodyPr>
            <a:normAutofit/>
          </a:bodyPr>
          <a:lstStyle/>
          <a:p>
            <a:r>
              <a:rPr lang="lv-LV" altLang="lv-LV" sz="2200">
                <a:solidFill>
                  <a:srgbClr val="002060"/>
                </a:solidFill>
              </a:rPr>
              <a:t>V</a:t>
            </a:r>
            <a:r>
              <a:rPr lang="lv-LV" altLang="lv-LV" sz="2200" b="1">
                <a:solidFill>
                  <a:srgbClr val="002060"/>
                </a:solidFill>
              </a:rPr>
              <a:t>ispārīgo </a:t>
            </a:r>
            <a:r>
              <a:rPr lang="lv-LV" altLang="lv-LV" sz="2200">
                <a:solidFill>
                  <a:srgbClr val="002060"/>
                </a:solidFill>
              </a:rPr>
              <a:t>VINPI HP darbību piemēri</a:t>
            </a:r>
            <a:r>
              <a:rPr lang="en-US" altLang="lv-LV" sz="2200">
                <a:solidFill>
                  <a:srgbClr val="002060"/>
                </a:solidFill>
              </a:rPr>
              <a:t> (2)</a:t>
            </a:r>
            <a:endParaRPr lang="lv-LV" sz="2200"/>
          </a:p>
        </p:txBody>
      </p:sp>
      <p:graphicFrame>
        <p:nvGraphicFramePr>
          <p:cNvPr id="9" name="Content Placeholder 8">
            <a:extLst>
              <a:ext uri="{FF2B5EF4-FFF2-40B4-BE49-F238E27FC236}">
                <a16:creationId xmlns:a16="http://schemas.microsoft.com/office/drawing/2014/main" id="{5DF307EE-C0DF-B3FF-5C9B-9C553D6CB2D4}"/>
              </a:ext>
            </a:extLst>
          </p:cNvPr>
          <p:cNvGraphicFramePr>
            <a:graphicFrameLocks noGrp="1"/>
          </p:cNvGraphicFramePr>
          <p:nvPr>
            <p:ph idx="1"/>
            <p:extLst>
              <p:ext uri="{D42A27DB-BD31-4B8C-83A1-F6EECF244321}">
                <p14:modId xmlns:p14="http://schemas.microsoft.com/office/powerpoint/2010/main" val="2988536130"/>
              </p:ext>
            </p:extLst>
          </p:nvPr>
        </p:nvGraphicFramePr>
        <p:xfrm>
          <a:off x="802640" y="1625600"/>
          <a:ext cx="10779760"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6BB401D-D367-26CB-C39E-5CA28A46BCC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4791057-BBA0-C436-31EC-0847BC036F71}"/>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6416734B-ABEB-E500-4D09-AD60D534A1AF}"/>
              </a:ext>
            </a:extLst>
          </p:cNvPr>
          <p:cNvSpPr>
            <a:spLocks noGrp="1"/>
          </p:cNvSpPr>
          <p:nvPr>
            <p:ph type="sldNum" sz="quarter" idx="13"/>
          </p:nvPr>
        </p:nvSpPr>
        <p:spPr/>
        <p:txBody>
          <a:bodyPr/>
          <a:lstStyle/>
          <a:p>
            <a:pPr>
              <a:defRPr/>
            </a:pPr>
            <a:fld id="{9F6105F7-AC56-47D1-A571-69EA814D9A81}" type="slidenum">
              <a:rPr lang="en-US" altLang="lv-LV" smtClean="0"/>
              <a:pPr>
                <a:defRPr/>
              </a:pPr>
              <a:t>18</a:t>
            </a:fld>
            <a:endParaRPr lang="en-US" altLang="lv-LV"/>
          </a:p>
        </p:txBody>
      </p:sp>
    </p:spTree>
    <p:extLst>
      <p:ext uri="{BB962C8B-B14F-4D97-AF65-F5344CB8AC3E}">
        <p14:creationId xmlns:p14="http://schemas.microsoft.com/office/powerpoint/2010/main" val="289545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CC78-35E6-6BFB-8F8D-67B114E8EBBA}"/>
              </a:ext>
            </a:extLst>
          </p:cNvPr>
          <p:cNvSpPr>
            <a:spLocks noGrp="1"/>
          </p:cNvSpPr>
          <p:nvPr>
            <p:ph type="title"/>
          </p:nvPr>
        </p:nvSpPr>
        <p:spPr/>
        <p:txBody>
          <a:bodyPr>
            <a:normAutofit/>
          </a:bodyPr>
          <a:lstStyle/>
          <a:p>
            <a:r>
              <a:rPr lang="lv-LV" altLang="lv-LV" sz="2200">
                <a:solidFill>
                  <a:srgbClr val="002060"/>
                </a:solidFill>
              </a:rPr>
              <a:t>V</a:t>
            </a:r>
            <a:r>
              <a:rPr lang="lv-LV" altLang="lv-LV" sz="2200" b="1">
                <a:solidFill>
                  <a:srgbClr val="002060"/>
                </a:solidFill>
              </a:rPr>
              <a:t>ispārīgo </a:t>
            </a:r>
            <a:r>
              <a:rPr lang="lv-LV" altLang="lv-LV" sz="2200">
                <a:solidFill>
                  <a:srgbClr val="002060"/>
                </a:solidFill>
              </a:rPr>
              <a:t>VINPI HP darbību piemēri</a:t>
            </a:r>
            <a:r>
              <a:rPr lang="en-US" altLang="lv-LV" sz="2200">
                <a:solidFill>
                  <a:srgbClr val="002060"/>
                </a:solidFill>
              </a:rPr>
              <a:t> (3)</a:t>
            </a:r>
            <a:endParaRPr lang="lv-LV" sz="2200"/>
          </a:p>
        </p:txBody>
      </p:sp>
      <p:graphicFrame>
        <p:nvGraphicFramePr>
          <p:cNvPr id="9" name="Content Placeholder 8">
            <a:extLst>
              <a:ext uri="{FF2B5EF4-FFF2-40B4-BE49-F238E27FC236}">
                <a16:creationId xmlns:a16="http://schemas.microsoft.com/office/drawing/2014/main" id="{5DF307EE-C0DF-B3FF-5C9B-9C553D6CB2D4}"/>
              </a:ext>
            </a:extLst>
          </p:cNvPr>
          <p:cNvGraphicFramePr>
            <a:graphicFrameLocks noGrp="1"/>
          </p:cNvGraphicFramePr>
          <p:nvPr>
            <p:ph idx="1"/>
            <p:extLst>
              <p:ext uri="{D42A27DB-BD31-4B8C-83A1-F6EECF244321}">
                <p14:modId xmlns:p14="http://schemas.microsoft.com/office/powerpoint/2010/main" val="4240022170"/>
              </p:ext>
            </p:extLst>
          </p:nvPr>
        </p:nvGraphicFramePr>
        <p:xfrm>
          <a:off x="802640" y="1625600"/>
          <a:ext cx="10779760"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6BB401D-D367-26CB-C39E-5CA28A46BCC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4791057-BBA0-C436-31EC-0847BC036F71}"/>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6416734B-ABEB-E500-4D09-AD60D534A1AF}"/>
              </a:ext>
            </a:extLst>
          </p:cNvPr>
          <p:cNvSpPr>
            <a:spLocks noGrp="1"/>
          </p:cNvSpPr>
          <p:nvPr>
            <p:ph type="sldNum" sz="quarter" idx="13"/>
          </p:nvPr>
        </p:nvSpPr>
        <p:spPr/>
        <p:txBody>
          <a:bodyPr/>
          <a:lstStyle/>
          <a:p>
            <a:pPr>
              <a:defRPr/>
            </a:pPr>
            <a:fld id="{9F6105F7-AC56-47D1-A571-69EA814D9A81}" type="slidenum">
              <a:rPr lang="en-US" altLang="lv-LV" smtClean="0"/>
              <a:pPr>
                <a:defRPr/>
              </a:pPr>
              <a:t>19</a:t>
            </a:fld>
            <a:endParaRPr lang="en-US" altLang="lv-LV"/>
          </a:p>
        </p:txBody>
      </p:sp>
    </p:spTree>
    <p:extLst>
      <p:ext uri="{BB962C8B-B14F-4D97-AF65-F5344CB8AC3E}">
        <p14:creationId xmlns:p14="http://schemas.microsoft.com/office/powerpoint/2010/main" val="92068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5E88970-E18C-91F5-793D-C1A51B388C08}"/>
              </a:ext>
            </a:extLst>
          </p:cNvPr>
          <p:cNvSpPr>
            <a:spLocks noGrp="1"/>
          </p:cNvSpPr>
          <p:nvPr>
            <p:ph type="body" sz="quarter" idx="10"/>
          </p:nvPr>
        </p:nvSpPr>
        <p:spPr>
          <a:xfrm>
            <a:off x="2541494" y="6324600"/>
            <a:ext cx="3554506" cy="304800"/>
          </a:xfrm>
        </p:spPr>
        <p:txBody>
          <a:bodyPr/>
          <a:lstStyle/>
          <a:p>
            <a:endParaRPr lang="en-US"/>
          </a:p>
        </p:txBody>
      </p:sp>
      <p:sp>
        <p:nvSpPr>
          <p:cNvPr id="13" name="Text Placeholder 2">
            <a:extLst>
              <a:ext uri="{FF2B5EF4-FFF2-40B4-BE49-F238E27FC236}">
                <a16:creationId xmlns:a16="http://schemas.microsoft.com/office/drawing/2014/main" id="{B8435A37-E4F0-D64A-F268-8AD69D67EFFF}"/>
              </a:ext>
            </a:extLst>
          </p:cNvPr>
          <p:cNvSpPr>
            <a:spLocks noGrp="1"/>
          </p:cNvSpPr>
          <p:nvPr>
            <p:ph type="body" sz="quarter" idx="12"/>
          </p:nvPr>
        </p:nvSpPr>
        <p:spPr>
          <a:xfrm>
            <a:off x="6502400" y="6324600"/>
            <a:ext cx="4876800" cy="304800"/>
          </a:xfrm>
        </p:spPr>
        <p:txBody>
          <a:bodyPr/>
          <a:lstStyle/>
          <a:p>
            <a:endParaRPr lang="en-US"/>
          </a:p>
        </p:txBody>
      </p:sp>
      <p:sp>
        <p:nvSpPr>
          <p:cNvPr id="6" name="Slide Number Placeholder 5">
            <a:extLst>
              <a:ext uri="{FF2B5EF4-FFF2-40B4-BE49-F238E27FC236}">
                <a16:creationId xmlns:a16="http://schemas.microsoft.com/office/drawing/2014/main" id="{EBC40C10-EABE-E645-FF89-47C7218FA50C}"/>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9F6105F7-AC56-47D1-A571-69EA814D9A81}" type="slidenum">
              <a:rPr lang="en-US" altLang="lv-LV" smtClean="0"/>
              <a:pPr>
                <a:spcAft>
                  <a:spcPts val="600"/>
                </a:spcAft>
                <a:defRPr/>
              </a:pPr>
              <a:t>2</a:t>
            </a:fld>
            <a:endParaRPr lang="en-US" altLang="lv-LV"/>
          </a:p>
        </p:txBody>
      </p:sp>
      <p:grpSp>
        <p:nvGrpSpPr>
          <p:cNvPr id="15" name="Group 14">
            <a:extLst>
              <a:ext uri="{FF2B5EF4-FFF2-40B4-BE49-F238E27FC236}">
                <a16:creationId xmlns:a16="http://schemas.microsoft.com/office/drawing/2014/main" id="{BD2B68F1-CCB8-142A-ADBA-5D114CCEBE6B}"/>
              </a:ext>
            </a:extLst>
          </p:cNvPr>
          <p:cNvGrpSpPr/>
          <p:nvPr/>
        </p:nvGrpSpPr>
        <p:grpSpPr>
          <a:xfrm>
            <a:off x="2371725" y="2310884"/>
            <a:ext cx="8096250" cy="2328553"/>
            <a:chOff x="2371725" y="2310884"/>
            <a:chExt cx="8096250" cy="2328553"/>
          </a:xfrm>
        </p:grpSpPr>
        <p:pic>
          <p:nvPicPr>
            <p:cNvPr id="10" name="Picture 9">
              <a:extLst>
                <a:ext uri="{FF2B5EF4-FFF2-40B4-BE49-F238E27FC236}">
                  <a16:creationId xmlns:a16="http://schemas.microsoft.com/office/drawing/2014/main" id="{8D9777E7-A50B-B5F9-38BF-3066341B92C2}"/>
                </a:ext>
              </a:extLst>
            </p:cNvPr>
            <p:cNvPicPr>
              <a:picLocks noChangeAspect="1"/>
            </p:cNvPicPr>
            <p:nvPr/>
          </p:nvPicPr>
          <p:blipFill>
            <a:blip r:embed="rId2"/>
            <a:stretch>
              <a:fillRect/>
            </a:stretch>
          </p:blipFill>
          <p:spPr>
            <a:xfrm>
              <a:off x="5153406" y="2809113"/>
              <a:ext cx="1885188" cy="1830324"/>
            </a:xfrm>
            <a:prstGeom prst="rect">
              <a:avLst/>
            </a:prstGeom>
          </p:spPr>
        </p:pic>
        <p:sp>
          <p:nvSpPr>
            <p:cNvPr id="14" name="TextBox 13">
              <a:extLst>
                <a:ext uri="{FF2B5EF4-FFF2-40B4-BE49-F238E27FC236}">
                  <a16:creationId xmlns:a16="http://schemas.microsoft.com/office/drawing/2014/main" id="{BD569520-51E5-9BC0-679F-4B5E58C549C9}"/>
                </a:ext>
              </a:extLst>
            </p:cNvPr>
            <p:cNvSpPr txBox="1"/>
            <p:nvPr/>
          </p:nvSpPr>
          <p:spPr>
            <a:xfrm>
              <a:off x="2371725" y="2310884"/>
              <a:ext cx="8096250" cy="523220"/>
            </a:xfrm>
            <a:prstGeom prst="rect">
              <a:avLst/>
            </a:prstGeom>
            <a:noFill/>
          </p:spPr>
          <p:txBody>
            <a:bodyPr wrap="square">
              <a:spAutoFit/>
            </a:bodyPr>
            <a:lstStyle/>
            <a:p>
              <a:pPr algn="ctr" rtl="0"/>
              <a:r>
                <a:rPr lang="lv-LV" sz="2800" b="1" i="0" u="none" strike="noStrike" kern="1200" baseline="0">
                  <a:solidFill>
                    <a:srgbClr val="002060"/>
                  </a:solidFill>
                  <a:latin typeface="Verdana" panose="020B0604030504040204" pitchFamily="34" charset="0"/>
                  <a:ea typeface="Verdana" panose="020B0604030504040204" pitchFamily="34" charset="0"/>
                </a:rPr>
                <a:t>1. Projekta iesnieguma sagatavošana</a:t>
              </a:r>
            </a:p>
          </p:txBody>
        </p:sp>
      </p:grpSp>
    </p:spTree>
    <p:extLst>
      <p:ext uri="{BB962C8B-B14F-4D97-AF65-F5344CB8AC3E}">
        <p14:creationId xmlns:p14="http://schemas.microsoft.com/office/powerpoint/2010/main" val="339005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CC78-35E6-6BFB-8F8D-67B114E8EBBA}"/>
              </a:ext>
            </a:extLst>
          </p:cNvPr>
          <p:cNvSpPr>
            <a:spLocks noGrp="1"/>
          </p:cNvSpPr>
          <p:nvPr>
            <p:ph type="title"/>
          </p:nvPr>
        </p:nvSpPr>
        <p:spPr/>
        <p:txBody>
          <a:bodyPr>
            <a:normAutofit/>
          </a:bodyPr>
          <a:lstStyle/>
          <a:p>
            <a:r>
              <a:rPr lang="lv-LV" altLang="lv-LV" sz="2200">
                <a:solidFill>
                  <a:srgbClr val="002060"/>
                </a:solidFill>
              </a:rPr>
              <a:t>Specifisko</a:t>
            </a:r>
            <a:r>
              <a:rPr lang="lv-LV" altLang="lv-LV" sz="2200" b="1">
                <a:solidFill>
                  <a:srgbClr val="002060"/>
                </a:solidFill>
              </a:rPr>
              <a:t> </a:t>
            </a:r>
            <a:r>
              <a:rPr lang="lv-LV" altLang="lv-LV" sz="2200">
                <a:solidFill>
                  <a:srgbClr val="002060"/>
                </a:solidFill>
              </a:rPr>
              <a:t>VINPI HP darbību piemēri</a:t>
            </a:r>
            <a:endParaRPr lang="lv-LV" sz="2200"/>
          </a:p>
        </p:txBody>
      </p:sp>
      <p:graphicFrame>
        <p:nvGraphicFramePr>
          <p:cNvPr id="9" name="Content Placeholder 8">
            <a:extLst>
              <a:ext uri="{FF2B5EF4-FFF2-40B4-BE49-F238E27FC236}">
                <a16:creationId xmlns:a16="http://schemas.microsoft.com/office/drawing/2014/main" id="{5DF307EE-C0DF-B3FF-5C9B-9C553D6CB2D4}"/>
              </a:ext>
            </a:extLst>
          </p:cNvPr>
          <p:cNvGraphicFramePr>
            <a:graphicFrameLocks noGrp="1"/>
          </p:cNvGraphicFramePr>
          <p:nvPr>
            <p:ph idx="1"/>
            <p:extLst>
              <p:ext uri="{D42A27DB-BD31-4B8C-83A1-F6EECF244321}">
                <p14:modId xmlns:p14="http://schemas.microsoft.com/office/powerpoint/2010/main" val="1638534630"/>
              </p:ext>
            </p:extLst>
          </p:nvPr>
        </p:nvGraphicFramePr>
        <p:xfrm>
          <a:off x="802640" y="1625600"/>
          <a:ext cx="9337040"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6BB401D-D367-26CB-C39E-5CA28A46BCC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4791057-BBA0-C436-31EC-0847BC036F71}"/>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6416734B-ABEB-E500-4D09-AD60D534A1AF}"/>
              </a:ext>
            </a:extLst>
          </p:cNvPr>
          <p:cNvSpPr>
            <a:spLocks noGrp="1"/>
          </p:cNvSpPr>
          <p:nvPr>
            <p:ph type="sldNum" sz="quarter" idx="13"/>
          </p:nvPr>
        </p:nvSpPr>
        <p:spPr/>
        <p:txBody>
          <a:bodyPr/>
          <a:lstStyle/>
          <a:p>
            <a:pPr>
              <a:defRPr/>
            </a:pPr>
            <a:fld id="{9F6105F7-AC56-47D1-A571-69EA814D9A81}" type="slidenum">
              <a:rPr lang="en-US" altLang="lv-LV" smtClean="0"/>
              <a:pPr>
                <a:defRPr/>
              </a:pPr>
              <a:t>20</a:t>
            </a:fld>
            <a:endParaRPr lang="en-US" altLang="lv-LV"/>
          </a:p>
        </p:txBody>
      </p:sp>
      <p:sp>
        <p:nvSpPr>
          <p:cNvPr id="8" name="Flowchart: Alternate Process 7">
            <a:extLst>
              <a:ext uri="{FF2B5EF4-FFF2-40B4-BE49-F238E27FC236}">
                <a16:creationId xmlns:a16="http://schemas.microsoft.com/office/drawing/2014/main" id="{D6F14123-D7CC-BE78-7266-0B46749DAC41}"/>
              </a:ext>
            </a:extLst>
          </p:cNvPr>
          <p:cNvSpPr/>
          <p:nvPr/>
        </p:nvSpPr>
        <p:spPr>
          <a:xfrm>
            <a:off x="2979605" y="1549037"/>
            <a:ext cx="8730661" cy="1940842"/>
          </a:xfrm>
          <a:prstGeom prst="flowChartAlternateProcess">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ü"/>
            </a:pPr>
            <a:r>
              <a:rPr lang="lv-LV" sz="1800" dirty="0">
                <a:solidFill>
                  <a:srgbClr val="002060"/>
                </a:solidFill>
                <a:latin typeface="Verdana" panose="020B0604030504040204" pitchFamily="34" charset="0"/>
                <a:ea typeface="Verdana" panose="020B0604030504040204" pitchFamily="34" charset="0"/>
              </a:rPr>
              <a:t>projekta ietvaros tiks nodrošinātas vides </a:t>
            </a:r>
            <a:r>
              <a:rPr lang="lv-LV" sz="1800" dirty="0" err="1">
                <a:solidFill>
                  <a:srgbClr val="002060"/>
                </a:solidFill>
                <a:latin typeface="Verdana" panose="020B0604030504040204" pitchFamily="34" charset="0"/>
                <a:ea typeface="Verdana" panose="020B0604030504040204" pitchFamily="34" charset="0"/>
              </a:rPr>
              <a:t>piekļūstamības</a:t>
            </a:r>
            <a:r>
              <a:rPr lang="lv-LV" sz="1800" dirty="0">
                <a:solidFill>
                  <a:srgbClr val="002060"/>
                </a:solidFill>
                <a:latin typeface="Verdana" panose="020B0604030504040204" pitchFamily="34" charset="0"/>
                <a:ea typeface="Verdana" panose="020B0604030504040204" pitchFamily="34" charset="0"/>
              </a:rPr>
              <a:t> ekspertu konsultācijas, tās paredzot projektēšanas un būvniecības procesā (attiecīgi pievienojot dokumentus, piemēram, konsultāciju protokolus u.c.)</a:t>
            </a:r>
            <a:endParaRPr lang="en-US" sz="1800" dirty="0">
              <a:solidFill>
                <a:srgbClr val="002060"/>
              </a:solidFill>
              <a:latin typeface="Verdana" panose="020B0604030504040204" pitchFamily="34" charset="0"/>
              <a:ea typeface="Verdana" panose="020B0604030504040204" pitchFamily="34" charset="0"/>
            </a:endParaRPr>
          </a:p>
        </p:txBody>
      </p:sp>
      <p:sp>
        <p:nvSpPr>
          <p:cNvPr id="11" name="Google Shape;107;p16">
            <a:extLst>
              <a:ext uri="{FF2B5EF4-FFF2-40B4-BE49-F238E27FC236}">
                <a16:creationId xmlns:a16="http://schemas.microsoft.com/office/drawing/2014/main" id="{70858EDA-07D8-41A1-CCBA-6B958928458E}"/>
              </a:ext>
            </a:extLst>
          </p:cNvPr>
          <p:cNvSpPr/>
          <p:nvPr/>
        </p:nvSpPr>
        <p:spPr>
          <a:xfrm>
            <a:off x="1220563" y="1868378"/>
            <a:ext cx="1341120" cy="1215759"/>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VINPI_18</a:t>
            </a:r>
          </a:p>
        </p:txBody>
      </p:sp>
      <p:sp>
        <p:nvSpPr>
          <p:cNvPr id="12" name="Flowchart: Alternate Process 11">
            <a:extLst>
              <a:ext uri="{FF2B5EF4-FFF2-40B4-BE49-F238E27FC236}">
                <a16:creationId xmlns:a16="http://schemas.microsoft.com/office/drawing/2014/main" id="{CBCC54C7-9AB2-6916-51D0-87C1479A1E5C}"/>
              </a:ext>
            </a:extLst>
          </p:cNvPr>
          <p:cNvSpPr/>
          <p:nvPr/>
        </p:nvSpPr>
        <p:spPr>
          <a:xfrm>
            <a:off x="2924562" y="3801191"/>
            <a:ext cx="8785703" cy="1507771"/>
          </a:xfrm>
          <a:prstGeom prst="flowChartAlternateProcess">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ü"/>
            </a:pPr>
            <a:r>
              <a:rPr lang="en-US" sz="1800" dirty="0">
                <a:solidFill>
                  <a:srgbClr val="002060"/>
                </a:solidFill>
                <a:latin typeface="Verdana" panose="020B0604030504040204" pitchFamily="34" charset="0"/>
                <a:ea typeface="Verdana" panose="020B0604030504040204" pitchFamily="34" charset="0"/>
              </a:rPr>
              <a:t>T</a:t>
            </a:r>
            <a:r>
              <a:rPr lang="lv-LV" sz="1800" dirty="0" err="1">
                <a:solidFill>
                  <a:srgbClr val="002060"/>
                </a:solidFill>
                <a:latin typeface="Verdana" panose="020B0604030504040204" pitchFamily="34" charset="0"/>
                <a:ea typeface="Verdana" panose="020B0604030504040204" pitchFamily="34" charset="0"/>
              </a:rPr>
              <a:t>iks</a:t>
            </a:r>
            <a:r>
              <a:rPr lang="lv-LV" sz="1800" dirty="0">
                <a:solidFill>
                  <a:srgbClr val="002060"/>
                </a:solidFill>
                <a:latin typeface="Verdana" panose="020B0604030504040204" pitchFamily="34" charset="0"/>
                <a:ea typeface="Verdana" panose="020B0604030504040204" pitchFamily="34" charset="0"/>
              </a:rPr>
              <a:t> ņemts vērā daudzveidības un iekļaušanas princips, balstoties uz cilvēku ar invaliditāti vajadzībām ne vien uz fizisku piekļūšanu, bet arī uz specifiskām vajadzībām attiecībā uz noformējumu, lietojamību un funkciju</a:t>
            </a:r>
            <a:r>
              <a:rPr lang="en-US" sz="1800" dirty="0">
                <a:solidFill>
                  <a:srgbClr val="002060"/>
                </a:solidFill>
                <a:latin typeface="Verdana" panose="020B0604030504040204" pitchFamily="34" charset="0"/>
                <a:ea typeface="Verdana" panose="020B0604030504040204" pitchFamily="34" charset="0"/>
              </a:rPr>
              <a:t>.</a:t>
            </a:r>
            <a:endParaRPr lang="lv-LV" sz="1800" i="1" dirty="0">
              <a:solidFill>
                <a:srgbClr val="002060"/>
              </a:solidFill>
              <a:latin typeface="Verdana" panose="020B0604030504040204" pitchFamily="34" charset="0"/>
              <a:ea typeface="Verdana" panose="020B0604030504040204" pitchFamily="34" charset="0"/>
            </a:endParaRPr>
          </a:p>
        </p:txBody>
      </p:sp>
      <p:sp>
        <p:nvSpPr>
          <p:cNvPr id="14" name="Google Shape;107;p16">
            <a:extLst>
              <a:ext uri="{FF2B5EF4-FFF2-40B4-BE49-F238E27FC236}">
                <a16:creationId xmlns:a16="http://schemas.microsoft.com/office/drawing/2014/main" id="{E7F2F384-3932-9085-5F3C-58243A297151}"/>
              </a:ext>
            </a:extLst>
          </p:cNvPr>
          <p:cNvSpPr/>
          <p:nvPr/>
        </p:nvSpPr>
        <p:spPr>
          <a:xfrm>
            <a:off x="1220563" y="3907088"/>
            <a:ext cx="1341120" cy="1215759"/>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a:solidFill>
                  <a:srgbClr val="FFFFFF"/>
                </a:solidFill>
                <a:latin typeface="Verdana" panose="020B0604030504040204" pitchFamily="34" charset="0"/>
                <a:ea typeface="Verdana" panose="020B0604030504040204" pitchFamily="34" charset="0"/>
                <a:cs typeface="Fira Sans Extra Condensed"/>
                <a:sym typeface="Fira Sans Extra Condensed"/>
              </a:rPr>
              <a:t>VINPI_12</a:t>
            </a:r>
          </a:p>
        </p:txBody>
      </p:sp>
    </p:spTree>
    <p:extLst>
      <p:ext uri="{BB962C8B-B14F-4D97-AF65-F5344CB8AC3E}">
        <p14:creationId xmlns:p14="http://schemas.microsoft.com/office/powerpoint/2010/main" val="418611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6C07-6A87-E414-D8DD-D87D4F0B2D5B}"/>
              </a:ext>
            </a:extLst>
          </p:cNvPr>
          <p:cNvSpPr>
            <a:spLocks noGrp="1"/>
          </p:cNvSpPr>
          <p:nvPr>
            <p:ph type="title"/>
          </p:nvPr>
        </p:nvSpPr>
        <p:spPr/>
        <p:txBody>
          <a:bodyPr/>
          <a:lstStyle/>
          <a:p>
            <a:r>
              <a:rPr lang="lv-LV" b="1" i="0" u="none" strike="noStrike">
                <a:solidFill>
                  <a:srgbClr val="002060"/>
                </a:solidFill>
                <a:effectLst/>
              </a:rPr>
              <a:t>Projekta iesnieguma sagatavošana (</a:t>
            </a:r>
            <a:r>
              <a:rPr lang="en-US" b="1" i="0" u="none" strike="noStrike">
                <a:solidFill>
                  <a:srgbClr val="002060"/>
                </a:solidFill>
                <a:effectLst/>
              </a:rPr>
              <a:t>11</a:t>
            </a:r>
            <a:r>
              <a:rPr lang="lv-LV" b="1" i="0" u="none" strike="noStrike">
                <a:solidFill>
                  <a:srgbClr val="002060"/>
                </a:solidFill>
                <a:effectLst/>
              </a:rPr>
              <a:t>)</a:t>
            </a:r>
            <a:endParaRPr lang="lv-LV"/>
          </a:p>
        </p:txBody>
      </p:sp>
      <p:sp>
        <p:nvSpPr>
          <p:cNvPr id="4" name="Text Placeholder 3">
            <a:extLst>
              <a:ext uri="{FF2B5EF4-FFF2-40B4-BE49-F238E27FC236}">
                <a16:creationId xmlns:a16="http://schemas.microsoft.com/office/drawing/2014/main" id="{BF3C1CA2-4772-CD9A-392A-8603AED5E41D}"/>
              </a:ext>
            </a:extLst>
          </p:cNvPr>
          <p:cNvSpPr>
            <a:spLocks noGrp="1"/>
          </p:cNvSpPr>
          <p:nvPr>
            <p:ph type="body" sz="quarter" idx="10"/>
          </p:nvPr>
        </p:nvSpPr>
        <p:spPr/>
        <p:txBody>
          <a:bodyPr/>
          <a:lstStyle/>
          <a:p>
            <a:endParaRPr lang="lv-LV"/>
          </a:p>
        </p:txBody>
      </p:sp>
      <p:sp>
        <p:nvSpPr>
          <p:cNvPr id="6" name="Slide Number Placeholder 5">
            <a:extLst>
              <a:ext uri="{FF2B5EF4-FFF2-40B4-BE49-F238E27FC236}">
                <a16:creationId xmlns:a16="http://schemas.microsoft.com/office/drawing/2014/main" id="{16258FB4-D200-17AD-C360-D42939324C64}"/>
              </a:ext>
            </a:extLst>
          </p:cNvPr>
          <p:cNvSpPr>
            <a:spLocks noGrp="1"/>
          </p:cNvSpPr>
          <p:nvPr>
            <p:ph type="sldNum" sz="quarter" idx="13"/>
          </p:nvPr>
        </p:nvSpPr>
        <p:spPr/>
        <p:txBody>
          <a:bodyPr/>
          <a:lstStyle/>
          <a:p>
            <a:pPr>
              <a:defRPr/>
            </a:pPr>
            <a:fld id="{9F6105F7-AC56-47D1-A571-69EA814D9A81}" type="slidenum">
              <a:rPr lang="en-US" altLang="lv-LV" smtClean="0"/>
              <a:pPr>
                <a:defRPr/>
              </a:pPr>
              <a:t>21</a:t>
            </a:fld>
            <a:endParaRPr lang="en-US" altLang="lv-LV"/>
          </a:p>
        </p:txBody>
      </p:sp>
      <p:pic>
        <p:nvPicPr>
          <p:cNvPr id="7" name="Attēls 6">
            <a:extLst>
              <a:ext uri="{FF2B5EF4-FFF2-40B4-BE49-F238E27FC236}">
                <a16:creationId xmlns:a16="http://schemas.microsoft.com/office/drawing/2014/main" id="{B8D4F8C5-D82F-E192-B9ED-B2C8795B60E2}"/>
              </a:ext>
            </a:extLst>
          </p:cNvPr>
          <p:cNvPicPr>
            <a:picLocks noChangeAspect="1"/>
          </p:cNvPicPr>
          <p:nvPr/>
        </p:nvPicPr>
        <p:blipFill>
          <a:blip r:embed="rId3"/>
          <a:stretch>
            <a:fillRect/>
          </a:stretch>
        </p:blipFill>
        <p:spPr>
          <a:xfrm>
            <a:off x="2134365" y="872630"/>
            <a:ext cx="8610950" cy="5604370"/>
          </a:xfrm>
          <a:prstGeom prst="rect">
            <a:avLst/>
          </a:prstGeom>
        </p:spPr>
      </p:pic>
      <p:sp>
        <p:nvSpPr>
          <p:cNvPr id="9" name="Taisnstūris 8">
            <a:extLst>
              <a:ext uri="{FF2B5EF4-FFF2-40B4-BE49-F238E27FC236}">
                <a16:creationId xmlns:a16="http://schemas.microsoft.com/office/drawing/2014/main" id="{0F20D839-79F4-E9C1-D1A4-3AF6BCB27B72}"/>
              </a:ext>
            </a:extLst>
          </p:cNvPr>
          <p:cNvSpPr/>
          <p:nvPr/>
        </p:nvSpPr>
        <p:spPr>
          <a:xfrm>
            <a:off x="4078440" y="5528675"/>
            <a:ext cx="176866" cy="2298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a:extLst>
              <a:ext uri="{FF2B5EF4-FFF2-40B4-BE49-F238E27FC236}">
                <a16:creationId xmlns:a16="http://schemas.microsoft.com/office/drawing/2014/main" id="{F4F98C81-0A22-5BCB-746C-FEC1856DE698}"/>
              </a:ext>
            </a:extLst>
          </p:cNvPr>
          <p:cNvSpPr/>
          <p:nvPr/>
        </p:nvSpPr>
        <p:spPr>
          <a:xfrm>
            <a:off x="8267581" y="3067228"/>
            <a:ext cx="461594" cy="361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aisnstūris 11">
            <a:extLst>
              <a:ext uri="{FF2B5EF4-FFF2-40B4-BE49-F238E27FC236}">
                <a16:creationId xmlns:a16="http://schemas.microsoft.com/office/drawing/2014/main" id="{03B45AA9-57B6-6A07-563B-C9125442E119}"/>
              </a:ext>
            </a:extLst>
          </p:cNvPr>
          <p:cNvSpPr/>
          <p:nvPr/>
        </p:nvSpPr>
        <p:spPr>
          <a:xfrm>
            <a:off x="8866030" y="3036191"/>
            <a:ext cx="719558" cy="361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a:extLst>
              <a:ext uri="{FF2B5EF4-FFF2-40B4-BE49-F238E27FC236}">
                <a16:creationId xmlns:a16="http://schemas.microsoft.com/office/drawing/2014/main" id="{39F0E358-A385-EF70-F0C2-F0C6CC20313D}"/>
              </a:ext>
            </a:extLst>
          </p:cNvPr>
          <p:cNvSpPr/>
          <p:nvPr/>
        </p:nvSpPr>
        <p:spPr>
          <a:xfrm>
            <a:off x="9905323" y="6115228"/>
            <a:ext cx="839991" cy="361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5" name="Attēls 14">
            <a:extLst>
              <a:ext uri="{FF2B5EF4-FFF2-40B4-BE49-F238E27FC236}">
                <a16:creationId xmlns:a16="http://schemas.microsoft.com/office/drawing/2014/main" id="{F37F79CF-FA6A-6517-3F84-D6DA9C74F2A5}"/>
              </a:ext>
            </a:extLst>
          </p:cNvPr>
          <p:cNvPicPr>
            <a:picLocks noChangeAspect="1"/>
          </p:cNvPicPr>
          <p:nvPr/>
        </p:nvPicPr>
        <p:blipFill>
          <a:blip r:embed="rId4"/>
          <a:stretch>
            <a:fillRect/>
          </a:stretch>
        </p:blipFill>
        <p:spPr>
          <a:xfrm>
            <a:off x="4333799" y="4309316"/>
            <a:ext cx="2646121" cy="1495923"/>
          </a:xfrm>
          <a:prstGeom prst="rect">
            <a:avLst/>
          </a:prstGeom>
        </p:spPr>
      </p:pic>
    </p:spTree>
    <p:extLst>
      <p:ext uri="{BB962C8B-B14F-4D97-AF65-F5344CB8AC3E}">
        <p14:creationId xmlns:p14="http://schemas.microsoft.com/office/powerpoint/2010/main" val="247508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E2D4-0B79-D50B-0EE8-08649B6B2EDC}"/>
              </a:ext>
            </a:extLst>
          </p:cNvPr>
          <p:cNvSpPr>
            <a:spLocks noGrp="1"/>
          </p:cNvSpPr>
          <p:nvPr>
            <p:ph type="title"/>
          </p:nvPr>
        </p:nvSpPr>
        <p:spPr/>
        <p:txBody>
          <a:bodyPr/>
          <a:lstStyle/>
          <a:p>
            <a:r>
              <a:rPr lang="lv-LV" b="1" i="0" u="none" strike="noStrike">
                <a:solidFill>
                  <a:srgbClr val="002060"/>
                </a:solidFill>
                <a:effectLst/>
              </a:rPr>
              <a:t>Projekta iesnieguma sagatavošana (</a:t>
            </a:r>
            <a:r>
              <a:rPr lang="en-US" b="1" i="0" u="none" strike="noStrike">
                <a:solidFill>
                  <a:srgbClr val="002060"/>
                </a:solidFill>
                <a:effectLst/>
              </a:rPr>
              <a:t>12</a:t>
            </a:r>
            <a:r>
              <a:rPr lang="lv-LV" b="1" i="0" u="none" strike="noStrike">
                <a:solidFill>
                  <a:srgbClr val="002060"/>
                </a:solidFill>
                <a:effectLst/>
              </a:rPr>
              <a:t>)</a:t>
            </a:r>
            <a:endParaRPr lang="lv-LV"/>
          </a:p>
        </p:txBody>
      </p:sp>
      <p:sp>
        <p:nvSpPr>
          <p:cNvPr id="6" name="Slide Number Placeholder 5">
            <a:extLst>
              <a:ext uri="{FF2B5EF4-FFF2-40B4-BE49-F238E27FC236}">
                <a16:creationId xmlns:a16="http://schemas.microsoft.com/office/drawing/2014/main" id="{26D427CE-5669-0CEF-F724-A69B76625997}"/>
              </a:ext>
            </a:extLst>
          </p:cNvPr>
          <p:cNvSpPr>
            <a:spLocks noGrp="1"/>
          </p:cNvSpPr>
          <p:nvPr>
            <p:ph type="sldNum" sz="quarter" idx="13"/>
          </p:nvPr>
        </p:nvSpPr>
        <p:spPr/>
        <p:txBody>
          <a:bodyPr/>
          <a:lstStyle/>
          <a:p>
            <a:pPr>
              <a:defRPr/>
            </a:pPr>
            <a:fld id="{9F6105F7-AC56-47D1-A571-69EA814D9A81}" type="slidenum">
              <a:rPr lang="en-US" altLang="lv-LV" smtClean="0"/>
              <a:pPr>
                <a:defRPr/>
              </a:pPr>
              <a:t>22</a:t>
            </a:fld>
            <a:endParaRPr lang="en-US" altLang="lv-LV"/>
          </a:p>
        </p:txBody>
      </p:sp>
      <p:sp>
        <p:nvSpPr>
          <p:cNvPr id="3" name="Satura vietturis 2">
            <a:extLst>
              <a:ext uri="{FF2B5EF4-FFF2-40B4-BE49-F238E27FC236}">
                <a16:creationId xmlns:a16="http://schemas.microsoft.com/office/drawing/2014/main" id="{CF0748F7-8D7D-87C8-4834-B78D94D41CFF}"/>
              </a:ext>
            </a:extLst>
          </p:cNvPr>
          <p:cNvSpPr>
            <a:spLocks noGrp="1"/>
          </p:cNvSpPr>
          <p:nvPr>
            <p:ph idx="1"/>
          </p:nvPr>
        </p:nvSpPr>
        <p:spPr/>
        <p:txBody>
          <a:bodyPr/>
          <a:lstStyle/>
          <a:p>
            <a:endParaRPr lang="lv-LV"/>
          </a:p>
        </p:txBody>
      </p:sp>
      <p:pic>
        <p:nvPicPr>
          <p:cNvPr id="8" name="Attēls 7">
            <a:extLst>
              <a:ext uri="{FF2B5EF4-FFF2-40B4-BE49-F238E27FC236}">
                <a16:creationId xmlns:a16="http://schemas.microsoft.com/office/drawing/2014/main" id="{D387D5A0-32B5-D8DB-4505-FFF717C13047}"/>
              </a:ext>
            </a:extLst>
          </p:cNvPr>
          <p:cNvPicPr>
            <a:picLocks noChangeAspect="1"/>
          </p:cNvPicPr>
          <p:nvPr/>
        </p:nvPicPr>
        <p:blipFill>
          <a:blip r:embed="rId2"/>
          <a:stretch>
            <a:fillRect/>
          </a:stretch>
        </p:blipFill>
        <p:spPr>
          <a:xfrm>
            <a:off x="2145495" y="1262299"/>
            <a:ext cx="9829990" cy="4906555"/>
          </a:xfrm>
          <a:prstGeom prst="rect">
            <a:avLst/>
          </a:prstGeom>
        </p:spPr>
      </p:pic>
      <p:sp>
        <p:nvSpPr>
          <p:cNvPr id="9" name="Taisnstūris 8">
            <a:extLst>
              <a:ext uri="{FF2B5EF4-FFF2-40B4-BE49-F238E27FC236}">
                <a16:creationId xmlns:a16="http://schemas.microsoft.com/office/drawing/2014/main" id="{BDD434AD-C731-6070-2786-C32F727853C3}"/>
              </a:ext>
            </a:extLst>
          </p:cNvPr>
          <p:cNvSpPr/>
          <p:nvPr/>
        </p:nvSpPr>
        <p:spPr>
          <a:xfrm>
            <a:off x="4338635" y="1596855"/>
            <a:ext cx="884596" cy="361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aisnstūris 9">
            <a:extLst>
              <a:ext uri="{FF2B5EF4-FFF2-40B4-BE49-F238E27FC236}">
                <a16:creationId xmlns:a16="http://schemas.microsoft.com/office/drawing/2014/main" id="{B3F48258-4EFC-4922-00F3-D7239B99B615}"/>
              </a:ext>
            </a:extLst>
          </p:cNvPr>
          <p:cNvSpPr/>
          <p:nvPr/>
        </p:nvSpPr>
        <p:spPr>
          <a:xfrm>
            <a:off x="4338635" y="4538818"/>
            <a:ext cx="884596" cy="361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0552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BD68-15D2-6BE9-F962-AB6DC16F149E}"/>
              </a:ext>
            </a:extLst>
          </p:cNvPr>
          <p:cNvSpPr>
            <a:spLocks noGrp="1"/>
          </p:cNvSpPr>
          <p:nvPr>
            <p:ph type="title"/>
          </p:nvPr>
        </p:nvSpPr>
        <p:spPr/>
        <p:txBody>
          <a:bodyPr/>
          <a:lstStyle/>
          <a:p>
            <a:r>
              <a:rPr lang="lv-LV" b="1" i="0" u="none" strike="noStrike">
                <a:solidFill>
                  <a:srgbClr val="002060"/>
                </a:solidFill>
                <a:effectLst/>
              </a:rPr>
              <a:t>Projekta iesnieguma sagatavošana (</a:t>
            </a:r>
            <a:r>
              <a:rPr lang="en-US" b="1" i="0" u="none" strike="noStrike">
                <a:solidFill>
                  <a:srgbClr val="002060"/>
                </a:solidFill>
                <a:effectLst/>
              </a:rPr>
              <a:t>13</a:t>
            </a:r>
            <a:r>
              <a:rPr lang="lv-LV" b="1" i="0" u="none" strike="noStrike">
                <a:solidFill>
                  <a:srgbClr val="002060"/>
                </a:solidFill>
                <a:effectLst/>
              </a:rPr>
              <a:t>)</a:t>
            </a:r>
            <a:endParaRPr lang="lv-LV"/>
          </a:p>
        </p:txBody>
      </p:sp>
      <p:sp>
        <p:nvSpPr>
          <p:cNvPr id="6" name="Slide Number Placeholder 5">
            <a:extLst>
              <a:ext uri="{FF2B5EF4-FFF2-40B4-BE49-F238E27FC236}">
                <a16:creationId xmlns:a16="http://schemas.microsoft.com/office/drawing/2014/main" id="{C3FCD58D-9133-08F4-99B8-81683F98EEB5}"/>
              </a:ext>
            </a:extLst>
          </p:cNvPr>
          <p:cNvSpPr>
            <a:spLocks noGrp="1"/>
          </p:cNvSpPr>
          <p:nvPr>
            <p:ph type="sldNum" sz="quarter" idx="13"/>
          </p:nvPr>
        </p:nvSpPr>
        <p:spPr/>
        <p:txBody>
          <a:bodyPr/>
          <a:lstStyle/>
          <a:p>
            <a:pPr>
              <a:defRPr/>
            </a:pPr>
            <a:fld id="{9F6105F7-AC56-47D1-A571-69EA814D9A81}" type="slidenum">
              <a:rPr lang="en-US" altLang="lv-LV" smtClean="0"/>
              <a:pPr>
                <a:defRPr/>
              </a:pPr>
              <a:t>23</a:t>
            </a:fld>
            <a:endParaRPr lang="en-US" altLang="lv-LV"/>
          </a:p>
        </p:txBody>
      </p:sp>
      <p:pic>
        <p:nvPicPr>
          <p:cNvPr id="9" name="Attēls 8">
            <a:extLst>
              <a:ext uri="{FF2B5EF4-FFF2-40B4-BE49-F238E27FC236}">
                <a16:creationId xmlns:a16="http://schemas.microsoft.com/office/drawing/2014/main" id="{735B241B-5C18-BC20-55D9-11D1FA6F1D9D}"/>
              </a:ext>
            </a:extLst>
          </p:cNvPr>
          <p:cNvPicPr>
            <a:picLocks noChangeAspect="1"/>
          </p:cNvPicPr>
          <p:nvPr/>
        </p:nvPicPr>
        <p:blipFill>
          <a:blip r:embed="rId3"/>
          <a:stretch>
            <a:fillRect/>
          </a:stretch>
        </p:blipFill>
        <p:spPr>
          <a:xfrm>
            <a:off x="371341" y="1793115"/>
            <a:ext cx="11414259" cy="4192859"/>
          </a:xfrm>
          <a:prstGeom prst="rect">
            <a:avLst/>
          </a:prstGeom>
        </p:spPr>
      </p:pic>
      <p:sp>
        <p:nvSpPr>
          <p:cNvPr id="10" name="Taisnstūris 9">
            <a:extLst>
              <a:ext uri="{FF2B5EF4-FFF2-40B4-BE49-F238E27FC236}">
                <a16:creationId xmlns:a16="http://schemas.microsoft.com/office/drawing/2014/main" id="{FA2EE7D8-378B-11BF-388F-0E3BC712B179}"/>
              </a:ext>
            </a:extLst>
          </p:cNvPr>
          <p:cNvSpPr/>
          <p:nvPr/>
        </p:nvSpPr>
        <p:spPr>
          <a:xfrm>
            <a:off x="2964805" y="5230193"/>
            <a:ext cx="2708936" cy="361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9485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5E88970-E18C-91F5-793D-C1A51B388C08}"/>
              </a:ext>
            </a:extLst>
          </p:cNvPr>
          <p:cNvSpPr>
            <a:spLocks noGrp="1"/>
          </p:cNvSpPr>
          <p:nvPr>
            <p:ph type="body" sz="quarter" idx="10"/>
          </p:nvPr>
        </p:nvSpPr>
        <p:spPr>
          <a:xfrm>
            <a:off x="2541494" y="6324600"/>
            <a:ext cx="3554506" cy="304800"/>
          </a:xfrm>
        </p:spPr>
        <p:txBody>
          <a:bodyPr/>
          <a:lstStyle/>
          <a:p>
            <a:endParaRPr lang="en-US"/>
          </a:p>
        </p:txBody>
      </p:sp>
      <p:sp>
        <p:nvSpPr>
          <p:cNvPr id="13" name="Text Placeholder 2">
            <a:extLst>
              <a:ext uri="{FF2B5EF4-FFF2-40B4-BE49-F238E27FC236}">
                <a16:creationId xmlns:a16="http://schemas.microsoft.com/office/drawing/2014/main" id="{B8435A37-E4F0-D64A-F268-8AD69D67EFFF}"/>
              </a:ext>
            </a:extLst>
          </p:cNvPr>
          <p:cNvSpPr>
            <a:spLocks noGrp="1"/>
          </p:cNvSpPr>
          <p:nvPr>
            <p:ph type="body" sz="quarter" idx="12"/>
          </p:nvPr>
        </p:nvSpPr>
        <p:spPr>
          <a:xfrm>
            <a:off x="6502400" y="6324600"/>
            <a:ext cx="4876800" cy="304800"/>
          </a:xfrm>
        </p:spPr>
        <p:txBody>
          <a:bodyPr/>
          <a:lstStyle/>
          <a:p>
            <a:endParaRPr lang="en-US"/>
          </a:p>
        </p:txBody>
      </p:sp>
      <p:sp>
        <p:nvSpPr>
          <p:cNvPr id="6" name="Slide Number Placeholder 5">
            <a:extLst>
              <a:ext uri="{FF2B5EF4-FFF2-40B4-BE49-F238E27FC236}">
                <a16:creationId xmlns:a16="http://schemas.microsoft.com/office/drawing/2014/main" id="{EBC40C10-EABE-E645-FF89-47C7218FA50C}"/>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defRPr/>
            </a:pPr>
            <a:fld id="{9F6105F7-AC56-47D1-A571-69EA814D9A81}" type="slidenum">
              <a:rPr lang="en-US" altLang="lv-LV" smtClean="0"/>
              <a:pPr>
                <a:spcAft>
                  <a:spcPts val="600"/>
                </a:spcAft>
                <a:defRPr/>
              </a:pPr>
              <a:t>24</a:t>
            </a:fld>
            <a:endParaRPr lang="en-US" altLang="lv-LV"/>
          </a:p>
        </p:txBody>
      </p:sp>
      <p:sp>
        <p:nvSpPr>
          <p:cNvPr id="14" name="TextBox 13">
            <a:extLst>
              <a:ext uri="{FF2B5EF4-FFF2-40B4-BE49-F238E27FC236}">
                <a16:creationId xmlns:a16="http://schemas.microsoft.com/office/drawing/2014/main" id="{BD569520-51E5-9BC0-679F-4B5E58C549C9}"/>
              </a:ext>
            </a:extLst>
          </p:cNvPr>
          <p:cNvSpPr txBox="1"/>
          <p:nvPr/>
        </p:nvSpPr>
        <p:spPr>
          <a:xfrm>
            <a:off x="2371725" y="2310884"/>
            <a:ext cx="8096250" cy="954107"/>
          </a:xfrm>
          <a:prstGeom prst="rect">
            <a:avLst/>
          </a:prstGeom>
          <a:noFill/>
        </p:spPr>
        <p:txBody>
          <a:bodyPr wrap="square">
            <a:spAutoFit/>
          </a:bodyPr>
          <a:lstStyle/>
          <a:p>
            <a:pPr algn="ctr" rtl="0"/>
            <a:r>
              <a:rPr lang="lv-LV" sz="2800" b="1" i="0" u="none" strike="noStrike" kern="1200" baseline="0">
                <a:solidFill>
                  <a:srgbClr val="002060"/>
                </a:solidFill>
                <a:latin typeface="Verdana" panose="020B0604030504040204" pitchFamily="34" charset="0"/>
                <a:ea typeface="Verdana" panose="020B0604030504040204" pitchFamily="34" charset="0"/>
              </a:rPr>
              <a:t>2. Projektu iesniegumu vērtēšanas kārtība</a:t>
            </a:r>
          </a:p>
        </p:txBody>
      </p:sp>
      <p:pic>
        <p:nvPicPr>
          <p:cNvPr id="2" name="Content Placeholder 8">
            <a:extLst>
              <a:ext uri="{FF2B5EF4-FFF2-40B4-BE49-F238E27FC236}">
                <a16:creationId xmlns:a16="http://schemas.microsoft.com/office/drawing/2014/main" id="{323206DC-1A11-D630-704C-004D363C6F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6551" y="3429000"/>
            <a:ext cx="125571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25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3A1A572-374C-62EE-8B21-27BC39650FC4}"/>
              </a:ext>
            </a:extLst>
          </p:cNvPr>
          <p:cNvSpPr>
            <a:spLocks noGrp="1"/>
          </p:cNvSpPr>
          <p:nvPr>
            <p:ph type="title"/>
          </p:nvPr>
        </p:nvSpPr>
        <p:spPr>
          <a:xfrm>
            <a:off x="2568575" y="381000"/>
            <a:ext cx="8810625" cy="1036638"/>
          </a:xfrm>
        </p:spPr>
        <p:txBody>
          <a:bodyPr>
            <a:normAutofit/>
          </a:bodyPr>
          <a:lstStyle/>
          <a:p>
            <a:r>
              <a:rPr lang="lv-LV" b="1" i="0" u="none" strike="noStrike">
                <a:solidFill>
                  <a:srgbClr val="002060"/>
                </a:solidFill>
                <a:effectLst/>
              </a:rPr>
              <a:t>Vērtēšanas kārtība</a:t>
            </a:r>
            <a:r>
              <a:rPr lang="en-US" b="1" i="0" u="none" strike="noStrike">
                <a:solidFill>
                  <a:srgbClr val="002060"/>
                </a:solidFill>
                <a:effectLst/>
              </a:rPr>
              <a:t> </a:t>
            </a:r>
            <a:r>
              <a:rPr lang="lv-LV" b="1" i="0" u="none" strike="noStrike">
                <a:solidFill>
                  <a:srgbClr val="002060"/>
                </a:solidFill>
                <a:effectLst/>
              </a:rPr>
              <a:t>(1)</a:t>
            </a:r>
            <a:r>
              <a:rPr lang="lv-LV" b="0" i="0">
                <a:solidFill>
                  <a:srgbClr val="002060"/>
                </a:solidFill>
                <a:effectLst/>
              </a:rPr>
              <a:t>​</a:t>
            </a:r>
            <a:endParaRPr lang="lv-LV" altLang="lv-LV">
              <a:solidFill>
                <a:srgbClr val="002060"/>
              </a:solidFill>
            </a:endParaRPr>
          </a:p>
        </p:txBody>
      </p:sp>
      <p:sp>
        <p:nvSpPr>
          <p:cNvPr id="13316" name="Text Placeholder 3">
            <a:extLst>
              <a:ext uri="{FF2B5EF4-FFF2-40B4-BE49-F238E27FC236}">
                <a16:creationId xmlns:a16="http://schemas.microsoft.com/office/drawing/2014/main" id="{0BA6418D-02D6-D956-75F4-0365F9D72993}"/>
              </a:ext>
            </a:extLst>
          </p:cNvPr>
          <p:cNvSpPr>
            <a:spLocks noGrp="1"/>
          </p:cNvSpPr>
          <p:nvPr>
            <p:ph type="body" sz="quarter" idx="10"/>
          </p:nvPr>
        </p:nvSpPr>
        <p:spPr>
          <a:xfrm>
            <a:off x="2568575" y="6324600"/>
            <a:ext cx="3803650" cy="304800"/>
          </a:xfrm>
        </p:spPr>
        <p:txBody>
          <a:bodyPr/>
          <a:lstStyle/>
          <a:p>
            <a:endParaRPr lang="lv-LV" altLang="lv-LV"/>
          </a:p>
        </p:txBody>
      </p:sp>
      <p:sp>
        <p:nvSpPr>
          <p:cNvPr id="13317" name="Text Placeholder 4">
            <a:extLst>
              <a:ext uri="{FF2B5EF4-FFF2-40B4-BE49-F238E27FC236}">
                <a16:creationId xmlns:a16="http://schemas.microsoft.com/office/drawing/2014/main" id="{62977DD2-228E-F7AD-07F2-AEA16E827306}"/>
              </a:ext>
            </a:extLst>
          </p:cNvPr>
          <p:cNvSpPr>
            <a:spLocks noGrp="1"/>
          </p:cNvSpPr>
          <p:nvPr>
            <p:ph type="body" sz="quarter" idx="12"/>
          </p:nvPr>
        </p:nvSpPr>
        <p:spPr/>
        <p:txBody>
          <a:bodyPr/>
          <a:lstStyle/>
          <a:p>
            <a:endParaRPr lang="lv-LV" altLang="lv-LV"/>
          </a:p>
        </p:txBody>
      </p:sp>
      <p:sp>
        <p:nvSpPr>
          <p:cNvPr id="13318" name="Slide Number Placeholder 5">
            <a:extLst>
              <a:ext uri="{FF2B5EF4-FFF2-40B4-BE49-F238E27FC236}">
                <a16:creationId xmlns:a16="http://schemas.microsoft.com/office/drawing/2014/main" id="{27C9192C-D236-E4A0-E68E-FC560251CF8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BBC5F9-FD20-453B-9760-4E75D9316AA8}" type="slidenum">
              <a:rPr lang="en-US" altLang="lv-LV" smtClean="0"/>
              <a:pPr/>
              <a:t>25</a:t>
            </a:fld>
            <a:endParaRPr lang="en-US" altLang="lv-LV"/>
          </a:p>
        </p:txBody>
      </p:sp>
      <p:sp>
        <p:nvSpPr>
          <p:cNvPr id="3" name="Content Placeholder 2">
            <a:extLst>
              <a:ext uri="{FF2B5EF4-FFF2-40B4-BE49-F238E27FC236}">
                <a16:creationId xmlns:a16="http://schemas.microsoft.com/office/drawing/2014/main" id="{071BB487-6416-1B15-6556-FB214C41E22E}"/>
              </a:ext>
            </a:extLst>
          </p:cNvPr>
          <p:cNvSpPr>
            <a:spLocks noGrp="1"/>
          </p:cNvSpPr>
          <p:nvPr/>
        </p:nvSpPr>
        <p:spPr bwMode="auto">
          <a:xfrm>
            <a:off x="651231" y="2426483"/>
            <a:ext cx="5460459" cy="29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350838" indent="-350838"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eaLnBrk="1" hangingPunct="1">
              <a:buFont typeface="Arial" panose="020B0604020202020204" pitchFamily="34" charset="0"/>
              <a:buNone/>
            </a:pPr>
            <a:r>
              <a:rPr lang="lv-LV" altLang="lv-LV" dirty="0">
                <a:solidFill>
                  <a:schemeClr val="tx2"/>
                </a:solidFill>
              </a:rPr>
              <a:t>Eiropas Savienības fondu 2021.—2027. gada plānošanas perioda vadības likum</a:t>
            </a:r>
            <a:r>
              <a:rPr lang="en-US" altLang="lv-LV" dirty="0">
                <a:solidFill>
                  <a:schemeClr val="tx2"/>
                </a:solidFill>
              </a:rPr>
              <a:t>a 28. pants: </a:t>
            </a:r>
          </a:p>
          <a:p>
            <a:pPr marL="0" indent="0" eaLnBrk="1" hangingPunct="1">
              <a:buFont typeface="Arial" panose="020B0604020202020204" pitchFamily="34" charset="0"/>
              <a:buNone/>
            </a:pPr>
            <a:r>
              <a:rPr lang="en-US" altLang="lv-LV" dirty="0">
                <a:solidFill>
                  <a:schemeClr val="tx2"/>
                </a:solidFill>
              </a:rPr>
              <a:t>CFLA </a:t>
            </a:r>
            <a:r>
              <a:rPr lang="lv-LV" altLang="lv-LV" dirty="0">
                <a:solidFill>
                  <a:schemeClr val="tx2"/>
                </a:solidFill>
              </a:rPr>
              <a:t>lēmumu par projekta iesnieguma apstiprināšanu, apstiprināšanu ar nosacījumu vai noraidīšanu </a:t>
            </a:r>
            <a:r>
              <a:rPr lang="lv-LV" altLang="lv-LV" b="1" dirty="0">
                <a:solidFill>
                  <a:schemeClr val="tx2"/>
                </a:solidFill>
              </a:rPr>
              <a:t>pieņem triju mēnešu laikā pēc projekta iesnieguma iesniegšanas beigu datuma</a:t>
            </a:r>
            <a:endParaRPr lang="en-US" altLang="lv-LV" b="1" dirty="0">
              <a:solidFill>
                <a:schemeClr val="tx2"/>
              </a:solidFill>
            </a:endParaRPr>
          </a:p>
          <a:p>
            <a:pPr marL="0" indent="0" eaLnBrk="1" hangingPunct="1">
              <a:buFont typeface="Arial" panose="020B0604020202020204" pitchFamily="34" charset="0"/>
              <a:buNone/>
            </a:pPr>
            <a:endParaRPr lang="lv-LV" altLang="lv-LV" b="1" dirty="0">
              <a:solidFill>
                <a:srgbClr val="595959"/>
              </a:solidFill>
            </a:endParaRPr>
          </a:p>
          <a:p>
            <a:pPr marL="0" indent="0"/>
            <a:endParaRPr lang="lv-LV" altLang="lv-LV" b="1" dirty="0"/>
          </a:p>
        </p:txBody>
      </p:sp>
      <p:grpSp>
        <p:nvGrpSpPr>
          <p:cNvPr id="8" name="Group 7">
            <a:extLst>
              <a:ext uri="{FF2B5EF4-FFF2-40B4-BE49-F238E27FC236}">
                <a16:creationId xmlns:a16="http://schemas.microsoft.com/office/drawing/2014/main" id="{560E7EB2-5AB8-936F-5645-81FBF9AD98AA}"/>
              </a:ext>
            </a:extLst>
          </p:cNvPr>
          <p:cNvGrpSpPr/>
          <p:nvPr/>
        </p:nvGrpSpPr>
        <p:grpSpPr>
          <a:xfrm>
            <a:off x="7231032" y="2229566"/>
            <a:ext cx="3617760" cy="2655975"/>
            <a:chOff x="7204364" y="1897189"/>
            <a:chExt cx="3617760" cy="2655975"/>
          </a:xfrm>
        </p:grpSpPr>
        <p:grpSp>
          <p:nvGrpSpPr>
            <p:cNvPr id="9" name="Google Shape;125;p16">
              <a:extLst>
                <a:ext uri="{FF2B5EF4-FFF2-40B4-BE49-F238E27FC236}">
                  <a16:creationId xmlns:a16="http://schemas.microsoft.com/office/drawing/2014/main" id="{84DD68C1-E2A1-BFDA-0683-7642DDB2C1E3}"/>
                </a:ext>
              </a:extLst>
            </p:cNvPr>
            <p:cNvGrpSpPr/>
            <p:nvPr/>
          </p:nvGrpSpPr>
          <p:grpSpPr>
            <a:xfrm>
              <a:off x="7204364" y="1897189"/>
              <a:ext cx="1884600" cy="2655975"/>
              <a:chOff x="3639200" y="680375"/>
              <a:chExt cx="1884600" cy="2655975"/>
            </a:xfrm>
          </p:grpSpPr>
          <p:sp>
            <p:nvSpPr>
              <p:cNvPr id="28" name="Google Shape;126;p16">
                <a:extLst>
                  <a:ext uri="{FF2B5EF4-FFF2-40B4-BE49-F238E27FC236}">
                    <a16:creationId xmlns:a16="http://schemas.microsoft.com/office/drawing/2014/main" id="{88FBA46A-3ECD-6C40-AB3C-DDB00FD078C4}"/>
                  </a:ext>
                </a:extLst>
              </p:cNvPr>
              <p:cNvSpPr/>
              <p:nvPr/>
            </p:nvSpPr>
            <p:spPr>
              <a:xfrm>
                <a:off x="3799198" y="2351931"/>
                <a:ext cx="1573162" cy="438115"/>
              </a:xfrm>
              <a:custGeom>
                <a:avLst/>
                <a:gdLst/>
                <a:ahLst/>
                <a:cxnLst/>
                <a:rect l="l" t="t" r="r" b="b"/>
                <a:pathLst>
                  <a:path w="39244" h="12717" extrusionOk="0">
                    <a:moveTo>
                      <a:pt x="37934" y="5037"/>
                    </a:moveTo>
                    <a:lnTo>
                      <a:pt x="37934" y="1406"/>
                    </a:lnTo>
                    <a:cubicBezTo>
                      <a:pt x="37934" y="632"/>
                      <a:pt x="37302" y="1"/>
                      <a:pt x="36517" y="1"/>
                    </a:cubicBezTo>
                    <a:lnTo>
                      <a:pt x="1417" y="1"/>
                    </a:ln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close/>
                  </a:path>
                </a:pathLst>
              </a:custGeom>
              <a:solidFill>
                <a:srgbClr val="92D050"/>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29.05.2024.</a:t>
                </a:r>
                <a:endParaRPr sz="17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grpSp>
            <p:nvGrpSpPr>
              <p:cNvPr id="29" name="Google Shape;127;p16">
                <a:extLst>
                  <a:ext uri="{FF2B5EF4-FFF2-40B4-BE49-F238E27FC236}">
                    <a16:creationId xmlns:a16="http://schemas.microsoft.com/office/drawing/2014/main" id="{EAA131B3-8923-D5C3-BC01-3B3C6261DC92}"/>
                  </a:ext>
                </a:extLst>
              </p:cNvPr>
              <p:cNvGrpSpPr/>
              <p:nvPr/>
            </p:nvGrpSpPr>
            <p:grpSpPr>
              <a:xfrm>
                <a:off x="4570155" y="1523888"/>
                <a:ext cx="22690" cy="608648"/>
                <a:chOff x="4547520" y="1523888"/>
                <a:chExt cx="22690" cy="608648"/>
              </a:xfrm>
            </p:grpSpPr>
            <p:sp>
              <p:nvSpPr>
                <p:cNvPr id="44" name="Google Shape;128;p16">
                  <a:extLst>
                    <a:ext uri="{FF2B5EF4-FFF2-40B4-BE49-F238E27FC236}">
                      <a16:creationId xmlns:a16="http://schemas.microsoft.com/office/drawing/2014/main" id="{5270DA0A-CA99-CB47-1D59-4EC277FF928B}"/>
                    </a:ext>
                  </a:extLst>
                </p:cNvPr>
                <p:cNvSpPr/>
                <p:nvPr/>
              </p:nvSpPr>
              <p:spPr>
                <a:xfrm>
                  <a:off x="4547520" y="1523888"/>
                  <a:ext cx="22327" cy="59368"/>
                </a:xfrm>
                <a:custGeom>
                  <a:avLst/>
                  <a:gdLst/>
                  <a:ahLst/>
                  <a:cxnLst/>
                  <a:rect l="l" t="t" r="r" b="b"/>
                  <a:pathLst>
                    <a:path w="739" h="1965" extrusionOk="0">
                      <a:moveTo>
                        <a:pt x="595" y="0"/>
                      </a:moveTo>
                      <a:lnTo>
                        <a:pt x="441" y="0"/>
                      </a:lnTo>
                      <a:lnTo>
                        <a:pt x="298" y="0"/>
                      </a:lnTo>
                      <a:lnTo>
                        <a:pt x="143" y="0"/>
                      </a:lnTo>
                      <a:lnTo>
                        <a:pt x="0" y="0"/>
                      </a:lnTo>
                      <a:lnTo>
                        <a:pt x="0" y="12"/>
                      </a:lnTo>
                      <a:lnTo>
                        <a:pt x="0" y="1941"/>
                      </a:lnTo>
                      <a:lnTo>
                        <a:pt x="143" y="1941"/>
                      </a:lnTo>
                      <a:lnTo>
                        <a:pt x="238" y="1941"/>
                      </a:lnTo>
                      <a:cubicBezTo>
                        <a:pt x="274" y="1953"/>
                        <a:pt x="322" y="1965"/>
                        <a:pt x="369" y="1965"/>
                      </a:cubicBezTo>
                      <a:cubicBezTo>
                        <a:pt x="429" y="1965"/>
                        <a:pt x="476" y="1953"/>
                        <a:pt x="512" y="1941"/>
                      </a:cubicBezTo>
                      <a:lnTo>
                        <a:pt x="595" y="1941"/>
                      </a:lnTo>
                      <a:lnTo>
                        <a:pt x="738" y="1941"/>
                      </a:lnTo>
                      <a:lnTo>
                        <a:pt x="738" y="12"/>
                      </a:lnTo>
                      <a:lnTo>
                        <a:pt x="738"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5" name="Google Shape;129;p16">
                  <a:extLst>
                    <a:ext uri="{FF2B5EF4-FFF2-40B4-BE49-F238E27FC236}">
                      <a16:creationId xmlns:a16="http://schemas.microsoft.com/office/drawing/2014/main" id="{CD4A5C03-1983-2B54-1B61-F0B537596CD1}"/>
                    </a:ext>
                  </a:extLst>
                </p:cNvPr>
                <p:cNvSpPr/>
                <p:nvPr/>
              </p:nvSpPr>
              <p:spPr>
                <a:xfrm>
                  <a:off x="4547520" y="1602650"/>
                  <a:ext cx="22327" cy="60848"/>
                </a:xfrm>
                <a:custGeom>
                  <a:avLst/>
                  <a:gdLst/>
                  <a:ahLst/>
                  <a:cxnLst/>
                  <a:rect l="l" t="t" r="r" b="b"/>
                  <a:pathLst>
                    <a:path w="739" h="2014" extrusionOk="0">
                      <a:moveTo>
                        <a:pt x="572" y="72"/>
                      </a:moveTo>
                      <a:cubicBezTo>
                        <a:pt x="524" y="25"/>
                        <a:pt x="453" y="1"/>
                        <a:pt x="369" y="1"/>
                      </a:cubicBezTo>
                      <a:cubicBezTo>
                        <a:pt x="298" y="1"/>
                        <a:pt x="226" y="25"/>
                        <a:pt x="179" y="72"/>
                      </a:cubicBezTo>
                      <a:lnTo>
                        <a:pt x="143" y="72"/>
                      </a:lnTo>
                      <a:lnTo>
                        <a:pt x="0" y="72"/>
                      </a:lnTo>
                      <a:lnTo>
                        <a:pt x="0" y="1954"/>
                      </a:lnTo>
                      <a:lnTo>
                        <a:pt x="0" y="2013"/>
                      </a:lnTo>
                      <a:lnTo>
                        <a:pt x="143" y="2013"/>
                      </a:lnTo>
                      <a:lnTo>
                        <a:pt x="298" y="2013"/>
                      </a:lnTo>
                      <a:lnTo>
                        <a:pt x="441" y="2013"/>
                      </a:lnTo>
                      <a:lnTo>
                        <a:pt x="595" y="2013"/>
                      </a:lnTo>
                      <a:lnTo>
                        <a:pt x="738" y="2013"/>
                      </a:lnTo>
                      <a:lnTo>
                        <a:pt x="738" y="1954"/>
                      </a:lnTo>
                      <a:lnTo>
                        <a:pt x="738" y="72"/>
                      </a:lnTo>
                      <a:lnTo>
                        <a:pt x="595" y="7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6" name="Google Shape;130;p16">
                  <a:extLst>
                    <a:ext uri="{FF2B5EF4-FFF2-40B4-BE49-F238E27FC236}">
                      <a16:creationId xmlns:a16="http://schemas.microsoft.com/office/drawing/2014/main" id="{57D2714D-F35F-2B3D-39F8-A8B5157C1A4A}"/>
                    </a:ext>
                  </a:extLst>
                </p:cNvPr>
                <p:cNvSpPr/>
                <p:nvPr/>
              </p:nvSpPr>
              <p:spPr>
                <a:xfrm>
                  <a:off x="4547520" y="1681079"/>
                  <a:ext cx="22327" cy="59035"/>
                </a:xfrm>
                <a:custGeom>
                  <a:avLst/>
                  <a:gdLst/>
                  <a:ahLst/>
                  <a:cxnLst/>
                  <a:rect l="l" t="t" r="r" b="b"/>
                  <a:pathLst>
                    <a:path w="739" h="1954" extrusionOk="0">
                      <a:moveTo>
                        <a:pt x="441" y="12"/>
                      </a:moveTo>
                      <a:lnTo>
                        <a:pt x="393" y="12"/>
                      </a:lnTo>
                      <a:cubicBezTo>
                        <a:pt x="393" y="0"/>
                        <a:pt x="381" y="0"/>
                        <a:pt x="369" y="0"/>
                      </a:cubicBezTo>
                      <a:cubicBezTo>
                        <a:pt x="369" y="0"/>
                        <a:pt x="357" y="0"/>
                        <a:pt x="357" y="12"/>
                      </a:cubicBezTo>
                      <a:lnTo>
                        <a:pt x="298" y="12"/>
                      </a:lnTo>
                      <a:lnTo>
                        <a:pt x="143" y="12"/>
                      </a:lnTo>
                      <a:lnTo>
                        <a:pt x="0" y="12"/>
                      </a:lnTo>
                      <a:lnTo>
                        <a:pt x="0" y="1941"/>
                      </a:lnTo>
                      <a:lnTo>
                        <a:pt x="143" y="1941"/>
                      </a:lnTo>
                      <a:lnTo>
                        <a:pt x="274" y="1941"/>
                      </a:lnTo>
                      <a:cubicBezTo>
                        <a:pt x="310" y="1953"/>
                        <a:pt x="333" y="1953"/>
                        <a:pt x="369" y="1953"/>
                      </a:cubicBezTo>
                      <a:cubicBezTo>
                        <a:pt x="405" y="1953"/>
                        <a:pt x="441" y="1953"/>
                        <a:pt x="476" y="1941"/>
                      </a:cubicBezTo>
                      <a:lnTo>
                        <a:pt x="595" y="1941"/>
                      </a:lnTo>
                      <a:lnTo>
                        <a:pt x="738" y="1941"/>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7" name="Google Shape;131;p16">
                  <a:extLst>
                    <a:ext uri="{FF2B5EF4-FFF2-40B4-BE49-F238E27FC236}">
                      <a16:creationId xmlns:a16="http://schemas.microsoft.com/office/drawing/2014/main" id="{47532D78-43AE-528A-145A-B83465783C73}"/>
                    </a:ext>
                  </a:extLst>
                </p:cNvPr>
                <p:cNvSpPr/>
                <p:nvPr/>
              </p:nvSpPr>
              <p:spPr>
                <a:xfrm>
                  <a:off x="4547520" y="1757696"/>
                  <a:ext cx="22327" cy="62993"/>
                </a:xfrm>
                <a:custGeom>
                  <a:avLst/>
                  <a:gdLst/>
                  <a:ahLst/>
                  <a:cxnLst/>
                  <a:rect l="l" t="t" r="r" b="b"/>
                  <a:pathLst>
                    <a:path w="739" h="2085" extrusionOk="0">
                      <a:moveTo>
                        <a:pt x="441" y="1"/>
                      </a:moveTo>
                      <a:lnTo>
                        <a:pt x="298" y="1"/>
                      </a:lnTo>
                      <a:lnTo>
                        <a:pt x="143" y="1"/>
                      </a:lnTo>
                      <a:lnTo>
                        <a:pt x="0" y="1"/>
                      </a:lnTo>
                      <a:lnTo>
                        <a:pt x="0" y="60"/>
                      </a:lnTo>
                      <a:lnTo>
                        <a:pt x="0" y="2025"/>
                      </a:lnTo>
                      <a:lnTo>
                        <a:pt x="0" y="2084"/>
                      </a:lnTo>
                      <a:lnTo>
                        <a:pt x="143" y="2084"/>
                      </a:lnTo>
                      <a:lnTo>
                        <a:pt x="298" y="2084"/>
                      </a:lnTo>
                      <a:lnTo>
                        <a:pt x="441" y="2084"/>
                      </a:lnTo>
                      <a:lnTo>
                        <a:pt x="595" y="2084"/>
                      </a:lnTo>
                      <a:lnTo>
                        <a:pt x="738" y="2084"/>
                      </a:lnTo>
                      <a:lnTo>
                        <a:pt x="738" y="2025"/>
                      </a:lnTo>
                      <a:lnTo>
                        <a:pt x="738" y="60"/>
                      </a:lnTo>
                      <a:lnTo>
                        <a:pt x="738" y="1"/>
                      </a:lnTo>
                      <a:lnTo>
                        <a:pt x="595" y="1"/>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8" name="Google Shape;132;p16">
                  <a:extLst>
                    <a:ext uri="{FF2B5EF4-FFF2-40B4-BE49-F238E27FC236}">
                      <a16:creationId xmlns:a16="http://schemas.microsoft.com/office/drawing/2014/main" id="{D92B2835-93B3-83DD-4519-E2125FA24C59}"/>
                    </a:ext>
                  </a:extLst>
                </p:cNvPr>
                <p:cNvSpPr/>
                <p:nvPr/>
              </p:nvSpPr>
              <p:spPr>
                <a:xfrm>
                  <a:off x="4547520" y="1838271"/>
                  <a:ext cx="22327" cy="59035"/>
                </a:xfrm>
                <a:custGeom>
                  <a:avLst/>
                  <a:gdLst/>
                  <a:ahLst/>
                  <a:cxnLst/>
                  <a:rect l="l" t="t" r="r" b="b"/>
                  <a:pathLst>
                    <a:path w="739" h="1954" extrusionOk="0">
                      <a:moveTo>
                        <a:pt x="476" y="12"/>
                      </a:moveTo>
                      <a:cubicBezTo>
                        <a:pt x="441" y="0"/>
                        <a:pt x="405" y="0"/>
                        <a:pt x="369" y="0"/>
                      </a:cubicBezTo>
                      <a:cubicBezTo>
                        <a:pt x="333" y="0"/>
                        <a:pt x="310" y="0"/>
                        <a:pt x="274" y="12"/>
                      </a:cubicBezTo>
                      <a:lnTo>
                        <a:pt x="143" y="12"/>
                      </a:lnTo>
                      <a:lnTo>
                        <a:pt x="0" y="12"/>
                      </a:lnTo>
                      <a:lnTo>
                        <a:pt x="0" y="1953"/>
                      </a:lnTo>
                      <a:lnTo>
                        <a:pt x="143" y="1953"/>
                      </a:lnTo>
                      <a:lnTo>
                        <a:pt x="298" y="1953"/>
                      </a:lnTo>
                      <a:lnTo>
                        <a:pt x="357" y="1953"/>
                      </a:lnTo>
                      <a:cubicBezTo>
                        <a:pt x="369" y="1953"/>
                        <a:pt x="369" y="1953"/>
                        <a:pt x="369" y="1953"/>
                      </a:cubicBezTo>
                      <a:cubicBezTo>
                        <a:pt x="381" y="1953"/>
                        <a:pt x="381" y="1953"/>
                        <a:pt x="393" y="1953"/>
                      </a:cubicBezTo>
                      <a:lnTo>
                        <a:pt x="441" y="1953"/>
                      </a:lnTo>
                      <a:lnTo>
                        <a:pt x="595" y="1953"/>
                      </a:lnTo>
                      <a:lnTo>
                        <a:pt x="738" y="1953"/>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9" name="Google Shape;133;p16">
                  <a:extLst>
                    <a:ext uri="{FF2B5EF4-FFF2-40B4-BE49-F238E27FC236}">
                      <a16:creationId xmlns:a16="http://schemas.microsoft.com/office/drawing/2014/main" id="{CB7C22C8-CC56-D00B-A08F-590C3F5DAEFF}"/>
                    </a:ext>
                  </a:extLst>
                </p:cNvPr>
                <p:cNvSpPr/>
                <p:nvPr/>
              </p:nvSpPr>
              <p:spPr>
                <a:xfrm>
                  <a:off x="4547520" y="1915251"/>
                  <a:ext cx="22327" cy="60455"/>
                </a:xfrm>
                <a:custGeom>
                  <a:avLst/>
                  <a:gdLst/>
                  <a:ahLst/>
                  <a:cxnLst/>
                  <a:rect l="l" t="t" r="r" b="b"/>
                  <a:pathLst>
                    <a:path w="739" h="2001" extrusionOk="0">
                      <a:moveTo>
                        <a:pt x="441" y="0"/>
                      </a:moveTo>
                      <a:lnTo>
                        <a:pt x="298" y="0"/>
                      </a:lnTo>
                      <a:lnTo>
                        <a:pt x="143" y="0"/>
                      </a:lnTo>
                      <a:lnTo>
                        <a:pt x="0" y="0"/>
                      </a:lnTo>
                      <a:lnTo>
                        <a:pt x="0" y="48"/>
                      </a:lnTo>
                      <a:lnTo>
                        <a:pt x="0" y="1929"/>
                      </a:lnTo>
                      <a:lnTo>
                        <a:pt x="143" y="1929"/>
                      </a:lnTo>
                      <a:lnTo>
                        <a:pt x="179" y="1929"/>
                      </a:lnTo>
                      <a:cubicBezTo>
                        <a:pt x="226" y="1977"/>
                        <a:pt x="298" y="2001"/>
                        <a:pt x="369" y="2001"/>
                      </a:cubicBezTo>
                      <a:cubicBezTo>
                        <a:pt x="453" y="2001"/>
                        <a:pt x="512" y="1977"/>
                        <a:pt x="572" y="1929"/>
                      </a:cubicBezTo>
                      <a:lnTo>
                        <a:pt x="595" y="1929"/>
                      </a:lnTo>
                      <a:lnTo>
                        <a:pt x="738" y="1929"/>
                      </a:lnTo>
                      <a:lnTo>
                        <a:pt x="738" y="48"/>
                      </a:lnTo>
                      <a:lnTo>
                        <a:pt x="738" y="0"/>
                      </a:lnTo>
                      <a:lnTo>
                        <a:pt x="595"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50" name="Google Shape;134;p16">
                  <a:extLst>
                    <a:ext uri="{FF2B5EF4-FFF2-40B4-BE49-F238E27FC236}">
                      <a16:creationId xmlns:a16="http://schemas.microsoft.com/office/drawing/2014/main" id="{E50A3B3C-C914-9396-A7D0-5D2E86E4927C}"/>
                    </a:ext>
                  </a:extLst>
                </p:cNvPr>
                <p:cNvSpPr/>
                <p:nvPr/>
              </p:nvSpPr>
              <p:spPr>
                <a:xfrm>
                  <a:off x="4547520" y="1995101"/>
                  <a:ext cx="22327" cy="59398"/>
                </a:xfrm>
                <a:custGeom>
                  <a:avLst/>
                  <a:gdLst/>
                  <a:ahLst/>
                  <a:cxnLst/>
                  <a:rect l="l" t="t" r="r" b="b"/>
                  <a:pathLst>
                    <a:path w="739" h="1966" extrusionOk="0">
                      <a:moveTo>
                        <a:pt x="512" y="36"/>
                      </a:moveTo>
                      <a:cubicBezTo>
                        <a:pt x="476" y="13"/>
                        <a:pt x="429" y="1"/>
                        <a:pt x="369" y="1"/>
                      </a:cubicBezTo>
                      <a:cubicBezTo>
                        <a:pt x="322" y="1"/>
                        <a:pt x="274" y="13"/>
                        <a:pt x="238" y="36"/>
                      </a:cubicBezTo>
                      <a:lnTo>
                        <a:pt x="143" y="36"/>
                      </a:lnTo>
                      <a:lnTo>
                        <a:pt x="0" y="36"/>
                      </a:lnTo>
                      <a:lnTo>
                        <a:pt x="0" y="1953"/>
                      </a:lnTo>
                      <a:lnTo>
                        <a:pt x="0" y="1965"/>
                      </a:lnTo>
                      <a:lnTo>
                        <a:pt x="143" y="1965"/>
                      </a:lnTo>
                      <a:lnTo>
                        <a:pt x="298" y="1965"/>
                      </a:lnTo>
                      <a:lnTo>
                        <a:pt x="441" y="1965"/>
                      </a:lnTo>
                      <a:lnTo>
                        <a:pt x="595" y="1965"/>
                      </a:lnTo>
                      <a:lnTo>
                        <a:pt x="738" y="1965"/>
                      </a:lnTo>
                      <a:lnTo>
                        <a:pt x="738" y="1953"/>
                      </a:lnTo>
                      <a:lnTo>
                        <a:pt x="738" y="36"/>
                      </a:lnTo>
                      <a:lnTo>
                        <a:pt x="595" y="36"/>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51" name="Google Shape;135;p16">
                  <a:extLst>
                    <a:ext uri="{FF2B5EF4-FFF2-40B4-BE49-F238E27FC236}">
                      <a16:creationId xmlns:a16="http://schemas.microsoft.com/office/drawing/2014/main" id="{33D83608-BA75-A0AC-F0C2-B6E2FEAD0B11}"/>
                    </a:ext>
                  </a:extLst>
                </p:cNvPr>
                <p:cNvSpPr/>
                <p:nvPr/>
              </p:nvSpPr>
              <p:spPr>
                <a:xfrm>
                  <a:off x="4547520" y="2072443"/>
                  <a:ext cx="22690" cy="60093"/>
                </a:xfrm>
                <a:custGeom>
                  <a:avLst/>
                  <a:gdLst/>
                  <a:ahLst/>
                  <a:cxnLst/>
                  <a:rect l="l" t="t" r="r" b="b"/>
                  <a:pathLst>
                    <a:path w="751" h="1989" extrusionOk="0">
                      <a:moveTo>
                        <a:pt x="441" y="0"/>
                      </a:moveTo>
                      <a:lnTo>
                        <a:pt x="298" y="0"/>
                      </a:lnTo>
                      <a:lnTo>
                        <a:pt x="143" y="0"/>
                      </a:lnTo>
                      <a:lnTo>
                        <a:pt x="0" y="0"/>
                      </a:lnTo>
                      <a:lnTo>
                        <a:pt x="0" y="36"/>
                      </a:lnTo>
                      <a:lnTo>
                        <a:pt x="0" y="1941"/>
                      </a:lnTo>
                      <a:lnTo>
                        <a:pt x="143" y="1941"/>
                      </a:lnTo>
                      <a:lnTo>
                        <a:pt x="202" y="1941"/>
                      </a:lnTo>
                      <a:cubicBezTo>
                        <a:pt x="250" y="1965"/>
                        <a:pt x="310" y="1989"/>
                        <a:pt x="369" y="1989"/>
                      </a:cubicBezTo>
                      <a:cubicBezTo>
                        <a:pt x="441" y="1989"/>
                        <a:pt x="500" y="1965"/>
                        <a:pt x="548" y="1941"/>
                      </a:cubicBezTo>
                      <a:lnTo>
                        <a:pt x="595" y="1941"/>
                      </a:lnTo>
                      <a:lnTo>
                        <a:pt x="750" y="1941"/>
                      </a:lnTo>
                      <a:lnTo>
                        <a:pt x="750" y="36"/>
                      </a:lnTo>
                      <a:lnTo>
                        <a:pt x="750" y="0"/>
                      </a:lnTo>
                      <a:lnTo>
                        <a:pt x="595"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sp>
            <p:nvSpPr>
              <p:cNvPr id="30" name="Google Shape;136;p16">
                <a:extLst>
                  <a:ext uri="{FF2B5EF4-FFF2-40B4-BE49-F238E27FC236}">
                    <a16:creationId xmlns:a16="http://schemas.microsoft.com/office/drawing/2014/main" id="{B0FC51CF-484E-02CF-3AE9-690338440F1E}"/>
                  </a:ext>
                </a:extLst>
              </p:cNvPr>
              <p:cNvSpPr/>
              <p:nvPr/>
            </p:nvSpPr>
            <p:spPr>
              <a:xfrm>
                <a:off x="4533643" y="2163441"/>
                <a:ext cx="95713" cy="95713"/>
              </a:xfrm>
              <a:custGeom>
                <a:avLst/>
                <a:gdLst/>
                <a:ahLst/>
                <a:cxnLst/>
                <a:rect l="l" t="t" r="r" b="b"/>
                <a:pathLst>
                  <a:path w="3168" h="3168" extrusionOk="0">
                    <a:moveTo>
                      <a:pt x="3168" y="1584"/>
                    </a:moveTo>
                    <a:cubicBezTo>
                      <a:pt x="3168" y="2465"/>
                      <a:pt x="2465" y="3168"/>
                      <a:pt x="1584" y="3168"/>
                    </a:cubicBezTo>
                    <a:cubicBezTo>
                      <a:pt x="715" y="3168"/>
                      <a:pt x="1" y="2465"/>
                      <a:pt x="1" y="1584"/>
                    </a:cubicBezTo>
                    <a:cubicBezTo>
                      <a:pt x="1" y="715"/>
                      <a:pt x="715" y="1"/>
                      <a:pt x="1584" y="1"/>
                    </a:cubicBezTo>
                    <a:cubicBezTo>
                      <a:pt x="2465" y="1"/>
                      <a:pt x="3168" y="715"/>
                      <a:pt x="3168" y="1584"/>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31" name="Google Shape;137;p16">
                <a:extLst>
                  <a:ext uri="{FF2B5EF4-FFF2-40B4-BE49-F238E27FC236}">
                    <a16:creationId xmlns:a16="http://schemas.microsoft.com/office/drawing/2014/main" id="{394795C2-894F-EB8A-AF5C-770A1625E94F}"/>
                  </a:ext>
                </a:extLst>
              </p:cNvPr>
              <p:cNvSpPr/>
              <p:nvPr/>
            </p:nvSpPr>
            <p:spPr>
              <a:xfrm>
                <a:off x="4252516" y="680375"/>
                <a:ext cx="657968" cy="747518"/>
              </a:xfrm>
              <a:custGeom>
                <a:avLst/>
                <a:gdLst/>
                <a:ahLst/>
                <a:cxnLst/>
                <a:rect l="l" t="t" r="r" b="b"/>
                <a:pathLst>
                  <a:path w="21778" h="24742" extrusionOk="0">
                    <a:moveTo>
                      <a:pt x="20837" y="5537"/>
                    </a:moveTo>
                    <a:lnTo>
                      <a:pt x="11836" y="334"/>
                    </a:lnTo>
                    <a:cubicBezTo>
                      <a:pt x="11252" y="0"/>
                      <a:pt x="10526" y="0"/>
                      <a:pt x="9943" y="334"/>
                    </a:cubicBezTo>
                    <a:lnTo>
                      <a:pt x="941" y="5537"/>
                    </a:lnTo>
                    <a:cubicBezTo>
                      <a:pt x="358" y="5882"/>
                      <a:pt x="1" y="6501"/>
                      <a:pt x="1" y="7168"/>
                    </a:cubicBezTo>
                    <a:lnTo>
                      <a:pt x="1" y="17574"/>
                    </a:lnTo>
                    <a:cubicBezTo>
                      <a:pt x="1" y="18253"/>
                      <a:pt x="358" y="18872"/>
                      <a:pt x="941" y="19205"/>
                    </a:cubicBezTo>
                    <a:lnTo>
                      <a:pt x="9943" y="24408"/>
                    </a:lnTo>
                    <a:cubicBezTo>
                      <a:pt x="10526" y="24741"/>
                      <a:pt x="11252" y="24741"/>
                      <a:pt x="11836" y="24408"/>
                    </a:cubicBezTo>
                    <a:lnTo>
                      <a:pt x="20837" y="19205"/>
                    </a:lnTo>
                    <a:cubicBezTo>
                      <a:pt x="21420" y="18872"/>
                      <a:pt x="21777" y="18253"/>
                      <a:pt x="21777" y="17574"/>
                    </a:cubicBezTo>
                    <a:lnTo>
                      <a:pt x="21777" y="7168"/>
                    </a:lnTo>
                    <a:cubicBezTo>
                      <a:pt x="21777" y="6501"/>
                      <a:pt x="21420" y="5882"/>
                      <a:pt x="20837" y="5537"/>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32" name="Google Shape;138;p16">
                <a:extLst>
                  <a:ext uri="{FF2B5EF4-FFF2-40B4-BE49-F238E27FC236}">
                    <a16:creationId xmlns:a16="http://schemas.microsoft.com/office/drawing/2014/main" id="{8884BA48-B2CC-E175-A179-F04D8B4B6A11}"/>
                  </a:ext>
                </a:extLst>
              </p:cNvPr>
              <p:cNvSpPr/>
              <p:nvPr/>
            </p:nvSpPr>
            <p:spPr>
              <a:xfrm>
                <a:off x="4320509" y="759862"/>
                <a:ext cx="521981" cy="588630"/>
              </a:xfrm>
              <a:custGeom>
                <a:avLst/>
                <a:gdLst/>
                <a:ahLst/>
                <a:cxnLst/>
                <a:rect l="l" t="t" r="r" b="b"/>
                <a:pathLst>
                  <a:path w="17277" h="19483" extrusionOk="0">
                    <a:moveTo>
                      <a:pt x="8638" y="1"/>
                    </a:moveTo>
                    <a:cubicBezTo>
                      <a:pt x="8373" y="1"/>
                      <a:pt x="8108" y="72"/>
                      <a:pt x="7870" y="215"/>
                    </a:cubicBezTo>
                    <a:lnTo>
                      <a:pt x="762" y="4311"/>
                    </a:lnTo>
                    <a:cubicBezTo>
                      <a:pt x="286" y="4585"/>
                      <a:pt x="0" y="5096"/>
                      <a:pt x="0" y="5644"/>
                    </a:cubicBezTo>
                    <a:lnTo>
                      <a:pt x="0" y="13836"/>
                    </a:lnTo>
                    <a:cubicBezTo>
                      <a:pt x="0" y="14395"/>
                      <a:pt x="286" y="14895"/>
                      <a:pt x="762" y="15181"/>
                    </a:cubicBezTo>
                    <a:lnTo>
                      <a:pt x="7870" y="19277"/>
                    </a:lnTo>
                    <a:cubicBezTo>
                      <a:pt x="8108" y="19414"/>
                      <a:pt x="8373" y="19482"/>
                      <a:pt x="8638" y="19482"/>
                    </a:cubicBezTo>
                    <a:cubicBezTo>
                      <a:pt x="8903" y="19482"/>
                      <a:pt x="9168" y="19414"/>
                      <a:pt x="9406" y="19277"/>
                    </a:cubicBezTo>
                    <a:lnTo>
                      <a:pt x="16502" y="15181"/>
                    </a:lnTo>
                    <a:cubicBezTo>
                      <a:pt x="16978" y="14895"/>
                      <a:pt x="17276" y="14395"/>
                      <a:pt x="17276" y="13836"/>
                    </a:cubicBezTo>
                    <a:lnTo>
                      <a:pt x="17276" y="5644"/>
                    </a:lnTo>
                    <a:cubicBezTo>
                      <a:pt x="17276" y="5096"/>
                      <a:pt x="16978" y="4585"/>
                      <a:pt x="16502" y="4311"/>
                    </a:cubicBezTo>
                    <a:lnTo>
                      <a:pt x="9406" y="215"/>
                    </a:lnTo>
                    <a:cubicBezTo>
                      <a:pt x="9168" y="72"/>
                      <a:pt x="8903" y="1"/>
                      <a:pt x="8638" y="1"/>
                    </a:cubicBezTo>
                    <a:close/>
                  </a:path>
                </a:pathLst>
              </a:custGeom>
              <a:solidFill>
                <a:srgbClr val="FFFFFF"/>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nvGrpSpPr>
              <p:cNvPr id="33" name="Google Shape;139;p16">
                <a:extLst>
                  <a:ext uri="{FF2B5EF4-FFF2-40B4-BE49-F238E27FC236}">
                    <a16:creationId xmlns:a16="http://schemas.microsoft.com/office/drawing/2014/main" id="{624A5C44-885A-5010-94FE-9A1912E33273}"/>
                  </a:ext>
                </a:extLst>
              </p:cNvPr>
              <p:cNvGrpSpPr/>
              <p:nvPr/>
            </p:nvGrpSpPr>
            <p:grpSpPr>
              <a:xfrm>
                <a:off x="4444610" y="882159"/>
                <a:ext cx="273780" cy="327013"/>
                <a:chOff x="4421985" y="882159"/>
                <a:chExt cx="273780" cy="327013"/>
              </a:xfrm>
            </p:grpSpPr>
            <p:sp>
              <p:nvSpPr>
                <p:cNvPr id="35" name="Google Shape;140;p16">
                  <a:extLst>
                    <a:ext uri="{FF2B5EF4-FFF2-40B4-BE49-F238E27FC236}">
                      <a16:creationId xmlns:a16="http://schemas.microsoft.com/office/drawing/2014/main" id="{F30700D3-E979-E7AA-F6A1-A68CB9DA5A02}"/>
                    </a:ext>
                  </a:extLst>
                </p:cNvPr>
                <p:cNvSpPr/>
                <p:nvPr/>
              </p:nvSpPr>
              <p:spPr>
                <a:xfrm>
                  <a:off x="4474688" y="952674"/>
                  <a:ext cx="168374" cy="193541"/>
                </a:xfrm>
                <a:custGeom>
                  <a:avLst/>
                  <a:gdLst/>
                  <a:ahLst/>
                  <a:cxnLst/>
                  <a:rect l="l" t="t" r="r" b="b"/>
                  <a:pathLst>
                    <a:path w="5573" h="6406" extrusionOk="0">
                      <a:moveTo>
                        <a:pt x="2786" y="0"/>
                      </a:moveTo>
                      <a:cubicBezTo>
                        <a:pt x="1262" y="0"/>
                        <a:pt x="0" y="1251"/>
                        <a:pt x="0" y="2786"/>
                      </a:cubicBezTo>
                      <a:cubicBezTo>
                        <a:pt x="0" y="3584"/>
                        <a:pt x="357" y="4358"/>
                        <a:pt x="941" y="4870"/>
                      </a:cubicBezTo>
                      <a:cubicBezTo>
                        <a:pt x="1381" y="5311"/>
                        <a:pt x="1345" y="6251"/>
                        <a:pt x="1334" y="6263"/>
                      </a:cubicBezTo>
                      <a:cubicBezTo>
                        <a:pt x="1334" y="6311"/>
                        <a:pt x="1345" y="6334"/>
                        <a:pt x="1381" y="6370"/>
                      </a:cubicBezTo>
                      <a:cubicBezTo>
                        <a:pt x="1417" y="6406"/>
                        <a:pt x="1464" y="6406"/>
                        <a:pt x="1512" y="6406"/>
                      </a:cubicBezTo>
                      <a:lnTo>
                        <a:pt x="4060" y="6406"/>
                      </a:lnTo>
                      <a:cubicBezTo>
                        <a:pt x="4108" y="6406"/>
                        <a:pt x="4143" y="6406"/>
                        <a:pt x="4179" y="6370"/>
                      </a:cubicBezTo>
                      <a:cubicBezTo>
                        <a:pt x="4203" y="6346"/>
                        <a:pt x="4227" y="6311"/>
                        <a:pt x="4227" y="6251"/>
                      </a:cubicBezTo>
                      <a:cubicBezTo>
                        <a:pt x="4227" y="6239"/>
                        <a:pt x="4179" y="5311"/>
                        <a:pt x="4620" y="4870"/>
                      </a:cubicBezTo>
                      <a:cubicBezTo>
                        <a:pt x="4632" y="4858"/>
                        <a:pt x="4643" y="4846"/>
                        <a:pt x="4643" y="4846"/>
                      </a:cubicBezTo>
                      <a:cubicBezTo>
                        <a:pt x="5227" y="4310"/>
                        <a:pt x="5572" y="3560"/>
                        <a:pt x="5572" y="2786"/>
                      </a:cubicBezTo>
                      <a:cubicBezTo>
                        <a:pt x="5572" y="1251"/>
                        <a:pt x="4322" y="0"/>
                        <a:pt x="2786" y="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36" name="Google Shape;141;p16">
                  <a:extLst>
                    <a:ext uri="{FF2B5EF4-FFF2-40B4-BE49-F238E27FC236}">
                      <a16:creationId xmlns:a16="http://schemas.microsoft.com/office/drawing/2014/main" id="{510BB1F4-30FB-C174-3111-7238CEBDBCEA}"/>
                    </a:ext>
                  </a:extLst>
                </p:cNvPr>
                <p:cNvSpPr/>
                <p:nvPr/>
              </p:nvSpPr>
              <p:spPr>
                <a:xfrm>
                  <a:off x="4512634" y="1155183"/>
                  <a:ext cx="92480" cy="22690"/>
                </a:xfrm>
                <a:custGeom>
                  <a:avLst/>
                  <a:gdLst/>
                  <a:ahLst/>
                  <a:cxnLst/>
                  <a:rect l="l" t="t" r="r" b="b"/>
                  <a:pathLst>
                    <a:path w="3061" h="751" extrusionOk="0">
                      <a:moveTo>
                        <a:pt x="2643" y="1"/>
                      </a:moveTo>
                      <a:lnTo>
                        <a:pt x="417" y="1"/>
                      </a:lnTo>
                      <a:cubicBezTo>
                        <a:pt x="191" y="1"/>
                        <a:pt x="0" y="143"/>
                        <a:pt x="0" y="370"/>
                      </a:cubicBezTo>
                      <a:cubicBezTo>
                        <a:pt x="0" y="608"/>
                        <a:pt x="191" y="751"/>
                        <a:pt x="417" y="751"/>
                      </a:cubicBezTo>
                      <a:lnTo>
                        <a:pt x="2631" y="751"/>
                      </a:lnTo>
                      <a:cubicBezTo>
                        <a:pt x="2870" y="751"/>
                        <a:pt x="3060" y="608"/>
                        <a:pt x="3060" y="370"/>
                      </a:cubicBezTo>
                      <a:cubicBezTo>
                        <a:pt x="3060" y="143"/>
                        <a:pt x="2870" y="1"/>
                        <a:pt x="2643" y="1"/>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37" name="Google Shape;142;p16">
                  <a:extLst>
                    <a:ext uri="{FF2B5EF4-FFF2-40B4-BE49-F238E27FC236}">
                      <a16:creationId xmlns:a16="http://schemas.microsoft.com/office/drawing/2014/main" id="{7B6BDD6C-1CBA-F071-EC95-55B4EF3F4A97}"/>
                    </a:ext>
                  </a:extLst>
                </p:cNvPr>
                <p:cNvSpPr/>
                <p:nvPr/>
              </p:nvSpPr>
              <p:spPr>
                <a:xfrm>
                  <a:off x="4522710" y="1186845"/>
                  <a:ext cx="72329" cy="22327"/>
                </a:xfrm>
                <a:custGeom>
                  <a:avLst/>
                  <a:gdLst/>
                  <a:ahLst/>
                  <a:cxnLst/>
                  <a:rect l="l" t="t" r="r" b="b"/>
                  <a:pathLst>
                    <a:path w="2394" h="739" extrusionOk="0">
                      <a:moveTo>
                        <a:pt x="1976" y="0"/>
                      </a:moveTo>
                      <a:lnTo>
                        <a:pt x="417" y="0"/>
                      </a:lnTo>
                      <a:cubicBezTo>
                        <a:pt x="191" y="0"/>
                        <a:pt x="0" y="131"/>
                        <a:pt x="0" y="369"/>
                      </a:cubicBezTo>
                      <a:cubicBezTo>
                        <a:pt x="0" y="596"/>
                        <a:pt x="191" y="739"/>
                        <a:pt x="417" y="739"/>
                      </a:cubicBezTo>
                      <a:lnTo>
                        <a:pt x="1976" y="739"/>
                      </a:lnTo>
                      <a:cubicBezTo>
                        <a:pt x="2203" y="739"/>
                        <a:pt x="2393" y="596"/>
                        <a:pt x="2393" y="369"/>
                      </a:cubicBezTo>
                      <a:cubicBezTo>
                        <a:pt x="2393" y="131"/>
                        <a:pt x="2203" y="0"/>
                        <a:pt x="1976" y="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nvGrpSpPr>
                <p:cNvPr id="38" name="Google Shape;143;p16">
                  <a:extLst>
                    <a:ext uri="{FF2B5EF4-FFF2-40B4-BE49-F238E27FC236}">
                      <a16:creationId xmlns:a16="http://schemas.microsoft.com/office/drawing/2014/main" id="{81F725A0-1ADE-9B24-BB6F-BD6D2BB75416}"/>
                    </a:ext>
                  </a:extLst>
                </p:cNvPr>
                <p:cNvGrpSpPr/>
                <p:nvPr/>
              </p:nvGrpSpPr>
              <p:grpSpPr>
                <a:xfrm>
                  <a:off x="4421985" y="882159"/>
                  <a:ext cx="273780" cy="105078"/>
                  <a:chOff x="4498160" y="882159"/>
                  <a:chExt cx="273780" cy="105078"/>
                </a:xfrm>
              </p:grpSpPr>
              <p:sp>
                <p:nvSpPr>
                  <p:cNvPr id="39" name="Google Shape;144;p16">
                    <a:extLst>
                      <a:ext uri="{FF2B5EF4-FFF2-40B4-BE49-F238E27FC236}">
                        <a16:creationId xmlns:a16="http://schemas.microsoft.com/office/drawing/2014/main" id="{39BBEB96-5F01-3E23-BD5C-D3C20C96537E}"/>
                      </a:ext>
                    </a:extLst>
                  </p:cNvPr>
                  <p:cNvSpPr/>
                  <p:nvPr/>
                </p:nvSpPr>
                <p:spPr>
                  <a:xfrm>
                    <a:off x="4628010" y="882159"/>
                    <a:ext cx="13716" cy="45349"/>
                  </a:xfrm>
                  <a:custGeom>
                    <a:avLst/>
                    <a:gdLst/>
                    <a:ahLst/>
                    <a:cxnLst/>
                    <a:rect l="l" t="t" r="r" b="b"/>
                    <a:pathLst>
                      <a:path w="454" h="1501" extrusionOk="0">
                        <a:moveTo>
                          <a:pt x="227" y="1501"/>
                        </a:moveTo>
                        <a:cubicBezTo>
                          <a:pt x="334" y="1501"/>
                          <a:pt x="453" y="1429"/>
                          <a:pt x="453" y="1334"/>
                        </a:cubicBezTo>
                        <a:lnTo>
                          <a:pt x="453" y="167"/>
                        </a:lnTo>
                        <a:cubicBezTo>
                          <a:pt x="453" y="84"/>
                          <a:pt x="322" y="1"/>
                          <a:pt x="227" y="1"/>
                        </a:cubicBezTo>
                        <a:cubicBezTo>
                          <a:pt x="144" y="1"/>
                          <a:pt x="1" y="84"/>
                          <a:pt x="1" y="167"/>
                        </a:cubicBezTo>
                        <a:lnTo>
                          <a:pt x="1" y="1334"/>
                        </a:lnTo>
                        <a:cubicBezTo>
                          <a:pt x="1" y="1429"/>
                          <a:pt x="144" y="1501"/>
                          <a:pt x="227" y="1501"/>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0" name="Google Shape;145;p16">
                    <a:extLst>
                      <a:ext uri="{FF2B5EF4-FFF2-40B4-BE49-F238E27FC236}">
                        <a16:creationId xmlns:a16="http://schemas.microsoft.com/office/drawing/2014/main" id="{E3681D03-728D-37C2-6740-C4A84A010F41}"/>
                      </a:ext>
                    </a:extLst>
                  </p:cNvPr>
                  <p:cNvSpPr/>
                  <p:nvPr/>
                </p:nvSpPr>
                <p:spPr>
                  <a:xfrm>
                    <a:off x="4692421" y="906268"/>
                    <a:ext cx="31300" cy="40303"/>
                  </a:xfrm>
                  <a:custGeom>
                    <a:avLst/>
                    <a:gdLst/>
                    <a:ahLst/>
                    <a:cxnLst/>
                    <a:rect l="l" t="t" r="r" b="b"/>
                    <a:pathLst>
                      <a:path w="1036" h="1334" extrusionOk="0">
                        <a:moveTo>
                          <a:pt x="929" y="60"/>
                        </a:moveTo>
                        <a:cubicBezTo>
                          <a:pt x="846" y="0"/>
                          <a:pt x="750" y="36"/>
                          <a:pt x="703" y="108"/>
                        </a:cubicBezTo>
                        <a:lnTo>
                          <a:pt x="60" y="1060"/>
                        </a:lnTo>
                        <a:cubicBezTo>
                          <a:pt x="0" y="1143"/>
                          <a:pt x="24" y="1251"/>
                          <a:pt x="95" y="1310"/>
                        </a:cubicBezTo>
                        <a:cubicBezTo>
                          <a:pt x="131" y="1322"/>
                          <a:pt x="155" y="1334"/>
                          <a:pt x="191" y="1334"/>
                        </a:cubicBezTo>
                        <a:cubicBezTo>
                          <a:pt x="250" y="1334"/>
                          <a:pt x="298" y="1310"/>
                          <a:pt x="334" y="1251"/>
                        </a:cubicBezTo>
                        <a:lnTo>
                          <a:pt x="976" y="298"/>
                        </a:lnTo>
                        <a:cubicBezTo>
                          <a:pt x="1036" y="227"/>
                          <a:pt x="1012" y="120"/>
                          <a:pt x="929" y="6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1" name="Google Shape;146;p16">
                    <a:extLst>
                      <a:ext uri="{FF2B5EF4-FFF2-40B4-BE49-F238E27FC236}">
                        <a16:creationId xmlns:a16="http://schemas.microsoft.com/office/drawing/2014/main" id="{B9F44A08-5B03-E19C-65B0-B83E77DE0E99}"/>
                      </a:ext>
                    </a:extLst>
                  </p:cNvPr>
                  <p:cNvSpPr/>
                  <p:nvPr/>
                </p:nvSpPr>
                <p:spPr>
                  <a:xfrm>
                    <a:off x="4548885" y="904818"/>
                    <a:ext cx="30605" cy="40696"/>
                  </a:xfrm>
                  <a:custGeom>
                    <a:avLst/>
                    <a:gdLst/>
                    <a:ahLst/>
                    <a:cxnLst/>
                    <a:rect l="l" t="t" r="r" b="b"/>
                    <a:pathLst>
                      <a:path w="1013" h="1347" extrusionOk="0">
                        <a:moveTo>
                          <a:pt x="822" y="1346"/>
                        </a:moveTo>
                        <a:cubicBezTo>
                          <a:pt x="846" y="1346"/>
                          <a:pt x="882" y="1334"/>
                          <a:pt x="905" y="1311"/>
                        </a:cubicBezTo>
                        <a:cubicBezTo>
                          <a:pt x="989" y="1263"/>
                          <a:pt x="1013" y="1156"/>
                          <a:pt x="953" y="1072"/>
                        </a:cubicBezTo>
                        <a:lnTo>
                          <a:pt x="334" y="108"/>
                        </a:lnTo>
                        <a:cubicBezTo>
                          <a:pt x="286" y="25"/>
                          <a:pt x="179" y="1"/>
                          <a:pt x="96" y="48"/>
                        </a:cubicBezTo>
                        <a:cubicBezTo>
                          <a:pt x="12" y="108"/>
                          <a:pt x="1" y="215"/>
                          <a:pt x="48" y="298"/>
                        </a:cubicBezTo>
                        <a:lnTo>
                          <a:pt x="667" y="1263"/>
                        </a:lnTo>
                        <a:cubicBezTo>
                          <a:pt x="703" y="1322"/>
                          <a:pt x="763" y="1346"/>
                          <a:pt x="822" y="1346"/>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2" name="Google Shape;147;p16">
                    <a:extLst>
                      <a:ext uri="{FF2B5EF4-FFF2-40B4-BE49-F238E27FC236}">
                        <a16:creationId xmlns:a16="http://schemas.microsoft.com/office/drawing/2014/main" id="{0BE98ED1-6C09-E207-E864-198787B957FB}"/>
                      </a:ext>
                    </a:extLst>
                  </p:cNvPr>
                  <p:cNvSpPr/>
                  <p:nvPr/>
                </p:nvSpPr>
                <p:spPr>
                  <a:xfrm>
                    <a:off x="4498160" y="959502"/>
                    <a:ext cx="42116" cy="27735"/>
                  </a:xfrm>
                  <a:custGeom>
                    <a:avLst/>
                    <a:gdLst/>
                    <a:ahLst/>
                    <a:cxnLst/>
                    <a:rect l="l" t="t" r="r" b="b"/>
                    <a:pathLst>
                      <a:path w="1394" h="918" extrusionOk="0">
                        <a:moveTo>
                          <a:pt x="1287" y="596"/>
                        </a:moveTo>
                        <a:lnTo>
                          <a:pt x="275" y="48"/>
                        </a:lnTo>
                        <a:cubicBezTo>
                          <a:pt x="191" y="1"/>
                          <a:pt x="84" y="36"/>
                          <a:pt x="48" y="120"/>
                        </a:cubicBezTo>
                        <a:cubicBezTo>
                          <a:pt x="1" y="191"/>
                          <a:pt x="25" y="310"/>
                          <a:pt x="120" y="346"/>
                        </a:cubicBezTo>
                        <a:lnTo>
                          <a:pt x="1132" y="894"/>
                        </a:lnTo>
                        <a:cubicBezTo>
                          <a:pt x="1156" y="905"/>
                          <a:pt x="1180" y="917"/>
                          <a:pt x="1203" y="917"/>
                        </a:cubicBezTo>
                        <a:cubicBezTo>
                          <a:pt x="1263" y="917"/>
                          <a:pt x="1322" y="882"/>
                          <a:pt x="1358" y="822"/>
                        </a:cubicBezTo>
                        <a:cubicBezTo>
                          <a:pt x="1394" y="751"/>
                          <a:pt x="1370" y="632"/>
                          <a:pt x="1287" y="596"/>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43" name="Google Shape;148;p16">
                    <a:extLst>
                      <a:ext uri="{FF2B5EF4-FFF2-40B4-BE49-F238E27FC236}">
                        <a16:creationId xmlns:a16="http://schemas.microsoft.com/office/drawing/2014/main" id="{A43887D0-C1D8-07A2-8B7E-688E3B1CF7F0}"/>
                      </a:ext>
                    </a:extLst>
                  </p:cNvPr>
                  <p:cNvSpPr/>
                  <p:nvPr/>
                </p:nvSpPr>
                <p:spPr>
                  <a:xfrm>
                    <a:off x="4729461" y="959502"/>
                    <a:ext cx="42479" cy="27735"/>
                  </a:xfrm>
                  <a:custGeom>
                    <a:avLst/>
                    <a:gdLst/>
                    <a:ahLst/>
                    <a:cxnLst/>
                    <a:rect l="l" t="t" r="r" b="b"/>
                    <a:pathLst>
                      <a:path w="1406" h="918" extrusionOk="0">
                        <a:moveTo>
                          <a:pt x="1370" y="120"/>
                        </a:moveTo>
                        <a:cubicBezTo>
                          <a:pt x="1322" y="36"/>
                          <a:pt x="1215" y="1"/>
                          <a:pt x="1132" y="48"/>
                        </a:cubicBezTo>
                        <a:lnTo>
                          <a:pt x="120" y="596"/>
                        </a:lnTo>
                        <a:cubicBezTo>
                          <a:pt x="36" y="632"/>
                          <a:pt x="1" y="751"/>
                          <a:pt x="48" y="822"/>
                        </a:cubicBezTo>
                        <a:cubicBezTo>
                          <a:pt x="72" y="882"/>
                          <a:pt x="131" y="917"/>
                          <a:pt x="191" y="917"/>
                        </a:cubicBezTo>
                        <a:cubicBezTo>
                          <a:pt x="227" y="917"/>
                          <a:pt x="251" y="905"/>
                          <a:pt x="274" y="894"/>
                        </a:cubicBezTo>
                        <a:lnTo>
                          <a:pt x="1298" y="346"/>
                        </a:lnTo>
                        <a:cubicBezTo>
                          <a:pt x="1382" y="310"/>
                          <a:pt x="1405" y="191"/>
                          <a:pt x="1370" y="120"/>
                        </a:cubicBezTo>
                        <a:close/>
                      </a:path>
                    </a:pathLst>
                  </a:custGeom>
                  <a:solidFill>
                    <a:schemeClr val="accent3"/>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grpSp>
          <p:sp>
            <p:nvSpPr>
              <p:cNvPr id="34" name="Google Shape;149;p16">
                <a:extLst>
                  <a:ext uri="{FF2B5EF4-FFF2-40B4-BE49-F238E27FC236}">
                    <a16:creationId xmlns:a16="http://schemas.microsoft.com/office/drawing/2014/main" id="{77531719-9352-2B3D-4F90-097D396B71D0}"/>
                  </a:ext>
                </a:extLst>
              </p:cNvPr>
              <p:cNvSpPr txBox="1"/>
              <p:nvPr/>
            </p:nvSpPr>
            <p:spPr>
              <a:xfrm>
                <a:off x="3639200" y="2906750"/>
                <a:ext cx="1884600" cy="429600"/>
              </a:xfrm>
              <a:prstGeom prst="rect">
                <a:avLst/>
              </a:prstGeom>
              <a:no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1700">
                    <a:solidFill>
                      <a:srgbClr val="002060"/>
                    </a:solidFill>
                    <a:latin typeface="Verdana" panose="020B0604030504040204" pitchFamily="34" charset="0"/>
                    <a:ea typeface="Verdana" panose="020B0604030504040204" pitchFamily="34" charset="0"/>
                    <a:cs typeface="Fira Sans Extra Condensed Medium"/>
                    <a:sym typeface="Fira Sans Extra Condensed Medium"/>
                  </a:rPr>
                  <a:t>PI iesniegšana</a:t>
                </a:r>
                <a:endParaRPr sz="1700">
                  <a:solidFill>
                    <a:srgbClr val="002060"/>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nvGrpSpPr>
            <p:cNvPr id="10" name="Google Shape;106;p16">
              <a:extLst>
                <a:ext uri="{FF2B5EF4-FFF2-40B4-BE49-F238E27FC236}">
                  <a16:creationId xmlns:a16="http://schemas.microsoft.com/office/drawing/2014/main" id="{89E7C190-8DE2-2FE3-9801-437CF3C44393}"/>
                </a:ext>
              </a:extLst>
            </p:cNvPr>
            <p:cNvGrpSpPr/>
            <p:nvPr/>
          </p:nvGrpSpPr>
          <p:grpSpPr>
            <a:xfrm>
              <a:off x="8937524" y="1905237"/>
              <a:ext cx="1884600" cy="2613355"/>
              <a:chOff x="6172300" y="682883"/>
              <a:chExt cx="1884600" cy="2613355"/>
            </a:xfrm>
          </p:grpSpPr>
          <p:sp>
            <p:nvSpPr>
              <p:cNvPr id="11" name="Google Shape;107;p16">
                <a:extLst>
                  <a:ext uri="{FF2B5EF4-FFF2-40B4-BE49-F238E27FC236}">
                    <a16:creationId xmlns:a16="http://schemas.microsoft.com/office/drawing/2014/main" id="{E1CFFC22-93D1-28AC-DD7C-C8D512A9A641}"/>
                  </a:ext>
                </a:extLst>
              </p:cNvPr>
              <p:cNvSpPr/>
              <p:nvPr/>
            </p:nvSpPr>
            <p:spPr>
              <a:xfrm>
                <a:off x="6337079" y="2352494"/>
                <a:ext cx="1573162" cy="450730"/>
              </a:xfrm>
              <a:custGeom>
                <a:avLst/>
                <a:gdLst/>
                <a:ahLst/>
                <a:cxnLst/>
                <a:rect l="l" t="t" r="r" b="b"/>
                <a:pathLst>
                  <a:path w="39244" h="12717" extrusionOk="0">
                    <a:moveTo>
                      <a:pt x="1417" y="1"/>
                    </a:move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lnTo>
                      <a:pt x="37934" y="5037"/>
                    </a:lnTo>
                    <a:lnTo>
                      <a:pt x="37934" y="1406"/>
                    </a:lnTo>
                    <a:cubicBezTo>
                      <a:pt x="37934" y="632"/>
                      <a:pt x="37302" y="1"/>
                      <a:pt x="36517"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dirty="0">
                    <a:solidFill>
                      <a:srgbClr val="FFFFFF"/>
                    </a:solidFill>
                    <a:latin typeface="Verdana" panose="020B0604030504040204" pitchFamily="34" charset="0"/>
                    <a:ea typeface="Verdana" panose="020B0604030504040204" pitchFamily="34" charset="0"/>
                    <a:cs typeface="Fira Sans Extra Condensed"/>
                    <a:sym typeface="Fira Sans Extra Condensed"/>
                  </a:rPr>
                  <a:t>01.07</a:t>
                </a:r>
                <a:r>
                  <a:rPr lang="en"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.2024.</a:t>
                </a:r>
                <a:endParaRPr sz="17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grpSp>
            <p:nvGrpSpPr>
              <p:cNvPr id="12" name="Google Shape;108;p16">
                <a:extLst>
                  <a:ext uri="{FF2B5EF4-FFF2-40B4-BE49-F238E27FC236}">
                    <a16:creationId xmlns:a16="http://schemas.microsoft.com/office/drawing/2014/main" id="{3D77C386-244F-1707-75F4-ADC751E52342}"/>
                  </a:ext>
                </a:extLst>
              </p:cNvPr>
              <p:cNvGrpSpPr/>
              <p:nvPr/>
            </p:nvGrpSpPr>
            <p:grpSpPr>
              <a:xfrm>
                <a:off x="7100970" y="1523888"/>
                <a:ext cx="22690" cy="608648"/>
                <a:chOff x="7100970" y="1523888"/>
                <a:chExt cx="22690" cy="608648"/>
              </a:xfrm>
            </p:grpSpPr>
            <p:sp>
              <p:nvSpPr>
                <p:cNvPr id="18" name="Google Shape;109;p16">
                  <a:extLst>
                    <a:ext uri="{FF2B5EF4-FFF2-40B4-BE49-F238E27FC236}">
                      <a16:creationId xmlns:a16="http://schemas.microsoft.com/office/drawing/2014/main" id="{D9F3085D-F55D-55D6-8FCD-C9342B3A3751}"/>
                    </a:ext>
                  </a:extLst>
                </p:cNvPr>
                <p:cNvSpPr/>
                <p:nvPr/>
              </p:nvSpPr>
              <p:spPr>
                <a:xfrm>
                  <a:off x="7100970" y="1523888"/>
                  <a:ext cx="22690" cy="59368"/>
                </a:xfrm>
                <a:custGeom>
                  <a:avLst/>
                  <a:gdLst/>
                  <a:ahLst/>
                  <a:cxnLst/>
                  <a:rect l="l" t="t" r="r" b="b"/>
                  <a:pathLst>
                    <a:path w="751" h="1965" extrusionOk="0">
                      <a:moveTo>
                        <a:pt x="60" y="0"/>
                      </a:moveTo>
                      <a:lnTo>
                        <a:pt x="0" y="60"/>
                      </a:lnTo>
                      <a:lnTo>
                        <a:pt x="0" y="572"/>
                      </a:lnTo>
                      <a:lnTo>
                        <a:pt x="0" y="1096"/>
                      </a:lnTo>
                      <a:lnTo>
                        <a:pt x="0" y="1608"/>
                      </a:lnTo>
                      <a:lnTo>
                        <a:pt x="0" y="1941"/>
                      </a:lnTo>
                      <a:lnTo>
                        <a:pt x="96" y="1941"/>
                      </a:lnTo>
                      <a:lnTo>
                        <a:pt x="131" y="1846"/>
                      </a:lnTo>
                      <a:lnTo>
                        <a:pt x="107" y="1941"/>
                      </a:lnTo>
                      <a:lnTo>
                        <a:pt x="238" y="1941"/>
                      </a:lnTo>
                      <a:cubicBezTo>
                        <a:pt x="286" y="1953"/>
                        <a:pt x="334" y="1965"/>
                        <a:pt x="381" y="1965"/>
                      </a:cubicBezTo>
                      <a:cubicBezTo>
                        <a:pt x="429" y="1965"/>
                        <a:pt x="477" y="1953"/>
                        <a:pt x="524" y="1941"/>
                      </a:cubicBezTo>
                      <a:lnTo>
                        <a:pt x="750" y="1941"/>
                      </a:lnTo>
                      <a:lnTo>
                        <a:pt x="750" y="1572"/>
                      </a:lnTo>
                      <a:lnTo>
                        <a:pt x="750" y="1048"/>
                      </a:lnTo>
                      <a:lnTo>
                        <a:pt x="750" y="536"/>
                      </a:lnTo>
                      <a:lnTo>
                        <a:pt x="750" y="12"/>
                      </a:lnTo>
                      <a:lnTo>
                        <a:pt x="727" y="0"/>
                      </a:lnTo>
                      <a:lnTo>
                        <a:pt x="667" y="191"/>
                      </a:lnTo>
                      <a:cubicBezTo>
                        <a:pt x="667" y="179"/>
                        <a:pt x="655" y="167"/>
                        <a:pt x="655" y="167"/>
                      </a:cubicBezTo>
                      <a:lnTo>
                        <a:pt x="703"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9" name="Google Shape;110;p16">
                  <a:extLst>
                    <a:ext uri="{FF2B5EF4-FFF2-40B4-BE49-F238E27FC236}">
                      <a16:creationId xmlns:a16="http://schemas.microsoft.com/office/drawing/2014/main" id="{3F6AAE23-459C-20D5-31D5-5E9E0BC2B4B5}"/>
                    </a:ext>
                  </a:extLst>
                </p:cNvPr>
                <p:cNvSpPr/>
                <p:nvPr/>
              </p:nvSpPr>
              <p:spPr>
                <a:xfrm>
                  <a:off x="7102390" y="1602650"/>
                  <a:ext cx="393" cy="1118"/>
                </a:xfrm>
                <a:custGeom>
                  <a:avLst/>
                  <a:gdLst/>
                  <a:ahLst/>
                  <a:cxnLst/>
                  <a:rect l="l" t="t" r="r" b="b"/>
                  <a:pathLst>
                    <a:path w="13" h="37" extrusionOk="0">
                      <a:moveTo>
                        <a:pt x="1" y="1"/>
                      </a:moveTo>
                      <a:lnTo>
                        <a:pt x="1" y="37"/>
                      </a:lnTo>
                      <a:lnTo>
                        <a:pt x="13" y="1"/>
                      </a:lnTo>
                      <a:close/>
                    </a:path>
                  </a:pathLst>
                </a:custGeom>
                <a:solidFill>
                  <a:srgbClr val="69E781"/>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0" name="Google Shape;111;p16">
                  <a:extLst>
                    <a:ext uri="{FF2B5EF4-FFF2-40B4-BE49-F238E27FC236}">
                      <a16:creationId xmlns:a16="http://schemas.microsoft.com/office/drawing/2014/main" id="{4A3B2749-5AE5-812C-0877-672CE561BD21}"/>
                    </a:ext>
                  </a:extLst>
                </p:cNvPr>
                <p:cNvSpPr/>
                <p:nvPr/>
              </p:nvSpPr>
              <p:spPr>
                <a:xfrm>
                  <a:off x="7100970" y="1602650"/>
                  <a:ext cx="22327" cy="60848"/>
                </a:xfrm>
                <a:custGeom>
                  <a:avLst/>
                  <a:gdLst/>
                  <a:ahLst/>
                  <a:cxnLst/>
                  <a:rect l="l" t="t" r="r" b="b"/>
                  <a:pathLst>
                    <a:path w="739" h="2014" extrusionOk="0">
                      <a:moveTo>
                        <a:pt x="381" y="1"/>
                      </a:moveTo>
                      <a:cubicBezTo>
                        <a:pt x="298" y="1"/>
                        <a:pt x="238" y="25"/>
                        <a:pt x="179" y="72"/>
                      </a:cubicBezTo>
                      <a:lnTo>
                        <a:pt x="60" y="72"/>
                      </a:lnTo>
                      <a:lnTo>
                        <a:pt x="0" y="37"/>
                      </a:lnTo>
                      <a:lnTo>
                        <a:pt x="0" y="561"/>
                      </a:lnTo>
                      <a:lnTo>
                        <a:pt x="0" y="1072"/>
                      </a:lnTo>
                      <a:lnTo>
                        <a:pt x="0" y="1596"/>
                      </a:lnTo>
                      <a:lnTo>
                        <a:pt x="0" y="2013"/>
                      </a:lnTo>
                      <a:lnTo>
                        <a:pt x="738" y="2013"/>
                      </a:lnTo>
                      <a:lnTo>
                        <a:pt x="738" y="1549"/>
                      </a:lnTo>
                      <a:lnTo>
                        <a:pt x="738" y="1025"/>
                      </a:lnTo>
                      <a:lnTo>
                        <a:pt x="738" y="513"/>
                      </a:lnTo>
                      <a:lnTo>
                        <a:pt x="738" y="72"/>
                      </a:lnTo>
                      <a:lnTo>
                        <a:pt x="572" y="72"/>
                      </a:lnTo>
                      <a:cubicBezTo>
                        <a:pt x="524" y="25"/>
                        <a:pt x="453" y="1"/>
                        <a:pt x="381"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1" name="Google Shape;112;p16">
                  <a:extLst>
                    <a:ext uri="{FF2B5EF4-FFF2-40B4-BE49-F238E27FC236}">
                      <a16:creationId xmlns:a16="http://schemas.microsoft.com/office/drawing/2014/main" id="{F27DD6FA-213A-20AA-7776-7D6E36D85E60}"/>
                    </a:ext>
                  </a:extLst>
                </p:cNvPr>
                <p:cNvSpPr/>
                <p:nvPr/>
              </p:nvSpPr>
              <p:spPr>
                <a:xfrm>
                  <a:off x="7100970" y="1681079"/>
                  <a:ext cx="22327" cy="59035"/>
                </a:xfrm>
                <a:custGeom>
                  <a:avLst/>
                  <a:gdLst/>
                  <a:ahLst/>
                  <a:cxnLst/>
                  <a:rect l="l" t="t" r="r" b="b"/>
                  <a:pathLst>
                    <a:path w="739" h="1954" extrusionOk="0">
                      <a:moveTo>
                        <a:pt x="381" y="0"/>
                      </a:moveTo>
                      <a:cubicBezTo>
                        <a:pt x="369" y="0"/>
                        <a:pt x="369" y="0"/>
                        <a:pt x="357" y="12"/>
                      </a:cubicBezTo>
                      <a:lnTo>
                        <a:pt x="0" y="12"/>
                      </a:lnTo>
                      <a:lnTo>
                        <a:pt x="0" y="36"/>
                      </a:lnTo>
                      <a:lnTo>
                        <a:pt x="0" y="548"/>
                      </a:lnTo>
                      <a:lnTo>
                        <a:pt x="0" y="1072"/>
                      </a:lnTo>
                      <a:lnTo>
                        <a:pt x="0" y="1584"/>
                      </a:lnTo>
                      <a:lnTo>
                        <a:pt x="0" y="1941"/>
                      </a:lnTo>
                      <a:lnTo>
                        <a:pt x="274" y="1941"/>
                      </a:lnTo>
                      <a:cubicBezTo>
                        <a:pt x="310" y="1953"/>
                        <a:pt x="346" y="1953"/>
                        <a:pt x="381" y="1953"/>
                      </a:cubicBezTo>
                      <a:cubicBezTo>
                        <a:pt x="417" y="1953"/>
                        <a:pt x="453" y="1953"/>
                        <a:pt x="477" y="1941"/>
                      </a:cubicBezTo>
                      <a:lnTo>
                        <a:pt x="738" y="1941"/>
                      </a:lnTo>
                      <a:lnTo>
                        <a:pt x="738" y="1536"/>
                      </a:lnTo>
                      <a:lnTo>
                        <a:pt x="738" y="1024"/>
                      </a:lnTo>
                      <a:lnTo>
                        <a:pt x="738" y="501"/>
                      </a:lnTo>
                      <a:lnTo>
                        <a:pt x="738" y="12"/>
                      </a:lnTo>
                      <a:lnTo>
                        <a:pt x="405" y="12"/>
                      </a:lnTo>
                      <a:cubicBezTo>
                        <a:pt x="393" y="0"/>
                        <a:pt x="381" y="0"/>
                        <a:pt x="381" y="0"/>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2" name="Google Shape;113;p16">
                  <a:extLst>
                    <a:ext uri="{FF2B5EF4-FFF2-40B4-BE49-F238E27FC236}">
                      <a16:creationId xmlns:a16="http://schemas.microsoft.com/office/drawing/2014/main" id="{AB15EE11-C107-A740-B242-8D09FBBC552F}"/>
                    </a:ext>
                  </a:extLst>
                </p:cNvPr>
                <p:cNvSpPr/>
                <p:nvPr/>
              </p:nvSpPr>
              <p:spPr>
                <a:xfrm>
                  <a:off x="7100970" y="1757696"/>
                  <a:ext cx="22327" cy="62993"/>
                </a:xfrm>
                <a:custGeom>
                  <a:avLst/>
                  <a:gdLst/>
                  <a:ahLst/>
                  <a:cxnLst/>
                  <a:rect l="l" t="t" r="r" b="b"/>
                  <a:pathLst>
                    <a:path w="739" h="2085" extrusionOk="0">
                      <a:moveTo>
                        <a:pt x="60" y="1"/>
                      </a:moveTo>
                      <a:lnTo>
                        <a:pt x="0" y="84"/>
                      </a:lnTo>
                      <a:lnTo>
                        <a:pt x="0" y="596"/>
                      </a:lnTo>
                      <a:lnTo>
                        <a:pt x="0" y="1120"/>
                      </a:lnTo>
                      <a:lnTo>
                        <a:pt x="0" y="1632"/>
                      </a:lnTo>
                      <a:lnTo>
                        <a:pt x="0" y="2084"/>
                      </a:lnTo>
                      <a:lnTo>
                        <a:pt x="738" y="2084"/>
                      </a:lnTo>
                      <a:lnTo>
                        <a:pt x="738" y="1596"/>
                      </a:lnTo>
                      <a:lnTo>
                        <a:pt x="738" y="1072"/>
                      </a:lnTo>
                      <a:lnTo>
                        <a:pt x="738" y="560"/>
                      </a:lnTo>
                      <a:lnTo>
                        <a:pt x="738" y="1"/>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3" name="Google Shape;114;p16">
                  <a:extLst>
                    <a:ext uri="{FF2B5EF4-FFF2-40B4-BE49-F238E27FC236}">
                      <a16:creationId xmlns:a16="http://schemas.microsoft.com/office/drawing/2014/main" id="{AFD6BA7E-0B47-E724-BCF9-4C286D9D25EA}"/>
                    </a:ext>
                  </a:extLst>
                </p:cNvPr>
                <p:cNvSpPr/>
                <p:nvPr/>
              </p:nvSpPr>
              <p:spPr>
                <a:xfrm>
                  <a:off x="7102390" y="1838271"/>
                  <a:ext cx="393" cy="30"/>
                </a:xfrm>
                <a:custGeom>
                  <a:avLst/>
                  <a:gdLst/>
                  <a:ahLst/>
                  <a:cxnLst/>
                  <a:rect l="l" t="t" r="r" b="b"/>
                  <a:pathLst>
                    <a:path w="13" h="1" extrusionOk="0">
                      <a:moveTo>
                        <a:pt x="1" y="0"/>
                      </a:moveTo>
                      <a:lnTo>
                        <a:pt x="1" y="0"/>
                      </a:lnTo>
                      <a:lnTo>
                        <a:pt x="13" y="0"/>
                      </a:lnTo>
                      <a:close/>
                    </a:path>
                  </a:pathLst>
                </a:custGeom>
                <a:solidFill>
                  <a:srgbClr val="69E781"/>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4" name="Google Shape;115;p16">
                  <a:extLst>
                    <a:ext uri="{FF2B5EF4-FFF2-40B4-BE49-F238E27FC236}">
                      <a16:creationId xmlns:a16="http://schemas.microsoft.com/office/drawing/2014/main" id="{CCDBE499-B399-48CF-ACA3-7E8D9CB55EE9}"/>
                    </a:ext>
                  </a:extLst>
                </p:cNvPr>
                <p:cNvSpPr/>
                <p:nvPr/>
              </p:nvSpPr>
              <p:spPr>
                <a:xfrm>
                  <a:off x="7100970" y="1838271"/>
                  <a:ext cx="22327" cy="59035"/>
                </a:xfrm>
                <a:custGeom>
                  <a:avLst/>
                  <a:gdLst/>
                  <a:ahLst/>
                  <a:cxnLst/>
                  <a:rect l="l" t="t" r="r" b="b"/>
                  <a:pathLst>
                    <a:path w="739" h="1954" extrusionOk="0">
                      <a:moveTo>
                        <a:pt x="0" y="0"/>
                      </a:moveTo>
                      <a:lnTo>
                        <a:pt x="0" y="524"/>
                      </a:lnTo>
                      <a:lnTo>
                        <a:pt x="0" y="1036"/>
                      </a:lnTo>
                      <a:lnTo>
                        <a:pt x="0" y="1560"/>
                      </a:lnTo>
                      <a:lnTo>
                        <a:pt x="0" y="1953"/>
                      </a:lnTo>
                      <a:lnTo>
                        <a:pt x="738" y="1953"/>
                      </a:lnTo>
                      <a:lnTo>
                        <a:pt x="738" y="1513"/>
                      </a:lnTo>
                      <a:lnTo>
                        <a:pt x="738" y="989"/>
                      </a:lnTo>
                      <a:lnTo>
                        <a:pt x="738" y="477"/>
                      </a:lnTo>
                      <a:lnTo>
                        <a:pt x="738" y="12"/>
                      </a:lnTo>
                      <a:lnTo>
                        <a:pt x="477" y="12"/>
                      </a:lnTo>
                      <a:cubicBezTo>
                        <a:pt x="453" y="0"/>
                        <a:pt x="417" y="0"/>
                        <a:pt x="381" y="0"/>
                      </a:cubicBezTo>
                      <a:cubicBezTo>
                        <a:pt x="346" y="0"/>
                        <a:pt x="310" y="0"/>
                        <a:pt x="274" y="12"/>
                      </a:cubicBezTo>
                      <a:lnTo>
                        <a:pt x="60" y="12"/>
                      </a:lnTo>
                      <a:lnTo>
                        <a:pt x="0"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5" name="Google Shape;116;p16">
                  <a:extLst>
                    <a:ext uri="{FF2B5EF4-FFF2-40B4-BE49-F238E27FC236}">
                      <a16:creationId xmlns:a16="http://schemas.microsoft.com/office/drawing/2014/main" id="{CFC53389-AFED-D222-F2F0-89E9E1A4EB42}"/>
                    </a:ext>
                  </a:extLst>
                </p:cNvPr>
                <p:cNvSpPr/>
                <p:nvPr/>
              </p:nvSpPr>
              <p:spPr>
                <a:xfrm>
                  <a:off x="7100970" y="1915251"/>
                  <a:ext cx="22690" cy="60455"/>
                </a:xfrm>
                <a:custGeom>
                  <a:avLst/>
                  <a:gdLst/>
                  <a:ahLst/>
                  <a:cxnLst/>
                  <a:rect l="l" t="t" r="r" b="b"/>
                  <a:pathLst>
                    <a:path w="751" h="2001" extrusionOk="0">
                      <a:moveTo>
                        <a:pt x="48" y="0"/>
                      </a:moveTo>
                      <a:lnTo>
                        <a:pt x="0" y="48"/>
                      </a:lnTo>
                      <a:lnTo>
                        <a:pt x="0" y="560"/>
                      </a:lnTo>
                      <a:lnTo>
                        <a:pt x="0" y="1084"/>
                      </a:lnTo>
                      <a:lnTo>
                        <a:pt x="0" y="1596"/>
                      </a:lnTo>
                      <a:lnTo>
                        <a:pt x="0" y="1929"/>
                      </a:lnTo>
                      <a:lnTo>
                        <a:pt x="179" y="1929"/>
                      </a:lnTo>
                      <a:cubicBezTo>
                        <a:pt x="238" y="1977"/>
                        <a:pt x="310" y="2001"/>
                        <a:pt x="381" y="2001"/>
                      </a:cubicBezTo>
                      <a:cubicBezTo>
                        <a:pt x="453" y="2001"/>
                        <a:pt x="524" y="1977"/>
                        <a:pt x="572" y="1929"/>
                      </a:cubicBezTo>
                      <a:lnTo>
                        <a:pt x="750" y="1929"/>
                      </a:lnTo>
                      <a:lnTo>
                        <a:pt x="750" y="1548"/>
                      </a:lnTo>
                      <a:lnTo>
                        <a:pt x="750" y="1036"/>
                      </a:lnTo>
                      <a:lnTo>
                        <a:pt x="750" y="512"/>
                      </a:lnTo>
                      <a:lnTo>
                        <a:pt x="750"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6" name="Google Shape;117;p16">
                  <a:extLst>
                    <a:ext uri="{FF2B5EF4-FFF2-40B4-BE49-F238E27FC236}">
                      <a16:creationId xmlns:a16="http://schemas.microsoft.com/office/drawing/2014/main" id="{6F973234-D8B4-1039-455B-1FF28C4DA5A3}"/>
                    </a:ext>
                  </a:extLst>
                </p:cNvPr>
                <p:cNvSpPr/>
                <p:nvPr/>
              </p:nvSpPr>
              <p:spPr>
                <a:xfrm>
                  <a:off x="7100970" y="1995101"/>
                  <a:ext cx="22327" cy="59398"/>
                </a:xfrm>
                <a:custGeom>
                  <a:avLst/>
                  <a:gdLst/>
                  <a:ahLst/>
                  <a:cxnLst/>
                  <a:rect l="l" t="t" r="r" b="b"/>
                  <a:pathLst>
                    <a:path w="739" h="1966" extrusionOk="0">
                      <a:moveTo>
                        <a:pt x="381" y="1"/>
                      </a:moveTo>
                      <a:cubicBezTo>
                        <a:pt x="334" y="1"/>
                        <a:pt x="286" y="13"/>
                        <a:pt x="238" y="36"/>
                      </a:cubicBezTo>
                      <a:lnTo>
                        <a:pt x="0" y="36"/>
                      </a:lnTo>
                      <a:lnTo>
                        <a:pt x="0" y="501"/>
                      </a:lnTo>
                      <a:lnTo>
                        <a:pt x="0" y="1025"/>
                      </a:lnTo>
                      <a:lnTo>
                        <a:pt x="0" y="1537"/>
                      </a:lnTo>
                      <a:lnTo>
                        <a:pt x="0" y="1965"/>
                      </a:lnTo>
                      <a:lnTo>
                        <a:pt x="738" y="1965"/>
                      </a:lnTo>
                      <a:lnTo>
                        <a:pt x="738" y="1501"/>
                      </a:lnTo>
                      <a:lnTo>
                        <a:pt x="738" y="977"/>
                      </a:lnTo>
                      <a:lnTo>
                        <a:pt x="738" y="465"/>
                      </a:lnTo>
                      <a:lnTo>
                        <a:pt x="738" y="36"/>
                      </a:lnTo>
                      <a:lnTo>
                        <a:pt x="524" y="36"/>
                      </a:lnTo>
                      <a:cubicBezTo>
                        <a:pt x="477" y="13"/>
                        <a:pt x="429" y="1"/>
                        <a:pt x="381"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27" name="Google Shape;118;p16">
                  <a:extLst>
                    <a:ext uri="{FF2B5EF4-FFF2-40B4-BE49-F238E27FC236}">
                      <a16:creationId xmlns:a16="http://schemas.microsoft.com/office/drawing/2014/main" id="{B027AA0C-841A-70BF-C08D-1848DA6AFA0A}"/>
                    </a:ext>
                  </a:extLst>
                </p:cNvPr>
                <p:cNvSpPr/>
                <p:nvPr/>
              </p:nvSpPr>
              <p:spPr>
                <a:xfrm>
                  <a:off x="7100970" y="2072443"/>
                  <a:ext cx="22327" cy="60093"/>
                </a:xfrm>
                <a:custGeom>
                  <a:avLst/>
                  <a:gdLst/>
                  <a:ahLst/>
                  <a:cxnLst/>
                  <a:rect l="l" t="t" r="r" b="b"/>
                  <a:pathLst>
                    <a:path w="739" h="1989" extrusionOk="0">
                      <a:moveTo>
                        <a:pt x="0" y="0"/>
                      </a:moveTo>
                      <a:lnTo>
                        <a:pt x="0" y="536"/>
                      </a:lnTo>
                      <a:lnTo>
                        <a:pt x="0" y="1048"/>
                      </a:lnTo>
                      <a:lnTo>
                        <a:pt x="0" y="1572"/>
                      </a:lnTo>
                      <a:lnTo>
                        <a:pt x="0" y="1941"/>
                      </a:lnTo>
                      <a:lnTo>
                        <a:pt x="203" y="1941"/>
                      </a:lnTo>
                      <a:cubicBezTo>
                        <a:pt x="250" y="1965"/>
                        <a:pt x="310" y="1989"/>
                        <a:pt x="381" y="1989"/>
                      </a:cubicBezTo>
                      <a:cubicBezTo>
                        <a:pt x="441" y="1989"/>
                        <a:pt x="500" y="1965"/>
                        <a:pt x="560" y="1941"/>
                      </a:cubicBezTo>
                      <a:lnTo>
                        <a:pt x="738" y="1941"/>
                      </a:lnTo>
                      <a:lnTo>
                        <a:pt x="738" y="1524"/>
                      </a:lnTo>
                      <a:lnTo>
                        <a:pt x="738" y="1001"/>
                      </a:lnTo>
                      <a:lnTo>
                        <a:pt x="738" y="489"/>
                      </a:lnTo>
                      <a:lnTo>
                        <a:pt x="738" y="0"/>
                      </a:ln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sp>
            <p:nvSpPr>
              <p:cNvPr id="13" name="Google Shape;119;p16">
                <a:extLst>
                  <a:ext uri="{FF2B5EF4-FFF2-40B4-BE49-F238E27FC236}">
                    <a16:creationId xmlns:a16="http://schemas.microsoft.com/office/drawing/2014/main" id="{E59B5F12-220E-CA34-2B83-F27A4CE51BFD}"/>
                  </a:ext>
                </a:extLst>
              </p:cNvPr>
              <p:cNvSpPr/>
              <p:nvPr/>
            </p:nvSpPr>
            <p:spPr>
              <a:xfrm>
                <a:off x="7064625" y="2163441"/>
                <a:ext cx="95713" cy="95713"/>
              </a:xfrm>
              <a:custGeom>
                <a:avLst/>
                <a:gdLst/>
                <a:ahLst/>
                <a:cxnLst/>
                <a:rect l="l" t="t" r="r" b="b"/>
                <a:pathLst>
                  <a:path w="3168" h="3168" extrusionOk="0">
                    <a:moveTo>
                      <a:pt x="1584" y="1"/>
                    </a:moveTo>
                    <a:cubicBezTo>
                      <a:pt x="703" y="1"/>
                      <a:pt x="1" y="715"/>
                      <a:pt x="1" y="1584"/>
                    </a:cubicBezTo>
                    <a:cubicBezTo>
                      <a:pt x="1" y="2465"/>
                      <a:pt x="703" y="3168"/>
                      <a:pt x="1584" y="3168"/>
                    </a:cubicBezTo>
                    <a:cubicBezTo>
                      <a:pt x="2453" y="3168"/>
                      <a:pt x="3168" y="2465"/>
                      <a:pt x="3168" y="1584"/>
                    </a:cubicBezTo>
                    <a:cubicBezTo>
                      <a:pt x="3168" y="715"/>
                      <a:pt x="2453" y="1"/>
                      <a:pt x="1584"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4" name="Google Shape;120;p16">
                <a:extLst>
                  <a:ext uri="{FF2B5EF4-FFF2-40B4-BE49-F238E27FC236}">
                    <a16:creationId xmlns:a16="http://schemas.microsoft.com/office/drawing/2014/main" id="{D9844D5A-E4DD-CC90-B3B4-C94CE08DFB64}"/>
                  </a:ext>
                </a:extLst>
              </p:cNvPr>
              <p:cNvSpPr/>
              <p:nvPr/>
            </p:nvSpPr>
            <p:spPr>
              <a:xfrm>
                <a:off x="6783354" y="682883"/>
                <a:ext cx="658300" cy="742502"/>
              </a:xfrm>
              <a:custGeom>
                <a:avLst/>
                <a:gdLst/>
                <a:ahLst/>
                <a:cxnLst/>
                <a:rect l="l" t="t" r="r" b="b"/>
                <a:pathLst>
                  <a:path w="21789" h="24576" extrusionOk="0">
                    <a:moveTo>
                      <a:pt x="10894" y="1"/>
                    </a:moveTo>
                    <a:cubicBezTo>
                      <a:pt x="10570" y="1"/>
                      <a:pt x="10245" y="84"/>
                      <a:pt x="9954" y="251"/>
                    </a:cubicBezTo>
                    <a:lnTo>
                      <a:pt x="941" y="5454"/>
                    </a:lnTo>
                    <a:cubicBezTo>
                      <a:pt x="357" y="5799"/>
                      <a:pt x="0" y="6418"/>
                      <a:pt x="0" y="7085"/>
                    </a:cubicBezTo>
                    <a:lnTo>
                      <a:pt x="0" y="17491"/>
                    </a:lnTo>
                    <a:cubicBezTo>
                      <a:pt x="0" y="18170"/>
                      <a:pt x="357" y="18789"/>
                      <a:pt x="941" y="19122"/>
                    </a:cubicBezTo>
                    <a:lnTo>
                      <a:pt x="9954" y="24325"/>
                    </a:lnTo>
                    <a:cubicBezTo>
                      <a:pt x="10245" y="24492"/>
                      <a:pt x="10570" y="24575"/>
                      <a:pt x="10894" y="24575"/>
                    </a:cubicBezTo>
                    <a:cubicBezTo>
                      <a:pt x="11219" y="24575"/>
                      <a:pt x="11543" y="24492"/>
                      <a:pt x="11835" y="24325"/>
                    </a:cubicBezTo>
                    <a:lnTo>
                      <a:pt x="20836" y="19122"/>
                    </a:lnTo>
                    <a:cubicBezTo>
                      <a:pt x="21419" y="18789"/>
                      <a:pt x="21789" y="18170"/>
                      <a:pt x="21789" y="17491"/>
                    </a:cubicBezTo>
                    <a:lnTo>
                      <a:pt x="21789" y="7085"/>
                    </a:lnTo>
                    <a:cubicBezTo>
                      <a:pt x="21789" y="6418"/>
                      <a:pt x="21419" y="5799"/>
                      <a:pt x="20836" y="5454"/>
                    </a:cubicBezTo>
                    <a:lnTo>
                      <a:pt x="11835" y="251"/>
                    </a:lnTo>
                    <a:cubicBezTo>
                      <a:pt x="11543" y="84"/>
                      <a:pt x="11219" y="1"/>
                      <a:pt x="10894" y="1"/>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5" name="Google Shape;121;p16">
                <a:extLst>
                  <a:ext uri="{FF2B5EF4-FFF2-40B4-BE49-F238E27FC236}">
                    <a16:creationId xmlns:a16="http://schemas.microsoft.com/office/drawing/2014/main" id="{0DA4DED7-6109-A8F4-5ABB-864EDA68F530}"/>
                  </a:ext>
                </a:extLst>
              </p:cNvPr>
              <p:cNvSpPr/>
              <p:nvPr/>
            </p:nvSpPr>
            <p:spPr>
              <a:xfrm>
                <a:off x="6851330" y="759862"/>
                <a:ext cx="522344" cy="588630"/>
              </a:xfrm>
              <a:custGeom>
                <a:avLst/>
                <a:gdLst/>
                <a:ahLst/>
                <a:cxnLst/>
                <a:rect l="l" t="t" r="r" b="b"/>
                <a:pathLst>
                  <a:path w="17289" h="19483" extrusionOk="0">
                    <a:moveTo>
                      <a:pt x="8640" y="1"/>
                    </a:moveTo>
                    <a:cubicBezTo>
                      <a:pt x="8373" y="1"/>
                      <a:pt x="8109" y="72"/>
                      <a:pt x="7870" y="215"/>
                    </a:cubicBezTo>
                    <a:lnTo>
                      <a:pt x="774" y="4311"/>
                    </a:lnTo>
                    <a:cubicBezTo>
                      <a:pt x="298" y="4585"/>
                      <a:pt x="0" y="5096"/>
                      <a:pt x="0" y="5644"/>
                    </a:cubicBezTo>
                    <a:lnTo>
                      <a:pt x="0" y="13836"/>
                    </a:lnTo>
                    <a:cubicBezTo>
                      <a:pt x="0" y="14395"/>
                      <a:pt x="298" y="14895"/>
                      <a:pt x="774" y="15181"/>
                    </a:cubicBezTo>
                    <a:lnTo>
                      <a:pt x="7870" y="19277"/>
                    </a:lnTo>
                    <a:cubicBezTo>
                      <a:pt x="8109" y="19414"/>
                      <a:pt x="8373" y="19482"/>
                      <a:pt x="8640" y="19482"/>
                    </a:cubicBezTo>
                    <a:cubicBezTo>
                      <a:pt x="8906" y="19482"/>
                      <a:pt x="9174" y="19414"/>
                      <a:pt x="9418" y="19277"/>
                    </a:cubicBezTo>
                    <a:lnTo>
                      <a:pt x="16514" y="15181"/>
                    </a:lnTo>
                    <a:cubicBezTo>
                      <a:pt x="16991" y="14895"/>
                      <a:pt x="17288" y="14395"/>
                      <a:pt x="17288" y="13836"/>
                    </a:cubicBezTo>
                    <a:lnTo>
                      <a:pt x="17288" y="5644"/>
                    </a:lnTo>
                    <a:cubicBezTo>
                      <a:pt x="17288" y="5096"/>
                      <a:pt x="16991" y="4585"/>
                      <a:pt x="16514" y="4311"/>
                    </a:cubicBezTo>
                    <a:lnTo>
                      <a:pt x="9418" y="215"/>
                    </a:lnTo>
                    <a:cubicBezTo>
                      <a:pt x="9174" y="72"/>
                      <a:pt x="8906" y="1"/>
                      <a:pt x="8640" y="1"/>
                    </a:cubicBezTo>
                    <a:close/>
                  </a:path>
                </a:pathLst>
              </a:custGeom>
              <a:solidFill>
                <a:srgbClr val="FFFFFF"/>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6" name="Google Shape;122;p16">
                <a:extLst>
                  <a:ext uri="{FF2B5EF4-FFF2-40B4-BE49-F238E27FC236}">
                    <a16:creationId xmlns:a16="http://schemas.microsoft.com/office/drawing/2014/main" id="{D32A1D7A-49BE-D85B-202F-2A1191AA00B3}"/>
                  </a:ext>
                </a:extLst>
              </p:cNvPr>
              <p:cNvSpPr/>
              <p:nvPr/>
            </p:nvSpPr>
            <p:spPr>
              <a:xfrm>
                <a:off x="7000606" y="957719"/>
                <a:ext cx="223421" cy="208648"/>
              </a:xfrm>
              <a:custGeom>
                <a:avLst/>
                <a:gdLst/>
                <a:ahLst/>
                <a:cxnLst/>
                <a:rect l="l" t="t" r="r" b="b"/>
                <a:pathLst>
                  <a:path w="7395" h="6906" extrusionOk="0">
                    <a:moveTo>
                      <a:pt x="1584" y="2036"/>
                    </a:moveTo>
                    <a:cubicBezTo>
                      <a:pt x="1977" y="2036"/>
                      <a:pt x="2286" y="2357"/>
                      <a:pt x="2286" y="2750"/>
                    </a:cubicBezTo>
                    <a:cubicBezTo>
                      <a:pt x="2286" y="3143"/>
                      <a:pt x="1977" y="3453"/>
                      <a:pt x="1584" y="3453"/>
                    </a:cubicBezTo>
                    <a:cubicBezTo>
                      <a:pt x="1191" y="3453"/>
                      <a:pt x="870" y="3143"/>
                      <a:pt x="870" y="2750"/>
                    </a:cubicBezTo>
                    <a:cubicBezTo>
                      <a:pt x="870" y="2357"/>
                      <a:pt x="1191" y="2036"/>
                      <a:pt x="1584" y="2036"/>
                    </a:cubicBezTo>
                    <a:close/>
                    <a:moveTo>
                      <a:pt x="3703" y="2036"/>
                    </a:moveTo>
                    <a:cubicBezTo>
                      <a:pt x="4096" y="2036"/>
                      <a:pt x="4406" y="2357"/>
                      <a:pt x="4406" y="2750"/>
                    </a:cubicBezTo>
                    <a:cubicBezTo>
                      <a:pt x="4406" y="3143"/>
                      <a:pt x="4096" y="3453"/>
                      <a:pt x="3703" y="3453"/>
                    </a:cubicBezTo>
                    <a:cubicBezTo>
                      <a:pt x="3310" y="3453"/>
                      <a:pt x="2989" y="3143"/>
                      <a:pt x="2989" y="2750"/>
                    </a:cubicBezTo>
                    <a:cubicBezTo>
                      <a:pt x="2989" y="2357"/>
                      <a:pt x="3310" y="2036"/>
                      <a:pt x="3703" y="2036"/>
                    </a:cubicBezTo>
                    <a:close/>
                    <a:moveTo>
                      <a:pt x="5811" y="2036"/>
                    </a:moveTo>
                    <a:cubicBezTo>
                      <a:pt x="6204" y="2036"/>
                      <a:pt x="6525" y="2357"/>
                      <a:pt x="6525" y="2750"/>
                    </a:cubicBezTo>
                    <a:cubicBezTo>
                      <a:pt x="6525" y="3143"/>
                      <a:pt x="6204" y="3453"/>
                      <a:pt x="5811" y="3453"/>
                    </a:cubicBezTo>
                    <a:cubicBezTo>
                      <a:pt x="5418" y="3453"/>
                      <a:pt x="5096" y="3143"/>
                      <a:pt x="5096" y="2750"/>
                    </a:cubicBezTo>
                    <a:cubicBezTo>
                      <a:pt x="5096" y="2357"/>
                      <a:pt x="5418" y="2036"/>
                      <a:pt x="5811" y="2036"/>
                    </a:cubicBezTo>
                    <a:close/>
                    <a:moveTo>
                      <a:pt x="1143" y="0"/>
                    </a:moveTo>
                    <a:cubicBezTo>
                      <a:pt x="524" y="0"/>
                      <a:pt x="0" y="512"/>
                      <a:pt x="0" y="1143"/>
                    </a:cubicBezTo>
                    <a:lnTo>
                      <a:pt x="0" y="4286"/>
                    </a:lnTo>
                    <a:cubicBezTo>
                      <a:pt x="0" y="4917"/>
                      <a:pt x="524" y="5429"/>
                      <a:pt x="1143" y="5429"/>
                    </a:cubicBezTo>
                    <a:lnTo>
                      <a:pt x="1143" y="6906"/>
                    </a:lnTo>
                    <a:lnTo>
                      <a:pt x="2953" y="5429"/>
                    </a:lnTo>
                    <a:lnTo>
                      <a:pt x="6251" y="5429"/>
                    </a:lnTo>
                    <a:cubicBezTo>
                      <a:pt x="6882" y="5429"/>
                      <a:pt x="7394" y="4917"/>
                      <a:pt x="7394" y="4286"/>
                    </a:cubicBezTo>
                    <a:lnTo>
                      <a:pt x="7394" y="1143"/>
                    </a:lnTo>
                    <a:cubicBezTo>
                      <a:pt x="7394" y="512"/>
                      <a:pt x="6882" y="0"/>
                      <a:pt x="6251" y="0"/>
                    </a:cubicBezTo>
                    <a:close/>
                  </a:path>
                </a:pathLst>
              </a:custGeom>
              <a:solidFill>
                <a:schemeClr val="tx2"/>
              </a:solid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7" name="Google Shape;123;p16">
                <a:extLst>
                  <a:ext uri="{FF2B5EF4-FFF2-40B4-BE49-F238E27FC236}">
                    <a16:creationId xmlns:a16="http://schemas.microsoft.com/office/drawing/2014/main" id="{034AD6E8-0EEA-F187-99DA-10D822B333CC}"/>
                  </a:ext>
                </a:extLst>
              </p:cNvPr>
              <p:cNvSpPr txBox="1"/>
              <p:nvPr/>
            </p:nvSpPr>
            <p:spPr>
              <a:xfrm>
                <a:off x="6172300" y="2866638"/>
                <a:ext cx="1884600" cy="429600"/>
              </a:xfrm>
              <a:prstGeom prst="rect">
                <a:avLst/>
              </a:prstGeom>
              <a:noFill/>
              <a:ln>
                <a:noFill/>
              </a:ln>
            </p:spPr>
            <p:txBody>
              <a:bodyPr spcFirstLastPara="1" wrap="square" lIns="91425" tIns="91425" rIns="91425" bIns="91425" anchor="ctr" anchorCtr="0">
                <a:no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lvl="0" indent="0" algn="ctr" rtl="0">
                  <a:spcBef>
                    <a:spcPts val="0"/>
                  </a:spcBef>
                  <a:spcAft>
                    <a:spcPts val="0"/>
                  </a:spcAft>
                  <a:buNone/>
                </a:pPr>
                <a:r>
                  <a:rPr lang="en" sz="1700">
                    <a:solidFill>
                      <a:srgbClr val="002060"/>
                    </a:solidFill>
                    <a:latin typeface="Verdana" panose="020B0604030504040204" pitchFamily="34" charset="0"/>
                    <a:ea typeface="Verdana" panose="020B0604030504040204" pitchFamily="34" charset="0"/>
                    <a:cs typeface="Fira Sans Extra Condensed Medium"/>
                    <a:sym typeface="Fira Sans Extra Condensed Medium"/>
                  </a:rPr>
                  <a:t>Lēmuma pieņemšana</a:t>
                </a:r>
                <a:endParaRPr sz="1700">
                  <a:solidFill>
                    <a:srgbClr val="002060"/>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sp>
        <p:nvSpPr>
          <p:cNvPr id="52" name="TextBox 1">
            <a:extLst>
              <a:ext uri="{FF2B5EF4-FFF2-40B4-BE49-F238E27FC236}">
                <a16:creationId xmlns:a16="http://schemas.microsoft.com/office/drawing/2014/main" id="{E48510B0-F932-B7E4-A1BD-3E48A9904570}"/>
              </a:ext>
            </a:extLst>
          </p:cNvPr>
          <p:cNvSpPr txBox="1"/>
          <p:nvPr/>
        </p:nvSpPr>
        <p:spPr>
          <a:xfrm>
            <a:off x="6650182" y="5120786"/>
            <a:ext cx="4581236" cy="1077218"/>
          </a:xfrm>
          <a:prstGeom prst="rect">
            <a:avLst/>
          </a:prstGeom>
          <a:no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marL="0" marR="0" lvl="0" indent="0" algn="just" defTabSz="9382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lv-LV" altLang="lv-LV" sz="16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rPr>
              <a:t>* Vērtēšanas termiņ</a:t>
            </a:r>
            <a:r>
              <a:rPr kumimoji="0" lang="en-US" altLang="lv-LV" sz="16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rPr>
              <a:t>u var </a:t>
            </a:r>
            <a:r>
              <a:rPr kumimoji="0" lang="lv-LV" altLang="lv-LV" sz="1600" b="0" i="0" u="none" strike="noStrike" kern="1200" cap="none" spc="0" normalizeH="0" baseline="0">
                <a:ln>
                  <a:noFill/>
                </a:ln>
                <a:solidFill>
                  <a:srgbClr val="595959"/>
                </a:solidFill>
                <a:effectLst/>
                <a:uLnTx/>
                <a:uFillTx/>
                <a:latin typeface="Verdana" panose="020B0604030504040204" pitchFamily="34" charset="0"/>
                <a:ea typeface="Verdana" panose="020B0604030504040204" pitchFamily="34" charset="0"/>
              </a:rPr>
              <a:t>pagarināt</a:t>
            </a:r>
            <a:r>
              <a:rPr kumimoji="0" lang="en-US" altLang="lv-LV" sz="16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rPr>
              <a:t> </a:t>
            </a:r>
            <a:r>
              <a:rPr kumimoji="0" lang="lv-LV" altLang="lv-LV" sz="16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rPr>
              <a:t>uz laiku, kas nav ilgāks par sešiem mēnešiem no projekta iesnieguma iesniegšanas beigu datuma</a:t>
            </a:r>
          </a:p>
        </p:txBody>
      </p:sp>
    </p:spTree>
    <p:extLst>
      <p:ext uri="{BB962C8B-B14F-4D97-AF65-F5344CB8AC3E}">
        <p14:creationId xmlns:p14="http://schemas.microsoft.com/office/powerpoint/2010/main" val="288670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18A005-4613-DDE0-3166-67C4C562E7DE}"/>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96F113BF-6E83-7333-C3C7-ABE25C77DF69}"/>
              </a:ext>
            </a:extLst>
          </p:cNvPr>
          <p:cNvSpPr>
            <a:spLocks noGrp="1"/>
          </p:cNvSpPr>
          <p:nvPr>
            <p:ph type="sldNum" sz="quarter" idx="13"/>
          </p:nvPr>
        </p:nvSpPr>
        <p:spPr/>
        <p:txBody>
          <a:bodyPr/>
          <a:lstStyle/>
          <a:p>
            <a:pPr>
              <a:defRPr/>
            </a:pPr>
            <a:fld id="{9F6105F7-AC56-47D1-A571-69EA814D9A81}" type="slidenum">
              <a:rPr lang="en-US" altLang="lv-LV" smtClean="0"/>
              <a:pPr>
                <a:defRPr/>
              </a:pPr>
              <a:t>26</a:t>
            </a:fld>
            <a:endParaRPr lang="en-US" altLang="lv-LV"/>
          </a:p>
        </p:txBody>
      </p:sp>
      <p:sp>
        <p:nvSpPr>
          <p:cNvPr id="7" name="Title 1">
            <a:extLst>
              <a:ext uri="{FF2B5EF4-FFF2-40B4-BE49-F238E27FC236}">
                <a16:creationId xmlns:a16="http://schemas.microsoft.com/office/drawing/2014/main" id="{0DB6EA5E-7655-18B8-50D9-72A67AC9E534}"/>
              </a:ext>
            </a:extLst>
          </p:cNvPr>
          <p:cNvSpPr>
            <a:spLocks noGrp="1"/>
          </p:cNvSpPr>
          <p:nvPr>
            <p:ph type="title"/>
          </p:nvPr>
        </p:nvSpPr>
        <p:spPr>
          <a:xfrm>
            <a:off x="2755900" y="381000"/>
            <a:ext cx="8826500" cy="1036638"/>
          </a:xfrm>
        </p:spPr>
        <p:txBody>
          <a:bodyPr/>
          <a:lstStyle/>
          <a:p>
            <a:r>
              <a:rPr lang="lv-LV" b="1" i="0" u="none" strike="noStrike">
                <a:solidFill>
                  <a:srgbClr val="002060"/>
                </a:solidFill>
                <a:effectLst/>
              </a:rPr>
              <a:t>Vērtēšanas kārtība</a:t>
            </a:r>
            <a:r>
              <a:rPr lang="en-US" b="1" i="0" u="none" strike="noStrike">
                <a:solidFill>
                  <a:srgbClr val="002060"/>
                </a:solidFill>
                <a:effectLst/>
              </a:rPr>
              <a:t> </a:t>
            </a:r>
            <a:r>
              <a:rPr lang="lv-LV" b="1" i="0" u="none" strike="noStrike">
                <a:solidFill>
                  <a:srgbClr val="002060"/>
                </a:solidFill>
                <a:effectLst/>
              </a:rPr>
              <a:t>(</a:t>
            </a:r>
            <a:r>
              <a:rPr lang="en-US">
                <a:solidFill>
                  <a:srgbClr val="002060"/>
                </a:solidFill>
              </a:rPr>
              <a:t>2</a:t>
            </a:r>
            <a:r>
              <a:rPr lang="lv-LV" b="1" i="0" u="none" strike="noStrike">
                <a:solidFill>
                  <a:srgbClr val="002060"/>
                </a:solidFill>
                <a:effectLst/>
              </a:rPr>
              <a:t>)</a:t>
            </a:r>
            <a:r>
              <a:rPr lang="lv-LV" b="0" i="0">
                <a:solidFill>
                  <a:srgbClr val="002060"/>
                </a:solidFill>
                <a:effectLst/>
              </a:rPr>
              <a:t>​</a:t>
            </a:r>
            <a:endParaRPr lang="lv-LV"/>
          </a:p>
        </p:txBody>
      </p:sp>
      <p:grpSp>
        <p:nvGrpSpPr>
          <p:cNvPr id="8" name="Group 7">
            <a:extLst>
              <a:ext uri="{FF2B5EF4-FFF2-40B4-BE49-F238E27FC236}">
                <a16:creationId xmlns:a16="http://schemas.microsoft.com/office/drawing/2014/main" id="{06E70639-9697-867A-965A-F70264319500}"/>
              </a:ext>
            </a:extLst>
          </p:cNvPr>
          <p:cNvGrpSpPr>
            <a:grpSpLocks/>
          </p:cNvGrpSpPr>
          <p:nvPr/>
        </p:nvGrpSpPr>
        <p:grpSpPr bwMode="auto">
          <a:xfrm>
            <a:off x="2914888" y="3910053"/>
            <a:ext cx="2409016" cy="2369265"/>
            <a:chOff x="5204859" y="911014"/>
            <a:chExt cx="2409096" cy="2250125"/>
          </a:xfrm>
        </p:grpSpPr>
        <p:sp>
          <p:nvSpPr>
            <p:cNvPr id="9" name="Rectangle: Rounded Corners 8">
              <a:extLst>
                <a:ext uri="{FF2B5EF4-FFF2-40B4-BE49-F238E27FC236}">
                  <a16:creationId xmlns:a16="http://schemas.microsoft.com/office/drawing/2014/main" id="{2752AD50-2A7F-15E4-4579-F6D626F920F7}"/>
                </a:ext>
              </a:extLst>
            </p:cNvPr>
            <p:cNvSpPr/>
            <p:nvPr/>
          </p:nvSpPr>
          <p:spPr>
            <a:xfrm>
              <a:off x="5216749" y="2111696"/>
              <a:ext cx="2397204" cy="50639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altLang="lv-LV" sz="1600" dirty="0">
                  <a:solidFill>
                    <a:srgbClr val="414142"/>
                  </a:solidFill>
                  <a:latin typeface="Verdana" panose="020B0604030504040204" pitchFamily="34" charset="0"/>
                  <a:cs typeface="Arial" panose="020B0604020202020204" pitchFamily="34" charset="0"/>
                </a:rPr>
                <a:t>specifiskie atbilstības kritēriji</a:t>
              </a:r>
              <a:endParaRPr lang="lv-LV" altLang="lv-LV" sz="1600" dirty="0">
                <a:solidFill>
                  <a:srgbClr val="FFFFFF"/>
                </a:solidFill>
                <a:latin typeface="Verdana" panose="020B060403050404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999A4641-2597-2128-8D01-F8D467F6695D}"/>
                </a:ext>
              </a:extLst>
            </p:cNvPr>
            <p:cNvSpPr/>
            <p:nvPr/>
          </p:nvSpPr>
          <p:spPr>
            <a:xfrm>
              <a:off x="5204859" y="2711837"/>
              <a:ext cx="2409096" cy="44930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altLang="lv-LV" sz="1600" dirty="0">
                  <a:solidFill>
                    <a:srgbClr val="414142"/>
                  </a:solidFill>
                  <a:latin typeface="Verdana" panose="020B0604030504040204" pitchFamily="34" charset="0"/>
                </a:rPr>
                <a:t>kvalitātes kritēriji</a:t>
              </a:r>
              <a:endParaRPr lang="lv-LV" altLang="lv-LV" sz="1600" dirty="0">
                <a:solidFill>
                  <a:srgbClr val="1F497D"/>
                </a:solidFill>
                <a:latin typeface="Verdana" panose="020B0604030504040204" pitchFamily="34" charset="0"/>
              </a:endParaRPr>
            </a:p>
          </p:txBody>
        </p:sp>
        <p:sp>
          <p:nvSpPr>
            <p:cNvPr id="14" name="Rectangle: Rounded Corners 13">
              <a:extLst>
                <a:ext uri="{FF2B5EF4-FFF2-40B4-BE49-F238E27FC236}">
                  <a16:creationId xmlns:a16="http://schemas.microsoft.com/office/drawing/2014/main" id="{06CF4074-1480-5DCC-0F29-7993B24756ED}"/>
                </a:ext>
              </a:extLst>
            </p:cNvPr>
            <p:cNvSpPr/>
            <p:nvPr/>
          </p:nvSpPr>
          <p:spPr>
            <a:xfrm>
              <a:off x="5216750" y="911014"/>
              <a:ext cx="2397204" cy="506399"/>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altLang="lv-LV" sz="1600" dirty="0">
                  <a:solidFill>
                    <a:srgbClr val="414142"/>
                  </a:solidFill>
                  <a:latin typeface="Verdana" panose="020B0604030504040204" pitchFamily="34" charset="0"/>
                  <a:cs typeface="Arial" panose="020B0604020202020204" pitchFamily="34" charset="0"/>
                </a:rPr>
                <a:t>vienotie kritēriji</a:t>
              </a:r>
              <a:endParaRPr lang="lv-LV" altLang="lv-LV" sz="1600" dirty="0">
                <a:solidFill>
                  <a:srgbClr val="FFFFFF"/>
                </a:solidFill>
                <a:latin typeface="Verdana" panose="020B0604030504040204" pitchFamily="34" charset="0"/>
                <a:cs typeface="Arial" panose="020B0604020202020204" pitchFamily="34" charset="0"/>
              </a:endParaRPr>
            </a:p>
          </p:txBody>
        </p:sp>
      </p:grpSp>
      <p:sp>
        <p:nvSpPr>
          <p:cNvPr id="15" name="Rectangle: Rounded Corners 9">
            <a:extLst>
              <a:ext uri="{FF2B5EF4-FFF2-40B4-BE49-F238E27FC236}">
                <a16:creationId xmlns:a16="http://schemas.microsoft.com/office/drawing/2014/main" id="{D10A1F2E-9515-9DA0-F1B4-BC3AD79A43C8}"/>
              </a:ext>
            </a:extLst>
          </p:cNvPr>
          <p:cNvSpPr/>
          <p:nvPr/>
        </p:nvSpPr>
        <p:spPr bwMode="auto">
          <a:xfrm>
            <a:off x="2240408" y="882017"/>
            <a:ext cx="3149600" cy="96278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Font typeface="Arial" panose="020B0604020202020204" pitchFamily="34" charset="0"/>
              <a:buNone/>
              <a:defRPr/>
            </a:pPr>
            <a:r>
              <a:rPr lang="lv-LV" altLang="lv-LV" sz="2000">
                <a:solidFill>
                  <a:srgbClr val="414142"/>
                </a:solidFill>
                <a:latin typeface="Verdana" panose="020B0604030504040204" pitchFamily="34" charset="0"/>
                <a:cs typeface="Arial" panose="020B0604020202020204" pitchFamily="34" charset="0"/>
              </a:rPr>
              <a:t>Projektu iesniegumu vērtēšanas kritēriji</a:t>
            </a:r>
            <a:endParaRPr lang="lv-LV" altLang="lv-LV" sz="2000">
              <a:solidFill>
                <a:srgbClr val="FFFFFF"/>
              </a:solidFill>
              <a:cs typeface="Arial" panose="020B0604020202020204" pitchFamily="34" charset="0"/>
            </a:endParaRPr>
          </a:p>
        </p:txBody>
      </p:sp>
      <p:sp>
        <p:nvSpPr>
          <p:cNvPr id="17" name="Rectangle: Rounded Corners 13">
            <a:extLst>
              <a:ext uri="{FF2B5EF4-FFF2-40B4-BE49-F238E27FC236}">
                <a16:creationId xmlns:a16="http://schemas.microsoft.com/office/drawing/2014/main" id="{9EEE161E-60D3-24CA-54F0-D2A1606A432C}"/>
              </a:ext>
            </a:extLst>
          </p:cNvPr>
          <p:cNvSpPr/>
          <p:nvPr/>
        </p:nvSpPr>
        <p:spPr bwMode="auto">
          <a:xfrm>
            <a:off x="2920833" y="4542391"/>
            <a:ext cx="2397125" cy="53321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defRPr/>
            </a:pPr>
            <a:r>
              <a:rPr lang="lv-LV" altLang="lv-LV" sz="1600" dirty="0">
                <a:solidFill>
                  <a:srgbClr val="414142"/>
                </a:solidFill>
                <a:latin typeface="Verdana" panose="020B0604030504040204" pitchFamily="34" charset="0"/>
                <a:cs typeface="Arial" panose="020B0604020202020204" pitchFamily="34" charset="0"/>
              </a:rPr>
              <a:t>vienotie izvēles kritēriji</a:t>
            </a:r>
            <a:endParaRPr lang="lv-LV" altLang="lv-LV" sz="1600" dirty="0">
              <a:solidFill>
                <a:srgbClr val="FFFFFF"/>
              </a:solidFill>
              <a:latin typeface="Verdana" panose="020B0604030504040204" pitchFamily="34" charset="0"/>
              <a:cs typeface="Arial" panose="020B0604020202020204" pitchFamily="34" charset="0"/>
            </a:endParaRPr>
          </a:p>
        </p:txBody>
      </p:sp>
      <p:sp>
        <p:nvSpPr>
          <p:cNvPr id="18" name="Rectangle: Rounded Corners 1">
            <a:extLst>
              <a:ext uri="{FF2B5EF4-FFF2-40B4-BE49-F238E27FC236}">
                <a16:creationId xmlns:a16="http://schemas.microsoft.com/office/drawing/2014/main" id="{0769D5B1-88AE-1AD5-7E1B-D62AA5C89147}"/>
              </a:ext>
            </a:extLst>
          </p:cNvPr>
          <p:cNvSpPr/>
          <p:nvPr/>
        </p:nvSpPr>
        <p:spPr>
          <a:xfrm>
            <a:off x="5996863" y="1190951"/>
            <a:ext cx="5491294" cy="1571076"/>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lv-LV" sz="1400" b="1" dirty="0">
                <a:solidFill>
                  <a:schemeClr val="tx2">
                    <a:lumMod val="50000"/>
                  </a:schemeClr>
                </a:solidFill>
                <a:latin typeface="Verdana" panose="020B0604030504040204" pitchFamily="34" charset="0"/>
                <a:ea typeface="Verdana" panose="020B0604030504040204" pitchFamily="34" charset="0"/>
              </a:rPr>
              <a:t>Nr. </a:t>
            </a:r>
            <a:r>
              <a:rPr lang="en-US" sz="1400" b="1" dirty="0">
                <a:solidFill>
                  <a:schemeClr val="tx2">
                    <a:lumMod val="50000"/>
                  </a:schemeClr>
                </a:solidFill>
                <a:latin typeface="Verdana" panose="020B0604030504040204" pitchFamily="34" charset="0"/>
                <a:ea typeface="Verdana" panose="020B0604030504040204" pitchFamily="34" charset="0"/>
              </a:rPr>
              <a:t>3.2</a:t>
            </a:r>
            <a:r>
              <a:rPr lang="lv-LV" sz="1400" b="1" dirty="0">
                <a:solidFill>
                  <a:schemeClr val="tx2">
                    <a:lumMod val="50000"/>
                  </a:schemeClr>
                </a:solidFill>
                <a:latin typeface="Verdana" panose="020B0604030504040204" pitchFamily="34" charset="0"/>
                <a:ea typeface="Verdana" panose="020B0604030504040204" pitchFamily="34" charset="0"/>
              </a:rPr>
              <a:t>.</a:t>
            </a:r>
            <a:r>
              <a:rPr lang="en-US" sz="1400" b="1" dirty="0">
                <a:solidFill>
                  <a:schemeClr val="tx2">
                    <a:lumMod val="50000"/>
                  </a:schemeClr>
                </a:solidFill>
                <a:latin typeface="Verdana" panose="020B0604030504040204" pitchFamily="34" charset="0"/>
                <a:ea typeface="Verdana" panose="020B0604030504040204" pitchFamily="34" charset="0"/>
              </a:rPr>
              <a:t> </a:t>
            </a:r>
            <a:r>
              <a:rPr lang="lv-LV" sz="1400" dirty="0">
                <a:solidFill>
                  <a:schemeClr val="tx2">
                    <a:lumMod val="50000"/>
                  </a:schemeClr>
                </a:solidFill>
                <a:effectLst/>
                <a:latin typeface="Verdana" panose="020B0604030504040204" pitchFamily="34" charset="0"/>
                <a:ea typeface="Verdana" panose="020B0604030504040204" pitchFamily="34" charset="0"/>
              </a:rPr>
              <a:t>Projekta  īstenošanas rezultātā tiks iegādāts vismaz viens bezemisiju transportlīdzeklis, kas nepieciešams MK noteikumos par SAM īstenošanu noteikto pašvaldības funkciju īstenošanai un no tām izrietošo pārvaldes uzdevumu izpildei, un, ja nepieciešams, izveidota bezemisiju transportlīdzekļa darbībai paredzētā uzlādes infrastruktūra</a:t>
            </a:r>
            <a:r>
              <a:rPr lang="en-US" sz="1400" dirty="0">
                <a:solidFill>
                  <a:schemeClr val="tx2">
                    <a:lumMod val="50000"/>
                  </a:schemeClr>
                </a:solidFill>
                <a:effectLst/>
                <a:latin typeface="Verdana" panose="020B0604030504040204" pitchFamily="34" charset="0"/>
                <a:ea typeface="Verdana" panose="020B0604030504040204" pitchFamily="34" charset="0"/>
              </a:rPr>
              <a:t>.</a:t>
            </a:r>
            <a:endParaRPr lang="lv-LV" sz="1400" b="1" dirty="0">
              <a:solidFill>
                <a:schemeClr val="tx2">
                  <a:lumMod val="50000"/>
                </a:schemeClr>
              </a:solidFill>
              <a:latin typeface="Verdana" panose="020B0604030504040204" pitchFamily="34" charset="0"/>
              <a:ea typeface="Verdana" panose="020B0604030504040204" pitchFamily="34" charset="0"/>
            </a:endParaRPr>
          </a:p>
        </p:txBody>
      </p:sp>
      <p:sp>
        <p:nvSpPr>
          <p:cNvPr id="19" name="Rectangle: Rounded Corners 1">
            <a:extLst>
              <a:ext uri="{FF2B5EF4-FFF2-40B4-BE49-F238E27FC236}">
                <a16:creationId xmlns:a16="http://schemas.microsoft.com/office/drawing/2014/main" id="{1217BC82-BA36-E7B2-38B2-C5DBC8031E06}"/>
              </a:ext>
            </a:extLst>
          </p:cNvPr>
          <p:cNvSpPr/>
          <p:nvPr/>
        </p:nvSpPr>
        <p:spPr>
          <a:xfrm>
            <a:off x="5996863" y="2955001"/>
            <a:ext cx="5467087" cy="97967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1400" b="1" dirty="0">
                <a:solidFill>
                  <a:schemeClr val="tx2">
                    <a:lumMod val="50000"/>
                  </a:schemeClr>
                </a:solidFill>
                <a:latin typeface="Verdana" panose="020B0604030504040204" pitchFamily="34" charset="0"/>
                <a:ea typeface="Verdana" panose="020B0604030504040204" pitchFamily="34" charset="0"/>
              </a:rPr>
              <a:t>Nr. 4.3. </a:t>
            </a:r>
            <a:r>
              <a:rPr lang="lv-LV" sz="1400" dirty="0">
                <a:solidFill>
                  <a:schemeClr val="tx2">
                    <a:lumMod val="50000"/>
                  </a:schemeClr>
                </a:solidFill>
                <a:effectLst/>
                <a:latin typeface="Verdana" panose="020B0604030504040204" pitchFamily="34" charset="0"/>
                <a:ea typeface="Verdana" panose="020B0604030504040204" pitchFamily="34" charset="0"/>
              </a:rPr>
              <a:t>Projekta Taisnīgas pārkārtošanās fonda  finansējuma apjoms uz vienu plānoto ar bezemisiju transportlīdzekli pārvadāto pasažieri</a:t>
            </a:r>
            <a:r>
              <a:rPr lang="en-US" sz="1400" dirty="0">
                <a:solidFill>
                  <a:schemeClr val="tx2">
                    <a:lumMod val="50000"/>
                  </a:schemeClr>
                </a:solidFill>
                <a:effectLst/>
                <a:latin typeface="Verdana" panose="020B0604030504040204" pitchFamily="34" charset="0"/>
                <a:ea typeface="Verdana" panose="020B0604030504040204" pitchFamily="34" charset="0"/>
              </a:rPr>
              <a:t> – </a:t>
            </a:r>
            <a:r>
              <a:rPr lang="en-US" sz="1400" dirty="0" err="1">
                <a:solidFill>
                  <a:schemeClr val="tx2">
                    <a:lumMod val="50000"/>
                  </a:schemeClr>
                </a:solidFill>
                <a:effectLst/>
                <a:latin typeface="Verdana" panose="020B0604030504040204" pitchFamily="34" charset="0"/>
                <a:ea typeface="Verdana" panose="020B0604030504040204" pitchFamily="34" charset="0"/>
              </a:rPr>
              <a:t>nepārsniedz</a:t>
            </a:r>
            <a:r>
              <a:rPr lang="en-US" sz="1400" dirty="0">
                <a:solidFill>
                  <a:schemeClr val="tx2">
                    <a:lumMod val="50000"/>
                  </a:schemeClr>
                </a:solidFill>
                <a:effectLst/>
                <a:latin typeface="Verdana" panose="020B0604030504040204" pitchFamily="34" charset="0"/>
                <a:ea typeface="Verdana" panose="020B0604030504040204" pitchFamily="34" charset="0"/>
              </a:rPr>
              <a:t> 65,00 </a:t>
            </a:r>
            <a:r>
              <a:rPr lang="en-US" sz="1400" i="1" dirty="0">
                <a:solidFill>
                  <a:schemeClr val="tx2">
                    <a:lumMod val="50000"/>
                  </a:schemeClr>
                </a:solidFill>
                <a:effectLst/>
                <a:latin typeface="Verdana" panose="020B0604030504040204" pitchFamily="34" charset="0"/>
                <a:ea typeface="Verdana" panose="020B0604030504040204" pitchFamily="34" charset="0"/>
              </a:rPr>
              <a:t>euro </a:t>
            </a:r>
            <a:r>
              <a:rPr lang="en-US" sz="1400" dirty="0">
                <a:solidFill>
                  <a:schemeClr val="tx2">
                    <a:lumMod val="50000"/>
                  </a:schemeClr>
                </a:solidFill>
                <a:effectLst/>
                <a:latin typeface="Verdana" panose="020B0604030504040204" pitchFamily="34" charset="0"/>
                <a:ea typeface="Verdana" panose="020B0604030504040204" pitchFamily="34" charset="0"/>
              </a:rPr>
              <a:t>(ieskaitot) </a:t>
            </a:r>
            <a:r>
              <a:rPr lang="en-US" sz="1400" dirty="0" err="1">
                <a:solidFill>
                  <a:schemeClr val="tx2">
                    <a:lumMod val="50000"/>
                  </a:schemeClr>
                </a:solidFill>
                <a:effectLst/>
                <a:latin typeface="Verdana" panose="020B0604030504040204" pitchFamily="34" charset="0"/>
                <a:ea typeface="Verdana" panose="020B0604030504040204" pitchFamily="34" charset="0"/>
              </a:rPr>
              <a:t>uz</a:t>
            </a:r>
            <a:r>
              <a:rPr lang="en-US" sz="1400" dirty="0">
                <a:solidFill>
                  <a:schemeClr val="tx2">
                    <a:lumMod val="50000"/>
                  </a:schemeClr>
                </a:solidFill>
                <a:effectLst/>
                <a:latin typeface="Verdana" panose="020B0604030504040204" pitchFamily="34" charset="0"/>
                <a:ea typeface="Verdana" panose="020B0604030504040204" pitchFamily="34" charset="0"/>
              </a:rPr>
              <a:t> 1 </a:t>
            </a:r>
            <a:r>
              <a:rPr lang="en-US" sz="1400" dirty="0" err="1">
                <a:solidFill>
                  <a:schemeClr val="tx2">
                    <a:lumMod val="50000"/>
                  </a:schemeClr>
                </a:solidFill>
                <a:effectLst/>
                <a:latin typeface="Verdana" panose="020B0604030504040204" pitchFamily="34" charset="0"/>
                <a:ea typeface="Verdana" panose="020B0604030504040204" pitchFamily="34" charset="0"/>
              </a:rPr>
              <a:t>pasažieri</a:t>
            </a:r>
            <a:r>
              <a:rPr lang="lv-LV" sz="1400" dirty="0">
                <a:solidFill>
                  <a:schemeClr val="tx2">
                    <a:lumMod val="50000"/>
                  </a:schemeClr>
                </a:solidFill>
                <a:effectLst/>
                <a:latin typeface="Verdana" panose="020B0604030504040204" pitchFamily="34" charset="0"/>
                <a:ea typeface="Verdana" panose="020B0604030504040204" pitchFamily="34" charset="0"/>
              </a:rPr>
              <a:t>.</a:t>
            </a:r>
          </a:p>
        </p:txBody>
      </p:sp>
      <p:sp>
        <p:nvSpPr>
          <p:cNvPr id="20" name="Septiņstūris 19">
            <a:extLst>
              <a:ext uri="{FF2B5EF4-FFF2-40B4-BE49-F238E27FC236}">
                <a16:creationId xmlns:a16="http://schemas.microsoft.com/office/drawing/2014/main" id="{25286AC4-C47A-D0FC-07D2-6EF512C063FB}"/>
              </a:ext>
            </a:extLst>
          </p:cNvPr>
          <p:cNvSpPr/>
          <p:nvPr/>
        </p:nvSpPr>
        <p:spPr>
          <a:xfrm>
            <a:off x="1814138" y="2421790"/>
            <a:ext cx="543492" cy="533211"/>
          </a:xfrm>
          <a:prstGeom prst="hept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a:t>
            </a:r>
            <a:endParaRPr lang="lv-LV" dirty="0"/>
          </a:p>
        </p:txBody>
      </p:sp>
      <p:sp>
        <p:nvSpPr>
          <p:cNvPr id="21" name="Bultiņa: uz leju 20">
            <a:extLst>
              <a:ext uri="{FF2B5EF4-FFF2-40B4-BE49-F238E27FC236}">
                <a16:creationId xmlns:a16="http://schemas.microsoft.com/office/drawing/2014/main" id="{06E1B097-B103-7730-7C1A-8E4C6EF3298B}"/>
              </a:ext>
            </a:extLst>
          </p:cNvPr>
          <p:cNvSpPr/>
          <p:nvPr/>
        </p:nvSpPr>
        <p:spPr>
          <a:xfrm>
            <a:off x="3815208" y="3491739"/>
            <a:ext cx="437128" cy="38360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Septiņstūris 23">
            <a:extLst>
              <a:ext uri="{FF2B5EF4-FFF2-40B4-BE49-F238E27FC236}">
                <a16:creationId xmlns:a16="http://schemas.microsoft.com/office/drawing/2014/main" id="{2C13EFC6-4E4B-1163-D1CA-C8A1A6C2836E}"/>
              </a:ext>
            </a:extLst>
          </p:cNvPr>
          <p:cNvSpPr/>
          <p:nvPr/>
        </p:nvSpPr>
        <p:spPr>
          <a:xfrm>
            <a:off x="2149670" y="3862485"/>
            <a:ext cx="543492" cy="533211"/>
          </a:xfrm>
          <a:prstGeom prst="heptagon">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lv-LV" dirty="0"/>
          </a:p>
        </p:txBody>
      </p:sp>
      <p:sp>
        <p:nvSpPr>
          <p:cNvPr id="32" name="Rectangle: Rounded Corners 1">
            <a:extLst>
              <a:ext uri="{FF2B5EF4-FFF2-40B4-BE49-F238E27FC236}">
                <a16:creationId xmlns:a16="http://schemas.microsoft.com/office/drawing/2014/main" id="{A2FD9EED-BA73-922E-CBBC-2C051E2726E9}"/>
              </a:ext>
            </a:extLst>
          </p:cNvPr>
          <p:cNvSpPr/>
          <p:nvPr/>
        </p:nvSpPr>
        <p:spPr>
          <a:xfrm>
            <a:off x="2493756" y="2005243"/>
            <a:ext cx="3095235" cy="138737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sz="1600" b="1" dirty="0">
                <a:solidFill>
                  <a:srgbClr val="002060"/>
                </a:solidFill>
                <a:latin typeface="Verdana" panose="020B0604030504040204" pitchFamily="34" charset="0"/>
                <a:ea typeface="Verdana" panose="020B0604030504040204" pitchFamily="34" charset="0"/>
              </a:rPr>
              <a:t>N</a:t>
            </a:r>
            <a:r>
              <a:rPr lang="en-US" sz="1600" b="1" dirty="0" err="1">
                <a:solidFill>
                  <a:srgbClr val="002060"/>
                </a:solidFill>
                <a:latin typeface="Verdana" panose="020B0604030504040204" pitchFamily="34" charset="0"/>
                <a:ea typeface="Verdana" panose="020B0604030504040204" pitchFamily="34" charset="0"/>
              </a:rPr>
              <a:t>eprecizējami</a:t>
            </a:r>
            <a:r>
              <a:rPr lang="lv-LV" sz="1600" b="1" dirty="0">
                <a:solidFill>
                  <a:srgbClr val="002060"/>
                </a:solidFill>
                <a:latin typeface="Verdana" panose="020B0604030504040204" pitchFamily="34" charset="0"/>
                <a:ea typeface="Verdana" panose="020B0604030504040204" pitchFamily="34" charset="0"/>
              </a:rPr>
              <a:t> kritēriji: </a:t>
            </a:r>
            <a:endParaRPr lang="en-US" sz="1600" b="1" dirty="0">
              <a:solidFill>
                <a:srgbClr val="002060"/>
              </a:solidFill>
              <a:latin typeface="Verdana" panose="020B0604030504040204" pitchFamily="34" charset="0"/>
              <a:ea typeface="Verdana" panose="020B0604030504040204" pitchFamily="34" charset="0"/>
            </a:endParaRPr>
          </a:p>
          <a:p>
            <a:pPr algn="ctr"/>
            <a:r>
              <a:rPr lang="en-US" sz="1600" b="1" dirty="0" err="1">
                <a:solidFill>
                  <a:srgbClr val="002060"/>
                </a:solidFill>
                <a:latin typeface="Verdana" panose="020B0604030504040204" pitchFamily="34" charset="0"/>
                <a:ea typeface="Verdana" panose="020B0604030504040204" pitchFamily="34" charset="0"/>
              </a:rPr>
              <a:t>Izslēšanas</a:t>
            </a:r>
            <a:r>
              <a:rPr lang="en-US" sz="1600" b="1" dirty="0">
                <a:solidFill>
                  <a:srgbClr val="002060"/>
                </a:solidFill>
                <a:latin typeface="Verdana" panose="020B0604030504040204" pitchFamily="34" charset="0"/>
                <a:ea typeface="Verdana" panose="020B0604030504040204" pitchFamily="34" charset="0"/>
              </a:rPr>
              <a:t> </a:t>
            </a:r>
            <a:r>
              <a:rPr lang="en-US" sz="1600" b="1" dirty="0" err="1">
                <a:solidFill>
                  <a:srgbClr val="002060"/>
                </a:solidFill>
                <a:latin typeface="Verdana" panose="020B0604030504040204" pitchFamily="34" charset="0"/>
                <a:ea typeface="Verdana" panose="020B0604030504040204" pitchFamily="34" charset="0"/>
              </a:rPr>
              <a:t>kritēriji</a:t>
            </a:r>
            <a:endParaRPr lang="en-US" sz="1600" b="1" dirty="0">
              <a:solidFill>
                <a:srgbClr val="002060"/>
              </a:solidFill>
              <a:latin typeface="Verdana" panose="020B0604030504040204" pitchFamily="34" charset="0"/>
              <a:ea typeface="Verdana" panose="020B0604030504040204" pitchFamily="34" charset="0"/>
            </a:endParaRPr>
          </a:p>
          <a:p>
            <a:pPr algn="ctr"/>
            <a:r>
              <a:rPr lang="en-US" sz="1200" i="1" dirty="0">
                <a:solidFill>
                  <a:srgbClr val="002060"/>
                </a:solidFill>
                <a:latin typeface="Verdana" panose="020B0604030504040204" pitchFamily="34" charset="0"/>
                <a:ea typeface="Verdana" panose="020B0604030504040204" pitchFamily="34" charset="0"/>
              </a:rPr>
              <a:t>(</a:t>
            </a:r>
            <a:r>
              <a:rPr lang="en-US" sz="1200" i="1" dirty="0" err="1">
                <a:solidFill>
                  <a:srgbClr val="002060"/>
                </a:solidFill>
                <a:latin typeface="Verdana" panose="020B0604030504040204" pitchFamily="34" charset="0"/>
                <a:ea typeface="Verdana" panose="020B0604030504040204" pitchFamily="34" charset="0"/>
              </a:rPr>
              <a:t>attiecas</a:t>
            </a:r>
            <a:r>
              <a:rPr lang="en-US" sz="1200" i="1" dirty="0">
                <a:solidFill>
                  <a:srgbClr val="002060"/>
                </a:solidFill>
                <a:latin typeface="Verdana" panose="020B0604030504040204" pitchFamily="34" charset="0"/>
                <a:ea typeface="Verdana" panose="020B0604030504040204" pitchFamily="34" charset="0"/>
              </a:rPr>
              <a:t> </a:t>
            </a:r>
            <a:r>
              <a:rPr lang="en-US" sz="1200" i="1" dirty="0" err="1">
                <a:solidFill>
                  <a:srgbClr val="002060"/>
                </a:solidFill>
                <a:latin typeface="Verdana" panose="020B0604030504040204" pitchFamily="34" charset="0"/>
                <a:ea typeface="Verdana" panose="020B0604030504040204" pitchFamily="34" charset="0"/>
              </a:rPr>
              <a:t>uz</a:t>
            </a:r>
            <a:r>
              <a:rPr lang="en-US" sz="1200" i="1" dirty="0">
                <a:solidFill>
                  <a:srgbClr val="002060"/>
                </a:solidFill>
                <a:latin typeface="Verdana" panose="020B0604030504040204" pitchFamily="34" charset="0"/>
                <a:ea typeface="Verdana" panose="020B0604030504040204" pitchFamily="34" charset="0"/>
              </a:rPr>
              <a:t> </a:t>
            </a:r>
            <a:r>
              <a:rPr lang="en-US" sz="1200" i="1" dirty="0" err="1">
                <a:solidFill>
                  <a:srgbClr val="002060"/>
                </a:solidFill>
                <a:latin typeface="Verdana" panose="020B0604030504040204" pitchFamily="34" charset="0"/>
                <a:ea typeface="Verdana" panose="020B0604030504040204" pitchFamily="34" charset="0"/>
              </a:rPr>
              <a:t>kapitālsabiedrībām</a:t>
            </a:r>
            <a:r>
              <a:rPr lang="en-US" sz="1200" i="1" dirty="0">
                <a:solidFill>
                  <a:srgbClr val="002060"/>
                </a:solidFill>
                <a:latin typeface="Verdana" panose="020B0604030504040204" pitchFamily="34" charset="0"/>
                <a:ea typeface="Verdana" panose="020B0604030504040204" pitchFamily="34" charset="0"/>
              </a:rPr>
              <a:t>)</a:t>
            </a:r>
            <a:endParaRPr lang="lv-LV" sz="1200" i="1" dirty="0">
              <a:solidFill>
                <a:srgbClr val="002060"/>
              </a:solidFill>
              <a:latin typeface="Verdana" panose="020B0604030504040204" pitchFamily="34" charset="0"/>
              <a:ea typeface="Verdana" panose="020B0604030504040204" pitchFamily="34" charset="0"/>
            </a:endParaRPr>
          </a:p>
          <a:p>
            <a:pPr algn="ctr"/>
            <a:r>
              <a:rPr lang="lv-LV" sz="1600" b="1" dirty="0">
                <a:solidFill>
                  <a:srgbClr val="002060"/>
                </a:solidFill>
                <a:latin typeface="Verdana" panose="020B0604030504040204" pitchFamily="34" charset="0"/>
                <a:ea typeface="Verdana" panose="020B0604030504040204" pitchFamily="34" charset="0"/>
              </a:rPr>
              <a:t>Nr. </a:t>
            </a:r>
            <a:r>
              <a:rPr lang="en-US" sz="1600" b="1" dirty="0">
                <a:solidFill>
                  <a:srgbClr val="002060"/>
                </a:solidFill>
                <a:latin typeface="Verdana" panose="020B0604030504040204" pitchFamily="34" charset="0"/>
                <a:ea typeface="Verdana" panose="020B0604030504040204" pitchFamily="34" charset="0"/>
              </a:rPr>
              <a:t>3.2</a:t>
            </a:r>
            <a:r>
              <a:rPr lang="lv-LV" sz="1600" b="1" dirty="0">
                <a:solidFill>
                  <a:srgbClr val="002060"/>
                </a:solidFill>
                <a:latin typeface="Verdana" panose="020B0604030504040204" pitchFamily="34" charset="0"/>
                <a:ea typeface="Verdana" panose="020B0604030504040204" pitchFamily="34" charset="0"/>
              </a:rPr>
              <a:t>.</a:t>
            </a:r>
            <a:r>
              <a:rPr lang="en-US" sz="1600" b="1" dirty="0">
                <a:solidFill>
                  <a:srgbClr val="002060"/>
                </a:solidFill>
                <a:latin typeface="Verdana" panose="020B0604030504040204" pitchFamily="34" charset="0"/>
                <a:ea typeface="Verdana" panose="020B0604030504040204" pitchFamily="34" charset="0"/>
              </a:rPr>
              <a:t>, Nr. 4.3.</a:t>
            </a:r>
            <a:endParaRPr lang="lv-LV" sz="1600"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8105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CC53A08-C257-4948-8909-AEB5759FA5D2}"/>
              </a:ext>
            </a:extLst>
          </p:cNvPr>
          <p:cNvGraphicFramePr>
            <a:graphicFrameLocks noGrp="1"/>
          </p:cNvGraphicFramePr>
          <p:nvPr>
            <p:ph sz="half" idx="2"/>
            <p:extLst>
              <p:ext uri="{D42A27DB-BD31-4B8C-83A1-F6EECF244321}">
                <p14:modId xmlns:p14="http://schemas.microsoft.com/office/powerpoint/2010/main" val="4206840515"/>
              </p:ext>
            </p:extLst>
          </p:nvPr>
        </p:nvGraphicFramePr>
        <p:xfrm>
          <a:off x="763010" y="2047388"/>
          <a:ext cx="4017712" cy="3493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Slide Number Placeholder 6">
            <a:extLst>
              <a:ext uri="{FF2B5EF4-FFF2-40B4-BE49-F238E27FC236}">
                <a16:creationId xmlns:a16="http://schemas.microsoft.com/office/drawing/2014/main" id="{BDA30A4F-41E9-4196-B093-F3272122005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D593FA-F885-4B96-88A3-E0D6E5942471}" type="slidenum">
              <a:rPr lang="en-US" altLang="lv-LV" smtClean="0"/>
              <a:pPr/>
              <a:t>27</a:t>
            </a:fld>
            <a:endParaRPr lang="en-US" altLang="lv-LV"/>
          </a:p>
        </p:txBody>
      </p:sp>
      <p:grpSp>
        <p:nvGrpSpPr>
          <p:cNvPr id="24580" name="Group 5">
            <a:extLst>
              <a:ext uri="{FF2B5EF4-FFF2-40B4-BE49-F238E27FC236}">
                <a16:creationId xmlns:a16="http://schemas.microsoft.com/office/drawing/2014/main" id="{9AAB67C9-1E8C-4C12-806B-D3FCFF8A9B1E}"/>
              </a:ext>
            </a:extLst>
          </p:cNvPr>
          <p:cNvGrpSpPr>
            <a:grpSpLocks/>
          </p:cNvGrpSpPr>
          <p:nvPr/>
        </p:nvGrpSpPr>
        <p:grpSpPr bwMode="auto">
          <a:xfrm>
            <a:off x="4810702" y="1204334"/>
            <a:ext cx="6618288" cy="5187224"/>
            <a:chOff x="5070764" y="1553845"/>
            <a:chExt cx="6618473" cy="4858794"/>
          </a:xfrm>
        </p:grpSpPr>
        <p:sp>
          <p:nvSpPr>
            <p:cNvPr id="4" name="Rectangle: Rounded Corners 3">
              <a:extLst>
                <a:ext uri="{FF2B5EF4-FFF2-40B4-BE49-F238E27FC236}">
                  <a16:creationId xmlns:a16="http://schemas.microsoft.com/office/drawing/2014/main" id="{15878CEE-22F3-48F7-B04D-FFDA6C0ECF6C}"/>
                </a:ext>
              </a:extLst>
            </p:cNvPr>
            <p:cNvSpPr/>
            <p:nvPr/>
          </p:nvSpPr>
          <p:spPr>
            <a:xfrm>
              <a:off x="5070764" y="1553845"/>
              <a:ext cx="6512107" cy="1136873"/>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400" dirty="0">
                  <a:solidFill>
                    <a:srgbClr val="414142"/>
                  </a:solidFill>
                  <a:latin typeface="Verdana" panose="020B0604030504040204" pitchFamily="34" charset="0"/>
                  <a:cs typeface="Arial" panose="020B0604020202020204" pitchFamily="34" charset="0"/>
                </a:rPr>
                <a:t>Atbilstošos projektus, ievērojot katram reģionam pieejamo TPF finansējuma apjomu, sarindo </a:t>
              </a:r>
              <a:r>
                <a:rPr lang="lv-LV" altLang="lv-LV" sz="1400" b="1" dirty="0">
                  <a:solidFill>
                    <a:srgbClr val="414142"/>
                  </a:solidFill>
                  <a:latin typeface="Verdana" panose="020B0604030504040204" pitchFamily="34" charset="0"/>
                  <a:cs typeface="Arial" panose="020B0604020202020204" pitchFamily="34" charset="0"/>
                </a:rPr>
                <a:t>prioritārā secībā reģiona teritorijas ietvaros</a:t>
              </a:r>
              <a:r>
                <a:rPr lang="lv-LV" altLang="lv-LV" sz="1400" dirty="0">
                  <a:solidFill>
                    <a:srgbClr val="414142"/>
                  </a:solidFill>
                  <a:latin typeface="Verdana" panose="020B0604030504040204" pitchFamily="34" charset="0"/>
                  <a:cs typeface="Arial" panose="020B0604020202020204" pitchFamily="34" charset="0"/>
                </a:rPr>
                <a:t> priekšroku dodot projektam ar </a:t>
              </a:r>
              <a:r>
                <a:rPr lang="lv-LV" altLang="lv-LV" sz="1400" b="1" dirty="0">
                  <a:solidFill>
                    <a:srgbClr val="414142"/>
                  </a:solidFill>
                  <a:latin typeface="Verdana" panose="020B0604030504040204" pitchFamily="34" charset="0"/>
                  <a:cs typeface="Arial" panose="020B0604020202020204" pitchFamily="34" charset="0"/>
                </a:rPr>
                <a:t>kopējā koeficienta lielāko summu</a:t>
              </a:r>
            </a:p>
          </p:txBody>
        </p:sp>
        <p:sp>
          <p:nvSpPr>
            <p:cNvPr id="9" name="Rectangle: Rounded Corners 8">
              <a:extLst>
                <a:ext uri="{FF2B5EF4-FFF2-40B4-BE49-F238E27FC236}">
                  <a16:creationId xmlns:a16="http://schemas.microsoft.com/office/drawing/2014/main" id="{F55ACB94-ED41-4F7B-9C84-9E911427BF4D}"/>
                </a:ext>
              </a:extLst>
            </p:cNvPr>
            <p:cNvSpPr/>
            <p:nvPr/>
          </p:nvSpPr>
          <p:spPr>
            <a:xfrm>
              <a:off x="5070764" y="2963822"/>
              <a:ext cx="6618473" cy="154652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400" dirty="0">
                  <a:solidFill>
                    <a:srgbClr val="414142"/>
                  </a:solidFill>
                  <a:latin typeface="Verdana" panose="020B0604030504040204" pitchFamily="34" charset="0"/>
                  <a:cs typeface="Arial" panose="020B0604020202020204" pitchFamily="34" charset="0"/>
                </a:rPr>
                <a:t>ja vairākiem projektu iesniegumiem viena reģiona teritorijā kopējie </a:t>
              </a:r>
              <a:r>
                <a:rPr lang="lv-LV" altLang="lv-LV" sz="1400" dirty="0">
                  <a:solidFill>
                    <a:srgbClr val="414142"/>
                  </a:solidFill>
                  <a:latin typeface="Verdana" panose="020B0604030504040204" pitchFamily="34" charset="0"/>
                  <a:ea typeface="Verdana" panose="020B0604030504040204" pitchFamily="34" charset="0"/>
                  <a:cs typeface="Arial" panose="020B0604020202020204" pitchFamily="34" charset="0"/>
                </a:rPr>
                <a:t>kopvērtējuma koeficienti ir </a:t>
              </a:r>
              <a:r>
                <a:rPr lang="lv-LV" altLang="lv-LV" sz="1400" dirty="0">
                  <a:solidFill>
                    <a:schemeClr val="tx2">
                      <a:lumMod val="50000"/>
                    </a:schemeClr>
                  </a:solidFill>
                  <a:latin typeface="Verdana" panose="020B0604030504040204" pitchFamily="34" charset="0"/>
                  <a:ea typeface="Verdana" panose="020B0604030504040204" pitchFamily="34" charset="0"/>
                  <a:cs typeface="Arial" panose="020B0604020202020204" pitchFamily="34" charset="0"/>
                </a:rPr>
                <a:t>vienādi, priekšroku dod tam projekta iesniegumam, </a:t>
              </a:r>
              <a:r>
                <a:rPr lang="lv-LV" sz="1400" dirty="0">
                  <a:solidFill>
                    <a:schemeClr val="tx2">
                      <a:lumMod val="50000"/>
                    </a:schemeClr>
                  </a:solidFill>
                  <a:effectLst/>
                  <a:latin typeface="Verdana" panose="020B0604030504040204" pitchFamily="34" charset="0"/>
                  <a:ea typeface="Verdana" panose="020B0604030504040204" pitchFamily="34" charset="0"/>
                </a:rPr>
                <a:t>kuram plānotais Taisnīgas pārkārtošanās fonda finansējums pret vienu plānoto iegādājamo bezemisiju transportlīdzekli ir mazāks</a:t>
              </a:r>
              <a:endParaRPr lang="lv-LV" altLang="lv-LV" sz="1400" dirty="0">
                <a:solidFill>
                  <a:schemeClr val="tx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175D2081-4FD0-4CD3-865A-C0A7989DCB44}"/>
                </a:ext>
              </a:extLst>
            </p:cNvPr>
            <p:cNvSpPr/>
            <p:nvPr/>
          </p:nvSpPr>
          <p:spPr>
            <a:xfrm>
              <a:off x="5070764" y="4832282"/>
              <a:ext cx="6618473" cy="1580357"/>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lv-LV" altLang="lv-LV" sz="1300" dirty="0">
                  <a:solidFill>
                    <a:srgbClr val="414142"/>
                  </a:solidFill>
                  <a:latin typeface="Verdana" panose="020B0604030504040204" pitchFamily="34" charset="0"/>
                  <a:cs typeface="Arial" panose="020B0604020202020204" pitchFamily="34" charset="0"/>
                </a:rPr>
                <a:t>ja vairākiem projektu iesniegumiem viena reģiona teritorijā kopējie kopvērtējuma koeficienti ir vienādi un šiem projektu iesniegumiem ir vienāds Taisnīgas pārkātošanās fonda finansējums pret iegādāto bezemisiju transportlīdzekļu skaitu, –</a:t>
              </a:r>
              <a:r>
                <a:rPr lang="en-US" altLang="lv-LV" sz="1300" dirty="0">
                  <a:solidFill>
                    <a:srgbClr val="414142"/>
                  </a:solidFill>
                  <a:latin typeface="Verdana" panose="020B0604030504040204" pitchFamily="34" charset="0"/>
                  <a:cs typeface="Arial" panose="020B0604020202020204" pitchFamily="34" charset="0"/>
                </a:rPr>
                <a:t> </a:t>
              </a:r>
              <a:r>
                <a:rPr lang="lv-LV" altLang="lv-LV" sz="1300" dirty="0">
                  <a:solidFill>
                    <a:srgbClr val="414142"/>
                  </a:solidFill>
                  <a:latin typeface="Verdana" panose="020B0604030504040204" pitchFamily="34" charset="0"/>
                  <a:cs typeface="Arial" panose="020B0604020202020204" pitchFamily="34" charset="0"/>
                </a:rPr>
                <a:t>priekšroku dod tam projekta iesniegumam, </a:t>
              </a:r>
              <a:r>
                <a:rPr lang="en-US" altLang="lv-LV" sz="1300" dirty="0" err="1">
                  <a:solidFill>
                    <a:srgbClr val="414142"/>
                  </a:solidFill>
                  <a:latin typeface="Verdana" panose="020B0604030504040204" pitchFamily="34" charset="0"/>
                  <a:cs typeface="Arial" panose="020B0604020202020204" pitchFamily="34" charset="0"/>
                </a:rPr>
                <a:t>kurā</a:t>
              </a:r>
              <a:r>
                <a:rPr lang="en-US" altLang="lv-LV" sz="1300" dirty="0">
                  <a:solidFill>
                    <a:srgbClr val="414142"/>
                  </a:solidFill>
                  <a:latin typeface="Verdana" panose="020B0604030504040204" pitchFamily="34" charset="0"/>
                  <a:cs typeface="Arial" panose="020B0604020202020204" pitchFamily="34" charset="0"/>
                </a:rPr>
                <a:t> </a:t>
              </a:r>
              <a:r>
                <a:rPr lang="lv-LV" altLang="lv-LV" sz="1300" dirty="0">
                  <a:solidFill>
                    <a:srgbClr val="414142"/>
                  </a:solidFill>
                  <a:latin typeface="Verdana" panose="020B0604030504040204" pitchFamily="34" charset="0"/>
                  <a:cs typeface="Arial" panose="020B0604020202020204" pitchFamily="34" charset="0"/>
                </a:rPr>
                <a:t>plānots lielāks pārvadāto pasažieru skaits gadā (absolūtā izteiksmē) saskaņā ar kvalitātes kritērijā Nr.4.3.</a:t>
              </a:r>
              <a:r>
                <a:rPr lang="en-US" altLang="lv-LV" sz="1300" dirty="0">
                  <a:solidFill>
                    <a:srgbClr val="414142"/>
                  </a:solidFill>
                  <a:latin typeface="Verdana" panose="020B0604030504040204" pitchFamily="34" charset="0"/>
                  <a:cs typeface="Arial" panose="020B0604020202020204" pitchFamily="34" charset="0"/>
                </a:rPr>
                <a:t> </a:t>
              </a:r>
              <a:r>
                <a:rPr lang="lv-LV" altLang="lv-LV" sz="1300" dirty="0">
                  <a:solidFill>
                    <a:srgbClr val="414142"/>
                  </a:solidFill>
                  <a:latin typeface="Verdana" panose="020B0604030504040204" pitchFamily="34" charset="0"/>
                  <a:cs typeface="Arial" panose="020B0604020202020204" pitchFamily="34" charset="0"/>
                </a:rPr>
                <a:t>norādīto formulu</a:t>
              </a:r>
            </a:p>
          </p:txBody>
        </p:sp>
        <p:sp>
          <p:nvSpPr>
            <p:cNvPr id="5" name="Arrow: Down 4">
              <a:extLst>
                <a:ext uri="{FF2B5EF4-FFF2-40B4-BE49-F238E27FC236}">
                  <a16:creationId xmlns:a16="http://schemas.microsoft.com/office/drawing/2014/main" id="{608F74C4-5490-4F62-A333-92E66FC8678E}"/>
                </a:ext>
              </a:extLst>
            </p:cNvPr>
            <p:cNvSpPr/>
            <p:nvPr/>
          </p:nvSpPr>
          <p:spPr>
            <a:xfrm>
              <a:off x="8083923" y="2690718"/>
              <a:ext cx="484202" cy="25722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2" name="Arrow: Down 11">
              <a:extLst>
                <a:ext uri="{FF2B5EF4-FFF2-40B4-BE49-F238E27FC236}">
                  <a16:creationId xmlns:a16="http://schemas.microsoft.com/office/drawing/2014/main" id="{DA6E1F34-88D3-4327-BACE-EAA4638298B2}"/>
                </a:ext>
              </a:extLst>
            </p:cNvPr>
            <p:cNvSpPr/>
            <p:nvPr/>
          </p:nvSpPr>
          <p:spPr>
            <a:xfrm>
              <a:off x="8083923" y="4542703"/>
              <a:ext cx="484202" cy="25722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grpSp>
      <p:sp>
        <p:nvSpPr>
          <p:cNvPr id="24581" name="Title 1">
            <a:extLst>
              <a:ext uri="{FF2B5EF4-FFF2-40B4-BE49-F238E27FC236}">
                <a16:creationId xmlns:a16="http://schemas.microsoft.com/office/drawing/2014/main" id="{05CF987E-C0C5-4EAD-8912-99CAAF956B0E}"/>
              </a:ext>
            </a:extLst>
          </p:cNvPr>
          <p:cNvSpPr>
            <a:spLocks noGrp="1"/>
          </p:cNvSpPr>
          <p:nvPr>
            <p:ph type="title"/>
          </p:nvPr>
        </p:nvSpPr>
        <p:spPr>
          <a:xfrm>
            <a:off x="2290763" y="304800"/>
            <a:ext cx="9291637" cy="1066800"/>
          </a:xfrm>
        </p:spPr>
        <p:txBody>
          <a:bodyPr/>
          <a:lstStyle/>
          <a:p>
            <a:r>
              <a:rPr lang="lv-LV" altLang="lv-LV" dirty="0">
                <a:solidFill>
                  <a:srgbClr val="002060"/>
                </a:solidFill>
              </a:rPr>
              <a:t>Vērtēšanas kārtība</a:t>
            </a:r>
            <a:r>
              <a:rPr lang="en-US" altLang="lv-LV" dirty="0">
                <a:solidFill>
                  <a:srgbClr val="002060"/>
                </a:solidFill>
              </a:rPr>
              <a:t> (3)</a:t>
            </a:r>
            <a:endParaRPr lang="lv-LV" altLang="lv-LV" dirty="0"/>
          </a:p>
        </p:txBody>
      </p:sp>
      <p:grpSp>
        <p:nvGrpSpPr>
          <p:cNvPr id="2" name="Grupa 1">
            <a:extLst>
              <a:ext uri="{FF2B5EF4-FFF2-40B4-BE49-F238E27FC236}">
                <a16:creationId xmlns:a16="http://schemas.microsoft.com/office/drawing/2014/main" id="{BEA26B65-7B0C-0C80-2E89-178EE7AD77D2}"/>
              </a:ext>
            </a:extLst>
          </p:cNvPr>
          <p:cNvGrpSpPr/>
          <p:nvPr/>
        </p:nvGrpSpPr>
        <p:grpSpPr>
          <a:xfrm>
            <a:off x="542443" y="3207040"/>
            <a:ext cx="1201367" cy="1265157"/>
            <a:chOff x="358969" y="1047971"/>
            <a:chExt cx="1251269" cy="1397519"/>
          </a:xfrm>
        </p:grpSpPr>
        <p:sp>
          <p:nvSpPr>
            <p:cNvPr id="3" name="Taisnstūris: ar noapaļotiem stūriem 2">
              <a:extLst>
                <a:ext uri="{FF2B5EF4-FFF2-40B4-BE49-F238E27FC236}">
                  <a16:creationId xmlns:a16="http://schemas.microsoft.com/office/drawing/2014/main" id="{309FAD35-5141-A66F-A310-8403C2C7AAFE}"/>
                </a:ext>
              </a:extLst>
            </p:cNvPr>
            <p:cNvSpPr/>
            <p:nvPr/>
          </p:nvSpPr>
          <p:spPr>
            <a:xfrm>
              <a:off x="381947" y="1047971"/>
              <a:ext cx="1205313" cy="139751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lv-LV"/>
            </a:p>
          </p:txBody>
        </p:sp>
        <p:sp>
          <p:nvSpPr>
            <p:cNvPr id="6" name="Taisnstūris: ar noapaļotiem stūriem 4">
              <a:extLst>
                <a:ext uri="{FF2B5EF4-FFF2-40B4-BE49-F238E27FC236}">
                  <a16:creationId xmlns:a16="http://schemas.microsoft.com/office/drawing/2014/main" id="{8CDD00F2-4410-F2A4-9EDB-B02076C81708}"/>
                </a:ext>
              </a:extLst>
            </p:cNvPr>
            <p:cNvSpPr txBox="1"/>
            <p:nvPr/>
          </p:nvSpPr>
          <p:spPr>
            <a:xfrm>
              <a:off x="358969" y="1056735"/>
              <a:ext cx="1251269" cy="1279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noProof="0" dirty="0" err="1">
                  <a:latin typeface="Verdana" panose="020B0604030504040204" pitchFamily="34" charset="0"/>
                  <a:ea typeface="Verdana" panose="020B0604030504040204" pitchFamily="34" charset="0"/>
                </a:rPr>
                <a:t>Izslēšanas</a:t>
              </a:r>
              <a:r>
                <a:rPr lang="en-US" sz="1400" b="0" i="0" kern="1200" noProof="0" dirty="0">
                  <a:latin typeface="Verdana" panose="020B0604030504040204" pitchFamily="34" charset="0"/>
                  <a:ea typeface="Verdana" panose="020B0604030504040204" pitchFamily="34" charset="0"/>
                </a:rPr>
                <a:t> </a:t>
              </a:r>
              <a:r>
                <a:rPr lang="en-US" sz="1400" b="0" i="0" kern="1200" noProof="0" dirty="0" err="1">
                  <a:latin typeface="Verdana" panose="020B0604030504040204" pitchFamily="34" charset="0"/>
                  <a:ea typeface="Verdana" panose="020B0604030504040204" pitchFamily="34" charset="0"/>
                </a:rPr>
                <a:t>kritēriji</a:t>
              </a:r>
              <a:r>
                <a:rPr lang="en-US" sz="1400" b="0" i="0" kern="1200" noProof="0" dirty="0">
                  <a:latin typeface="Verdana" panose="020B0604030504040204" pitchFamily="34" charset="0"/>
                  <a:ea typeface="Verdana" panose="020B0604030504040204" pitchFamily="34" charset="0"/>
                </a:rPr>
                <a:t> </a:t>
              </a:r>
              <a:r>
                <a:rPr lang="en-US" sz="800" b="0" i="1" kern="1200" noProof="0" dirty="0">
                  <a:latin typeface="Verdana" panose="020B0604030504040204" pitchFamily="34" charset="0"/>
                  <a:ea typeface="Verdana" panose="020B0604030504040204" pitchFamily="34" charset="0"/>
                </a:rPr>
                <a:t>(</a:t>
              </a:r>
              <a:r>
                <a:rPr lang="en-US" sz="800" b="0" i="1" kern="1200" noProof="0" dirty="0" err="1">
                  <a:latin typeface="Verdana" panose="020B0604030504040204" pitchFamily="34" charset="0"/>
                  <a:ea typeface="Verdana" panose="020B0604030504040204" pitchFamily="34" charset="0"/>
                </a:rPr>
                <a:t>kapitālsabiedrībām</a:t>
              </a:r>
              <a:r>
                <a:rPr lang="en-US" sz="800" b="0" i="1" kern="1200" noProof="0" dirty="0">
                  <a:latin typeface="Verdana" panose="020B0604030504040204" pitchFamily="34" charset="0"/>
                  <a:ea typeface="Verdana" panose="020B0604030504040204" pitchFamily="34" charset="0"/>
                </a:rPr>
                <a:t>)</a:t>
              </a:r>
              <a:endParaRPr lang="lv-LV" sz="800" i="1" kern="1200" noProof="0" dirty="0">
                <a:latin typeface="Verdana" panose="020B0604030504040204" pitchFamily="34" charset="0"/>
                <a:ea typeface="Verdana" panose="020B060403050404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2542-F447-A400-4A6A-7D96B46A09C8}"/>
              </a:ext>
            </a:extLst>
          </p:cNvPr>
          <p:cNvSpPr>
            <a:spLocks noGrp="1"/>
          </p:cNvSpPr>
          <p:nvPr>
            <p:ph type="title"/>
          </p:nvPr>
        </p:nvSpPr>
        <p:spPr/>
        <p:txBody>
          <a:bodyPr/>
          <a:lstStyle/>
          <a:p>
            <a:r>
              <a:rPr lang="lv-LV" b="1" i="0" u="none" strike="noStrike" dirty="0">
                <a:solidFill>
                  <a:srgbClr val="002060"/>
                </a:solidFill>
                <a:effectLst/>
              </a:rPr>
              <a:t>Vērtēšanas kārtība</a:t>
            </a:r>
            <a:r>
              <a:rPr lang="en-US" b="1" i="0" u="none" strike="noStrike" dirty="0">
                <a:solidFill>
                  <a:srgbClr val="002060"/>
                </a:solidFill>
                <a:effectLst/>
              </a:rPr>
              <a:t> </a:t>
            </a:r>
            <a:r>
              <a:rPr lang="lv-LV" b="1" i="0" u="none" strike="noStrike" dirty="0">
                <a:solidFill>
                  <a:srgbClr val="002060"/>
                </a:solidFill>
                <a:effectLst/>
              </a:rPr>
              <a:t>(</a:t>
            </a:r>
            <a:r>
              <a:rPr lang="en-US" b="1" i="0" u="none" strike="noStrike" dirty="0">
                <a:solidFill>
                  <a:srgbClr val="002060"/>
                </a:solidFill>
                <a:effectLst/>
              </a:rPr>
              <a:t>4</a:t>
            </a:r>
            <a:r>
              <a:rPr lang="lv-LV" b="1" i="0" u="none" strike="noStrike" dirty="0">
                <a:solidFill>
                  <a:srgbClr val="002060"/>
                </a:solidFill>
                <a:effectLst/>
              </a:rPr>
              <a:t>)</a:t>
            </a:r>
            <a:r>
              <a:rPr lang="lv-LV" b="0" i="0" dirty="0">
                <a:solidFill>
                  <a:srgbClr val="002060"/>
                </a:solidFill>
                <a:effectLst/>
              </a:rPr>
              <a:t>​</a:t>
            </a:r>
            <a:endParaRPr lang="lv-LV" dirty="0"/>
          </a:p>
        </p:txBody>
      </p:sp>
      <p:sp>
        <p:nvSpPr>
          <p:cNvPr id="6" name="Slide Number Placeholder 5">
            <a:extLst>
              <a:ext uri="{FF2B5EF4-FFF2-40B4-BE49-F238E27FC236}">
                <a16:creationId xmlns:a16="http://schemas.microsoft.com/office/drawing/2014/main" id="{D98A9781-AB88-EC4F-F08A-6B10BE4D21B8}"/>
              </a:ext>
            </a:extLst>
          </p:cNvPr>
          <p:cNvSpPr>
            <a:spLocks noGrp="1"/>
          </p:cNvSpPr>
          <p:nvPr>
            <p:ph type="sldNum" sz="quarter" idx="13"/>
          </p:nvPr>
        </p:nvSpPr>
        <p:spPr/>
        <p:txBody>
          <a:bodyPr/>
          <a:lstStyle/>
          <a:p>
            <a:pPr>
              <a:defRPr/>
            </a:pPr>
            <a:fld id="{9F6105F7-AC56-47D1-A571-69EA814D9A81}" type="slidenum">
              <a:rPr lang="en-US" altLang="lv-LV" smtClean="0"/>
              <a:pPr>
                <a:defRPr/>
              </a:pPr>
              <a:t>28</a:t>
            </a:fld>
            <a:endParaRPr lang="en-US" altLang="lv-LV"/>
          </a:p>
        </p:txBody>
      </p:sp>
      <p:sp>
        <p:nvSpPr>
          <p:cNvPr id="7" name="Content Placeholder 2">
            <a:extLst>
              <a:ext uri="{FF2B5EF4-FFF2-40B4-BE49-F238E27FC236}">
                <a16:creationId xmlns:a16="http://schemas.microsoft.com/office/drawing/2014/main" id="{C5346A86-0E04-7DA4-F051-B544ABC529F7}"/>
              </a:ext>
            </a:extLst>
          </p:cNvPr>
          <p:cNvSpPr>
            <a:spLocks noGrp="1"/>
          </p:cNvSpPr>
          <p:nvPr>
            <p:ph idx="1"/>
          </p:nvPr>
        </p:nvSpPr>
        <p:spPr bwMode="auto">
          <a:xfrm>
            <a:off x="3153565" y="1040152"/>
            <a:ext cx="8390179" cy="117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85000" lnSpcReduction="2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90000"/>
              </a:lnSpc>
              <a:spcBef>
                <a:spcPts val="400"/>
              </a:spcBef>
              <a:spcAft>
                <a:spcPts val="400"/>
              </a:spcAft>
            </a:pPr>
            <a:r>
              <a:rPr lang="lv-LV" altLang="lv-LV" sz="1600" b="1" dirty="0">
                <a:solidFill>
                  <a:schemeClr val="tx1"/>
                </a:solidFill>
              </a:rPr>
              <a:t>Lēmumu par projekta iesnieguma </a:t>
            </a:r>
            <a:r>
              <a:rPr lang="lv-LV" altLang="lv-LV" sz="1600" b="1" dirty="0">
                <a:solidFill>
                  <a:srgbClr val="FF0000"/>
                </a:solidFill>
              </a:rPr>
              <a:t>apstiprināšanu</a:t>
            </a:r>
            <a:r>
              <a:rPr lang="lv-LV" altLang="lv-LV" sz="1600" b="1" dirty="0"/>
              <a:t> </a:t>
            </a:r>
            <a:r>
              <a:rPr lang="lv-LV" altLang="lv-LV" sz="1600" b="1" dirty="0">
                <a:solidFill>
                  <a:schemeClr val="tx1"/>
                </a:solidFill>
              </a:rPr>
              <a:t>pieņem, ja:</a:t>
            </a:r>
            <a:endParaRPr lang="lv-LV" altLang="lv-LV" sz="1600" dirty="0">
              <a:solidFill>
                <a:srgbClr val="414142"/>
              </a:solidFill>
            </a:endParaRPr>
          </a:p>
          <a:p>
            <a:pPr algn="just">
              <a:buFont typeface="Wingdings" panose="05000000000000000000" pitchFamily="2" charset="2"/>
              <a:buChar char="Ø"/>
            </a:pPr>
            <a:r>
              <a:rPr lang="lv-LV" altLang="lv-LV" sz="1600" dirty="0">
                <a:solidFill>
                  <a:schemeClr val="tx1"/>
                </a:solidFill>
              </a:rPr>
              <a:t>uz projekta iesniedzēju</a:t>
            </a:r>
            <a:r>
              <a:rPr lang="en-US" altLang="lv-LV" sz="1600" dirty="0">
                <a:solidFill>
                  <a:schemeClr val="tx1"/>
                </a:solidFill>
              </a:rPr>
              <a:t> (</a:t>
            </a:r>
            <a:r>
              <a:rPr lang="en-US" altLang="lv-LV" sz="1600" dirty="0" err="1">
                <a:solidFill>
                  <a:schemeClr val="tx1"/>
                </a:solidFill>
              </a:rPr>
              <a:t>pašvaldības</a:t>
            </a:r>
            <a:r>
              <a:rPr lang="en-US" altLang="lv-LV" sz="1600" dirty="0">
                <a:solidFill>
                  <a:schemeClr val="tx1"/>
                </a:solidFill>
              </a:rPr>
              <a:t> </a:t>
            </a:r>
            <a:r>
              <a:rPr lang="en-US" altLang="lv-LV" sz="1600" dirty="0" err="1">
                <a:solidFill>
                  <a:schemeClr val="tx1"/>
                </a:solidFill>
              </a:rPr>
              <a:t>kapitālsabiedrību</a:t>
            </a:r>
            <a:r>
              <a:rPr lang="en-US" altLang="lv-LV" sz="1600" dirty="0">
                <a:solidFill>
                  <a:schemeClr val="tx1"/>
                </a:solidFill>
              </a:rPr>
              <a:t>)</a:t>
            </a:r>
            <a:r>
              <a:rPr lang="lv-LV" altLang="lv-LV" sz="1600" dirty="0">
                <a:solidFill>
                  <a:schemeClr val="tx1"/>
                </a:solidFill>
              </a:rPr>
              <a:t> nav attiecināms neviens no </a:t>
            </a:r>
            <a:r>
              <a:rPr lang="en-US" altLang="lv-LV" sz="1600" dirty="0" err="1">
                <a:solidFill>
                  <a:schemeClr val="tx1"/>
                </a:solidFill>
              </a:rPr>
              <a:t>Vadības</a:t>
            </a:r>
            <a:r>
              <a:rPr lang="en-US" altLang="lv-LV" sz="1600" dirty="0">
                <a:solidFill>
                  <a:schemeClr val="tx1"/>
                </a:solidFill>
              </a:rPr>
              <a:t> l</a:t>
            </a:r>
            <a:r>
              <a:rPr lang="lv-LV" altLang="lv-LV" sz="1600" dirty="0" err="1">
                <a:solidFill>
                  <a:schemeClr val="tx1"/>
                </a:solidFill>
              </a:rPr>
              <a:t>ikuma</a:t>
            </a:r>
            <a:r>
              <a:rPr lang="lv-LV" altLang="lv-LV" sz="1600" dirty="0">
                <a:solidFill>
                  <a:schemeClr val="tx1"/>
                </a:solidFill>
              </a:rPr>
              <a:t> 22. pantā minētajiem izslēgšanas noteikumiem</a:t>
            </a:r>
            <a:r>
              <a:rPr lang="en-US" altLang="lv-LV" sz="1600" dirty="0">
                <a:solidFill>
                  <a:schemeClr val="tx1"/>
                </a:solidFill>
              </a:rPr>
              <a:t>;</a:t>
            </a:r>
          </a:p>
          <a:p>
            <a:pPr algn="just">
              <a:buFont typeface="Wingdings" panose="05000000000000000000" pitchFamily="2" charset="2"/>
              <a:buChar char="Ø"/>
            </a:pPr>
            <a:r>
              <a:rPr lang="lv-LV" altLang="lv-LV" sz="1600" dirty="0">
                <a:solidFill>
                  <a:schemeClr val="tx1"/>
                </a:solidFill>
              </a:rPr>
              <a:t>projekta iesniegums </a:t>
            </a:r>
            <a:r>
              <a:rPr lang="lv-LV" altLang="lv-LV" sz="1600" dirty="0">
                <a:solidFill>
                  <a:schemeClr val="tx2"/>
                </a:solidFill>
              </a:rPr>
              <a:t>atbilst projektu iesniegumu vērtēšanas kritērijiem</a:t>
            </a:r>
            <a:r>
              <a:rPr lang="en-US" altLang="lv-LV" sz="1600" dirty="0">
                <a:solidFill>
                  <a:schemeClr val="tx2"/>
                </a:solidFill>
              </a:rPr>
              <a:t>;</a:t>
            </a:r>
            <a:endParaRPr lang="lv-LV" altLang="lv-LV" sz="1600" dirty="0">
              <a:solidFill>
                <a:schemeClr val="tx2"/>
              </a:solidFill>
            </a:endParaRPr>
          </a:p>
          <a:p>
            <a:pPr algn="just">
              <a:buFont typeface="Wingdings" panose="05000000000000000000" pitchFamily="2" charset="2"/>
              <a:buChar char="Ø"/>
            </a:pPr>
            <a:r>
              <a:rPr lang="lv-LV" altLang="lv-LV" sz="1600" dirty="0">
                <a:solidFill>
                  <a:schemeClr val="tx1"/>
                </a:solidFill>
              </a:rPr>
              <a:t>pasākuma ietvaros </a:t>
            </a:r>
            <a:r>
              <a:rPr lang="lv-LV" altLang="lv-LV" sz="1600" dirty="0">
                <a:solidFill>
                  <a:schemeClr val="tx2"/>
                </a:solidFill>
              </a:rPr>
              <a:t>ir pieejams finansējums projekta īstenošanai</a:t>
            </a:r>
            <a:r>
              <a:rPr lang="en-US" altLang="lv-LV" sz="1600" dirty="0">
                <a:solidFill>
                  <a:schemeClr val="tx2"/>
                </a:solidFill>
              </a:rPr>
              <a:t>.</a:t>
            </a:r>
            <a:endParaRPr lang="lv-LV" altLang="lv-LV" sz="1600" dirty="0">
              <a:solidFill>
                <a:schemeClr val="tx2"/>
              </a:solidFill>
            </a:endParaRPr>
          </a:p>
        </p:txBody>
      </p:sp>
      <p:pic>
        <p:nvPicPr>
          <p:cNvPr id="39938" name="Picture 2">
            <a:extLst>
              <a:ext uri="{FF2B5EF4-FFF2-40B4-BE49-F238E27FC236}">
                <a16:creationId xmlns:a16="http://schemas.microsoft.com/office/drawing/2014/main" id="{D20DC4AC-93BC-18AE-9129-9653F8D08B3D}"/>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1789" y="1193900"/>
            <a:ext cx="742950" cy="6477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B0B4877-4DD9-797B-F4B7-1D9EEA7B25B9}"/>
              </a:ext>
            </a:extLst>
          </p:cNvPr>
          <p:cNvSpPr txBox="1">
            <a:spLocks/>
          </p:cNvSpPr>
          <p:nvPr/>
        </p:nvSpPr>
        <p:spPr bwMode="auto">
          <a:xfrm>
            <a:off x="2213947" y="2274849"/>
            <a:ext cx="8825753" cy="21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spcBef>
                <a:spcPct val="0"/>
              </a:spcBef>
              <a:buFontTx/>
              <a:buNone/>
            </a:pPr>
            <a:r>
              <a:rPr lang="lv-LV" altLang="lv-LV" sz="1600" b="1" dirty="0">
                <a:solidFill>
                  <a:schemeClr val="tx1"/>
                </a:solidFill>
              </a:rPr>
              <a:t>Lēmumu par projekta iesnieguma </a:t>
            </a:r>
            <a:r>
              <a:rPr lang="lv-LV" altLang="lv-LV" sz="1600" b="1" dirty="0">
                <a:solidFill>
                  <a:srgbClr val="FF0000"/>
                </a:solidFill>
              </a:rPr>
              <a:t>apstiprināšanu ar nosacījumu </a:t>
            </a:r>
            <a:r>
              <a:rPr lang="lv-LV" altLang="lv-LV" sz="1600" b="1" dirty="0">
                <a:solidFill>
                  <a:schemeClr val="tx1"/>
                </a:solidFill>
              </a:rPr>
              <a:t>pieņem</a:t>
            </a:r>
            <a:r>
              <a:rPr lang="lv-LV" altLang="lv-LV" sz="1600" dirty="0">
                <a:solidFill>
                  <a:schemeClr val="tx1"/>
                </a:solidFill>
              </a:rPr>
              <a:t>, ja projekta iesniedzējam </a:t>
            </a:r>
            <a:r>
              <a:rPr lang="lv-LV" altLang="lv-LV" sz="1600" b="1" dirty="0">
                <a:solidFill>
                  <a:schemeClr val="tx1"/>
                </a:solidFill>
              </a:rPr>
              <a:t>jāveic </a:t>
            </a:r>
            <a:r>
              <a:rPr lang="en-US" altLang="lv-LV" sz="1600" b="1" dirty="0">
                <a:solidFill>
                  <a:schemeClr val="tx1"/>
                </a:solidFill>
              </a:rPr>
              <a:t>CFLA</a:t>
            </a:r>
            <a:r>
              <a:rPr lang="lv-LV" altLang="lv-LV" sz="1600" b="1" dirty="0">
                <a:solidFill>
                  <a:schemeClr val="tx1"/>
                </a:solidFill>
              </a:rPr>
              <a:t> noteiktās darbības</a:t>
            </a:r>
            <a:r>
              <a:rPr lang="lv-LV" altLang="lv-LV" sz="1600" dirty="0">
                <a:solidFill>
                  <a:schemeClr val="tx1"/>
                </a:solidFill>
              </a:rPr>
              <a:t>, lai projekta iesniegums pilnībā atbilstu projektu iesniegumu vērtēšanas kritērijiem un projektu varētu atbilstoši īstenot</a:t>
            </a:r>
            <a:endParaRPr lang="lv-LV" altLang="lv-LV" sz="1600" b="1" dirty="0">
              <a:solidFill>
                <a:schemeClr val="tx1"/>
              </a:solidFill>
              <a:cs typeface="Arial" panose="020B0604020202020204" pitchFamily="34" charset="0"/>
            </a:endParaRPr>
          </a:p>
          <a:p>
            <a:pPr algn="just">
              <a:spcBef>
                <a:spcPts val="600"/>
              </a:spcBef>
              <a:spcAft>
                <a:spcPts val="600"/>
              </a:spcAft>
              <a:buFontTx/>
              <a:buNone/>
            </a:pPr>
            <a:r>
              <a:rPr lang="lv-LV" altLang="lv-LV" sz="1600" b="1" dirty="0">
                <a:solidFill>
                  <a:srgbClr val="1F497D"/>
                </a:solidFill>
                <a:cs typeface="Arial" panose="020B0604020202020204" pitchFamily="34" charset="0"/>
              </a:rPr>
              <a:t>!</a:t>
            </a:r>
            <a:r>
              <a:rPr lang="lv-LV" altLang="lv-LV" sz="1600" dirty="0">
                <a:solidFill>
                  <a:srgbClr val="000000"/>
                </a:solidFill>
                <a:cs typeface="Arial" panose="020B0604020202020204" pitchFamily="34" charset="0"/>
              </a:rPr>
              <a:t> Ja projekta iesniedzējs neizpilda lēmumā ietvertos nosacījumus vai neiesniedz precizēto projekta iesniegumu lēmumā norādītajā termiņā, projekta iesniegums tiek </a:t>
            </a:r>
            <a:r>
              <a:rPr lang="lv-LV" altLang="lv-LV" sz="1600" b="1" dirty="0">
                <a:solidFill>
                  <a:srgbClr val="1F497D"/>
                </a:solidFill>
                <a:cs typeface="Arial" panose="020B0604020202020204" pitchFamily="34" charset="0"/>
              </a:rPr>
              <a:t>noraidīt</a:t>
            </a:r>
            <a:r>
              <a:rPr lang="en-US" altLang="lv-LV" sz="1600" b="1" dirty="0">
                <a:solidFill>
                  <a:srgbClr val="1F497D"/>
                </a:solidFill>
                <a:cs typeface="Arial" panose="020B0604020202020204" pitchFamily="34" charset="0"/>
              </a:rPr>
              <a:t>s</a:t>
            </a:r>
            <a:endParaRPr lang="en-US" altLang="lv-LV" sz="1600" b="1" dirty="0">
              <a:solidFill>
                <a:srgbClr val="000000"/>
              </a:solidFill>
              <a:cs typeface="Arial" panose="020B0604020202020204" pitchFamily="34" charset="0"/>
            </a:endParaRPr>
          </a:p>
          <a:p>
            <a:pPr algn="just">
              <a:spcBef>
                <a:spcPts val="600"/>
              </a:spcBef>
              <a:spcAft>
                <a:spcPts val="600"/>
              </a:spcAft>
              <a:buFontTx/>
              <a:buNone/>
            </a:pPr>
            <a:r>
              <a:rPr lang="lv-LV" altLang="lv-LV" sz="1600" b="1" dirty="0">
                <a:solidFill>
                  <a:srgbClr val="1F497D"/>
                </a:solidFill>
                <a:cs typeface="Arial" panose="020B0604020202020204" pitchFamily="34" charset="0"/>
              </a:rPr>
              <a:t>! </a:t>
            </a:r>
            <a:r>
              <a:rPr lang="en-US" altLang="lv-LV" sz="1600" b="1" dirty="0">
                <a:solidFill>
                  <a:schemeClr val="tx1"/>
                </a:solidFill>
                <a:cs typeface="Arial" panose="020B0604020202020204" pitchFamily="34" charset="0"/>
              </a:rPr>
              <a:t>Ja </a:t>
            </a:r>
            <a:r>
              <a:rPr lang="lv-LV" altLang="lv-LV" sz="1600" b="1" dirty="0">
                <a:solidFill>
                  <a:schemeClr val="tx1"/>
                </a:solidFill>
                <a:cs typeface="Arial" panose="020B0604020202020204" pitchFamily="34" charset="0"/>
              </a:rPr>
              <a:t>nosacījumi tiek izpildīti</a:t>
            </a:r>
            <a:r>
              <a:rPr lang="lv-LV" altLang="lv-LV" sz="1600" dirty="0">
                <a:solidFill>
                  <a:schemeClr val="tx1"/>
                </a:solidFill>
                <a:cs typeface="Arial" panose="020B0604020202020204" pitchFamily="34" charset="0"/>
              </a:rPr>
              <a:t>, </a:t>
            </a:r>
            <a:r>
              <a:rPr lang="en-US" altLang="lv-LV" sz="1600" dirty="0">
                <a:solidFill>
                  <a:schemeClr val="tx1"/>
                </a:solidFill>
                <a:cs typeface="Arial" panose="020B0604020202020204" pitchFamily="34" charset="0"/>
              </a:rPr>
              <a:t>CFLA</a:t>
            </a:r>
            <a:r>
              <a:rPr lang="lv-LV" altLang="lv-LV" sz="1600" dirty="0">
                <a:solidFill>
                  <a:schemeClr val="tx1"/>
                </a:solidFill>
                <a:cs typeface="Arial" panose="020B0604020202020204" pitchFamily="34" charset="0"/>
              </a:rPr>
              <a:t> izdod atzinumu par lēmumā noteikto nosacījumu </a:t>
            </a:r>
            <a:r>
              <a:rPr lang="lv-LV" altLang="lv-LV" sz="1600" b="1" dirty="0">
                <a:solidFill>
                  <a:schemeClr val="tx2"/>
                </a:solidFill>
                <a:cs typeface="Arial" panose="020B0604020202020204" pitchFamily="34" charset="0"/>
              </a:rPr>
              <a:t>izpildi</a:t>
            </a:r>
            <a:endParaRPr lang="en-US" altLang="lv-LV" sz="1600" b="1" dirty="0">
              <a:solidFill>
                <a:schemeClr val="tx2"/>
              </a:solidFill>
              <a:cs typeface="Arial" panose="020B0604020202020204" pitchFamily="34" charset="0"/>
            </a:endParaRPr>
          </a:p>
        </p:txBody>
      </p:sp>
      <p:pic>
        <p:nvPicPr>
          <p:cNvPr id="8" name="Picture 2">
            <a:extLst>
              <a:ext uri="{FF2B5EF4-FFF2-40B4-BE49-F238E27FC236}">
                <a16:creationId xmlns:a16="http://schemas.microsoft.com/office/drawing/2014/main" id="{E093E8B7-2FE0-19EC-1DDC-E042CA81F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221" y="2870614"/>
            <a:ext cx="542925" cy="8096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83A6C2F7-E424-FAFC-D76A-B68AB0368EF8}"/>
              </a:ext>
            </a:extLst>
          </p:cNvPr>
          <p:cNvSpPr txBox="1">
            <a:spLocks/>
          </p:cNvSpPr>
          <p:nvPr/>
        </p:nvSpPr>
        <p:spPr bwMode="auto">
          <a:xfrm>
            <a:off x="3153565" y="4677543"/>
            <a:ext cx="8825753" cy="15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lnSpcReduction="1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eaLnBrk="1" hangingPunct="1">
              <a:lnSpc>
                <a:spcPct val="90000"/>
              </a:lnSpc>
              <a:spcBef>
                <a:spcPts val="400"/>
              </a:spcBef>
              <a:spcAft>
                <a:spcPts val="400"/>
              </a:spcAft>
            </a:pPr>
            <a:r>
              <a:rPr lang="lv-LV" altLang="lv-LV" sz="1600" b="1" dirty="0">
                <a:solidFill>
                  <a:schemeClr val="tx1"/>
                </a:solidFill>
              </a:rPr>
              <a:t>Lēmumu par projekta iesnieguma </a:t>
            </a:r>
            <a:r>
              <a:rPr lang="lv-LV" altLang="lv-LV" sz="1600" b="1" dirty="0">
                <a:solidFill>
                  <a:srgbClr val="FF0000"/>
                </a:solidFill>
              </a:rPr>
              <a:t>noraidīšanu</a:t>
            </a:r>
            <a:r>
              <a:rPr lang="lv-LV" altLang="lv-LV" sz="1600" b="1" dirty="0">
                <a:solidFill>
                  <a:srgbClr val="595959"/>
                </a:solidFill>
              </a:rPr>
              <a:t> </a:t>
            </a:r>
            <a:r>
              <a:rPr lang="lv-LV" altLang="lv-LV" sz="1600" b="1" dirty="0">
                <a:solidFill>
                  <a:schemeClr val="tx1"/>
                </a:solidFill>
              </a:rPr>
              <a:t>pieņem, ja iestājas </a:t>
            </a:r>
            <a:r>
              <a:rPr lang="lv-LV" altLang="lv-LV" sz="1600" b="1" dirty="0">
                <a:solidFill>
                  <a:srgbClr val="1F497D"/>
                </a:solidFill>
              </a:rPr>
              <a:t>vismaz viens </a:t>
            </a:r>
            <a:r>
              <a:rPr lang="lv-LV" altLang="lv-LV" sz="1600" b="1" dirty="0">
                <a:solidFill>
                  <a:schemeClr val="tx1"/>
                </a:solidFill>
              </a:rPr>
              <a:t>no nosacījumiem:</a:t>
            </a:r>
          </a:p>
          <a:p>
            <a:pPr algn="just" eaLnBrk="1" hangingPunct="1">
              <a:lnSpc>
                <a:spcPct val="90000"/>
              </a:lnSpc>
              <a:spcBef>
                <a:spcPts val="400"/>
              </a:spcBef>
              <a:spcAft>
                <a:spcPts val="400"/>
              </a:spcAft>
              <a:buFont typeface="Wingdings" panose="05000000000000000000" pitchFamily="2" charset="2"/>
              <a:buChar char="Ø"/>
            </a:pPr>
            <a:r>
              <a:rPr lang="lv-LV" altLang="lv-LV" sz="1600" dirty="0">
                <a:solidFill>
                  <a:schemeClr val="tx1"/>
                </a:solidFill>
              </a:rPr>
              <a:t>uz projekta iesniedzēju</a:t>
            </a:r>
            <a:r>
              <a:rPr lang="en-US" altLang="lv-LV" sz="1600" dirty="0">
                <a:solidFill>
                  <a:schemeClr val="tx1"/>
                </a:solidFill>
              </a:rPr>
              <a:t> (</a:t>
            </a:r>
            <a:r>
              <a:rPr lang="en-US" altLang="lv-LV" sz="1600" dirty="0" err="1">
                <a:solidFill>
                  <a:schemeClr val="tx1"/>
                </a:solidFill>
              </a:rPr>
              <a:t>pašvaldības</a:t>
            </a:r>
            <a:r>
              <a:rPr lang="en-US" altLang="lv-LV" sz="1600" dirty="0">
                <a:solidFill>
                  <a:schemeClr val="tx1"/>
                </a:solidFill>
              </a:rPr>
              <a:t> </a:t>
            </a:r>
            <a:r>
              <a:rPr lang="en-US" altLang="lv-LV" sz="1600" dirty="0" err="1">
                <a:solidFill>
                  <a:schemeClr val="tx1"/>
                </a:solidFill>
              </a:rPr>
              <a:t>kapitālsabiedrību</a:t>
            </a:r>
            <a:r>
              <a:rPr lang="en-US" altLang="lv-LV" sz="1600" dirty="0">
                <a:solidFill>
                  <a:schemeClr val="tx1"/>
                </a:solidFill>
              </a:rPr>
              <a:t>)</a:t>
            </a:r>
            <a:r>
              <a:rPr lang="lv-LV" altLang="lv-LV" sz="1600" dirty="0">
                <a:solidFill>
                  <a:schemeClr val="tx1"/>
                </a:solidFill>
              </a:rPr>
              <a:t> attiecināms </a:t>
            </a:r>
            <a:r>
              <a:rPr lang="en-US" altLang="lv-LV" sz="1600" dirty="0" err="1">
                <a:solidFill>
                  <a:schemeClr val="tx1"/>
                </a:solidFill>
              </a:rPr>
              <a:t>vismaz</a:t>
            </a:r>
            <a:r>
              <a:rPr lang="en-US" altLang="lv-LV" sz="1600" dirty="0">
                <a:solidFill>
                  <a:schemeClr val="tx1"/>
                </a:solidFill>
              </a:rPr>
              <a:t> </a:t>
            </a:r>
            <a:r>
              <a:rPr lang="lv-LV" altLang="lv-LV" sz="1600" dirty="0">
                <a:solidFill>
                  <a:schemeClr val="tx1"/>
                </a:solidFill>
              </a:rPr>
              <a:t>viens no </a:t>
            </a:r>
            <a:r>
              <a:rPr lang="en-US" altLang="lv-LV" sz="1600" dirty="0" err="1">
                <a:solidFill>
                  <a:schemeClr val="tx1"/>
                </a:solidFill>
              </a:rPr>
              <a:t>Vadības</a:t>
            </a:r>
            <a:r>
              <a:rPr lang="en-US" altLang="lv-LV" sz="1600" dirty="0">
                <a:solidFill>
                  <a:schemeClr val="tx1"/>
                </a:solidFill>
              </a:rPr>
              <a:t> l</a:t>
            </a:r>
            <a:r>
              <a:rPr lang="lv-LV" altLang="lv-LV" sz="1600" dirty="0" err="1">
                <a:solidFill>
                  <a:schemeClr val="tx1"/>
                </a:solidFill>
              </a:rPr>
              <a:t>ikuma</a:t>
            </a:r>
            <a:r>
              <a:rPr lang="lv-LV" altLang="lv-LV" sz="1600" dirty="0">
                <a:solidFill>
                  <a:schemeClr val="tx1"/>
                </a:solidFill>
              </a:rPr>
              <a:t> 22. pantā minētajiem izslēgšanas noteikumiem</a:t>
            </a:r>
            <a:r>
              <a:rPr lang="en-US" altLang="lv-LV" sz="1600" dirty="0">
                <a:solidFill>
                  <a:schemeClr val="tx1"/>
                </a:solidFill>
              </a:rPr>
              <a:t>;</a:t>
            </a:r>
            <a:r>
              <a:rPr lang="lv-LV" altLang="lv-LV" sz="1600" dirty="0">
                <a:solidFill>
                  <a:schemeClr val="tx1"/>
                </a:solidFill>
              </a:rPr>
              <a:t> </a:t>
            </a:r>
            <a:endParaRPr lang="en-US" altLang="lv-LV" sz="1600" dirty="0">
              <a:solidFill>
                <a:schemeClr val="tx1"/>
              </a:solidFill>
            </a:endParaRPr>
          </a:p>
          <a:p>
            <a:pPr algn="just" eaLnBrk="1" hangingPunct="1">
              <a:lnSpc>
                <a:spcPct val="90000"/>
              </a:lnSpc>
              <a:spcBef>
                <a:spcPts val="400"/>
              </a:spcBef>
              <a:spcAft>
                <a:spcPts val="400"/>
              </a:spcAft>
              <a:buFont typeface="Wingdings" panose="05000000000000000000" pitchFamily="2" charset="2"/>
              <a:buChar char="Ø"/>
            </a:pPr>
            <a:r>
              <a:rPr lang="lv-LV" altLang="lv-LV" sz="1600" dirty="0">
                <a:solidFill>
                  <a:schemeClr val="tx1"/>
                </a:solidFill>
              </a:rPr>
              <a:t>nav novērstas projekta iesnieguma nepilnības</a:t>
            </a:r>
            <a:r>
              <a:rPr lang="en-US" altLang="lv-LV" sz="1600" dirty="0">
                <a:solidFill>
                  <a:schemeClr val="tx1"/>
                </a:solidFill>
              </a:rPr>
              <a:t>;</a:t>
            </a:r>
            <a:endParaRPr lang="lv-LV" altLang="lv-LV" sz="1600" dirty="0">
              <a:solidFill>
                <a:schemeClr val="tx1"/>
              </a:solidFill>
            </a:endParaRPr>
          </a:p>
          <a:p>
            <a:pPr algn="just" eaLnBrk="1" hangingPunct="1">
              <a:lnSpc>
                <a:spcPct val="90000"/>
              </a:lnSpc>
              <a:spcBef>
                <a:spcPts val="400"/>
              </a:spcBef>
              <a:spcAft>
                <a:spcPts val="400"/>
              </a:spcAft>
              <a:buFont typeface="Wingdings" panose="05000000000000000000" pitchFamily="2" charset="2"/>
              <a:buChar char="Ø"/>
            </a:pPr>
            <a:r>
              <a:rPr lang="lv-LV" altLang="lv-LV" sz="1600" dirty="0">
                <a:solidFill>
                  <a:schemeClr val="tx1"/>
                </a:solidFill>
              </a:rPr>
              <a:t>pasākuma ietvaros nav pieejams finansējums projekta īstenošanai</a:t>
            </a:r>
            <a:r>
              <a:rPr lang="en-US" altLang="lv-LV" sz="1600">
                <a:solidFill>
                  <a:schemeClr val="tx1"/>
                </a:solidFill>
              </a:rPr>
              <a:t>.</a:t>
            </a:r>
            <a:endParaRPr lang="lv-LV" altLang="lv-LV" sz="1600" dirty="0">
              <a:solidFill>
                <a:schemeClr val="tx1"/>
              </a:solidFill>
            </a:endParaRPr>
          </a:p>
        </p:txBody>
      </p:sp>
      <p:pic>
        <p:nvPicPr>
          <p:cNvPr id="10" name="Picture 2">
            <a:extLst>
              <a:ext uri="{FF2B5EF4-FFF2-40B4-BE49-F238E27FC236}">
                <a16:creationId xmlns:a16="http://schemas.microsoft.com/office/drawing/2014/main" id="{66503CEF-8D5D-F286-455B-09E4293C128A}"/>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1789" y="5105214"/>
            <a:ext cx="63817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54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69D8-820D-C1FC-F10D-D7EE2C2085FF}"/>
              </a:ext>
            </a:extLst>
          </p:cNvPr>
          <p:cNvSpPr>
            <a:spLocks noGrp="1"/>
          </p:cNvSpPr>
          <p:nvPr>
            <p:ph type="title"/>
          </p:nvPr>
        </p:nvSpPr>
        <p:spPr/>
        <p:txBody>
          <a:bodyPr/>
          <a:lstStyle/>
          <a:p>
            <a:r>
              <a:rPr lang="lv-LV" altLang="lv-LV" dirty="0">
                <a:solidFill>
                  <a:srgbClr val="002060"/>
                </a:solidFill>
              </a:rPr>
              <a:t>Vērtēšanas kārtība</a:t>
            </a:r>
            <a:r>
              <a:rPr lang="en-US" altLang="lv-LV" dirty="0">
                <a:solidFill>
                  <a:srgbClr val="002060"/>
                </a:solidFill>
              </a:rPr>
              <a:t> (5)</a:t>
            </a:r>
            <a:endParaRPr lang="lv-LV" dirty="0"/>
          </a:p>
        </p:txBody>
      </p:sp>
      <p:sp>
        <p:nvSpPr>
          <p:cNvPr id="5" name="Text Placeholder 4">
            <a:extLst>
              <a:ext uri="{FF2B5EF4-FFF2-40B4-BE49-F238E27FC236}">
                <a16:creationId xmlns:a16="http://schemas.microsoft.com/office/drawing/2014/main" id="{7B78AB7A-285E-369A-32A6-F805EDD3963D}"/>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F8DDA6FF-803D-F8E2-A52F-E8E4B7314EF2}"/>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D365E1D6-5EEF-2357-0583-D6D9A148F8FB}"/>
              </a:ext>
            </a:extLst>
          </p:cNvPr>
          <p:cNvSpPr>
            <a:spLocks noGrp="1"/>
          </p:cNvSpPr>
          <p:nvPr>
            <p:ph type="sldNum" sz="quarter" idx="13"/>
          </p:nvPr>
        </p:nvSpPr>
        <p:spPr/>
        <p:txBody>
          <a:bodyPr/>
          <a:lstStyle/>
          <a:p>
            <a:pPr>
              <a:defRPr/>
            </a:pPr>
            <a:fld id="{C13FA9C7-40A2-43F9-855C-6D03F26BCF39}" type="slidenum">
              <a:rPr lang="en-US" altLang="lv-LV" smtClean="0"/>
              <a:pPr>
                <a:defRPr/>
              </a:pPr>
              <a:t>29</a:t>
            </a:fld>
            <a:endParaRPr lang="en-US" altLang="lv-LV"/>
          </a:p>
        </p:txBody>
      </p:sp>
      <p:sp>
        <p:nvSpPr>
          <p:cNvPr id="10" name="TextBox 7">
            <a:extLst>
              <a:ext uri="{FF2B5EF4-FFF2-40B4-BE49-F238E27FC236}">
                <a16:creationId xmlns:a16="http://schemas.microsoft.com/office/drawing/2014/main" id="{4D3ED1CD-9580-A441-68B6-4EBB1C39B3EE}"/>
              </a:ext>
            </a:extLst>
          </p:cNvPr>
          <p:cNvSpPr txBox="1">
            <a:spLocks noChangeArrowheads="1"/>
          </p:cNvSpPr>
          <p:nvPr/>
        </p:nvSpPr>
        <p:spPr bwMode="auto">
          <a:xfrm>
            <a:off x="860651" y="3121819"/>
            <a:ext cx="14874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Font typeface="Arial" panose="020B0604020202020204" pitchFamily="34" charset="0"/>
              <a:buNone/>
            </a:pPr>
            <a:r>
              <a:rPr lang="lv-LV" altLang="lv-LV" sz="3400" b="1">
                <a:solidFill>
                  <a:schemeClr val="accent2"/>
                </a:solidFill>
                <a:latin typeface="Verdana" panose="020B0604030504040204" pitchFamily="34" charset="0"/>
              </a:rPr>
              <a:t>NB! </a:t>
            </a:r>
          </a:p>
        </p:txBody>
      </p:sp>
      <p:sp>
        <p:nvSpPr>
          <p:cNvPr id="11" name="Rectangle: Rounded Corners 10">
            <a:extLst>
              <a:ext uri="{FF2B5EF4-FFF2-40B4-BE49-F238E27FC236}">
                <a16:creationId xmlns:a16="http://schemas.microsoft.com/office/drawing/2014/main" id="{CCBBD8BD-32DA-FAD9-9204-B4DD663310CC}"/>
              </a:ext>
            </a:extLst>
          </p:cNvPr>
          <p:cNvSpPr/>
          <p:nvPr/>
        </p:nvSpPr>
        <p:spPr>
          <a:xfrm>
            <a:off x="2027582" y="1346188"/>
            <a:ext cx="4283765" cy="49784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400">
                <a:effectLst/>
                <a:latin typeface="Verdana" panose="020B0604030504040204" pitchFamily="34" charset="0"/>
                <a:ea typeface="Verdana" panose="020B0604030504040204" pitchFamily="34" charset="0"/>
                <a:cs typeface="Arial" panose="020B0604020202020204" pitchFamily="34" charset="0"/>
              </a:rPr>
              <a:t>Ja projekta iesniegums ir apstiprināts ar nosacījumu, </a:t>
            </a:r>
            <a:r>
              <a:rPr lang="lv-LV" sz="1400" b="1">
                <a:effectLst/>
                <a:latin typeface="Verdana" panose="020B0604030504040204" pitchFamily="34" charset="0"/>
                <a:ea typeface="Verdana" panose="020B0604030504040204" pitchFamily="34" charset="0"/>
                <a:cs typeface="Arial" panose="020B0604020202020204" pitchFamily="34" charset="0"/>
              </a:rPr>
              <a:t>projekta iesniedzējs veic tikai darbības, kuras ir noteiktas lēmumā par projekta iesnieguma apstiprināšanu ar nosacījumu</a:t>
            </a:r>
            <a:r>
              <a:rPr lang="lv-LV" sz="1400">
                <a:effectLst/>
                <a:latin typeface="Verdana" panose="020B0604030504040204" pitchFamily="34" charset="0"/>
                <a:ea typeface="Verdana" panose="020B0604030504040204" pitchFamily="34" charset="0"/>
                <a:cs typeface="Arial" panose="020B0604020202020204" pitchFamily="34" charset="0"/>
              </a:rPr>
              <a:t>, nemainot projekta iesniegumu pēc būtības. </a:t>
            </a:r>
            <a:r>
              <a:rPr lang="lv-LV" sz="1400" b="1">
                <a:solidFill>
                  <a:schemeClr val="accent2"/>
                </a:solidFill>
                <a:effectLst/>
                <a:latin typeface="Verdana" panose="020B0604030504040204" pitchFamily="34" charset="0"/>
                <a:ea typeface="Verdana" panose="020B0604030504040204" pitchFamily="34" charset="0"/>
                <a:cs typeface="Arial" panose="020B0604020202020204" pitchFamily="34" charset="0"/>
              </a:rPr>
              <a:t>Precizējot projekta iesniegumu nav pieļaujama sākotnēji plānoto iznākuma rādītāju samazināšana </a:t>
            </a:r>
            <a:r>
              <a:rPr lang="lv-LV" sz="1400">
                <a:effectLst/>
                <a:latin typeface="Verdana" panose="020B0604030504040204" pitchFamily="34" charset="0"/>
                <a:ea typeface="Verdana" panose="020B0604030504040204" pitchFamily="34" charset="0"/>
                <a:cs typeface="Arial" panose="020B0604020202020204" pitchFamily="34" charset="0"/>
              </a:rPr>
              <a:t>(ja vien tas neatbilst lēmumā par projekta iesnieguma apstiprināšanu ar nosacījumu iekļautajiem nosacījumiem), </a:t>
            </a:r>
            <a:r>
              <a:rPr lang="lv-LV" sz="1400" b="1">
                <a:solidFill>
                  <a:schemeClr val="accent2"/>
                </a:solidFill>
                <a:effectLst/>
                <a:latin typeface="Verdana" panose="020B0604030504040204" pitchFamily="34" charset="0"/>
                <a:ea typeface="Verdana" panose="020B0604030504040204" pitchFamily="34" charset="0"/>
                <a:cs typeface="Arial" panose="020B0604020202020204" pitchFamily="34" charset="0"/>
              </a:rPr>
              <a:t>pretējā gadījumā projekta iesniegums var tikt noraidīts</a:t>
            </a:r>
            <a:r>
              <a:rPr lang="lv-LV" sz="1400">
                <a:solidFill>
                  <a:schemeClr val="accent2"/>
                </a:solidFill>
                <a:effectLst/>
                <a:latin typeface="Verdana" panose="020B0604030504040204" pitchFamily="34" charset="0"/>
                <a:ea typeface="Verdana" panose="020B0604030504040204" pitchFamily="34" charset="0"/>
                <a:cs typeface="Arial" panose="020B0604020202020204" pitchFamily="34" charset="0"/>
              </a:rPr>
              <a:t>.</a:t>
            </a:r>
            <a:endParaRPr lang="lv-LV" sz="1400">
              <a:solidFill>
                <a:schemeClr val="accent2"/>
              </a:solidFill>
              <a:latin typeface="Verdana" panose="020B0604030504040204" pitchFamily="34" charset="0"/>
              <a:ea typeface="Verdana" panose="020B0604030504040204" pitchFamily="34" charset="0"/>
            </a:endParaRPr>
          </a:p>
        </p:txBody>
      </p:sp>
      <p:sp>
        <p:nvSpPr>
          <p:cNvPr id="13" name="Rectangle: Rounded Corners 12">
            <a:extLst>
              <a:ext uri="{FF2B5EF4-FFF2-40B4-BE49-F238E27FC236}">
                <a16:creationId xmlns:a16="http://schemas.microsoft.com/office/drawing/2014/main" id="{64D376B9-5239-8E74-CBD9-E07AA74E1BE2}"/>
              </a:ext>
            </a:extLst>
          </p:cNvPr>
          <p:cNvSpPr/>
          <p:nvPr/>
        </p:nvSpPr>
        <p:spPr>
          <a:xfrm>
            <a:off x="6502401" y="1346189"/>
            <a:ext cx="5080000" cy="478278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lv-LV" sz="1400" dirty="0">
                <a:effectLst/>
                <a:latin typeface="Verdana" panose="020B0604030504040204" pitchFamily="34" charset="0"/>
                <a:ea typeface="Verdana" panose="020B0604030504040204" pitchFamily="34" charset="0"/>
                <a:cs typeface="Arial" panose="020B0604020202020204" pitchFamily="34" charset="0"/>
              </a:rPr>
              <a:t>Visi atbilstošie projektu iesniegumi, kuros ar precizētu projekta iesniegumu tiek mainīta informācija, kas ietekmē kvalitātes kritēriju aprēķinus, </a:t>
            </a:r>
            <a:r>
              <a:rPr lang="lv-LV" sz="1400" b="1" dirty="0">
                <a:effectLst/>
                <a:latin typeface="Verdana" panose="020B0604030504040204" pitchFamily="34" charset="0"/>
                <a:ea typeface="Verdana" panose="020B0604030504040204" pitchFamily="34" charset="0"/>
                <a:cs typeface="Arial" panose="020B0604020202020204" pitchFamily="34" charset="0"/>
              </a:rPr>
              <a:t>projekta iesniegumu pārvērtē attiecīgajā kvalitātes kritērijā</a:t>
            </a:r>
            <a:r>
              <a:rPr lang="lv-LV" sz="1400" dirty="0">
                <a:effectLst/>
                <a:latin typeface="Verdana" panose="020B0604030504040204" pitchFamily="34" charset="0"/>
                <a:ea typeface="Verdana" panose="020B0604030504040204" pitchFamily="34" charset="0"/>
                <a:cs typeface="Arial" panose="020B0604020202020204" pitchFamily="34" charset="0"/>
              </a:rPr>
              <a:t>, tādējādi pastāv risks, ka </a:t>
            </a:r>
            <a:r>
              <a:rPr lang="lv-LV" sz="1400" b="1" dirty="0">
                <a:effectLst/>
                <a:latin typeface="Verdana" panose="020B0604030504040204" pitchFamily="34" charset="0"/>
                <a:ea typeface="Verdana" panose="020B0604030504040204" pitchFamily="34" charset="0"/>
                <a:cs typeface="Arial" panose="020B0604020202020204" pitchFamily="34" charset="0"/>
              </a:rPr>
              <a:t>var tikt samazināts projekta iesniegumam sākotnēji piešķirtais kopējais punktu skaits un tā vieta projektu iesniegumu rindojumā pēc saņemto punktu skaita</a:t>
            </a:r>
            <a:r>
              <a:rPr lang="en-US" sz="1400" b="1" dirty="0">
                <a:effectLst/>
                <a:latin typeface="Verdana" panose="020B0604030504040204" pitchFamily="34" charset="0"/>
                <a:ea typeface="Verdana" panose="020B0604030504040204" pitchFamily="34" charset="0"/>
                <a:cs typeface="Arial" panose="020B0604020202020204" pitchFamily="34" charset="0"/>
              </a:rPr>
              <a:t>.</a:t>
            </a:r>
            <a:endParaRPr lang="lv-LV" sz="1400" b="1" dirty="0">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4696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3A1A572-374C-62EE-8B21-27BC39650FC4}"/>
              </a:ext>
            </a:extLst>
          </p:cNvPr>
          <p:cNvSpPr>
            <a:spLocks noGrp="1"/>
          </p:cNvSpPr>
          <p:nvPr>
            <p:ph type="title"/>
          </p:nvPr>
        </p:nvSpPr>
        <p:spPr>
          <a:xfrm>
            <a:off x="2568575" y="381000"/>
            <a:ext cx="8810625" cy="1036638"/>
          </a:xfrm>
        </p:spPr>
        <p:txBody>
          <a:bodyPr>
            <a:normAutofit/>
          </a:bodyPr>
          <a:lstStyle/>
          <a:p>
            <a:r>
              <a:rPr lang="lv-LV" b="1" i="0" u="none" strike="noStrike">
                <a:solidFill>
                  <a:srgbClr val="002060"/>
                </a:solidFill>
                <a:effectLst/>
              </a:rPr>
              <a:t>Projekta iesnieguma sagatavošana (1)</a:t>
            </a:r>
            <a:r>
              <a:rPr lang="lv-LV" b="0" i="0">
                <a:solidFill>
                  <a:srgbClr val="002060"/>
                </a:solidFill>
                <a:effectLst/>
              </a:rPr>
              <a:t>​</a:t>
            </a:r>
            <a:endParaRPr lang="lv-LV" altLang="lv-LV"/>
          </a:p>
        </p:txBody>
      </p:sp>
      <p:sp>
        <p:nvSpPr>
          <p:cNvPr id="13316" name="Text Placeholder 3">
            <a:extLst>
              <a:ext uri="{FF2B5EF4-FFF2-40B4-BE49-F238E27FC236}">
                <a16:creationId xmlns:a16="http://schemas.microsoft.com/office/drawing/2014/main" id="{0BA6418D-02D6-D956-75F4-0365F9D72993}"/>
              </a:ext>
            </a:extLst>
          </p:cNvPr>
          <p:cNvSpPr>
            <a:spLocks noGrp="1"/>
          </p:cNvSpPr>
          <p:nvPr>
            <p:ph type="body" sz="quarter" idx="10"/>
          </p:nvPr>
        </p:nvSpPr>
        <p:spPr>
          <a:xfrm>
            <a:off x="2568575" y="6324600"/>
            <a:ext cx="3803650" cy="304800"/>
          </a:xfrm>
        </p:spPr>
        <p:txBody>
          <a:bodyPr/>
          <a:lstStyle/>
          <a:p>
            <a:endParaRPr lang="lv-LV" altLang="lv-LV"/>
          </a:p>
        </p:txBody>
      </p:sp>
      <p:sp>
        <p:nvSpPr>
          <p:cNvPr id="13317" name="Text Placeholder 4">
            <a:extLst>
              <a:ext uri="{FF2B5EF4-FFF2-40B4-BE49-F238E27FC236}">
                <a16:creationId xmlns:a16="http://schemas.microsoft.com/office/drawing/2014/main" id="{62977DD2-228E-F7AD-07F2-AEA16E827306}"/>
              </a:ext>
            </a:extLst>
          </p:cNvPr>
          <p:cNvSpPr>
            <a:spLocks noGrp="1"/>
          </p:cNvSpPr>
          <p:nvPr>
            <p:ph type="body" sz="quarter" idx="12"/>
          </p:nvPr>
        </p:nvSpPr>
        <p:spPr/>
        <p:txBody>
          <a:bodyPr/>
          <a:lstStyle/>
          <a:p>
            <a:endParaRPr lang="lv-LV" altLang="lv-LV"/>
          </a:p>
        </p:txBody>
      </p:sp>
      <p:sp>
        <p:nvSpPr>
          <p:cNvPr id="13318" name="Slide Number Placeholder 5">
            <a:extLst>
              <a:ext uri="{FF2B5EF4-FFF2-40B4-BE49-F238E27FC236}">
                <a16:creationId xmlns:a16="http://schemas.microsoft.com/office/drawing/2014/main" id="{27C9192C-D236-E4A0-E68E-FC560251CF8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BBC5F9-FD20-453B-9760-4E75D9316AA8}" type="slidenum">
              <a:rPr lang="en-US" altLang="lv-LV" smtClean="0"/>
              <a:pPr/>
              <a:t>3</a:t>
            </a:fld>
            <a:endParaRPr lang="en-US" altLang="lv-LV"/>
          </a:p>
        </p:txBody>
      </p:sp>
      <p:sp>
        <p:nvSpPr>
          <p:cNvPr id="2" name="Content Placeholder 2">
            <a:extLst>
              <a:ext uri="{FF2B5EF4-FFF2-40B4-BE49-F238E27FC236}">
                <a16:creationId xmlns:a16="http://schemas.microsoft.com/office/drawing/2014/main" id="{0BB58B08-64CD-ED5D-5E7D-06AECED56FDD}"/>
              </a:ext>
            </a:extLst>
          </p:cNvPr>
          <p:cNvSpPr>
            <a:spLocks noGrp="1"/>
          </p:cNvSpPr>
          <p:nvPr/>
        </p:nvSpPr>
        <p:spPr bwMode="auto">
          <a:xfrm>
            <a:off x="1476375" y="1796256"/>
            <a:ext cx="92392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90000"/>
              </a:lnSpc>
            </a:pPr>
            <a:r>
              <a:rPr lang="lv-LV" altLang="lv-LV" b="1"/>
              <a:t>Projekta iesniegumu sagatavo un iesniedz Kohēzijas politikas fondu vadības informācijas sistēmas</a:t>
            </a:r>
            <a:r>
              <a:rPr lang="en-US" altLang="lv-LV" b="1"/>
              <a:t> (KPVIS) 2021-2027</a:t>
            </a:r>
            <a:r>
              <a:rPr lang="lv-LV" altLang="lv-LV" b="1"/>
              <a:t> e-vidē, aizpildot norādītos datu laukus un pievienojot visus nepieciešamos pielikumus</a:t>
            </a:r>
          </a:p>
          <a:p>
            <a:pPr>
              <a:lnSpc>
                <a:spcPct val="90000"/>
              </a:lnSpc>
              <a:buFont typeface="Wingdings" panose="05000000000000000000" pitchFamily="2" charset="2"/>
              <a:buChar char="Ø"/>
            </a:pPr>
            <a:endParaRPr lang="lv-LV" altLang="lv-LV" b="1"/>
          </a:p>
        </p:txBody>
      </p:sp>
      <p:grpSp>
        <p:nvGrpSpPr>
          <p:cNvPr id="5" name="Group 4">
            <a:extLst>
              <a:ext uri="{FF2B5EF4-FFF2-40B4-BE49-F238E27FC236}">
                <a16:creationId xmlns:a16="http://schemas.microsoft.com/office/drawing/2014/main" id="{E3C9CCC3-C877-295C-1D61-F81F7080209E}"/>
              </a:ext>
            </a:extLst>
          </p:cNvPr>
          <p:cNvGrpSpPr>
            <a:grpSpLocks/>
          </p:cNvGrpSpPr>
          <p:nvPr/>
        </p:nvGrpSpPr>
        <p:grpSpPr bwMode="auto">
          <a:xfrm>
            <a:off x="2440782" y="3254998"/>
            <a:ext cx="7310437" cy="1625600"/>
            <a:chOff x="2901019" y="3061792"/>
            <a:chExt cx="7309782" cy="1625600"/>
          </a:xfrm>
        </p:grpSpPr>
        <p:sp>
          <p:nvSpPr>
            <p:cNvPr id="6" name="Satura vietturis 1">
              <a:extLst>
                <a:ext uri="{FF2B5EF4-FFF2-40B4-BE49-F238E27FC236}">
                  <a16:creationId xmlns:a16="http://schemas.microsoft.com/office/drawing/2014/main" id="{B35F055D-79BF-4643-FB68-3F394AD70994}"/>
                </a:ext>
              </a:extLst>
            </p:cNvPr>
            <p:cNvSpPr txBox="1">
              <a:spLocks/>
            </p:cNvSpPr>
            <p:nvPr/>
          </p:nvSpPr>
          <p:spPr bwMode="auto">
            <a:xfrm>
              <a:off x="4773614" y="3290509"/>
              <a:ext cx="5437187" cy="11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lgn="ctr" rtl="0" fontAlgn="base"/>
              <a:r>
                <a:rPr lang="lv-LV" sz="1800" b="0" i="0" u="none" strike="noStrike" dirty="0">
                  <a:solidFill>
                    <a:srgbClr val="000000"/>
                  </a:solidFill>
                  <a:effectLst/>
                  <a:latin typeface="Verdana" panose="020B0604030504040204" pitchFamily="34" charset="0"/>
                </a:rPr>
                <a:t>Projekta iesniegumu iesniegšana</a:t>
              </a:r>
              <a:r>
                <a:rPr lang="en-US" sz="1800" b="0" i="0" u="none" strike="noStrike" dirty="0">
                  <a:solidFill>
                    <a:srgbClr val="000000"/>
                  </a:solidFill>
                  <a:effectLst/>
                  <a:latin typeface="Verdana" panose="020B0604030504040204" pitchFamily="34" charset="0"/>
                </a:rPr>
                <a:t> </a:t>
              </a:r>
              <a:r>
                <a:rPr lang="en-US" sz="1800" b="0" i="0" u="none" strike="noStrike" dirty="0" err="1">
                  <a:solidFill>
                    <a:srgbClr val="000000"/>
                  </a:solidFill>
                  <a:effectLst/>
                  <a:latin typeface="Verdana" panose="020B0604030504040204" pitchFamily="34" charset="0"/>
                </a:rPr>
                <a:t>līdz</a:t>
              </a:r>
              <a:r>
                <a:rPr lang="en-US" sz="1800" b="0" i="0" u="none" strike="noStrike" dirty="0">
                  <a:solidFill>
                    <a:srgbClr val="000000"/>
                  </a:solidFill>
                  <a:effectLst/>
                  <a:latin typeface="Verdana" panose="020B0604030504040204" pitchFamily="34" charset="0"/>
                </a:rPr>
                <a:t> </a:t>
              </a:r>
              <a:r>
                <a:rPr lang="en-US" sz="1800" b="0" i="0" dirty="0">
                  <a:solidFill>
                    <a:srgbClr val="000000"/>
                  </a:solidFill>
                  <a:effectLst/>
                  <a:latin typeface="Verdana" panose="020B0604030504040204" pitchFamily="34" charset="0"/>
                </a:rPr>
                <a:t>​</a:t>
              </a:r>
              <a:endParaRPr lang="en-US" b="0" i="0" dirty="0">
                <a:solidFill>
                  <a:srgbClr val="000000"/>
                </a:solidFill>
                <a:effectLst/>
                <a:latin typeface="Segoe UI" panose="020B0502040204020203" pitchFamily="34" charset="0"/>
              </a:endParaRPr>
            </a:p>
            <a:p>
              <a:pPr algn="ctr" rtl="0" fontAlgn="base"/>
              <a:r>
                <a:rPr lang="en-US" sz="1800" b="0" i="0" dirty="0">
                  <a:solidFill>
                    <a:srgbClr val="000000"/>
                  </a:solidFill>
                  <a:effectLst/>
                  <a:latin typeface="Verdana" panose="020B0604030504040204" pitchFamily="34" charset="0"/>
                </a:rPr>
                <a:t>​</a:t>
              </a:r>
              <a:endParaRPr lang="en-US" b="0" i="0" dirty="0">
                <a:solidFill>
                  <a:srgbClr val="000000"/>
                </a:solidFill>
                <a:effectLst/>
                <a:latin typeface="Segoe UI" panose="020B0502040204020203" pitchFamily="34" charset="0"/>
              </a:endParaRPr>
            </a:p>
            <a:p>
              <a:pPr algn="ctr" rtl="0" fontAlgn="base"/>
              <a:r>
                <a:rPr lang="en-US" sz="2800" b="1" i="0" u="none" strike="noStrike" dirty="0">
                  <a:solidFill>
                    <a:srgbClr val="1F497D"/>
                  </a:solidFill>
                  <a:effectLst/>
                  <a:latin typeface="Verdana" panose="020B0604030504040204" pitchFamily="34" charset="0"/>
                </a:rPr>
                <a:t>29</a:t>
              </a:r>
              <a:r>
                <a:rPr lang="lv-LV" sz="2800" b="1" i="0" u="none" strike="noStrike" dirty="0">
                  <a:solidFill>
                    <a:srgbClr val="1F497D"/>
                  </a:solidFill>
                  <a:effectLst/>
                  <a:latin typeface="Verdana" panose="020B0604030504040204" pitchFamily="34" charset="0"/>
                </a:rPr>
                <a:t>.0</a:t>
              </a:r>
              <a:r>
                <a:rPr lang="en-US" sz="2800" b="1" i="0" u="none" strike="noStrike" dirty="0">
                  <a:solidFill>
                    <a:srgbClr val="1F497D"/>
                  </a:solidFill>
                  <a:effectLst/>
                  <a:latin typeface="Verdana" panose="020B0604030504040204" pitchFamily="34" charset="0"/>
                </a:rPr>
                <a:t>5</a:t>
              </a:r>
              <a:r>
                <a:rPr lang="lv-LV" sz="2800" b="1" i="0" u="none" strike="noStrike" dirty="0">
                  <a:solidFill>
                    <a:srgbClr val="1F497D"/>
                  </a:solidFill>
                  <a:effectLst/>
                  <a:latin typeface="Verdana" panose="020B0604030504040204" pitchFamily="34" charset="0"/>
                </a:rPr>
                <a:t>.202</a:t>
              </a:r>
              <a:r>
                <a:rPr lang="en-US" sz="2800" b="1" i="0" u="none" strike="noStrike" dirty="0">
                  <a:solidFill>
                    <a:srgbClr val="1F497D"/>
                  </a:solidFill>
                  <a:effectLst/>
                  <a:latin typeface="Verdana" panose="020B0604030504040204" pitchFamily="34" charset="0"/>
                </a:rPr>
                <a:t>4</a:t>
              </a:r>
              <a:r>
                <a:rPr lang="lv-LV" sz="2800" b="1" i="0" u="none" strike="noStrike" dirty="0">
                  <a:solidFill>
                    <a:srgbClr val="1F497D"/>
                  </a:solidFill>
                  <a:effectLst/>
                  <a:latin typeface="Verdana" panose="020B0604030504040204" pitchFamily="34" charset="0"/>
                </a:rPr>
                <a:t>. </a:t>
              </a:r>
              <a:r>
                <a:rPr lang="en-US" sz="2800" b="0" i="0" dirty="0">
                  <a:solidFill>
                    <a:srgbClr val="1F497D"/>
                  </a:solidFill>
                  <a:effectLst/>
                  <a:latin typeface="Verdana" panose="020B0604030504040204" pitchFamily="34" charset="0"/>
                </a:rPr>
                <a:t>​</a:t>
              </a:r>
              <a:endParaRPr lang="en-US" sz="2800" b="0" i="0" dirty="0">
                <a:solidFill>
                  <a:srgbClr val="000000"/>
                </a:solidFill>
                <a:effectLst/>
                <a:latin typeface="Segoe UI" panose="020B0502040204020203" pitchFamily="34" charset="0"/>
              </a:endParaRPr>
            </a:p>
          </p:txBody>
        </p:sp>
        <p:pic>
          <p:nvPicPr>
            <p:cNvPr id="7" name="Picture 6">
              <a:extLst>
                <a:ext uri="{FF2B5EF4-FFF2-40B4-BE49-F238E27FC236}">
                  <a16:creationId xmlns:a16="http://schemas.microsoft.com/office/drawing/2014/main" id="{DA482957-DD9F-0827-6B16-00DC71F423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1019" y="3061792"/>
              <a:ext cx="16113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p:txBody>
          <a:bodyPr/>
          <a:lstStyle/>
          <a:p>
            <a:r>
              <a:rPr lang="lv-LV" altLang="lv-LV" dirty="0">
                <a:solidFill>
                  <a:srgbClr val="002060"/>
                </a:solidFill>
              </a:rPr>
              <a:t>Vērtēšanas kārtība</a:t>
            </a:r>
            <a:r>
              <a:rPr lang="en-US" altLang="lv-LV" dirty="0">
                <a:solidFill>
                  <a:srgbClr val="002060"/>
                </a:solidFill>
              </a:rPr>
              <a:t> (4)</a:t>
            </a:r>
            <a:endParaRPr lang="lv-LV" dirty="0"/>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30</a:t>
            </a:fld>
            <a:endParaRPr lang="en-US" altLang="lv-LV"/>
          </a:p>
        </p:txBody>
      </p:sp>
      <p:grpSp>
        <p:nvGrpSpPr>
          <p:cNvPr id="3" name="Group 2">
            <a:extLst>
              <a:ext uri="{FF2B5EF4-FFF2-40B4-BE49-F238E27FC236}">
                <a16:creationId xmlns:a16="http://schemas.microsoft.com/office/drawing/2014/main" id="{80D6490C-7E80-411C-9215-F1831330F26D}"/>
              </a:ext>
            </a:extLst>
          </p:cNvPr>
          <p:cNvGrpSpPr/>
          <p:nvPr/>
        </p:nvGrpSpPr>
        <p:grpSpPr>
          <a:xfrm>
            <a:off x="602286" y="2208616"/>
            <a:ext cx="9750708" cy="3611167"/>
            <a:chOff x="239630" y="2640640"/>
            <a:chExt cx="9750708" cy="3611167"/>
          </a:xfrm>
        </p:grpSpPr>
        <p:grpSp>
          <p:nvGrpSpPr>
            <p:cNvPr id="4" name="Google Shape;56;p15">
              <a:extLst>
                <a:ext uri="{FF2B5EF4-FFF2-40B4-BE49-F238E27FC236}">
                  <a16:creationId xmlns:a16="http://schemas.microsoft.com/office/drawing/2014/main" id="{DABAC07A-A87D-405A-9760-248E9845BF1A}"/>
                </a:ext>
              </a:extLst>
            </p:cNvPr>
            <p:cNvGrpSpPr/>
            <p:nvPr/>
          </p:nvGrpSpPr>
          <p:grpSpPr>
            <a:xfrm>
              <a:off x="239630" y="2704166"/>
              <a:ext cx="2218266" cy="2139834"/>
              <a:chOff x="63741" y="1438018"/>
              <a:chExt cx="1663700" cy="1604876"/>
            </a:xfrm>
          </p:grpSpPr>
          <p:sp>
            <p:nvSpPr>
              <p:cNvPr id="5" name="Google Shape;57;p15">
                <a:extLst>
                  <a:ext uri="{FF2B5EF4-FFF2-40B4-BE49-F238E27FC236}">
                    <a16:creationId xmlns:a16="http://schemas.microsoft.com/office/drawing/2014/main" id="{EAA0225E-C3ED-4B84-A375-A79F6822672A}"/>
                  </a:ext>
                </a:extLst>
              </p:cNvPr>
              <p:cNvSpPr/>
              <p:nvPr/>
            </p:nvSpPr>
            <p:spPr>
              <a:xfrm>
                <a:off x="1349322" y="1438018"/>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6" name="Google Shape;58;p15">
                <a:extLst>
                  <a:ext uri="{FF2B5EF4-FFF2-40B4-BE49-F238E27FC236}">
                    <a16:creationId xmlns:a16="http://schemas.microsoft.com/office/drawing/2014/main" id="{A14E7B44-F260-4288-B732-8D465F0B5D14}"/>
                  </a:ext>
                </a:extLst>
              </p:cNvPr>
              <p:cNvSpPr/>
              <p:nvPr/>
            </p:nvSpPr>
            <p:spPr>
              <a:xfrm>
                <a:off x="593066" y="2453819"/>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29.05.2024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11" name="Google Shape;62;p15">
                <a:extLst>
                  <a:ext uri="{FF2B5EF4-FFF2-40B4-BE49-F238E27FC236}">
                    <a16:creationId xmlns:a16="http://schemas.microsoft.com/office/drawing/2014/main" id="{A0228671-C9CB-4F34-AB5D-8118A3F73BF5}"/>
                  </a:ext>
                </a:extLst>
              </p:cNvPr>
              <p:cNvSpPr txBox="1"/>
              <p:nvPr/>
            </p:nvSpPr>
            <p:spPr>
              <a:xfrm>
                <a:off x="63741" y="1450074"/>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a:t>
                </a:r>
              </a:p>
            </p:txBody>
          </p:sp>
        </p:grpSp>
        <p:grpSp>
          <p:nvGrpSpPr>
            <p:cNvPr id="12" name="Google Shape;78;p15">
              <a:extLst>
                <a:ext uri="{FF2B5EF4-FFF2-40B4-BE49-F238E27FC236}">
                  <a16:creationId xmlns:a16="http://schemas.microsoft.com/office/drawing/2014/main" id="{D5AAB396-272F-4B00-B070-1F504B5C48E5}"/>
                </a:ext>
              </a:extLst>
            </p:cNvPr>
            <p:cNvGrpSpPr/>
            <p:nvPr/>
          </p:nvGrpSpPr>
          <p:grpSpPr>
            <a:xfrm>
              <a:off x="1682416" y="4058566"/>
              <a:ext cx="2364853" cy="2191231"/>
              <a:chOff x="1205991" y="2454850"/>
              <a:chExt cx="1773640" cy="1643423"/>
            </a:xfrm>
          </p:grpSpPr>
          <p:sp>
            <p:nvSpPr>
              <p:cNvPr id="13" name="Google Shape;79;p15">
                <a:extLst>
                  <a:ext uri="{FF2B5EF4-FFF2-40B4-BE49-F238E27FC236}">
                    <a16:creationId xmlns:a16="http://schemas.microsoft.com/office/drawing/2014/main" id="{225FF81D-3281-4F50-BFEE-A6BC63347A07}"/>
                  </a:ext>
                </a:extLst>
              </p:cNvPr>
              <p:cNvSpPr/>
              <p:nvPr/>
            </p:nvSpPr>
            <p:spPr>
              <a:xfrm>
                <a:off x="2565002" y="2978173"/>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4" name="Google Shape;80;p15">
                <a:extLst>
                  <a:ext uri="{FF2B5EF4-FFF2-40B4-BE49-F238E27FC236}">
                    <a16:creationId xmlns:a16="http://schemas.microsoft.com/office/drawing/2014/main" id="{A14EDC55-490F-4470-B585-D59E5254D369}"/>
                  </a:ext>
                </a:extLst>
              </p:cNvPr>
              <p:cNvSpPr/>
              <p:nvPr/>
            </p:nvSpPr>
            <p:spPr>
              <a:xfrm>
                <a:off x="1739556" y="2454850"/>
                <a:ext cx="1240075"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01.07</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.202</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16" name="Google Shape;84;p15">
                <a:extLst>
                  <a:ext uri="{FF2B5EF4-FFF2-40B4-BE49-F238E27FC236}">
                    <a16:creationId xmlns:a16="http://schemas.microsoft.com/office/drawing/2014/main" id="{CDBCDB66-B4E8-4B21-91CB-39630D042EC7}"/>
                  </a:ext>
                </a:extLst>
              </p:cNvPr>
              <p:cNvSpPr txBox="1"/>
              <p:nvPr/>
            </p:nvSpPr>
            <p:spPr>
              <a:xfrm>
                <a:off x="1205991" y="3360005"/>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Lēmums</a:t>
                </a:r>
              </a:p>
            </p:txBody>
          </p:sp>
        </p:grpSp>
        <p:grpSp>
          <p:nvGrpSpPr>
            <p:cNvPr id="17" name="Google Shape;63;p15">
              <a:extLst>
                <a:ext uri="{FF2B5EF4-FFF2-40B4-BE49-F238E27FC236}">
                  <a16:creationId xmlns:a16="http://schemas.microsoft.com/office/drawing/2014/main" id="{F51C8C6D-B7CC-409C-B2FC-442F5778990C}"/>
                </a:ext>
              </a:extLst>
            </p:cNvPr>
            <p:cNvGrpSpPr/>
            <p:nvPr/>
          </p:nvGrpSpPr>
          <p:grpSpPr>
            <a:xfrm>
              <a:off x="3118655" y="2640640"/>
              <a:ext cx="2411435" cy="2212538"/>
              <a:chOff x="2461204" y="1398835"/>
              <a:chExt cx="1808576" cy="1659403"/>
            </a:xfrm>
          </p:grpSpPr>
          <p:sp>
            <p:nvSpPr>
              <p:cNvPr id="18" name="Google Shape;64;p15">
                <a:extLst>
                  <a:ext uri="{FF2B5EF4-FFF2-40B4-BE49-F238E27FC236}">
                    <a16:creationId xmlns:a16="http://schemas.microsoft.com/office/drawing/2014/main" id="{94CB5B7B-3A0F-4840-9044-B158B50B06F1}"/>
                  </a:ext>
                </a:extLst>
              </p:cNvPr>
              <p:cNvSpPr/>
              <p:nvPr/>
            </p:nvSpPr>
            <p:spPr>
              <a:xfrm>
                <a:off x="3781163" y="139883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9" name="Google Shape;65;p15">
                <a:extLst>
                  <a:ext uri="{FF2B5EF4-FFF2-40B4-BE49-F238E27FC236}">
                    <a16:creationId xmlns:a16="http://schemas.microsoft.com/office/drawing/2014/main" id="{047FA5EE-7735-4A25-B040-6748EB9B2476}"/>
                  </a:ext>
                </a:extLst>
              </p:cNvPr>
              <p:cNvSpPr/>
              <p:nvPr/>
            </p:nvSpPr>
            <p:spPr>
              <a:xfrm>
                <a:off x="3029730" y="2469163"/>
                <a:ext cx="1240050" cy="58907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 </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02.07.2024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24" name="Google Shape;70;p15">
                <a:extLst>
                  <a:ext uri="{FF2B5EF4-FFF2-40B4-BE49-F238E27FC236}">
                    <a16:creationId xmlns:a16="http://schemas.microsoft.com/office/drawing/2014/main" id="{2EF103CE-BDDE-444C-896B-DAA299702C69}"/>
                  </a:ext>
                </a:extLst>
              </p:cNvPr>
              <p:cNvSpPr txBox="1"/>
              <p:nvPr/>
            </p:nvSpPr>
            <p:spPr>
              <a:xfrm>
                <a:off x="2461204" y="153296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nvGrpSpPr>
            <p:cNvPr id="25" name="Google Shape;85;p15">
              <a:extLst>
                <a:ext uri="{FF2B5EF4-FFF2-40B4-BE49-F238E27FC236}">
                  <a16:creationId xmlns:a16="http://schemas.microsoft.com/office/drawing/2014/main" id="{6BF3DA2B-B60D-42D8-B3EE-51C4578133AE}"/>
                </a:ext>
              </a:extLst>
            </p:cNvPr>
            <p:cNvGrpSpPr/>
            <p:nvPr/>
          </p:nvGrpSpPr>
          <p:grpSpPr>
            <a:xfrm>
              <a:off x="4549214" y="4067447"/>
              <a:ext cx="2894617" cy="2184360"/>
              <a:chOff x="3651812" y="2475131"/>
              <a:chExt cx="2170963" cy="1638269"/>
            </a:xfrm>
          </p:grpSpPr>
          <p:sp>
            <p:nvSpPr>
              <p:cNvPr id="26" name="Google Shape;86;p15">
                <a:extLst>
                  <a:ext uri="{FF2B5EF4-FFF2-40B4-BE49-F238E27FC236}">
                    <a16:creationId xmlns:a16="http://schemas.microsoft.com/office/drawing/2014/main" id="{7E221F70-72BC-48ED-A0E6-4420A590E4CB}"/>
                  </a:ext>
                </a:extLst>
              </p:cNvPr>
              <p:cNvSpPr/>
              <p:nvPr/>
            </p:nvSpPr>
            <p:spPr>
              <a:xfrm>
                <a:off x="5116018"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7" name="Google Shape;87;p15">
                <a:extLst>
                  <a:ext uri="{FF2B5EF4-FFF2-40B4-BE49-F238E27FC236}">
                    <a16:creationId xmlns:a16="http://schemas.microsoft.com/office/drawing/2014/main" id="{F73DE97E-C81D-4B1C-8303-39006F728FB5}"/>
                  </a:ext>
                </a:extLst>
              </p:cNvPr>
              <p:cNvSpPr/>
              <p:nvPr/>
            </p:nvSpPr>
            <p:spPr>
              <a:xfrm>
                <a:off x="4243207" y="2475131"/>
                <a:ext cx="1240350" cy="58907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tx2">
                  <a:lumMod val="40000"/>
                  <a:lumOff val="60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01.08.2024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28" name="Google Shape;88;p15">
                <a:extLst>
                  <a:ext uri="{FF2B5EF4-FFF2-40B4-BE49-F238E27FC236}">
                    <a16:creationId xmlns:a16="http://schemas.microsoft.com/office/drawing/2014/main" id="{DDE0267A-9F96-4747-A912-593C876F7A47}"/>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9" name="Google Shape;89;p15">
                <a:extLst>
                  <a:ext uri="{FF2B5EF4-FFF2-40B4-BE49-F238E27FC236}">
                    <a16:creationId xmlns:a16="http://schemas.microsoft.com/office/drawing/2014/main" id="{58144797-77A0-4877-A26B-1B6DE4C6806B}"/>
                  </a:ext>
                </a:extLst>
              </p:cNvPr>
              <p:cNvSpPr/>
              <p:nvPr/>
            </p:nvSpPr>
            <p:spPr>
              <a:xfrm>
                <a:off x="5712325" y="3945200"/>
                <a:ext cx="22350" cy="22050"/>
              </a:xfrm>
              <a:custGeom>
                <a:avLst/>
                <a:gdLst/>
                <a:ahLst/>
                <a:cxnLst/>
                <a:rect l="l" t="t" r="r" b="b"/>
                <a:pathLst>
                  <a:path w="894" h="882" extrusionOk="0">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0" name="Google Shape;90;p15">
                <a:extLst>
                  <a:ext uri="{FF2B5EF4-FFF2-40B4-BE49-F238E27FC236}">
                    <a16:creationId xmlns:a16="http://schemas.microsoft.com/office/drawing/2014/main" id="{CF2ED186-B701-4DC7-A52B-D331D95CEF2B}"/>
                  </a:ext>
                </a:extLst>
              </p:cNvPr>
              <p:cNvSpPr/>
              <p:nvPr/>
            </p:nvSpPr>
            <p:spPr>
              <a:xfrm>
                <a:off x="5756675" y="3945200"/>
                <a:ext cx="22050" cy="22050"/>
              </a:xfrm>
              <a:custGeom>
                <a:avLst/>
                <a:gdLst/>
                <a:ahLst/>
                <a:cxnLst/>
                <a:rect l="l" t="t"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1" name="Google Shape;91;p15">
                <a:extLst>
                  <a:ext uri="{FF2B5EF4-FFF2-40B4-BE49-F238E27FC236}">
                    <a16:creationId xmlns:a16="http://schemas.microsoft.com/office/drawing/2014/main" id="{E5DC9F33-18D9-474E-83A9-795C26F8D4BE}"/>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2" name="Google Shape;92;p15">
                <a:extLst>
                  <a:ext uri="{FF2B5EF4-FFF2-40B4-BE49-F238E27FC236}">
                    <a16:creationId xmlns:a16="http://schemas.microsoft.com/office/drawing/2014/main" id="{60DC1028-DF8D-4F42-B0B0-E6D1BD921B58}"/>
                  </a:ext>
                </a:extLst>
              </p:cNvPr>
              <p:cNvSpPr/>
              <p:nvPr/>
            </p:nvSpPr>
            <p:spPr>
              <a:xfrm>
                <a:off x="5213109" y="3502709"/>
                <a:ext cx="316125" cy="32445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4" name="Google Shape;94;p15">
                <a:extLst>
                  <a:ext uri="{FF2B5EF4-FFF2-40B4-BE49-F238E27FC236}">
                    <a16:creationId xmlns:a16="http://schemas.microsoft.com/office/drawing/2014/main" id="{DFC61678-E732-48E9-A614-55FC9B8D4736}"/>
                  </a:ext>
                </a:extLst>
              </p:cNvPr>
              <p:cNvSpPr txBox="1"/>
              <p:nvPr/>
            </p:nvSpPr>
            <p:spPr>
              <a:xfrm>
                <a:off x="3651812" y="3380354"/>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Nosacījumu izpilde</a:t>
                </a:r>
              </a:p>
            </p:txBody>
          </p:sp>
        </p:grpSp>
        <p:grpSp>
          <p:nvGrpSpPr>
            <p:cNvPr id="35" name="Google Shape;71;p15">
              <a:extLst>
                <a:ext uri="{FF2B5EF4-FFF2-40B4-BE49-F238E27FC236}">
                  <a16:creationId xmlns:a16="http://schemas.microsoft.com/office/drawing/2014/main" id="{81E78F8B-2487-44EF-B163-031AD6D3ABEF}"/>
                </a:ext>
              </a:extLst>
            </p:cNvPr>
            <p:cNvGrpSpPr/>
            <p:nvPr/>
          </p:nvGrpSpPr>
          <p:grpSpPr>
            <a:xfrm>
              <a:off x="6120943" y="2652489"/>
              <a:ext cx="2361026" cy="2200392"/>
              <a:chOff x="4936129" y="1407722"/>
              <a:chExt cx="1770769" cy="1650294"/>
            </a:xfrm>
          </p:grpSpPr>
          <p:sp>
            <p:nvSpPr>
              <p:cNvPr id="36" name="Google Shape;72;p15">
                <a:extLst>
                  <a:ext uri="{FF2B5EF4-FFF2-40B4-BE49-F238E27FC236}">
                    <a16:creationId xmlns:a16="http://schemas.microsoft.com/office/drawing/2014/main" id="{88442F57-704A-4C8F-A793-35C35F03C556}"/>
                  </a:ext>
                </a:extLst>
              </p:cNvPr>
              <p:cNvSpPr/>
              <p:nvPr/>
            </p:nvSpPr>
            <p:spPr>
              <a:xfrm>
                <a:off x="6291501" y="1407722"/>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chemeClr val="accent1">
                  <a:lumMod val="75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7" name="Google Shape;73;p15">
                <a:extLst>
                  <a:ext uri="{FF2B5EF4-FFF2-40B4-BE49-F238E27FC236}">
                    <a16:creationId xmlns:a16="http://schemas.microsoft.com/office/drawing/2014/main" id="{0D561D5F-5876-49AB-9897-942FE7192F6E}"/>
                  </a:ext>
                </a:extLst>
              </p:cNvPr>
              <p:cNvSpPr/>
              <p:nvPr/>
            </p:nvSpPr>
            <p:spPr>
              <a:xfrm>
                <a:off x="5466523" y="2468941"/>
                <a:ext cx="1240375"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l</a:t>
                </a:r>
                <a:r>
                  <a:rPr lang="lv-LV" sz="1400" dirty="0" err="1">
                    <a:solidFill>
                      <a:srgbClr val="FFFFFF"/>
                    </a:solidFill>
                    <a:latin typeface="Verdana" panose="020B0604030504040204" pitchFamily="34" charset="0"/>
                    <a:ea typeface="Verdana" panose="020B0604030504040204" pitchFamily="34" charset="0"/>
                    <a:cs typeface="Fira Sans Extra Condensed"/>
                    <a:sym typeface="Fira Sans Extra Condensed"/>
                  </a:rPr>
                  <a:t>īdz</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02.09.2024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38" name="Google Shape;74;p15">
                <a:extLst>
                  <a:ext uri="{FF2B5EF4-FFF2-40B4-BE49-F238E27FC236}">
                    <a16:creationId xmlns:a16="http://schemas.microsoft.com/office/drawing/2014/main" id="{50EA2760-D2E5-4C01-9873-A49AEB23605E}"/>
                  </a:ext>
                </a:extLst>
              </p:cNvPr>
              <p:cNvSpPr/>
              <p:nvPr/>
            </p:nvSpPr>
            <p:spPr>
              <a:xfrm>
                <a:off x="6389295" y="1625461"/>
                <a:ext cx="145875" cy="82925"/>
              </a:xfrm>
              <a:custGeom>
                <a:avLst/>
                <a:gdLst/>
                <a:ahLst/>
                <a:cxnLst/>
                <a:rect l="l" t="t" r="r" b="b"/>
                <a:pathLst>
                  <a:path w="5835" h="3317" extrusionOk="0">
                    <a:moveTo>
                      <a:pt x="2971" y="0"/>
                    </a:moveTo>
                    <a:cubicBezTo>
                      <a:pt x="2233" y="0"/>
                      <a:pt x="1495" y="280"/>
                      <a:pt x="929" y="840"/>
                    </a:cubicBezTo>
                    <a:cubicBezTo>
                      <a:pt x="262" y="1518"/>
                      <a:pt x="0" y="2447"/>
                      <a:pt x="131" y="3316"/>
                    </a:cubicBezTo>
                    <a:lnTo>
                      <a:pt x="739" y="3256"/>
                    </a:lnTo>
                    <a:cubicBezTo>
                      <a:pt x="619" y="2554"/>
                      <a:pt x="822" y="1816"/>
                      <a:pt x="1370" y="1280"/>
                    </a:cubicBezTo>
                    <a:cubicBezTo>
                      <a:pt x="1810" y="834"/>
                      <a:pt x="2391" y="610"/>
                      <a:pt x="2971" y="610"/>
                    </a:cubicBezTo>
                    <a:cubicBezTo>
                      <a:pt x="3551" y="610"/>
                      <a:pt x="4132" y="834"/>
                      <a:pt x="4572" y="1280"/>
                    </a:cubicBezTo>
                    <a:cubicBezTo>
                      <a:pt x="5001" y="1709"/>
                      <a:pt x="5215" y="2256"/>
                      <a:pt x="5239" y="2828"/>
                    </a:cubicBezTo>
                    <a:lnTo>
                      <a:pt x="5834" y="2768"/>
                    </a:lnTo>
                    <a:cubicBezTo>
                      <a:pt x="5811" y="2066"/>
                      <a:pt x="5537" y="1375"/>
                      <a:pt x="5013" y="840"/>
                    </a:cubicBezTo>
                    <a:cubicBezTo>
                      <a:pt x="4447" y="280"/>
                      <a:pt x="3709" y="0"/>
                      <a:pt x="297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9" name="Google Shape;75;p15">
                <a:extLst>
                  <a:ext uri="{FF2B5EF4-FFF2-40B4-BE49-F238E27FC236}">
                    <a16:creationId xmlns:a16="http://schemas.microsoft.com/office/drawing/2014/main" id="{67446677-CF81-4B98-91C1-37E12F30B2B7}"/>
                  </a:ext>
                </a:extLst>
              </p:cNvPr>
              <p:cNvSpPr/>
              <p:nvPr/>
            </p:nvSpPr>
            <p:spPr>
              <a:xfrm>
                <a:off x="6354237" y="1587947"/>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1" name="Google Shape;77;p15">
                <a:extLst>
                  <a:ext uri="{FF2B5EF4-FFF2-40B4-BE49-F238E27FC236}">
                    <a16:creationId xmlns:a16="http://schemas.microsoft.com/office/drawing/2014/main" id="{67E57F91-B764-4260-9A7C-067E7AEA6945}"/>
                  </a:ext>
                </a:extLst>
              </p:cNvPr>
              <p:cNvSpPr txBox="1"/>
              <p:nvPr/>
            </p:nvSpPr>
            <p:spPr>
              <a:xfrm>
                <a:off x="4936129" y="153296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Precizējumu vērtēšana</a:t>
                </a:r>
              </a:p>
            </p:txBody>
          </p:sp>
        </p:grpSp>
        <p:grpSp>
          <p:nvGrpSpPr>
            <p:cNvPr id="42" name="Google Shape;95;p15">
              <a:extLst>
                <a:ext uri="{FF2B5EF4-FFF2-40B4-BE49-F238E27FC236}">
                  <a16:creationId xmlns:a16="http://schemas.microsoft.com/office/drawing/2014/main" id="{DBBAC2EC-7508-4C7F-927B-29E798B61517}"/>
                </a:ext>
              </a:extLst>
            </p:cNvPr>
            <p:cNvGrpSpPr/>
            <p:nvPr/>
          </p:nvGrpSpPr>
          <p:grpSpPr>
            <a:xfrm>
              <a:off x="7547764" y="4074243"/>
              <a:ext cx="2442574" cy="2175678"/>
              <a:chOff x="6121425" y="2480229"/>
              <a:chExt cx="1831931" cy="1631758"/>
            </a:xfrm>
          </p:grpSpPr>
          <p:sp>
            <p:nvSpPr>
              <p:cNvPr id="43" name="Google Shape;96;p15">
                <a:extLst>
                  <a:ext uri="{FF2B5EF4-FFF2-40B4-BE49-F238E27FC236}">
                    <a16:creationId xmlns:a16="http://schemas.microsoft.com/office/drawing/2014/main" id="{45531309-A105-4019-AF83-022A666BEE71}"/>
                  </a:ext>
                </a:extLst>
              </p:cNvPr>
              <p:cNvSpPr/>
              <p:nvPr/>
            </p:nvSpPr>
            <p:spPr>
              <a:xfrm>
                <a:off x="7565508" y="2991887"/>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92D050"/>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4" name="Google Shape;97;p15">
                <a:extLst>
                  <a:ext uri="{FF2B5EF4-FFF2-40B4-BE49-F238E27FC236}">
                    <a16:creationId xmlns:a16="http://schemas.microsoft.com/office/drawing/2014/main" id="{5594A65B-458A-4138-8A4D-99225A6BDB87}"/>
                  </a:ext>
                </a:extLst>
              </p:cNvPr>
              <p:cNvSpPr/>
              <p:nvPr/>
            </p:nvSpPr>
            <p:spPr>
              <a:xfrm>
                <a:off x="6713006" y="2480229"/>
                <a:ext cx="1240350" cy="589075"/>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solidFill>
              <a:ln>
                <a:noFill/>
              </a:ln>
            </p:spPr>
            <p:txBody>
              <a:bodyPr spcFirstLastPara="1" wrap="square" lIns="121900" tIns="121900" rIns="121900" bIns="121900" anchor="ctr" anchorCtr="0">
                <a:noAutofit/>
              </a:bodyPr>
              <a:lstStyle/>
              <a:p>
                <a:pPr algn="ctr">
                  <a:spcBef>
                    <a:spcPts val="0"/>
                  </a:spcBef>
                  <a:spcAft>
                    <a:spcPts val="0"/>
                  </a:spcAft>
                </a:pP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n</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o</a:t>
                </a:r>
                <a:endPar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a:p>
                <a:pPr algn="ctr">
                  <a:spcBef>
                    <a:spcPts val="0"/>
                  </a:spcBef>
                  <a:spcAft>
                    <a:spcPts val="0"/>
                  </a:spcAft>
                </a:pP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 </a:t>
                </a:r>
                <a:r>
                  <a:rPr lang="en-US"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03.09.2024</a:t>
                </a:r>
                <a:r>
                  <a:rPr lang="lv-LV" sz="1400" dirty="0">
                    <a:solidFill>
                      <a:srgbClr val="FFFFFF"/>
                    </a:solidFill>
                    <a:latin typeface="Verdana" panose="020B0604030504040204" pitchFamily="34" charset="0"/>
                    <a:ea typeface="Verdana" panose="020B0604030504040204" pitchFamily="34" charset="0"/>
                    <a:cs typeface="Fira Sans Extra Condensed"/>
                    <a:sym typeface="Fira Sans Extra Condensed"/>
                  </a:rPr>
                  <a:t>.</a:t>
                </a:r>
              </a:p>
            </p:txBody>
          </p:sp>
          <p:sp>
            <p:nvSpPr>
              <p:cNvPr id="48" name="Google Shape;101;p15">
                <a:extLst>
                  <a:ext uri="{FF2B5EF4-FFF2-40B4-BE49-F238E27FC236}">
                    <a16:creationId xmlns:a16="http://schemas.microsoft.com/office/drawing/2014/main" id="{C2D06777-7487-4E9C-93A1-F3C8DFE85F1C}"/>
                  </a:ext>
                </a:extLst>
              </p:cNvPr>
              <p:cNvSpPr txBox="1"/>
              <p:nvPr/>
            </p:nvSpPr>
            <p:spPr>
              <a:xfrm>
                <a:off x="6121425" y="3419575"/>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pic>
        <p:nvPicPr>
          <p:cNvPr id="49" name="Picture 48">
            <a:extLst>
              <a:ext uri="{FF2B5EF4-FFF2-40B4-BE49-F238E27FC236}">
                <a16:creationId xmlns:a16="http://schemas.microsoft.com/office/drawing/2014/main" id="{E018DBAB-18CB-469B-92B7-5DF66B87919E}"/>
              </a:ext>
            </a:extLst>
          </p:cNvPr>
          <p:cNvPicPr>
            <a:picLocks noChangeAspect="1"/>
          </p:cNvPicPr>
          <p:nvPr/>
        </p:nvPicPr>
        <p:blipFill>
          <a:blip r:embed="rId3"/>
          <a:stretch>
            <a:fillRect/>
          </a:stretch>
        </p:blipFill>
        <p:spPr>
          <a:xfrm>
            <a:off x="9924405" y="4902412"/>
            <a:ext cx="446229" cy="593282"/>
          </a:xfrm>
          <a:prstGeom prst="rect">
            <a:avLst/>
          </a:prstGeom>
        </p:spPr>
      </p:pic>
      <p:pic>
        <p:nvPicPr>
          <p:cNvPr id="50" name="Picture 49">
            <a:extLst>
              <a:ext uri="{FF2B5EF4-FFF2-40B4-BE49-F238E27FC236}">
                <a16:creationId xmlns:a16="http://schemas.microsoft.com/office/drawing/2014/main" id="{23A40438-C122-42D9-B871-DD2A2BF1B413}"/>
              </a:ext>
            </a:extLst>
          </p:cNvPr>
          <p:cNvPicPr>
            <a:picLocks noChangeAspect="1"/>
          </p:cNvPicPr>
          <p:nvPr/>
        </p:nvPicPr>
        <p:blipFill>
          <a:blip r:embed="rId4"/>
          <a:stretch>
            <a:fillRect/>
          </a:stretch>
        </p:blipFill>
        <p:spPr>
          <a:xfrm>
            <a:off x="5346749" y="2326913"/>
            <a:ext cx="442914" cy="588875"/>
          </a:xfrm>
          <a:prstGeom prst="rect">
            <a:avLst/>
          </a:prstGeom>
        </p:spPr>
      </p:pic>
      <p:pic>
        <p:nvPicPr>
          <p:cNvPr id="51" name="Picture 50">
            <a:extLst>
              <a:ext uri="{FF2B5EF4-FFF2-40B4-BE49-F238E27FC236}">
                <a16:creationId xmlns:a16="http://schemas.microsoft.com/office/drawing/2014/main" id="{AB5CE438-B1D8-4A7E-8626-E1555C6331FA}"/>
              </a:ext>
            </a:extLst>
          </p:cNvPr>
          <p:cNvPicPr>
            <a:picLocks noChangeAspect="1"/>
          </p:cNvPicPr>
          <p:nvPr/>
        </p:nvPicPr>
        <p:blipFill>
          <a:blip r:embed="rId5"/>
          <a:stretch>
            <a:fillRect/>
          </a:stretch>
        </p:blipFill>
        <p:spPr>
          <a:xfrm>
            <a:off x="2436155" y="2326913"/>
            <a:ext cx="619160" cy="502208"/>
          </a:xfrm>
          <a:prstGeom prst="rect">
            <a:avLst/>
          </a:prstGeom>
        </p:spPr>
      </p:pic>
    </p:spTree>
    <p:extLst>
      <p:ext uri="{BB962C8B-B14F-4D97-AF65-F5344CB8AC3E}">
        <p14:creationId xmlns:p14="http://schemas.microsoft.com/office/powerpoint/2010/main" val="1852905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ar noapaļotiem stūriem 3">
            <a:extLst>
              <a:ext uri="{FF2B5EF4-FFF2-40B4-BE49-F238E27FC236}">
                <a16:creationId xmlns:a16="http://schemas.microsoft.com/office/drawing/2014/main" id="{88144217-1D07-0496-558B-50DFD9468815}"/>
              </a:ext>
            </a:extLst>
          </p:cNvPr>
          <p:cNvSpPr>
            <a:spLocks noGrp="1" noRot="1" noMove="1" noResize="1" noEditPoints="1" noAdjustHandles="1" noChangeArrowheads="1" noChangeShapeType="1"/>
          </p:cNvSpPr>
          <p:nvPr/>
        </p:nvSpPr>
        <p:spPr>
          <a:xfrm>
            <a:off x="3271838" y="5307013"/>
            <a:ext cx="5881687" cy="124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19461" name="Attēls 2" descr="Attēls, kurā ir grafika, ekrānuzņēmums, grafiskais dizains, logotips&#10;&#10;Apraksts ģenerēts automātiski">
            <a:extLst>
              <a:ext uri="{FF2B5EF4-FFF2-40B4-BE49-F238E27FC236}">
                <a16:creationId xmlns:a16="http://schemas.microsoft.com/office/drawing/2014/main" id="{B69D05EA-2539-B4BA-5D86-41285D54A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5100638"/>
            <a:ext cx="31908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B025DAA-93DD-62C8-F940-8A4E6A376F1F}"/>
              </a:ext>
            </a:extLst>
          </p:cNvPr>
          <p:cNvSpPr>
            <a:spLocks noGrp="1"/>
          </p:cNvSpPr>
          <p:nvPr>
            <p:ph type="body" sz="quarter" idx="10"/>
          </p:nvPr>
        </p:nvSpPr>
        <p:spPr>
          <a:xfrm>
            <a:off x="1431236" y="3301999"/>
            <a:ext cx="9846364" cy="1360487"/>
          </a:xfrm>
        </p:spPr>
        <p:txBody>
          <a:bodyPr>
            <a:noAutofit/>
          </a:bodyPr>
          <a:lstStyle/>
          <a:p>
            <a:pPr algn="ctr"/>
            <a:r>
              <a:rPr lang="lv-LV" sz="2400" b="1" dirty="0">
                <a:solidFill>
                  <a:schemeClr val="tx2"/>
                </a:solidFill>
              </a:rPr>
              <a:t>Paldies par uzmanību!</a:t>
            </a:r>
            <a:br>
              <a:rPr lang="lv-LV" sz="2400" b="1" dirty="0">
                <a:solidFill>
                  <a:schemeClr val="tx2"/>
                </a:solidFill>
              </a:rPr>
            </a:br>
            <a:br>
              <a:rPr lang="lv-LV" dirty="0"/>
            </a:br>
            <a:r>
              <a:rPr lang="en-US" b="0" dirty="0"/>
              <a:t>Kristīne Šmite</a:t>
            </a:r>
            <a:r>
              <a:rPr lang="lv-LV" b="0" dirty="0"/>
              <a:t>, </a:t>
            </a:r>
            <a:r>
              <a:rPr lang="en-US" b="0" dirty="0" err="1"/>
              <a:t>Vesel</a:t>
            </a:r>
            <a:r>
              <a:rPr lang="en-US" dirty="0" err="1"/>
              <a:t>ības</a:t>
            </a:r>
            <a:r>
              <a:rPr lang="en-US" dirty="0"/>
              <a:t> un </a:t>
            </a:r>
            <a:r>
              <a:rPr lang="en-US" dirty="0" err="1"/>
              <a:t>satiksmes</a:t>
            </a:r>
            <a:r>
              <a:rPr lang="lv-LV" b="0" dirty="0"/>
              <a:t> projektu atlases nodaļas </a:t>
            </a:r>
            <a:r>
              <a:rPr lang="en-US" b="0" dirty="0" err="1"/>
              <a:t>vadošā</a:t>
            </a:r>
            <a:r>
              <a:rPr lang="en-US" b="0" dirty="0"/>
              <a:t> </a:t>
            </a:r>
            <a:r>
              <a:rPr lang="en-US" b="0" dirty="0" err="1"/>
              <a:t>eksperte</a:t>
            </a:r>
            <a:br>
              <a:rPr lang="lv-LV" b="0" dirty="0"/>
            </a:br>
            <a:r>
              <a:rPr lang="en-US" dirty="0" err="1"/>
              <a:t>k</a:t>
            </a:r>
            <a:r>
              <a:rPr lang="en-US" b="0" dirty="0" err="1"/>
              <a:t>ristine.smite</a:t>
            </a:r>
            <a:r>
              <a:rPr lang="lv-LV" b="0" dirty="0"/>
              <a:t>@cfla.gov.lv, </a:t>
            </a:r>
            <a:br>
              <a:rPr lang="lv-LV" b="0" dirty="0"/>
            </a:br>
            <a:r>
              <a:rPr lang="lv-LV" b="0" dirty="0"/>
              <a:t>tel. </a:t>
            </a:r>
            <a:r>
              <a:rPr lang="en-US" b="0" dirty="0"/>
              <a:t>20391910</a:t>
            </a:r>
            <a:endParaRPr lang="en-US" i="1" dirty="0"/>
          </a:p>
        </p:txBody>
      </p:sp>
      <p:pic>
        <p:nvPicPr>
          <p:cNvPr id="3" name="Picture 2">
            <a:extLst>
              <a:ext uri="{FF2B5EF4-FFF2-40B4-BE49-F238E27FC236}">
                <a16:creationId xmlns:a16="http://schemas.microsoft.com/office/drawing/2014/main" id="{FFD72DD0-EFE7-84C1-45EC-4C49B7210BE7}"/>
              </a:ext>
            </a:extLst>
          </p:cNvPr>
          <p:cNvPicPr>
            <a:picLocks noChangeAspect="1"/>
          </p:cNvPicPr>
          <p:nvPr/>
        </p:nvPicPr>
        <p:blipFill>
          <a:blip r:embed="rId3"/>
          <a:stretch>
            <a:fillRect/>
          </a:stretch>
        </p:blipFill>
        <p:spPr>
          <a:xfrm>
            <a:off x="1352320" y="3073074"/>
            <a:ext cx="1463167" cy="1664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E15A-0F24-4831-FC81-AF6F90039344}"/>
              </a:ext>
            </a:extLst>
          </p:cNvPr>
          <p:cNvSpPr>
            <a:spLocks noGrp="1"/>
          </p:cNvSpPr>
          <p:nvPr>
            <p:ph type="title"/>
          </p:nvPr>
        </p:nvSpPr>
        <p:spPr/>
        <p:txBody>
          <a:bodyPr/>
          <a:lstStyle/>
          <a:p>
            <a:r>
              <a:rPr lang="lv-LV" b="1" i="0" u="none" strike="noStrike" dirty="0">
                <a:solidFill>
                  <a:srgbClr val="002060"/>
                </a:solidFill>
                <a:effectLst/>
              </a:rPr>
              <a:t>Projekta iesnieguma sagatavošana (</a:t>
            </a:r>
            <a:r>
              <a:rPr lang="en-US" b="1" i="0" u="none" strike="noStrike" dirty="0">
                <a:solidFill>
                  <a:srgbClr val="002060"/>
                </a:solidFill>
                <a:effectLst/>
              </a:rPr>
              <a:t>2</a:t>
            </a:r>
            <a:r>
              <a:rPr lang="lv-LV" b="1" i="0" u="none" strike="noStrike" dirty="0">
                <a:solidFill>
                  <a:srgbClr val="002060"/>
                </a:solidFill>
                <a:effectLst/>
              </a:rPr>
              <a:t>)</a:t>
            </a:r>
            <a:r>
              <a:rPr lang="lv-LV" b="0" i="0" dirty="0">
                <a:solidFill>
                  <a:srgbClr val="002060"/>
                </a:solidFill>
                <a:effectLst/>
              </a:rPr>
              <a:t>​</a:t>
            </a:r>
            <a:endParaRPr lang="lv-LV" dirty="0"/>
          </a:p>
        </p:txBody>
      </p:sp>
      <p:sp>
        <p:nvSpPr>
          <p:cNvPr id="6" name="Slide Number Placeholder 5">
            <a:extLst>
              <a:ext uri="{FF2B5EF4-FFF2-40B4-BE49-F238E27FC236}">
                <a16:creationId xmlns:a16="http://schemas.microsoft.com/office/drawing/2014/main" id="{DBF808CF-6B1E-90F6-844A-98A632238B9E}"/>
              </a:ext>
            </a:extLst>
          </p:cNvPr>
          <p:cNvSpPr>
            <a:spLocks noGrp="1"/>
          </p:cNvSpPr>
          <p:nvPr>
            <p:ph type="sldNum" sz="quarter" idx="13"/>
          </p:nvPr>
        </p:nvSpPr>
        <p:spPr/>
        <p:txBody>
          <a:bodyPr/>
          <a:lstStyle/>
          <a:p>
            <a:pPr>
              <a:defRPr/>
            </a:pPr>
            <a:fld id="{9F6105F7-AC56-47D1-A571-69EA814D9A81}" type="slidenum">
              <a:rPr lang="en-US" altLang="lv-LV" smtClean="0"/>
              <a:pPr>
                <a:defRPr/>
              </a:pPr>
              <a:t>4</a:t>
            </a:fld>
            <a:endParaRPr lang="en-US" altLang="lv-LV"/>
          </a:p>
        </p:txBody>
      </p:sp>
      <p:sp>
        <p:nvSpPr>
          <p:cNvPr id="10" name="TextBox 9">
            <a:extLst>
              <a:ext uri="{FF2B5EF4-FFF2-40B4-BE49-F238E27FC236}">
                <a16:creationId xmlns:a16="http://schemas.microsoft.com/office/drawing/2014/main" id="{1F363D56-1304-68DE-6494-5772F51162FF}"/>
              </a:ext>
            </a:extLst>
          </p:cNvPr>
          <p:cNvSpPr txBox="1"/>
          <p:nvPr/>
        </p:nvSpPr>
        <p:spPr>
          <a:xfrm>
            <a:off x="365760" y="3056769"/>
            <a:ext cx="4470229" cy="353943"/>
          </a:xfrm>
          <a:prstGeom prst="rect">
            <a:avLst/>
          </a:prstGeom>
          <a:noFill/>
        </p:spPr>
        <p:txBody>
          <a:bodyPr wrap="square">
            <a:spAutoFit/>
          </a:bodyPr>
          <a:lstStyle/>
          <a:p>
            <a:r>
              <a:rPr lang="lv-LV" dirty="0">
                <a:latin typeface="Verdana" panose="020B0604030504040204" pitchFamily="34" charset="0"/>
                <a:ea typeface="Verdana" panose="020B0604030504040204" pitchFamily="34" charset="0"/>
                <a:hlinkClick r:id="rId3"/>
              </a:rPr>
              <a:t>https://www.cfla.gov.lv/lv/6-1-1-6-k-1</a:t>
            </a:r>
            <a:r>
              <a:rPr lang="en-US" dirty="0">
                <a:latin typeface="Verdana" panose="020B0604030504040204" pitchFamily="34" charset="0"/>
                <a:ea typeface="Verdana" panose="020B0604030504040204" pitchFamily="34" charset="0"/>
              </a:rPr>
              <a:t> </a:t>
            </a:r>
            <a:endParaRPr lang="lv-LV" dirty="0">
              <a:latin typeface="Verdana" panose="020B0604030504040204" pitchFamily="34" charset="0"/>
              <a:ea typeface="Verdana" panose="020B0604030504040204" pitchFamily="34" charset="0"/>
            </a:endParaRPr>
          </a:p>
        </p:txBody>
      </p:sp>
      <p:pic>
        <p:nvPicPr>
          <p:cNvPr id="3" name="Picture 4">
            <a:extLst>
              <a:ext uri="{FF2B5EF4-FFF2-40B4-BE49-F238E27FC236}">
                <a16:creationId xmlns:a16="http://schemas.microsoft.com/office/drawing/2014/main" id="{D6D956DB-A184-AE91-3AFF-C769E4A051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7209" y="3654425"/>
            <a:ext cx="11588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EAC0434F-E499-05C4-85E6-FCA1E6399B64}"/>
              </a:ext>
            </a:extLst>
          </p:cNvPr>
          <p:cNvSpPr/>
          <p:nvPr/>
        </p:nvSpPr>
        <p:spPr>
          <a:xfrm>
            <a:off x="1011771" y="5642801"/>
            <a:ext cx="3489751" cy="52609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v-LV" sz="1400" b="1">
                <a:solidFill>
                  <a:srgbClr val="002060"/>
                </a:solidFill>
                <a:latin typeface="Verdana" panose="020B0604030504040204" pitchFamily="34" charset="0"/>
                <a:ea typeface="Verdana" panose="020B0604030504040204" pitchFamily="34" charset="0"/>
              </a:rPr>
              <a:t>Atklāta projektu iesniegumu atlase</a:t>
            </a:r>
          </a:p>
        </p:txBody>
      </p:sp>
      <p:pic>
        <p:nvPicPr>
          <p:cNvPr id="11" name="Attēls 10">
            <a:extLst>
              <a:ext uri="{FF2B5EF4-FFF2-40B4-BE49-F238E27FC236}">
                <a16:creationId xmlns:a16="http://schemas.microsoft.com/office/drawing/2014/main" id="{8B17BEFB-F663-E33E-1612-B0EE756B769F}"/>
              </a:ext>
            </a:extLst>
          </p:cNvPr>
          <p:cNvPicPr>
            <a:picLocks noChangeAspect="1"/>
          </p:cNvPicPr>
          <p:nvPr/>
        </p:nvPicPr>
        <p:blipFill>
          <a:blip r:embed="rId5"/>
          <a:stretch>
            <a:fillRect/>
          </a:stretch>
        </p:blipFill>
        <p:spPr>
          <a:xfrm>
            <a:off x="5242389" y="1010560"/>
            <a:ext cx="5866500" cy="5593192"/>
          </a:xfrm>
          <a:prstGeom prst="rect">
            <a:avLst/>
          </a:prstGeom>
        </p:spPr>
      </p:pic>
    </p:spTree>
    <p:extLst>
      <p:ext uri="{BB962C8B-B14F-4D97-AF65-F5344CB8AC3E}">
        <p14:creationId xmlns:p14="http://schemas.microsoft.com/office/powerpoint/2010/main" val="303262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DE8891-8B11-4835-CD07-B6CF0BC87ABE}"/>
              </a:ext>
            </a:extLst>
          </p:cNvPr>
          <p:cNvSpPr>
            <a:spLocks noGrp="1"/>
          </p:cNvSpPr>
          <p:nvPr>
            <p:ph type="title"/>
          </p:nvPr>
        </p:nvSpPr>
        <p:spPr>
          <a:xfrm>
            <a:off x="2595282" y="304803"/>
            <a:ext cx="8987118" cy="734492"/>
          </a:xfrm>
        </p:spPr>
        <p:txBody>
          <a:bodyPr/>
          <a:lstStyle/>
          <a:p>
            <a:r>
              <a:rPr lang="lv-LV" b="1" i="0" u="none" strike="noStrike" dirty="0">
                <a:solidFill>
                  <a:srgbClr val="002060"/>
                </a:solidFill>
                <a:effectLst/>
              </a:rPr>
              <a:t>Projekta iesnieguma sagatavošana (</a:t>
            </a:r>
            <a:r>
              <a:rPr lang="en-US" b="1" i="0" u="none" strike="noStrike" dirty="0">
                <a:solidFill>
                  <a:srgbClr val="002060"/>
                </a:solidFill>
                <a:effectLst/>
              </a:rPr>
              <a:t>3</a:t>
            </a:r>
            <a:r>
              <a:rPr lang="lv-LV" b="1" i="0" u="none" strike="noStrike" dirty="0">
                <a:solidFill>
                  <a:srgbClr val="002060"/>
                </a:solidFill>
                <a:effectLst/>
              </a:rPr>
              <a:t>)</a:t>
            </a:r>
            <a:r>
              <a:rPr lang="lv-LV" b="0" i="0" dirty="0">
                <a:solidFill>
                  <a:srgbClr val="002060"/>
                </a:solidFill>
                <a:effectLst/>
              </a:rPr>
              <a:t>​</a:t>
            </a:r>
            <a:endParaRPr lang="lv-LV" dirty="0"/>
          </a:p>
        </p:txBody>
      </p:sp>
      <p:sp>
        <p:nvSpPr>
          <p:cNvPr id="5" name="Teksta vietturis 4">
            <a:extLst>
              <a:ext uri="{FF2B5EF4-FFF2-40B4-BE49-F238E27FC236}">
                <a16:creationId xmlns:a16="http://schemas.microsoft.com/office/drawing/2014/main" id="{DDDFA67F-58E3-3A42-74C1-69D2EA545763}"/>
              </a:ext>
            </a:extLst>
          </p:cNvPr>
          <p:cNvSpPr>
            <a:spLocks noGrp="1"/>
          </p:cNvSpPr>
          <p:nvPr>
            <p:ph type="body" sz="quarter" idx="10"/>
          </p:nvPr>
        </p:nvSpPr>
        <p:spPr/>
        <p:txBody>
          <a:bodyPr/>
          <a:lstStyle/>
          <a:p>
            <a:endParaRPr lang="lv-LV"/>
          </a:p>
        </p:txBody>
      </p:sp>
      <p:sp>
        <p:nvSpPr>
          <p:cNvPr id="6" name="Teksta vietturis 5">
            <a:extLst>
              <a:ext uri="{FF2B5EF4-FFF2-40B4-BE49-F238E27FC236}">
                <a16:creationId xmlns:a16="http://schemas.microsoft.com/office/drawing/2014/main" id="{6540DBB7-B173-7F05-FCDB-7C1018DC63CD}"/>
              </a:ext>
            </a:extLst>
          </p:cNvPr>
          <p:cNvSpPr>
            <a:spLocks noGrp="1"/>
          </p:cNvSpPr>
          <p:nvPr>
            <p:ph type="body" sz="quarter" idx="12"/>
          </p:nvPr>
        </p:nvSpPr>
        <p:spPr/>
        <p:txBody>
          <a:bodyPr/>
          <a:lstStyle/>
          <a:p>
            <a:endParaRPr lang="lv-LV"/>
          </a:p>
        </p:txBody>
      </p:sp>
      <p:sp>
        <p:nvSpPr>
          <p:cNvPr id="7" name="Slaida numura vietturis 6">
            <a:extLst>
              <a:ext uri="{FF2B5EF4-FFF2-40B4-BE49-F238E27FC236}">
                <a16:creationId xmlns:a16="http://schemas.microsoft.com/office/drawing/2014/main" id="{ED0929CC-AEDC-9D71-C2E7-FE51A007887C}"/>
              </a:ext>
            </a:extLst>
          </p:cNvPr>
          <p:cNvSpPr>
            <a:spLocks noGrp="1"/>
          </p:cNvSpPr>
          <p:nvPr>
            <p:ph type="sldNum" sz="quarter" idx="13"/>
          </p:nvPr>
        </p:nvSpPr>
        <p:spPr/>
        <p:txBody>
          <a:bodyPr/>
          <a:lstStyle/>
          <a:p>
            <a:pPr>
              <a:defRPr/>
            </a:pPr>
            <a:fld id="{C13FA9C7-40A2-43F9-855C-6D03F26BCF39}" type="slidenum">
              <a:rPr lang="en-US" altLang="lv-LV" smtClean="0"/>
              <a:pPr>
                <a:defRPr/>
              </a:pPr>
              <a:t>5</a:t>
            </a:fld>
            <a:endParaRPr lang="en-US" altLang="lv-LV"/>
          </a:p>
        </p:txBody>
      </p:sp>
      <p:pic>
        <p:nvPicPr>
          <p:cNvPr id="8" name="Attēls 7">
            <a:extLst>
              <a:ext uri="{FF2B5EF4-FFF2-40B4-BE49-F238E27FC236}">
                <a16:creationId xmlns:a16="http://schemas.microsoft.com/office/drawing/2014/main" id="{5414B110-049C-3ABA-AE2F-2E9BB4829520}"/>
              </a:ext>
            </a:extLst>
          </p:cNvPr>
          <p:cNvPicPr>
            <a:picLocks noChangeAspect="1"/>
          </p:cNvPicPr>
          <p:nvPr/>
        </p:nvPicPr>
        <p:blipFill>
          <a:blip r:embed="rId2"/>
          <a:stretch>
            <a:fillRect/>
          </a:stretch>
        </p:blipFill>
        <p:spPr>
          <a:xfrm>
            <a:off x="2127835" y="977629"/>
            <a:ext cx="9303462" cy="5627835"/>
          </a:xfrm>
          <a:prstGeom prst="rect">
            <a:avLst/>
          </a:prstGeom>
        </p:spPr>
      </p:pic>
      <p:sp>
        <p:nvSpPr>
          <p:cNvPr id="10" name="Taisnstūris 9">
            <a:extLst>
              <a:ext uri="{FF2B5EF4-FFF2-40B4-BE49-F238E27FC236}">
                <a16:creationId xmlns:a16="http://schemas.microsoft.com/office/drawing/2014/main" id="{60D007EB-9561-D1BA-09F9-F9B148264305}"/>
              </a:ext>
            </a:extLst>
          </p:cNvPr>
          <p:cNvSpPr/>
          <p:nvPr/>
        </p:nvSpPr>
        <p:spPr>
          <a:xfrm>
            <a:off x="5428414" y="963465"/>
            <a:ext cx="593245" cy="254248"/>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a:extLst>
              <a:ext uri="{FF2B5EF4-FFF2-40B4-BE49-F238E27FC236}">
                <a16:creationId xmlns:a16="http://schemas.microsoft.com/office/drawing/2014/main" id="{9FD5053B-951C-7240-5ECA-B5260637C817}"/>
              </a:ext>
            </a:extLst>
          </p:cNvPr>
          <p:cNvSpPr/>
          <p:nvPr/>
        </p:nvSpPr>
        <p:spPr>
          <a:xfrm>
            <a:off x="2221384" y="1661563"/>
            <a:ext cx="1663679" cy="304800"/>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aisnstūris 11">
            <a:extLst>
              <a:ext uri="{FF2B5EF4-FFF2-40B4-BE49-F238E27FC236}">
                <a16:creationId xmlns:a16="http://schemas.microsoft.com/office/drawing/2014/main" id="{020B09E1-54C5-ED2B-BD73-71850B188CE1}"/>
              </a:ext>
            </a:extLst>
          </p:cNvPr>
          <p:cNvSpPr/>
          <p:nvPr/>
        </p:nvSpPr>
        <p:spPr>
          <a:xfrm>
            <a:off x="4466441" y="5157664"/>
            <a:ext cx="4336365" cy="1561583"/>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91441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6">
            <a:extLst>
              <a:ext uri="{FF2B5EF4-FFF2-40B4-BE49-F238E27FC236}">
                <a16:creationId xmlns:a16="http://schemas.microsoft.com/office/drawing/2014/main" id="{5C5E23DE-2DC3-7B83-FA12-4EBF3FE1EBD8}"/>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66CB97-5CAE-44BA-8F98-26485CDA5055}" type="slidenum">
              <a:rPr lang="en-US" altLang="lv-LV" smtClean="0"/>
              <a:pPr/>
              <a:t>6</a:t>
            </a:fld>
            <a:endParaRPr lang="en-US" altLang="lv-LV"/>
          </a:p>
        </p:txBody>
      </p:sp>
      <p:sp>
        <p:nvSpPr>
          <p:cNvPr id="2" name="Title 1">
            <a:extLst>
              <a:ext uri="{FF2B5EF4-FFF2-40B4-BE49-F238E27FC236}">
                <a16:creationId xmlns:a16="http://schemas.microsoft.com/office/drawing/2014/main" id="{0AE6B5CB-9B9E-93FE-DA75-8753F39ECC60}"/>
              </a:ext>
            </a:extLst>
          </p:cNvPr>
          <p:cNvSpPr>
            <a:spLocks noGrp="1"/>
          </p:cNvSpPr>
          <p:nvPr>
            <p:ph type="title"/>
          </p:nvPr>
        </p:nvSpPr>
        <p:spPr>
          <a:xfrm>
            <a:off x="2568575" y="381000"/>
            <a:ext cx="8810625" cy="1036638"/>
          </a:xfrm>
        </p:spPr>
        <p:txBody>
          <a:bodyPr>
            <a:normAutofit/>
          </a:bodyPr>
          <a:lstStyle/>
          <a:p>
            <a:r>
              <a:rPr lang="lv-LV" b="1" i="0" u="none" strike="noStrike" dirty="0">
                <a:solidFill>
                  <a:srgbClr val="002060"/>
                </a:solidFill>
                <a:effectLst/>
              </a:rPr>
              <a:t>Projekta iesnieguma sagatavošana (</a:t>
            </a:r>
            <a:r>
              <a:rPr lang="en-US" b="1" i="0" u="none" strike="noStrike" dirty="0">
                <a:solidFill>
                  <a:srgbClr val="002060"/>
                </a:solidFill>
                <a:effectLst/>
              </a:rPr>
              <a:t>4</a:t>
            </a:r>
            <a:r>
              <a:rPr lang="lv-LV" b="1" i="0" u="none" strike="noStrike" dirty="0">
                <a:solidFill>
                  <a:srgbClr val="002060"/>
                </a:solidFill>
                <a:effectLst/>
              </a:rPr>
              <a:t>)</a:t>
            </a:r>
            <a:r>
              <a:rPr lang="lv-LV" b="0" i="0" dirty="0">
                <a:solidFill>
                  <a:srgbClr val="002060"/>
                </a:solidFill>
                <a:effectLst/>
              </a:rPr>
              <a:t>​</a:t>
            </a:r>
            <a:endParaRPr lang="lv-LV" altLang="lv-LV"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01CDA5E6-AE52-A68D-9876-554E3744741D}"/>
                  </a:ext>
                </a:extLst>
              </p14:cNvPr>
              <p14:cNvContentPartPr/>
              <p14:nvPr/>
            </p14:nvContentPartPr>
            <p14:xfrm>
              <a:off x="10114185" y="6018105"/>
              <a:ext cx="360" cy="360"/>
            </p14:xfrm>
          </p:contentPart>
        </mc:Choice>
        <mc:Fallback xmlns="">
          <p:pic>
            <p:nvPicPr>
              <p:cNvPr id="9" name="Ink 8">
                <a:extLst>
                  <a:ext uri="{FF2B5EF4-FFF2-40B4-BE49-F238E27FC236}">
                    <a16:creationId xmlns:a16="http://schemas.microsoft.com/office/drawing/2014/main" id="{01CDA5E6-AE52-A68D-9876-554E3744741D}"/>
                  </a:ext>
                </a:extLst>
              </p:cNvPr>
              <p:cNvPicPr/>
              <p:nvPr/>
            </p:nvPicPr>
            <p:blipFill>
              <a:blip r:embed="rId3"/>
              <a:stretch>
                <a:fillRect/>
              </a:stretch>
            </p:blipFill>
            <p:spPr>
              <a:xfrm>
                <a:off x="10108065" y="6011985"/>
                <a:ext cx="12600" cy="12600"/>
              </a:xfrm>
              <a:prstGeom prst="rect">
                <a:avLst/>
              </a:prstGeom>
            </p:spPr>
          </p:pic>
        </mc:Fallback>
      </mc:AlternateContent>
      <p:pic>
        <p:nvPicPr>
          <p:cNvPr id="4" name="Attēls 3">
            <a:extLst>
              <a:ext uri="{FF2B5EF4-FFF2-40B4-BE49-F238E27FC236}">
                <a16:creationId xmlns:a16="http://schemas.microsoft.com/office/drawing/2014/main" id="{18E560CB-C38D-D345-4C90-47A8C9B5B080}"/>
              </a:ext>
            </a:extLst>
          </p:cNvPr>
          <p:cNvPicPr>
            <a:picLocks noChangeAspect="1"/>
          </p:cNvPicPr>
          <p:nvPr/>
        </p:nvPicPr>
        <p:blipFill>
          <a:blip r:embed="rId4"/>
          <a:stretch>
            <a:fillRect/>
          </a:stretch>
        </p:blipFill>
        <p:spPr>
          <a:xfrm>
            <a:off x="406400" y="1536808"/>
            <a:ext cx="11379200" cy="5179854"/>
          </a:xfrm>
          <a:prstGeom prst="rect">
            <a:avLst/>
          </a:prstGeom>
        </p:spPr>
      </p:pic>
      <p:sp>
        <p:nvSpPr>
          <p:cNvPr id="5" name="Taisnstūris 4">
            <a:extLst>
              <a:ext uri="{FF2B5EF4-FFF2-40B4-BE49-F238E27FC236}">
                <a16:creationId xmlns:a16="http://schemas.microsoft.com/office/drawing/2014/main" id="{D9F16C99-4FD0-A929-22B7-6C98C5BB1CBE}"/>
              </a:ext>
            </a:extLst>
          </p:cNvPr>
          <p:cNvSpPr/>
          <p:nvPr/>
        </p:nvSpPr>
        <p:spPr>
          <a:xfrm>
            <a:off x="9894627" y="1969827"/>
            <a:ext cx="1386082" cy="8272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aisnstūris 5">
            <a:extLst>
              <a:ext uri="{FF2B5EF4-FFF2-40B4-BE49-F238E27FC236}">
                <a16:creationId xmlns:a16="http://schemas.microsoft.com/office/drawing/2014/main" id="{1632AC8D-31C3-41DF-2AE5-84B143D3C13E}"/>
              </a:ext>
            </a:extLst>
          </p:cNvPr>
          <p:cNvSpPr/>
          <p:nvPr/>
        </p:nvSpPr>
        <p:spPr>
          <a:xfrm>
            <a:off x="406400" y="2385724"/>
            <a:ext cx="2032000" cy="33417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aisnstūris 6">
            <a:extLst>
              <a:ext uri="{FF2B5EF4-FFF2-40B4-BE49-F238E27FC236}">
                <a16:creationId xmlns:a16="http://schemas.microsoft.com/office/drawing/2014/main" id="{7EC9DCA7-D129-CEDB-1E0B-6CE7F82C51EF}"/>
              </a:ext>
            </a:extLst>
          </p:cNvPr>
          <p:cNvSpPr/>
          <p:nvPr/>
        </p:nvSpPr>
        <p:spPr>
          <a:xfrm>
            <a:off x="7940723" y="5321192"/>
            <a:ext cx="457199" cy="2668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1F4C-1F6A-91E9-1165-857C5DA02E1C}"/>
              </a:ext>
            </a:extLst>
          </p:cNvPr>
          <p:cNvSpPr>
            <a:spLocks noGrp="1"/>
          </p:cNvSpPr>
          <p:nvPr>
            <p:ph type="title"/>
          </p:nvPr>
        </p:nvSpPr>
        <p:spPr/>
        <p:txBody>
          <a:bodyPr/>
          <a:lstStyle/>
          <a:p>
            <a:r>
              <a:rPr lang="lv-LV" b="1" i="0" u="none" strike="noStrike" dirty="0">
                <a:solidFill>
                  <a:srgbClr val="002060"/>
                </a:solidFill>
                <a:effectLst/>
              </a:rPr>
              <a:t>Projekta iesnieguma sagatavošana (</a:t>
            </a:r>
            <a:r>
              <a:rPr lang="en-US" b="1" i="0" u="none" strike="noStrike" dirty="0">
                <a:solidFill>
                  <a:srgbClr val="002060"/>
                </a:solidFill>
                <a:effectLst/>
              </a:rPr>
              <a:t>5</a:t>
            </a:r>
            <a:r>
              <a:rPr lang="lv-LV" b="1" i="0" u="none" strike="noStrike" dirty="0">
                <a:solidFill>
                  <a:srgbClr val="002060"/>
                </a:solidFill>
                <a:effectLst/>
              </a:rPr>
              <a:t>)</a:t>
            </a:r>
            <a:r>
              <a:rPr lang="lv-LV" b="0" i="0" dirty="0">
                <a:solidFill>
                  <a:srgbClr val="002060"/>
                </a:solidFill>
                <a:effectLst/>
              </a:rPr>
              <a:t>​</a:t>
            </a:r>
            <a:endParaRPr lang="lv-LV" dirty="0"/>
          </a:p>
        </p:txBody>
      </p:sp>
      <p:sp>
        <p:nvSpPr>
          <p:cNvPr id="7" name="Slide Number Placeholder 6">
            <a:extLst>
              <a:ext uri="{FF2B5EF4-FFF2-40B4-BE49-F238E27FC236}">
                <a16:creationId xmlns:a16="http://schemas.microsoft.com/office/drawing/2014/main" id="{CDCA96AA-948D-B17D-92C9-0CC400EB8D15}"/>
              </a:ext>
            </a:extLst>
          </p:cNvPr>
          <p:cNvSpPr>
            <a:spLocks noGrp="1"/>
          </p:cNvSpPr>
          <p:nvPr>
            <p:ph type="sldNum" sz="quarter" idx="13"/>
          </p:nvPr>
        </p:nvSpPr>
        <p:spPr/>
        <p:txBody>
          <a:bodyPr/>
          <a:lstStyle/>
          <a:p>
            <a:pPr>
              <a:defRPr/>
            </a:pPr>
            <a:fld id="{C13FA9C7-40A2-43F9-855C-6D03F26BCF39}" type="slidenum">
              <a:rPr lang="en-US" altLang="lv-LV" smtClean="0"/>
              <a:pPr>
                <a:defRPr/>
              </a:pPr>
              <a:t>7</a:t>
            </a:fld>
            <a:endParaRPr lang="en-US" altLang="lv-LV"/>
          </a:p>
        </p:txBody>
      </p:sp>
      <p:pic>
        <p:nvPicPr>
          <p:cNvPr id="8" name="Attēls 7">
            <a:extLst>
              <a:ext uri="{FF2B5EF4-FFF2-40B4-BE49-F238E27FC236}">
                <a16:creationId xmlns:a16="http://schemas.microsoft.com/office/drawing/2014/main" id="{04FA8D33-3F1D-4ABC-0E10-4B60E58EFF9B}"/>
              </a:ext>
            </a:extLst>
          </p:cNvPr>
          <p:cNvPicPr>
            <a:picLocks noChangeAspect="1"/>
          </p:cNvPicPr>
          <p:nvPr/>
        </p:nvPicPr>
        <p:blipFill>
          <a:blip r:embed="rId3"/>
          <a:stretch>
            <a:fillRect/>
          </a:stretch>
        </p:blipFill>
        <p:spPr>
          <a:xfrm>
            <a:off x="2723258" y="879143"/>
            <a:ext cx="8030031" cy="5791199"/>
          </a:xfrm>
          <a:prstGeom prst="rect">
            <a:avLst/>
          </a:prstGeom>
        </p:spPr>
      </p:pic>
      <p:sp>
        <p:nvSpPr>
          <p:cNvPr id="9" name="Taisnstūris 8">
            <a:extLst>
              <a:ext uri="{FF2B5EF4-FFF2-40B4-BE49-F238E27FC236}">
                <a16:creationId xmlns:a16="http://schemas.microsoft.com/office/drawing/2014/main" id="{CF061A84-3AC6-57C6-6D8E-48A9698C2455}"/>
              </a:ext>
            </a:extLst>
          </p:cNvPr>
          <p:cNvSpPr/>
          <p:nvPr/>
        </p:nvSpPr>
        <p:spPr>
          <a:xfrm>
            <a:off x="7088841" y="879142"/>
            <a:ext cx="3664448" cy="42387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aisnstūris 9">
            <a:extLst>
              <a:ext uri="{FF2B5EF4-FFF2-40B4-BE49-F238E27FC236}">
                <a16:creationId xmlns:a16="http://schemas.microsoft.com/office/drawing/2014/main" id="{A4281F1E-4D83-C57A-F150-237DC41E3926}"/>
              </a:ext>
            </a:extLst>
          </p:cNvPr>
          <p:cNvSpPr/>
          <p:nvPr/>
        </p:nvSpPr>
        <p:spPr>
          <a:xfrm>
            <a:off x="6860274" y="4744872"/>
            <a:ext cx="354842" cy="3730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17359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77FD-4D6E-5C75-676F-E04A281C9EF1}"/>
              </a:ext>
            </a:extLst>
          </p:cNvPr>
          <p:cNvSpPr>
            <a:spLocks noGrp="1"/>
          </p:cNvSpPr>
          <p:nvPr>
            <p:ph type="title"/>
          </p:nvPr>
        </p:nvSpPr>
        <p:spPr/>
        <p:txBody>
          <a:bodyPr/>
          <a:lstStyle/>
          <a:p>
            <a:r>
              <a:rPr lang="lv-LV" b="1" i="0" u="none" strike="noStrike" dirty="0">
                <a:solidFill>
                  <a:srgbClr val="002060"/>
                </a:solidFill>
                <a:effectLst/>
              </a:rPr>
              <a:t>Projekta iesnieguma sagatavošana (</a:t>
            </a:r>
            <a:r>
              <a:rPr lang="en-US" b="1" i="0" u="none" strike="noStrike" dirty="0">
                <a:solidFill>
                  <a:srgbClr val="002060"/>
                </a:solidFill>
                <a:effectLst/>
              </a:rPr>
              <a:t>6</a:t>
            </a:r>
            <a:r>
              <a:rPr lang="lv-LV" b="1" i="0" u="none" strike="noStrike" dirty="0">
                <a:solidFill>
                  <a:srgbClr val="002060"/>
                </a:solidFill>
                <a:effectLst/>
              </a:rPr>
              <a:t>)</a:t>
            </a:r>
            <a:r>
              <a:rPr lang="lv-LV" b="0" i="0" dirty="0">
                <a:solidFill>
                  <a:srgbClr val="002060"/>
                </a:solidFill>
                <a:effectLst/>
              </a:rPr>
              <a:t>​</a:t>
            </a:r>
            <a:endParaRPr lang="lv-LV" dirty="0"/>
          </a:p>
        </p:txBody>
      </p:sp>
      <p:sp>
        <p:nvSpPr>
          <p:cNvPr id="7" name="Slide Number Placeholder 6">
            <a:extLst>
              <a:ext uri="{FF2B5EF4-FFF2-40B4-BE49-F238E27FC236}">
                <a16:creationId xmlns:a16="http://schemas.microsoft.com/office/drawing/2014/main" id="{CB90A887-8759-D191-825E-FC6B1361C8CD}"/>
              </a:ext>
            </a:extLst>
          </p:cNvPr>
          <p:cNvSpPr>
            <a:spLocks noGrp="1"/>
          </p:cNvSpPr>
          <p:nvPr>
            <p:ph type="sldNum" sz="quarter" idx="13"/>
          </p:nvPr>
        </p:nvSpPr>
        <p:spPr/>
        <p:txBody>
          <a:bodyPr/>
          <a:lstStyle/>
          <a:p>
            <a:pPr>
              <a:defRPr/>
            </a:pPr>
            <a:fld id="{C13FA9C7-40A2-43F9-855C-6D03F26BCF39}" type="slidenum">
              <a:rPr lang="en-US" altLang="lv-LV" smtClean="0"/>
              <a:pPr>
                <a:defRPr/>
              </a:pPr>
              <a:t>8</a:t>
            </a:fld>
            <a:endParaRPr lang="en-US" altLang="lv-LV"/>
          </a:p>
        </p:txBody>
      </p:sp>
      <p:pic>
        <p:nvPicPr>
          <p:cNvPr id="4" name="Attēls 3">
            <a:extLst>
              <a:ext uri="{FF2B5EF4-FFF2-40B4-BE49-F238E27FC236}">
                <a16:creationId xmlns:a16="http://schemas.microsoft.com/office/drawing/2014/main" id="{82739634-D165-C395-78E4-163BE1D7F4CD}"/>
              </a:ext>
            </a:extLst>
          </p:cNvPr>
          <p:cNvPicPr>
            <a:picLocks noChangeAspect="1"/>
          </p:cNvPicPr>
          <p:nvPr/>
        </p:nvPicPr>
        <p:blipFill>
          <a:blip r:embed="rId2"/>
          <a:stretch>
            <a:fillRect/>
          </a:stretch>
        </p:blipFill>
        <p:spPr>
          <a:xfrm>
            <a:off x="3898897" y="1237398"/>
            <a:ext cx="7810904" cy="4744182"/>
          </a:xfrm>
          <a:prstGeom prst="rect">
            <a:avLst/>
          </a:prstGeom>
        </p:spPr>
      </p:pic>
      <p:pic>
        <p:nvPicPr>
          <p:cNvPr id="8" name="Attēls 7">
            <a:extLst>
              <a:ext uri="{FF2B5EF4-FFF2-40B4-BE49-F238E27FC236}">
                <a16:creationId xmlns:a16="http://schemas.microsoft.com/office/drawing/2014/main" id="{D98CEB93-C212-BD37-323B-6E634CDC8E0A}"/>
              </a:ext>
            </a:extLst>
          </p:cNvPr>
          <p:cNvPicPr>
            <a:picLocks noChangeAspect="1"/>
          </p:cNvPicPr>
          <p:nvPr/>
        </p:nvPicPr>
        <p:blipFill>
          <a:blip r:embed="rId3"/>
          <a:stretch>
            <a:fillRect/>
          </a:stretch>
        </p:blipFill>
        <p:spPr>
          <a:xfrm>
            <a:off x="856413" y="1637257"/>
            <a:ext cx="3007840" cy="4380393"/>
          </a:xfrm>
          <a:prstGeom prst="rect">
            <a:avLst/>
          </a:prstGeom>
        </p:spPr>
      </p:pic>
    </p:spTree>
    <p:extLst>
      <p:ext uri="{BB962C8B-B14F-4D97-AF65-F5344CB8AC3E}">
        <p14:creationId xmlns:p14="http://schemas.microsoft.com/office/powerpoint/2010/main" val="411436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A89E-A934-0247-3DB8-195E619F4DE8}"/>
              </a:ext>
            </a:extLst>
          </p:cNvPr>
          <p:cNvSpPr>
            <a:spLocks noGrp="1"/>
          </p:cNvSpPr>
          <p:nvPr>
            <p:ph type="title"/>
          </p:nvPr>
        </p:nvSpPr>
        <p:spPr>
          <a:xfrm>
            <a:off x="2595282" y="304802"/>
            <a:ext cx="8987118" cy="1432558"/>
          </a:xfrm>
        </p:spPr>
        <p:txBody>
          <a:bodyPr>
            <a:normAutofit/>
          </a:bodyPr>
          <a:lstStyle/>
          <a:p>
            <a:pPr algn="just"/>
            <a:r>
              <a:rPr lang="lv-LV" sz="2400" dirty="0">
                <a:solidFill>
                  <a:srgbClr val="002060"/>
                </a:solidFill>
              </a:rPr>
              <a:t>Darbības</a:t>
            </a:r>
            <a:endParaRPr lang="lv-LV" dirty="0"/>
          </a:p>
        </p:txBody>
      </p:sp>
      <p:sp>
        <p:nvSpPr>
          <p:cNvPr id="5" name="Text Placeholder 4">
            <a:extLst>
              <a:ext uri="{FF2B5EF4-FFF2-40B4-BE49-F238E27FC236}">
                <a16:creationId xmlns:a16="http://schemas.microsoft.com/office/drawing/2014/main" id="{9ABBBC0B-5B05-455C-D704-B5ACE2906D26}"/>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DA413BC2-D52B-F77F-18D8-70CE5F10AEA4}"/>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8396F8B2-62B7-A4C8-91BB-A6760740964B}"/>
              </a:ext>
            </a:extLst>
          </p:cNvPr>
          <p:cNvSpPr>
            <a:spLocks noGrp="1"/>
          </p:cNvSpPr>
          <p:nvPr>
            <p:ph type="sldNum" sz="quarter" idx="13"/>
          </p:nvPr>
        </p:nvSpPr>
        <p:spPr/>
        <p:txBody>
          <a:bodyPr/>
          <a:lstStyle/>
          <a:p>
            <a:pPr>
              <a:defRPr/>
            </a:pPr>
            <a:fld id="{C13FA9C7-40A2-43F9-855C-6D03F26BCF39}" type="slidenum">
              <a:rPr lang="en-US" altLang="lv-LV" smtClean="0"/>
              <a:pPr>
                <a:defRPr/>
              </a:pPr>
              <a:t>9</a:t>
            </a:fld>
            <a:endParaRPr lang="en-US" altLang="lv-LV"/>
          </a:p>
        </p:txBody>
      </p:sp>
      <p:sp>
        <p:nvSpPr>
          <p:cNvPr id="8" name="Rectangle: Rounded Corners 7">
            <a:extLst>
              <a:ext uri="{FF2B5EF4-FFF2-40B4-BE49-F238E27FC236}">
                <a16:creationId xmlns:a16="http://schemas.microsoft.com/office/drawing/2014/main" id="{D0DD943F-08C5-19C9-89A6-C05FAFF4EBD5}"/>
              </a:ext>
            </a:extLst>
          </p:cNvPr>
          <p:cNvSpPr/>
          <p:nvPr/>
        </p:nvSpPr>
        <p:spPr>
          <a:xfrm>
            <a:off x="1888105" y="1133824"/>
            <a:ext cx="10115860" cy="52312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lv-LV" sz="1500" b="1" dirty="0">
                <a:solidFill>
                  <a:srgbClr val="002060"/>
                </a:solidFill>
                <a:latin typeface="Verdana" panose="020B0604030504040204" pitchFamily="34" charset="0"/>
                <a:ea typeface="Verdana" panose="020B0604030504040204" pitchFamily="34" charset="0"/>
              </a:rPr>
              <a:t>Darbības/ apakšdarbības aprakstā</a:t>
            </a:r>
            <a:r>
              <a:rPr lang="en-US" sz="1500" b="1" dirty="0">
                <a:solidFill>
                  <a:srgbClr val="002060"/>
                </a:solidFill>
                <a:latin typeface="Verdana" panose="020B0604030504040204" pitchFamily="34" charset="0"/>
                <a:ea typeface="Verdana" panose="020B0604030504040204" pitchFamily="34" charset="0"/>
              </a:rPr>
              <a:t>:</a:t>
            </a:r>
          </a:p>
          <a:p>
            <a:pPr algn="just"/>
            <a:endParaRPr lang="en-US" sz="1500" dirty="0">
              <a:solidFill>
                <a:srgbClr val="002060"/>
              </a:solidFill>
              <a:effectLst/>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lv-LV" sz="1500" dirty="0">
                <a:solidFill>
                  <a:srgbClr val="002060"/>
                </a:solidFill>
                <a:effectLst/>
                <a:latin typeface="Verdana" panose="020B0604030504040204" pitchFamily="34" charset="0"/>
                <a:ea typeface="Verdana" panose="020B0604030504040204" pitchFamily="34" charset="0"/>
              </a:rPr>
              <a:t>īsi norāda apakšdarbības ietvaros plānotos darbus, piemēram</a:t>
            </a:r>
            <a:r>
              <a:rPr lang="en-US" sz="1500" dirty="0">
                <a:solidFill>
                  <a:srgbClr val="002060"/>
                </a:solidFill>
                <a:effectLst/>
                <a:latin typeface="Verdana" panose="020B0604030504040204" pitchFamily="34" charset="0"/>
                <a:ea typeface="Verdana" panose="020B0604030504040204" pitchFamily="34" charset="0"/>
              </a:rPr>
              <a:t>:</a:t>
            </a:r>
          </a:p>
          <a:p>
            <a:pPr marL="754063" lvl="1" indent="-285750" algn="just">
              <a:buFont typeface="Courier New" panose="02070309020205020404" pitchFamily="49" charset="0"/>
              <a:buChar char="o"/>
            </a:pPr>
            <a:r>
              <a:rPr lang="en-US" sz="1500" dirty="0">
                <a:solidFill>
                  <a:srgbClr val="002060"/>
                </a:solidFill>
                <a:effectLst/>
                <a:latin typeface="Verdana" panose="020B0604030504040204" pitchFamily="34" charset="0"/>
                <a:ea typeface="Verdana" panose="020B0604030504040204" pitchFamily="34" charset="0"/>
              </a:rPr>
              <a:t>p</a:t>
            </a:r>
            <a:r>
              <a:rPr lang="lv-LV" sz="1500" dirty="0" err="1">
                <a:solidFill>
                  <a:srgbClr val="002060"/>
                </a:solidFill>
                <a:effectLst/>
                <a:latin typeface="Verdana" panose="020B0604030504040204" pitchFamily="34" charset="0"/>
                <a:ea typeface="Verdana" panose="020B0604030504040204" pitchFamily="34" charset="0"/>
              </a:rPr>
              <a:t>lānots</a:t>
            </a:r>
            <a:r>
              <a:rPr lang="lv-LV" sz="1500" dirty="0">
                <a:solidFill>
                  <a:srgbClr val="002060"/>
                </a:solidFill>
                <a:effectLst/>
                <a:latin typeface="Verdana" panose="020B0604030504040204" pitchFamily="34" charset="0"/>
                <a:ea typeface="Verdana" panose="020B0604030504040204" pitchFamily="34" charset="0"/>
              </a:rPr>
              <a:t> iegādāties 2 M2 kategorijas autobusus ar 1</a:t>
            </a:r>
            <a:r>
              <a:rPr lang="en-US" sz="1500" dirty="0">
                <a:solidFill>
                  <a:srgbClr val="002060"/>
                </a:solidFill>
                <a:effectLst/>
                <a:latin typeface="Verdana" panose="020B0604030504040204" pitchFamily="34" charset="0"/>
                <a:ea typeface="Verdana" panose="020B0604030504040204" pitchFamily="34" charset="0"/>
              </a:rPr>
              <a:t>6</a:t>
            </a:r>
            <a:r>
              <a:rPr lang="lv-LV" sz="1500" dirty="0">
                <a:solidFill>
                  <a:srgbClr val="002060"/>
                </a:solidFill>
                <a:effectLst/>
                <a:latin typeface="Verdana" panose="020B0604030504040204" pitchFamily="34" charset="0"/>
                <a:ea typeface="Verdana" panose="020B0604030504040204" pitchFamily="34" charset="0"/>
              </a:rPr>
              <a:t> sēdvietām bez transportlīdzekļa vadītāja</a:t>
            </a:r>
            <a:r>
              <a:rPr lang="en-US" sz="1500" dirty="0">
                <a:solidFill>
                  <a:srgbClr val="002060"/>
                </a:solidFill>
                <a:effectLst/>
                <a:latin typeface="Verdana" panose="020B0604030504040204" pitchFamily="34" charset="0"/>
                <a:ea typeface="Verdana" panose="020B0604030504040204" pitchFamily="34" charset="0"/>
              </a:rPr>
              <a:t>, kuru </a:t>
            </a:r>
            <a:r>
              <a:rPr lang="en-US" sz="1500" dirty="0" err="1">
                <a:solidFill>
                  <a:srgbClr val="002060"/>
                </a:solidFill>
                <a:effectLst/>
                <a:latin typeface="Verdana" panose="020B0604030504040204" pitchFamily="34" charset="0"/>
                <a:ea typeface="Verdana" panose="020B0604030504040204" pitchFamily="34" charset="0"/>
              </a:rPr>
              <a:t>plānots</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izmantot</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pašvalības</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funkciju</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nodrošināšanai</a:t>
            </a:r>
            <a:r>
              <a:rPr lang="en-US" sz="1500" dirty="0">
                <a:solidFill>
                  <a:srgbClr val="002060"/>
                </a:solidFill>
                <a:effectLst/>
                <a:latin typeface="Verdana" panose="020B0604030504040204" pitchFamily="34" charset="0"/>
                <a:ea typeface="Verdana" panose="020B0604030504040204" pitchFamily="34" charset="0"/>
              </a:rPr>
              <a:t> un gada </a:t>
            </a:r>
            <a:r>
              <a:rPr lang="en-US" sz="1500" dirty="0" err="1">
                <a:solidFill>
                  <a:srgbClr val="002060"/>
                </a:solidFill>
                <a:effectLst/>
                <a:latin typeface="Verdana" panose="020B0604030504040204" pitchFamily="34" charset="0"/>
                <a:ea typeface="Verdana" panose="020B0604030504040204" pitchFamily="34" charset="0"/>
              </a:rPr>
              <a:t>laikā</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pārvadāt</a:t>
            </a:r>
            <a:r>
              <a:rPr lang="en-US" sz="1500" dirty="0">
                <a:solidFill>
                  <a:srgbClr val="002060"/>
                </a:solidFill>
                <a:effectLst/>
                <a:latin typeface="Verdana" panose="020B0604030504040204" pitchFamily="34" charset="0"/>
                <a:ea typeface="Verdana" panose="020B0604030504040204" pitchFamily="34" charset="0"/>
              </a:rPr>
              <a:t> 15 000 </a:t>
            </a:r>
            <a:r>
              <a:rPr lang="en-US" sz="1500" dirty="0" err="1">
                <a:solidFill>
                  <a:srgbClr val="002060"/>
                </a:solidFill>
                <a:effectLst/>
                <a:latin typeface="Verdana" panose="020B0604030504040204" pitchFamily="34" charset="0"/>
                <a:ea typeface="Verdana" panose="020B0604030504040204" pitchFamily="34" charset="0"/>
              </a:rPr>
              <a:t>pasažierus</a:t>
            </a:r>
            <a:r>
              <a:rPr lang="en-US" sz="1500" dirty="0">
                <a:solidFill>
                  <a:srgbClr val="002060"/>
                </a:solidFill>
                <a:effectLst/>
                <a:latin typeface="Verdana" panose="020B0604030504040204" pitchFamily="34" charset="0"/>
                <a:ea typeface="Verdana" panose="020B0604030504040204" pitchFamily="34" charset="0"/>
              </a:rPr>
              <a:t>.</a:t>
            </a:r>
          </a:p>
          <a:p>
            <a:pPr marL="754063" lvl="1" indent="-285750" algn="just">
              <a:buFont typeface="Courier New" panose="02070309020205020404" pitchFamily="49" charset="0"/>
              <a:buChar char="o"/>
            </a:pPr>
            <a:r>
              <a:rPr lang="en-US" sz="1500" dirty="0" err="1">
                <a:solidFill>
                  <a:srgbClr val="002060"/>
                </a:solidFill>
                <a:effectLst/>
                <a:latin typeface="Verdana" panose="020B0604030504040204" pitchFamily="34" charset="0"/>
                <a:ea typeface="Verdana" panose="020B0604030504040204" pitchFamily="34" charset="0"/>
              </a:rPr>
              <a:t>tiks</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iegādāta</a:t>
            </a:r>
            <a:r>
              <a:rPr lang="en-US" sz="1500" dirty="0">
                <a:solidFill>
                  <a:srgbClr val="002060"/>
                </a:solidFill>
                <a:effectLst/>
                <a:latin typeface="Verdana" panose="020B0604030504040204" pitchFamily="34" charset="0"/>
                <a:ea typeface="Verdana" panose="020B0604030504040204" pitchFamily="34" charset="0"/>
              </a:rPr>
              <a:t> KASKO no </a:t>
            </a:r>
            <a:r>
              <a:rPr lang="en-US" sz="1500" dirty="0" err="1">
                <a:solidFill>
                  <a:srgbClr val="002060"/>
                </a:solidFill>
                <a:effectLst/>
                <a:latin typeface="Verdana" panose="020B0604030504040204" pitchFamily="34" charset="0"/>
                <a:ea typeface="Verdana" panose="020B0604030504040204" pitchFamily="34" charset="0"/>
              </a:rPr>
              <a:t>transportlīdzekļa</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iegādes</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brīža</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ar</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maksimālo</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termiņu</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līdz</a:t>
            </a:r>
            <a:r>
              <a:rPr lang="en-US" sz="1500" dirty="0">
                <a:solidFill>
                  <a:srgbClr val="002060"/>
                </a:solidFill>
                <a:effectLst/>
                <a:latin typeface="Verdana" panose="020B0604030504040204" pitchFamily="34" charset="0"/>
                <a:ea typeface="Verdana" panose="020B0604030504040204" pitchFamily="34" charset="0"/>
              </a:rPr>
              <a:t> 31.12.2027.</a:t>
            </a:r>
            <a:endParaRPr lang="en-US" sz="15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endParaRPr lang="en-US" sz="15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1500" dirty="0">
                <a:solidFill>
                  <a:srgbClr val="002060"/>
                </a:solidFill>
                <a:latin typeface="Verdana" panose="020B0604030504040204" pitchFamily="34" charset="0"/>
                <a:ea typeface="Verdana" panose="020B0604030504040204" pitchFamily="34" charset="0"/>
              </a:rPr>
              <a:t>n</a:t>
            </a:r>
            <a:r>
              <a:rPr lang="lv-LV" sz="1500" dirty="0" err="1">
                <a:solidFill>
                  <a:srgbClr val="002060"/>
                </a:solidFill>
                <a:latin typeface="Verdana" panose="020B0604030504040204" pitchFamily="34" charset="0"/>
                <a:ea typeface="Verdana" panose="020B0604030504040204" pitchFamily="34" charset="0"/>
              </a:rPr>
              <a:t>orāda</a:t>
            </a:r>
            <a:r>
              <a:rPr lang="lv-LV" sz="1500" dirty="0">
                <a:solidFill>
                  <a:srgbClr val="002060"/>
                </a:solidFill>
                <a:latin typeface="Verdana" panose="020B0604030504040204" pitchFamily="34" charset="0"/>
                <a:ea typeface="Verdana" panose="020B0604030504040204" pitchFamily="34" charset="0"/>
              </a:rPr>
              <a:t> apakšdarbības rezultātu</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piemēram</a:t>
            </a:r>
            <a:r>
              <a:rPr lang="en-US" sz="1500" dirty="0">
                <a:solidFill>
                  <a:srgbClr val="002060"/>
                </a:solidFill>
                <a:latin typeface="Verdana" panose="020B0604030504040204" pitchFamily="34" charset="0"/>
                <a:ea typeface="Verdana" panose="020B0604030504040204" pitchFamily="34" charset="0"/>
              </a:rPr>
              <a:t>:</a:t>
            </a:r>
          </a:p>
          <a:p>
            <a:pPr marL="754063" lvl="1" indent="-285750" algn="just">
              <a:buFont typeface="Courier New" panose="02070309020205020404" pitchFamily="49" charset="0"/>
              <a:buChar char="o"/>
            </a:pPr>
            <a:r>
              <a:rPr lang="en-US" sz="1500" dirty="0" err="1">
                <a:solidFill>
                  <a:srgbClr val="002060"/>
                </a:solidFill>
                <a:latin typeface="Verdana" panose="020B0604030504040204" pitchFamily="34" charset="0"/>
                <a:ea typeface="Verdana" panose="020B0604030504040204" pitchFamily="34" charset="0"/>
              </a:rPr>
              <a:t>iegādāto</a:t>
            </a:r>
            <a:r>
              <a:rPr lang="en-US" sz="1500" dirty="0">
                <a:solidFill>
                  <a:srgbClr val="002060"/>
                </a:solidFill>
                <a:latin typeface="Verdana" panose="020B0604030504040204" pitchFamily="34" charset="0"/>
                <a:ea typeface="Verdana" panose="020B0604030504040204" pitchFamily="34" charset="0"/>
              </a:rPr>
              <a:t> bezemisiju </a:t>
            </a:r>
            <a:r>
              <a:rPr lang="en-US" sz="1500" dirty="0" err="1">
                <a:solidFill>
                  <a:srgbClr val="002060"/>
                </a:solidFill>
                <a:latin typeface="Verdana" panose="020B0604030504040204" pitchFamily="34" charset="0"/>
                <a:ea typeface="Verdana" panose="020B0604030504040204" pitchFamily="34" charset="0"/>
              </a:rPr>
              <a:t>transportlīdzekļu</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skaits</a:t>
            </a:r>
            <a:r>
              <a:rPr lang="en-US" sz="1500" dirty="0">
                <a:solidFill>
                  <a:srgbClr val="002060"/>
                </a:solidFill>
                <a:latin typeface="Verdana" panose="020B0604030504040204" pitchFamily="34" charset="0"/>
                <a:ea typeface="Verdana" panose="020B0604030504040204" pitchFamily="34" charset="0"/>
              </a:rPr>
              <a:t>, </a:t>
            </a:r>
          </a:p>
          <a:p>
            <a:pPr marL="754063" lvl="1" indent="-285750" algn="just">
              <a:buFont typeface="Courier New" panose="02070309020205020404" pitchFamily="49" charset="0"/>
              <a:buChar char="o"/>
            </a:pPr>
            <a:r>
              <a:rPr lang="en-US" sz="1500" dirty="0" err="1">
                <a:solidFill>
                  <a:srgbClr val="002060"/>
                </a:solidFill>
                <a:latin typeface="Verdana" panose="020B0604030504040204" pitchFamily="34" charset="0"/>
                <a:ea typeface="Verdana" panose="020B0604030504040204" pitchFamily="34" charset="0"/>
              </a:rPr>
              <a:t>transportlīdzekļos</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pārvadāto</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pasažieru</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skaits</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gadā</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lietotāju</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skaits</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gadā</a:t>
            </a:r>
            <a:r>
              <a:rPr lang="en-US" sz="1500" dirty="0">
                <a:solidFill>
                  <a:srgbClr val="002060"/>
                </a:solidFill>
                <a:latin typeface="Verdana" panose="020B0604030504040204" pitchFamily="34" charset="0"/>
                <a:ea typeface="Verdana" panose="020B0604030504040204" pitchFamily="34" charset="0"/>
              </a:rPr>
              <a:t>).</a:t>
            </a:r>
            <a:r>
              <a:rPr lang="en-US" sz="1600" b="0" i="0" dirty="0">
                <a:solidFill>
                  <a:srgbClr val="414142"/>
                </a:solidFill>
                <a:effectLst/>
                <a:latin typeface="Arial" panose="020B0604020202020204" pitchFamily="34" charset="0"/>
              </a:rPr>
              <a:t> </a:t>
            </a:r>
            <a:endParaRPr lang="en-US" sz="1500" dirty="0">
              <a:solidFill>
                <a:srgbClr val="002060"/>
              </a:solidFill>
              <a:latin typeface="Verdana" panose="020B0604030504040204" pitchFamily="34" charset="0"/>
              <a:ea typeface="Verdana" panose="020B0604030504040204" pitchFamily="34" charset="0"/>
            </a:endParaRPr>
          </a:p>
          <a:p>
            <a:pPr algn="just"/>
            <a:endParaRPr lang="en-US" sz="1500" dirty="0">
              <a:solidFill>
                <a:srgbClr val="002060"/>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v"/>
            </a:pPr>
            <a:r>
              <a:rPr lang="en-US" sz="1500" dirty="0">
                <a:solidFill>
                  <a:srgbClr val="002060"/>
                </a:solidFill>
                <a:latin typeface="Verdana" panose="020B0604030504040204" pitchFamily="34" charset="0"/>
                <a:ea typeface="Verdana" panose="020B0604030504040204" pitchFamily="34" charset="0"/>
              </a:rPr>
              <a:t>Ja </a:t>
            </a:r>
            <a:r>
              <a:rPr lang="en-US" sz="1500" dirty="0" err="1">
                <a:solidFill>
                  <a:srgbClr val="002060"/>
                </a:solidFill>
                <a:latin typeface="Verdana" panose="020B0604030504040204" pitchFamily="34" charset="0"/>
                <a:ea typeface="Verdana" panose="020B0604030504040204" pitchFamily="34" charset="0"/>
              </a:rPr>
              <a:t>plānoti</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uzlādes</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stacijas</a:t>
            </a:r>
            <a:r>
              <a:rPr lang="en-US" sz="1500" dirty="0">
                <a:solidFill>
                  <a:srgbClr val="002060"/>
                </a:solidFill>
                <a:latin typeface="Verdana" panose="020B0604030504040204" pitchFamily="34" charset="0"/>
                <a:ea typeface="Verdana" panose="020B0604030504040204" pitchFamily="34" charset="0"/>
              </a:rPr>
              <a:t> </a:t>
            </a:r>
            <a:r>
              <a:rPr lang="en-US" sz="1500" b="1" dirty="0" err="1">
                <a:solidFill>
                  <a:srgbClr val="002060"/>
                </a:solidFill>
                <a:latin typeface="Verdana" panose="020B0604030504040204" pitchFamily="34" charset="0"/>
                <a:ea typeface="Verdana" panose="020B0604030504040204" pitchFamily="34" charset="0"/>
              </a:rPr>
              <a:t>būvdarbi</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norāda</a:t>
            </a:r>
            <a:r>
              <a:rPr lang="en-US" sz="1500" dirty="0">
                <a:solidFill>
                  <a:srgbClr val="002060"/>
                </a:solidFill>
                <a:latin typeface="Verdana" panose="020B0604030504040204" pitchFamily="34" charset="0"/>
                <a:ea typeface="Verdana" panose="020B0604030504040204" pitchFamily="34" charset="0"/>
              </a:rPr>
              <a:t>:</a:t>
            </a:r>
          </a:p>
          <a:p>
            <a:pPr marL="754063" lvl="1" indent="-285750" algn="just">
              <a:buFont typeface="Courier New" panose="02070309020205020404" pitchFamily="49" charset="0"/>
              <a:buChar char="o"/>
            </a:pPr>
            <a:r>
              <a:rPr lang="en-US" sz="1500" dirty="0" err="1">
                <a:solidFill>
                  <a:srgbClr val="002060"/>
                </a:solidFill>
                <a:latin typeface="Verdana" panose="020B0604030504040204" pitchFamily="34" charset="0"/>
                <a:ea typeface="Verdana" panose="020B0604030504040204" pitchFamily="34" charset="0"/>
              </a:rPr>
              <a:t>informāciju</a:t>
            </a:r>
            <a:r>
              <a:rPr lang="en-US" sz="1500" dirty="0">
                <a:solidFill>
                  <a:srgbClr val="002060"/>
                </a:solidFill>
                <a:latin typeface="Verdana" panose="020B0604030504040204" pitchFamily="34" charset="0"/>
                <a:ea typeface="Verdana" panose="020B0604030504040204" pitchFamily="34" charset="0"/>
              </a:rPr>
              <a:t> par </a:t>
            </a:r>
            <a:r>
              <a:rPr lang="en-US" sz="1500" dirty="0" err="1">
                <a:solidFill>
                  <a:srgbClr val="002060"/>
                </a:solidFill>
                <a:latin typeface="Verdana" panose="020B0604030504040204" pitchFamily="34" charset="0"/>
                <a:ea typeface="Verdana" panose="020B0604030504040204" pitchFamily="34" charset="0"/>
              </a:rPr>
              <a:t>ar</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būvdarbiem</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saistīto</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iepirkuma</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procedūras</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veikšanu</a:t>
            </a:r>
            <a:endParaRPr lang="en-US" sz="1500" dirty="0">
              <a:solidFill>
                <a:srgbClr val="002060"/>
              </a:solidFill>
              <a:latin typeface="Verdana" panose="020B0604030504040204" pitchFamily="34" charset="0"/>
              <a:ea typeface="Verdana" panose="020B0604030504040204" pitchFamily="34" charset="0"/>
            </a:endParaRPr>
          </a:p>
          <a:p>
            <a:pPr marL="754063" lvl="1" indent="-285750" algn="just">
              <a:buFont typeface="Courier New" panose="02070309020205020404" pitchFamily="49" charset="0"/>
              <a:buChar char="o"/>
            </a:pPr>
            <a:r>
              <a:rPr lang="en-US" sz="1500" dirty="0" err="1">
                <a:solidFill>
                  <a:srgbClr val="002060"/>
                </a:solidFill>
                <a:effectLst/>
                <a:latin typeface="Verdana" panose="020B0604030504040204" pitchFamily="34" charset="0"/>
                <a:ea typeface="Verdana" panose="020B0604030504040204" pitchFamily="34" charset="0"/>
              </a:rPr>
              <a:t>Būvniecības</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informācijas</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sistēmas</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lietas</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numuru</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kur</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pieejama</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informācija</a:t>
            </a:r>
            <a:r>
              <a:rPr lang="en-US" sz="1500" dirty="0">
                <a:solidFill>
                  <a:srgbClr val="002060"/>
                </a:solidFill>
                <a:effectLst/>
                <a:latin typeface="Verdana" panose="020B0604030504040204" pitchFamily="34" charset="0"/>
                <a:ea typeface="Verdana" panose="020B0604030504040204" pitchFamily="34" charset="0"/>
              </a:rPr>
              <a:t> par </a:t>
            </a:r>
            <a:r>
              <a:rPr lang="en-US" sz="1500" dirty="0" err="1">
                <a:solidFill>
                  <a:srgbClr val="002060"/>
                </a:solidFill>
                <a:effectLst/>
                <a:latin typeface="Verdana" panose="020B0604030504040204" pitchFamily="34" charset="0"/>
                <a:ea typeface="Verdana" panose="020B0604030504040204" pitchFamily="34" charset="0"/>
              </a:rPr>
              <a:t>tehnisko</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dokumentāciju</a:t>
            </a:r>
            <a:r>
              <a:rPr lang="en-US" sz="1500" dirty="0">
                <a:solidFill>
                  <a:srgbClr val="002060"/>
                </a:solidFill>
                <a:effectLst/>
                <a:latin typeface="Verdana" panose="020B0604030504040204" pitchFamily="34" charset="0"/>
                <a:ea typeface="Verdana" panose="020B0604030504040204" pitchFamily="34" charset="0"/>
              </a:rPr>
              <a:t>, ja </a:t>
            </a:r>
            <a:r>
              <a:rPr lang="en-US" sz="1500" dirty="0" err="1">
                <a:solidFill>
                  <a:srgbClr val="002060"/>
                </a:solidFill>
                <a:effectLst/>
                <a:latin typeface="Verdana" panose="020B0604030504040204" pitchFamily="34" charset="0"/>
                <a:ea typeface="Verdana" panose="020B0604030504040204" pitchFamily="34" charset="0"/>
              </a:rPr>
              <a:t>tāda</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jau</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ir</a:t>
            </a:r>
            <a:r>
              <a:rPr lang="en-US" sz="1500" dirty="0">
                <a:solidFill>
                  <a:srgbClr val="002060"/>
                </a:solidFill>
                <a:effectLst/>
                <a:latin typeface="Verdana" panose="020B0604030504040204" pitchFamily="34" charset="0"/>
                <a:ea typeface="Verdana" panose="020B0604030504040204" pitchFamily="34" charset="0"/>
              </a:rPr>
              <a:t> </a:t>
            </a:r>
            <a:r>
              <a:rPr lang="en-US" sz="1500" dirty="0" err="1">
                <a:solidFill>
                  <a:srgbClr val="002060"/>
                </a:solidFill>
                <a:effectLst/>
                <a:latin typeface="Verdana" panose="020B0604030504040204" pitchFamily="34" charset="0"/>
                <a:ea typeface="Verdana" panose="020B0604030504040204" pitchFamily="34" charset="0"/>
              </a:rPr>
              <a:t>izstrādāta</a:t>
            </a:r>
            <a:endParaRPr lang="en-US" sz="1500" dirty="0">
              <a:solidFill>
                <a:srgbClr val="002060"/>
              </a:solidFill>
              <a:effectLst/>
              <a:latin typeface="Verdana" panose="020B0604030504040204" pitchFamily="34" charset="0"/>
              <a:ea typeface="Verdana" panose="020B0604030504040204" pitchFamily="34" charset="0"/>
            </a:endParaRPr>
          </a:p>
          <a:p>
            <a:pPr marL="754063" lvl="1" indent="-285750" algn="just">
              <a:buFont typeface="Courier New" panose="02070309020205020404" pitchFamily="49" charset="0"/>
              <a:buChar char="o"/>
            </a:pPr>
            <a:r>
              <a:rPr lang="en-US" sz="1500" dirty="0" err="1">
                <a:solidFill>
                  <a:srgbClr val="002060"/>
                </a:solidFill>
                <a:latin typeface="Verdana" panose="020B0604030504040204" pitchFamily="34" charset="0"/>
                <a:ea typeface="Verdana" panose="020B0604030504040204" pitchFamily="34" charset="0"/>
              </a:rPr>
              <a:t>kādi</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pasākumi</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ir</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paredzēti</a:t>
            </a:r>
            <a:r>
              <a:rPr lang="en-US" sz="1500" dirty="0">
                <a:solidFill>
                  <a:srgbClr val="002060"/>
                </a:solidFill>
                <a:latin typeface="Verdana" panose="020B0604030504040204" pitchFamily="34" charset="0"/>
                <a:ea typeface="Verdana" panose="020B0604030504040204" pitchFamily="34" charset="0"/>
              </a:rPr>
              <a:t>, kas </a:t>
            </a:r>
            <a:r>
              <a:rPr lang="en-US" sz="1500" dirty="0" err="1">
                <a:solidFill>
                  <a:srgbClr val="002060"/>
                </a:solidFill>
                <a:latin typeface="Verdana" panose="020B0604030504040204" pitchFamily="34" charset="0"/>
                <a:ea typeface="Verdana" panose="020B0604030504040204" pitchFamily="34" charset="0"/>
              </a:rPr>
              <a:t>veicina</a:t>
            </a:r>
            <a:r>
              <a:rPr lang="en-US" sz="1500" dirty="0">
                <a:solidFill>
                  <a:srgbClr val="002060"/>
                </a:solidFill>
                <a:latin typeface="Verdana" panose="020B0604030504040204" pitchFamily="34" charset="0"/>
                <a:ea typeface="Verdana" panose="020B0604030504040204" pitchFamily="34" charset="0"/>
              </a:rPr>
              <a:t> CO</a:t>
            </a:r>
            <a:r>
              <a:rPr lang="en-US" sz="1500" baseline="-25000" dirty="0">
                <a:solidFill>
                  <a:srgbClr val="002060"/>
                </a:solidFill>
                <a:latin typeface="Verdana" panose="020B0604030504040204" pitchFamily="34" charset="0"/>
                <a:ea typeface="Verdana" panose="020B0604030504040204" pitchFamily="34" charset="0"/>
              </a:rPr>
              <a:t>2</a:t>
            </a:r>
            <a:r>
              <a:rPr lang="en-US" sz="1500" dirty="0">
                <a:solidFill>
                  <a:srgbClr val="002060"/>
                </a:solidFill>
                <a:latin typeface="Verdana" panose="020B0604030504040204" pitchFamily="34" charset="0"/>
                <a:ea typeface="Verdana" panose="020B0604030504040204" pitchFamily="34" charset="0"/>
              </a:rPr>
              <a:t> </a:t>
            </a:r>
            <a:r>
              <a:rPr lang="en-US" sz="1500" dirty="0" err="1">
                <a:solidFill>
                  <a:srgbClr val="002060"/>
                </a:solidFill>
                <a:latin typeface="Verdana" panose="020B0604030504040204" pitchFamily="34" charset="0"/>
                <a:ea typeface="Verdana" panose="020B0604030504040204" pitchFamily="34" charset="0"/>
              </a:rPr>
              <a:t>piesaisti</a:t>
            </a:r>
            <a:r>
              <a:rPr lang="en-US" sz="1500" dirty="0">
                <a:solidFill>
                  <a:srgbClr val="002060"/>
                </a:solidFill>
                <a:latin typeface="Verdana" panose="020B0604030504040204" pitchFamily="34" charset="0"/>
                <a:ea typeface="Verdana" panose="020B0604030504040204" pitchFamily="34" charset="0"/>
              </a:rPr>
              <a:t>;</a:t>
            </a:r>
          </a:p>
          <a:p>
            <a:pPr marL="754063" lvl="1" indent="-285750" algn="just">
              <a:buFont typeface="Courier New" panose="02070309020205020404" pitchFamily="49" charset="0"/>
              <a:buChar char="o"/>
            </a:pPr>
            <a:r>
              <a:rPr lang="lv-LV" sz="1500" dirty="0">
                <a:solidFill>
                  <a:srgbClr val="002060"/>
                </a:solidFill>
                <a:latin typeface="Verdana" panose="020B0604030504040204" pitchFamily="34" charset="0"/>
                <a:ea typeface="Verdana" panose="020B0604030504040204" pitchFamily="34" charset="0"/>
              </a:rPr>
              <a:t>aktivitātes, kas nodrošina klimata pārmaiņu mazināšanu, t.i., siltumnīcefekta gāzu emisiju samazināšanu vai oglekļa dioksīda piesaisti</a:t>
            </a:r>
            <a:r>
              <a:rPr lang="en-US" sz="1500" dirty="0">
                <a:solidFill>
                  <a:srgbClr val="002060"/>
                </a:solidFill>
                <a:latin typeface="Verdana" panose="020B0604030504040204" pitchFamily="34" charset="0"/>
                <a:ea typeface="Verdana" panose="020B0604030504040204" pitchFamily="34" charset="0"/>
              </a:rPr>
              <a:t>;</a:t>
            </a:r>
          </a:p>
          <a:p>
            <a:pPr marL="754063" lvl="1" indent="-285750" algn="just">
              <a:buFont typeface="Courier New" panose="02070309020205020404" pitchFamily="49" charset="0"/>
              <a:buChar char="o"/>
            </a:pPr>
            <a:r>
              <a:rPr lang="en-US" sz="1500" dirty="0">
                <a:solidFill>
                  <a:srgbClr val="002060"/>
                </a:solidFill>
                <a:latin typeface="Verdana" panose="020B0604030504040204" pitchFamily="34" charset="0"/>
                <a:ea typeface="Verdana" panose="020B0604030504040204" pitchFamily="34" charset="0"/>
              </a:rPr>
              <a:t>ka </a:t>
            </a:r>
            <a:r>
              <a:rPr lang="lv-LV" sz="1500" dirty="0">
                <a:solidFill>
                  <a:srgbClr val="002060"/>
                </a:solidFill>
                <a:latin typeface="Verdana" panose="020B0604030504040204" pitchFamily="34" charset="0"/>
                <a:ea typeface="Verdana" panose="020B0604030504040204" pitchFamily="34" charset="0"/>
              </a:rPr>
              <a:t>projektā tiek nodrošināta atbilstība pielāgošanās klimata pārmaiņām </a:t>
            </a:r>
            <a:r>
              <a:rPr lang="lv-LV" sz="1500">
                <a:solidFill>
                  <a:srgbClr val="002060"/>
                </a:solidFill>
                <a:latin typeface="Verdana" panose="020B0604030504040204" pitchFamily="34" charset="0"/>
                <a:ea typeface="Verdana" panose="020B0604030504040204" pitchFamily="34" charset="0"/>
              </a:rPr>
              <a:t>aspektiem</a:t>
            </a:r>
            <a:r>
              <a:rPr lang="en-US" sz="1500">
                <a:solidFill>
                  <a:srgbClr val="002060"/>
                </a:solidFill>
                <a:latin typeface="Verdana" panose="020B0604030504040204" pitchFamily="34" charset="0"/>
                <a:ea typeface="Verdana" panose="020B0604030504040204" pitchFamily="34" charset="0"/>
              </a:rPr>
              <a:t>.</a:t>
            </a:r>
            <a:endParaRPr lang="en-US" sz="1500" dirty="0">
              <a:solidFill>
                <a:srgbClr val="002060"/>
              </a:solidFill>
              <a:effectLst/>
              <a:latin typeface="Verdana" panose="020B0604030504040204" pitchFamily="34" charset="0"/>
              <a:ea typeface="Verdana" panose="020B0604030504040204" pitchFamily="34" charset="0"/>
            </a:endParaRPr>
          </a:p>
        </p:txBody>
      </p:sp>
      <p:pic>
        <p:nvPicPr>
          <p:cNvPr id="34" name="Picture 33">
            <a:extLst>
              <a:ext uri="{FF2B5EF4-FFF2-40B4-BE49-F238E27FC236}">
                <a16:creationId xmlns:a16="http://schemas.microsoft.com/office/drawing/2014/main" id="{C10B4ABE-328C-7218-3C1D-5EBDEE0D30AD}"/>
              </a:ext>
            </a:extLst>
          </p:cNvPr>
          <p:cNvPicPr>
            <a:picLocks noChangeAspect="1"/>
          </p:cNvPicPr>
          <p:nvPr/>
        </p:nvPicPr>
        <p:blipFill>
          <a:blip r:embed="rId3"/>
          <a:stretch>
            <a:fillRect/>
          </a:stretch>
        </p:blipFill>
        <p:spPr>
          <a:xfrm>
            <a:off x="547979" y="3419300"/>
            <a:ext cx="1121761" cy="1121761"/>
          </a:xfrm>
          <a:prstGeom prst="rect">
            <a:avLst/>
          </a:prstGeom>
        </p:spPr>
      </p:pic>
    </p:spTree>
    <p:extLst>
      <p:ext uri="{BB962C8B-B14F-4D97-AF65-F5344CB8AC3E}">
        <p14:creationId xmlns:p14="http://schemas.microsoft.com/office/powerpoint/2010/main" val="4245557701"/>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E56773E04C54A8AAEC798B999D08D" ma:contentTypeVersion="15" ma:contentTypeDescription="Create a new document." ma:contentTypeScope="" ma:versionID="66d93049d7f655e72645228da688afcb">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71241b63de625e3204578a8c253ad615"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documentManagement>
</p:properties>
</file>

<file path=customXml/itemProps1.xml><?xml version="1.0" encoding="utf-8"?>
<ds:datastoreItem xmlns:ds="http://schemas.openxmlformats.org/officeDocument/2006/customXml" ds:itemID="{74EC4E7E-6111-404A-94DD-2C5637930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75a1d-8b78-49a6-8e4b-dbe94589a28d"/>
    <ds:schemaRef ds:uri="42144e59-5907-413f-b624-803f3a022d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31D2BC-9D50-4111-A4B6-9EAD08C35CC4}">
  <ds:schemaRefs>
    <ds:schemaRef ds:uri="http://schemas.microsoft.com/sharepoint/v3/contenttype/forms"/>
  </ds:schemaRefs>
</ds:datastoreItem>
</file>

<file path=customXml/itemProps3.xml><?xml version="1.0" encoding="utf-8"?>
<ds:datastoreItem xmlns:ds="http://schemas.openxmlformats.org/officeDocument/2006/customXml" ds:itemID="{013A577B-65DB-4863-B9FB-5119581171A9}">
  <ds:schemaRefs>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42144e59-5907-413f-b624-803f3a022d9b"/>
    <ds:schemaRef ds:uri="25a75a1d-8b78-49a6-8e4b-dbe94589a28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972</TotalTime>
  <Words>2379</Words>
  <Application>Microsoft Office PowerPoint</Application>
  <PresentationFormat>Platekrāna</PresentationFormat>
  <Paragraphs>229</Paragraphs>
  <Slides>31</Slides>
  <Notes>17</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31</vt:i4>
      </vt:variant>
    </vt:vector>
  </HeadingPairs>
  <TitlesOfParts>
    <vt:vector size="39" baseType="lpstr">
      <vt:lpstr>Arial</vt:lpstr>
      <vt:lpstr>Calibri</vt:lpstr>
      <vt:lpstr>Courier New</vt:lpstr>
      <vt:lpstr>Segoe UI</vt:lpstr>
      <vt:lpstr>Times New Roman</vt:lpstr>
      <vt:lpstr>Verdana</vt:lpstr>
      <vt:lpstr>Wingdings</vt:lpstr>
      <vt:lpstr>89_Prezentacija_templateLV</vt:lpstr>
      <vt:lpstr>6.1.1. specifiskais atbalsta mērķis “Pārejas uz klimatneitralitāti radīto ekonomisko, sociālo un vides seku mazināšana visvairāk skartajos reģionos”  6.1.1.6. pasākums "Bezemisiju transportlīdzekļu izmantošanas veicināšana pašvaldībās"</vt:lpstr>
      <vt:lpstr>PowerPoint prezentācija</vt:lpstr>
      <vt:lpstr>Projekta iesnieguma sagatavošana (1)​</vt:lpstr>
      <vt:lpstr>Projekta iesnieguma sagatavošana (2)​</vt:lpstr>
      <vt:lpstr>Projekta iesnieguma sagatavošana (3)​</vt:lpstr>
      <vt:lpstr>Projekta iesnieguma sagatavošana (4)​</vt:lpstr>
      <vt:lpstr>Projekta iesnieguma sagatavošana (5)​</vt:lpstr>
      <vt:lpstr>Projekta iesnieguma sagatavošana (6)​</vt:lpstr>
      <vt:lpstr>Darbības</vt:lpstr>
      <vt:lpstr>Projekta iesnieguma sagatavošana (7)​</vt:lpstr>
      <vt:lpstr>Projekta iesnieguma sagatavošana (8)​</vt:lpstr>
      <vt:lpstr>Projekta iesnieguma sagatavošana (8)​</vt:lpstr>
      <vt:lpstr>HP darbības </vt:lpstr>
      <vt:lpstr>Principa “Vienlīdzība, iekļaušana, nediskriminācija un pamattiesību ievērošana” HP darbības </vt:lpstr>
      <vt:lpstr>Projekta iesnieguma sagatavošana (9)​</vt:lpstr>
      <vt:lpstr>PowerPoint prezentācija</vt:lpstr>
      <vt:lpstr>Vispārīgo VINPI HP darbību piemēri (1)</vt:lpstr>
      <vt:lpstr>Vispārīgo VINPI HP darbību piemēri (2)</vt:lpstr>
      <vt:lpstr>Vispārīgo VINPI HP darbību piemēri (3)</vt:lpstr>
      <vt:lpstr>Specifisko VINPI HP darbību piemēri</vt:lpstr>
      <vt:lpstr>Projekta iesnieguma sagatavošana (11)</vt:lpstr>
      <vt:lpstr>Projekta iesnieguma sagatavošana (12)</vt:lpstr>
      <vt:lpstr>Projekta iesnieguma sagatavošana (13)</vt:lpstr>
      <vt:lpstr>PowerPoint prezentācija</vt:lpstr>
      <vt:lpstr>Vērtēšanas kārtība (1)​</vt:lpstr>
      <vt:lpstr>Vērtēšanas kārtība (2)​</vt:lpstr>
      <vt:lpstr>Vērtēšanas kārtība (3)</vt:lpstr>
      <vt:lpstr>Vērtēšanas kārtība (4)​</vt:lpstr>
      <vt:lpstr>Vērtēšanas kārtība (5)</vt:lpstr>
      <vt:lpstr>Vērtēšanas kārtība (4)</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Kristīne Šmite</cp:lastModifiedBy>
  <cp:revision>2</cp:revision>
  <dcterms:created xsi:type="dcterms:W3CDTF">2014-11-20T14:46:47Z</dcterms:created>
  <dcterms:modified xsi:type="dcterms:W3CDTF">2024-03-27T09:42:46Z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MediaServiceImageTags">
    <vt:lpwstr/>
  </property>
</Properties>
</file>