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1"/>
  </p:notesMasterIdLst>
  <p:sldIdLst>
    <p:sldId id="280" r:id="rId5"/>
    <p:sldId id="276" r:id="rId6"/>
    <p:sldId id="322" r:id="rId7"/>
    <p:sldId id="301" r:id="rId8"/>
    <p:sldId id="321" r:id="rId9"/>
    <p:sldId id="278" r:id="rId10"/>
    <p:sldId id="284" r:id="rId11"/>
    <p:sldId id="323" r:id="rId12"/>
    <p:sldId id="302" r:id="rId13"/>
    <p:sldId id="304" r:id="rId14"/>
    <p:sldId id="305" r:id="rId15"/>
    <p:sldId id="324" r:id="rId16"/>
    <p:sldId id="267" r:id="rId17"/>
    <p:sldId id="306" r:id="rId18"/>
    <p:sldId id="307" r:id="rId19"/>
    <p:sldId id="268" r:id="rId20"/>
    <p:sldId id="325" r:id="rId21"/>
    <p:sldId id="326" r:id="rId22"/>
    <p:sldId id="327" r:id="rId23"/>
    <p:sldId id="328" r:id="rId24"/>
    <p:sldId id="330" r:id="rId25"/>
    <p:sldId id="329" r:id="rId26"/>
    <p:sldId id="331" r:id="rId27"/>
    <p:sldId id="332" r:id="rId28"/>
    <p:sldId id="333" r:id="rId29"/>
    <p:sldId id="335" r:id="rId30"/>
    <p:sldId id="334" r:id="rId31"/>
    <p:sldId id="336" r:id="rId32"/>
    <p:sldId id="337" r:id="rId33"/>
    <p:sldId id="348" r:id="rId34"/>
    <p:sldId id="341" r:id="rId35"/>
    <p:sldId id="340" r:id="rId36"/>
    <p:sldId id="339" r:id="rId37"/>
    <p:sldId id="345" r:id="rId38"/>
    <p:sldId id="344" r:id="rId39"/>
    <p:sldId id="346" r:id="rId40"/>
    <p:sldId id="343" r:id="rId41"/>
    <p:sldId id="358" r:id="rId42"/>
    <p:sldId id="347" r:id="rId43"/>
    <p:sldId id="352" r:id="rId44"/>
    <p:sldId id="351" r:id="rId45"/>
    <p:sldId id="350" r:id="rId46"/>
    <p:sldId id="349" r:id="rId47"/>
    <p:sldId id="353" r:id="rId48"/>
    <p:sldId id="354" r:id="rId49"/>
    <p:sldId id="355" r:id="rId50"/>
    <p:sldId id="356" r:id="rId51"/>
    <p:sldId id="357" r:id="rId52"/>
    <p:sldId id="338" r:id="rId53"/>
    <p:sldId id="359" r:id="rId54"/>
    <p:sldId id="360" r:id="rId55"/>
    <p:sldId id="362" r:id="rId56"/>
    <p:sldId id="361" r:id="rId57"/>
    <p:sldId id="363" r:id="rId58"/>
    <p:sldId id="364" r:id="rId59"/>
    <p:sldId id="256" r:id="rId60"/>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773"/>
    <a:srgbClr val="012269"/>
    <a:srgbClr val="9BBB59"/>
    <a:srgbClr val="CCC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62" autoAdjust="0"/>
    <p:restoredTop sz="61249" autoAdjust="0"/>
  </p:normalViewPr>
  <p:slideViewPr>
    <p:cSldViewPr snapToGrid="0">
      <p:cViewPr varScale="1">
        <p:scale>
          <a:sx n="98" d="100"/>
          <a:sy n="98" d="100"/>
        </p:scale>
        <p:origin x="2984" y="68"/>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tija Laugale-Volbaka" userId="S::sintija.laugale-volbaka@cfla.gov.lv::93cc4c17-ead5-4120-b5d3-299bd070e3e0" providerId="AD" clId="Web-{EAB47879-2678-CEAB-368A-7496619D393E}"/>
    <pc:docChg chg="addSld modSld sldOrd">
      <pc:chgData name="Sintija Laugale-Volbaka" userId="S::sintija.laugale-volbaka@cfla.gov.lv::93cc4c17-ead5-4120-b5d3-299bd070e3e0" providerId="AD" clId="Web-{EAB47879-2678-CEAB-368A-7496619D393E}" dt="2024-02-16T11:49:55.286" v="679" actId="20577"/>
      <pc:docMkLst>
        <pc:docMk/>
      </pc:docMkLst>
      <pc:sldChg chg="modNotes">
        <pc:chgData name="Sintija Laugale-Volbaka" userId="S::sintija.laugale-volbaka@cfla.gov.lv::93cc4c17-ead5-4120-b5d3-299bd070e3e0" providerId="AD" clId="Web-{EAB47879-2678-CEAB-368A-7496619D393E}" dt="2024-02-16T10:30:12.469" v="6"/>
        <pc:sldMkLst>
          <pc:docMk/>
          <pc:sldMk cId="3208398522" sldId="284"/>
        </pc:sldMkLst>
      </pc:sldChg>
      <pc:sldChg chg="modNotes">
        <pc:chgData name="Sintija Laugale-Volbaka" userId="S::sintija.laugale-volbaka@cfla.gov.lv::93cc4c17-ead5-4120-b5d3-299bd070e3e0" providerId="AD" clId="Web-{EAB47879-2678-CEAB-368A-7496619D393E}" dt="2024-02-16T10:31:25.346" v="7"/>
        <pc:sldMkLst>
          <pc:docMk/>
          <pc:sldMk cId="0" sldId="304"/>
        </pc:sldMkLst>
      </pc:sldChg>
      <pc:sldChg chg="modNotes">
        <pc:chgData name="Sintija Laugale-Volbaka" userId="S::sintija.laugale-volbaka@cfla.gov.lv::93cc4c17-ead5-4120-b5d3-299bd070e3e0" providerId="AD" clId="Web-{EAB47879-2678-CEAB-368A-7496619D393E}" dt="2024-02-16T10:35:07.366" v="9"/>
        <pc:sldMkLst>
          <pc:docMk/>
          <pc:sldMk cId="735399862" sldId="307"/>
        </pc:sldMkLst>
      </pc:sldChg>
      <pc:sldChg chg="modNotes">
        <pc:chgData name="Sintija Laugale-Volbaka" userId="S::sintija.laugale-volbaka@cfla.gov.lv::93cc4c17-ead5-4120-b5d3-299bd070e3e0" providerId="AD" clId="Web-{EAB47879-2678-CEAB-368A-7496619D393E}" dt="2024-02-16T10:35:51.836" v="32"/>
        <pc:sldMkLst>
          <pc:docMk/>
          <pc:sldMk cId="2547320098" sldId="325"/>
        </pc:sldMkLst>
      </pc:sldChg>
      <pc:sldChg chg="modNotes">
        <pc:chgData name="Sintija Laugale-Volbaka" userId="S::sintija.laugale-volbaka@cfla.gov.lv::93cc4c17-ead5-4120-b5d3-299bd070e3e0" providerId="AD" clId="Web-{EAB47879-2678-CEAB-368A-7496619D393E}" dt="2024-02-16T10:37:21.947" v="36"/>
        <pc:sldMkLst>
          <pc:docMk/>
          <pc:sldMk cId="1509949744" sldId="328"/>
        </pc:sldMkLst>
      </pc:sldChg>
      <pc:sldChg chg="modNotes">
        <pc:chgData name="Sintija Laugale-Volbaka" userId="S::sintija.laugale-volbaka@cfla.gov.lv::93cc4c17-ead5-4120-b5d3-299bd070e3e0" providerId="AD" clId="Web-{EAB47879-2678-CEAB-368A-7496619D393E}" dt="2024-02-16T10:38:22.151" v="38"/>
        <pc:sldMkLst>
          <pc:docMk/>
          <pc:sldMk cId="716710503" sldId="329"/>
        </pc:sldMkLst>
      </pc:sldChg>
      <pc:sldChg chg="modNotes">
        <pc:chgData name="Sintija Laugale-Volbaka" userId="S::sintija.laugale-volbaka@cfla.gov.lv::93cc4c17-ead5-4120-b5d3-299bd070e3e0" providerId="AD" clId="Web-{EAB47879-2678-CEAB-368A-7496619D393E}" dt="2024-02-16T10:40:37.279" v="117"/>
        <pc:sldMkLst>
          <pc:docMk/>
          <pc:sldMk cId="1042013649" sldId="336"/>
        </pc:sldMkLst>
      </pc:sldChg>
      <pc:sldChg chg="modSp modNotes">
        <pc:chgData name="Sintija Laugale-Volbaka" userId="S::sintija.laugale-volbaka@cfla.gov.lv::93cc4c17-ead5-4120-b5d3-299bd070e3e0" providerId="AD" clId="Web-{EAB47879-2678-CEAB-368A-7496619D393E}" dt="2024-02-16T10:42:21.094" v="313"/>
        <pc:sldMkLst>
          <pc:docMk/>
          <pc:sldMk cId="1397091889" sldId="337"/>
        </pc:sldMkLst>
        <pc:graphicFrameChg chg="mod modGraphic">
          <ac:chgData name="Sintija Laugale-Volbaka" userId="S::sintija.laugale-volbaka@cfla.gov.lv::93cc4c17-ead5-4120-b5d3-299bd070e3e0" providerId="AD" clId="Web-{EAB47879-2678-CEAB-368A-7496619D393E}" dt="2024-02-16T10:42:16.500" v="311"/>
          <ac:graphicFrameMkLst>
            <pc:docMk/>
            <pc:sldMk cId="1397091889" sldId="337"/>
            <ac:graphicFrameMk id="5" creationId="{34454981-5606-E942-19DF-A7691A1C5860}"/>
          </ac:graphicFrameMkLst>
        </pc:graphicFrameChg>
      </pc:sldChg>
      <pc:sldChg chg="modNotes">
        <pc:chgData name="Sintija Laugale-Volbaka" userId="S::sintija.laugale-volbaka@cfla.gov.lv::93cc4c17-ead5-4120-b5d3-299bd070e3e0" providerId="AD" clId="Web-{EAB47879-2678-CEAB-368A-7496619D393E}" dt="2024-02-16T10:56:51.721" v="541"/>
        <pc:sldMkLst>
          <pc:docMk/>
          <pc:sldMk cId="2674646603" sldId="338"/>
        </pc:sldMkLst>
      </pc:sldChg>
      <pc:sldChg chg="modNotes">
        <pc:chgData name="Sintija Laugale-Volbaka" userId="S::sintija.laugale-volbaka@cfla.gov.lv::93cc4c17-ead5-4120-b5d3-299bd070e3e0" providerId="AD" clId="Web-{EAB47879-2678-CEAB-368A-7496619D393E}" dt="2024-02-16T10:45:24.551" v="332"/>
        <pc:sldMkLst>
          <pc:docMk/>
          <pc:sldMk cId="3232473724" sldId="340"/>
        </pc:sldMkLst>
      </pc:sldChg>
      <pc:sldChg chg="modNotes">
        <pc:chgData name="Sintija Laugale-Volbaka" userId="S::sintija.laugale-volbaka@cfla.gov.lv::93cc4c17-ead5-4120-b5d3-299bd070e3e0" providerId="AD" clId="Web-{EAB47879-2678-CEAB-368A-7496619D393E}" dt="2024-02-16T10:49:26.149" v="360"/>
        <pc:sldMkLst>
          <pc:docMk/>
          <pc:sldMk cId="3005860867" sldId="343"/>
        </pc:sldMkLst>
      </pc:sldChg>
      <pc:sldChg chg="modNotes">
        <pc:chgData name="Sintija Laugale-Volbaka" userId="S::sintija.laugale-volbaka@cfla.gov.lv::93cc4c17-ead5-4120-b5d3-299bd070e3e0" providerId="AD" clId="Web-{EAB47879-2678-CEAB-368A-7496619D393E}" dt="2024-02-16T10:46:52.052" v="351"/>
        <pc:sldMkLst>
          <pc:docMk/>
          <pc:sldMk cId="1533393771" sldId="344"/>
        </pc:sldMkLst>
      </pc:sldChg>
      <pc:sldChg chg="modNotes">
        <pc:chgData name="Sintija Laugale-Volbaka" userId="S::sintija.laugale-volbaka@cfla.gov.lv::93cc4c17-ead5-4120-b5d3-299bd070e3e0" providerId="AD" clId="Web-{EAB47879-2678-CEAB-368A-7496619D393E}" dt="2024-02-16T10:48:04.773" v="356"/>
        <pc:sldMkLst>
          <pc:docMk/>
          <pc:sldMk cId="3014414597" sldId="346"/>
        </pc:sldMkLst>
      </pc:sldChg>
      <pc:sldChg chg="modNotes">
        <pc:chgData name="Sintija Laugale-Volbaka" userId="S::sintija.laugale-volbaka@cfla.gov.lv::93cc4c17-ead5-4120-b5d3-299bd070e3e0" providerId="AD" clId="Web-{EAB47879-2678-CEAB-368A-7496619D393E}" dt="2024-02-16T10:43:23.032" v="322"/>
        <pc:sldMkLst>
          <pc:docMk/>
          <pc:sldMk cId="2248121897" sldId="348"/>
        </pc:sldMkLst>
      </pc:sldChg>
      <pc:sldChg chg="modNotes">
        <pc:chgData name="Sintija Laugale-Volbaka" userId="S::sintija.laugale-volbaka@cfla.gov.lv::93cc4c17-ead5-4120-b5d3-299bd070e3e0" providerId="AD" clId="Web-{EAB47879-2678-CEAB-368A-7496619D393E}" dt="2024-02-16T10:51:41.418" v="363"/>
        <pc:sldMkLst>
          <pc:docMk/>
          <pc:sldMk cId="3179349959" sldId="350"/>
        </pc:sldMkLst>
      </pc:sldChg>
      <pc:sldChg chg="modNotes">
        <pc:chgData name="Sintija Laugale-Volbaka" userId="S::sintija.laugale-volbaka@cfla.gov.lv::93cc4c17-ead5-4120-b5d3-299bd070e3e0" providerId="AD" clId="Web-{EAB47879-2678-CEAB-368A-7496619D393E}" dt="2024-02-16T10:54:34.312" v="404"/>
        <pc:sldMkLst>
          <pc:docMk/>
          <pc:sldMk cId="1284400933" sldId="356"/>
        </pc:sldMkLst>
      </pc:sldChg>
      <pc:sldChg chg="modSp modNotes">
        <pc:chgData name="Sintija Laugale-Volbaka" userId="S::sintija.laugale-volbaka@cfla.gov.lv::93cc4c17-ead5-4120-b5d3-299bd070e3e0" providerId="AD" clId="Web-{EAB47879-2678-CEAB-368A-7496619D393E}" dt="2024-02-16T11:46:07.766" v="628" actId="14100"/>
        <pc:sldMkLst>
          <pc:docMk/>
          <pc:sldMk cId="2974705461" sldId="359"/>
        </pc:sldMkLst>
        <pc:spChg chg="mod">
          <ac:chgData name="Sintija Laugale-Volbaka" userId="S::sintija.laugale-volbaka@cfla.gov.lv::93cc4c17-ead5-4120-b5d3-299bd070e3e0" providerId="AD" clId="Web-{EAB47879-2678-CEAB-368A-7496619D393E}" dt="2024-02-16T11:46:07.766" v="628" actId="14100"/>
          <ac:spMkLst>
            <pc:docMk/>
            <pc:sldMk cId="2974705461" sldId="359"/>
            <ac:spMk id="6" creationId="{D9CC493B-15C5-A63A-7D1F-B95698915308}"/>
          </ac:spMkLst>
        </pc:spChg>
      </pc:sldChg>
      <pc:sldChg chg="modSp add replId">
        <pc:chgData name="Sintija Laugale-Volbaka" userId="S::sintija.laugale-volbaka@cfla.gov.lv::93cc4c17-ead5-4120-b5d3-299bd070e3e0" providerId="AD" clId="Web-{EAB47879-2678-CEAB-368A-7496619D393E}" dt="2024-02-16T11:46:44.141" v="642" actId="20577"/>
        <pc:sldMkLst>
          <pc:docMk/>
          <pc:sldMk cId="2602983783" sldId="360"/>
        </pc:sldMkLst>
        <pc:spChg chg="mod">
          <ac:chgData name="Sintija Laugale-Volbaka" userId="S::sintija.laugale-volbaka@cfla.gov.lv::93cc4c17-ead5-4120-b5d3-299bd070e3e0" providerId="AD" clId="Web-{EAB47879-2678-CEAB-368A-7496619D393E}" dt="2024-02-16T11:46:44.141" v="642" actId="20577"/>
          <ac:spMkLst>
            <pc:docMk/>
            <pc:sldMk cId="2602983783" sldId="360"/>
            <ac:spMk id="6" creationId="{D9CC493B-15C5-A63A-7D1F-B95698915308}"/>
          </ac:spMkLst>
        </pc:spChg>
      </pc:sldChg>
      <pc:sldChg chg="modSp add ord replId">
        <pc:chgData name="Sintija Laugale-Volbaka" userId="S::sintija.laugale-volbaka@cfla.gov.lv::93cc4c17-ead5-4120-b5d3-299bd070e3e0" providerId="AD" clId="Web-{EAB47879-2678-CEAB-368A-7496619D393E}" dt="2024-02-16T11:48:39.706" v="659" actId="14100"/>
        <pc:sldMkLst>
          <pc:docMk/>
          <pc:sldMk cId="3704511403" sldId="361"/>
        </pc:sldMkLst>
        <pc:spChg chg="mod">
          <ac:chgData name="Sintija Laugale-Volbaka" userId="S::sintija.laugale-volbaka@cfla.gov.lv::93cc4c17-ead5-4120-b5d3-299bd070e3e0" providerId="AD" clId="Web-{EAB47879-2678-CEAB-368A-7496619D393E}" dt="2024-02-16T11:48:39.706" v="659" actId="14100"/>
          <ac:spMkLst>
            <pc:docMk/>
            <pc:sldMk cId="3704511403" sldId="361"/>
            <ac:spMk id="6" creationId="{D9CC493B-15C5-A63A-7D1F-B95698915308}"/>
          </ac:spMkLst>
        </pc:spChg>
      </pc:sldChg>
      <pc:sldChg chg="modSp add replId">
        <pc:chgData name="Sintija Laugale-Volbaka" userId="S::sintija.laugale-volbaka@cfla.gov.lv::93cc4c17-ead5-4120-b5d3-299bd070e3e0" providerId="AD" clId="Web-{EAB47879-2678-CEAB-368A-7496619D393E}" dt="2024-02-16T11:48:08.768" v="649" actId="14100"/>
        <pc:sldMkLst>
          <pc:docMk/>
          <pc:sldMk cId="1701068925" sldId="362"/>
        </pc:sldMkLst>
        <pc:spChg chg="mod">
          <ac:chgData name="Sintija Laugale-Volbaka" userId="S::sintija.laugale-volbaka@cfla.gov.lv::93cc4c17-ead5-4120-b5d3-299bd070e3e0" providerId="AD" clId="Web-{EAB47879-2678-CEAB-368A-7496619D393E}" dt="2024-02-16T11:48:08.768" v="649" actId="14100"/>
          <ac:spMkLst>
            <pc:docMk/>
            <pc:sldMk cId="1701068925" sldId="362"/>
            <ac:spMk id="6" creationId="{D9CC493B-15C5-A63A-7D1F-B95698915308}"/>
          </ac:spMkLst>
        </pc:spChg>
      </pc:sldChg>
      <pc:sldChg chg="modSp add replId">
        <pc:chgData name="Sintija Laugale-Volbaka" userId="S::sintija.laugale-volbaka@cfla.gov.lv::93cc4c17-ead5-4120-b5d3-299bd070e3e0" providerId="AD" clId="Web-{EAB47879-2678-CEAB-368A-7496619D393E}" dt="2024-02-16T11:49:24.176" v="671" actId="20577"/>
        <pc:sldMkLst>
          <pc:docMk/>
          <pc:sldMk cId="4118194745" sldId="363"/>
        </pc:sldMkLst>
        <pc:spChg chg="mod">
          <ac:chgData name="Sintija Laugale-Volbaka" userId="S::sintija.laugale-volbaka@cfla.gov.lv::93cc4c17-ead5-4120-b5d3-299bd070e3e0" providerId="AD" clId="Web-{EAB47879-2678-CEAB-368A-7496619D393E}" dt="2024-02-16T11:49:24.176" v="671" actId="20577"/>
          <ac:spMkLst>
            <pc:docMk/>
            <pc:sldMk cId="4118194745" sldId="363"/>
            <ac:spMk id="6" creationId="{D9CC493B-15C5-A63A-7D1F-B95698915308}"/>
          </ac:spMkLst>
        </pc:spChg>
      </pc:sldChg>
      <pc:sldChg chg="modSp add replId">
        <pc:chgData name="Sintija Laugale-Volbaka" userId="S::sintija.laugale-volbaka@cfla.gov.lv::93cc4c17-ead5-4120-b5d3-299bd070e3e0" providerId="AD" clId="Web-{EAB47879-2678-CEAB-368A-7496619D393E}" dt="2024-02-16T11:49:55.286" v="679" actId="20577"/>
        <pc:sldMkLst>
          <pc:docMk/>
          <pc:sldMk cId="2448721228" sldId="364"/>
        </pc:sldMkLst>
        <pc:spChg chg="mod">
          <ac:chgData name="Sintija Laugale-Volbaka" userId="S::sintija.laugale-volbaka@cfla.gov.lv::93cc4c17-ead5-4120-b5d3-299bd070e3e0" providerId="AD" clId="Web-{EAB47879-2678-CEAB-368A-7496619D393E}" dt="2024-02-16T11:49:55.286" v="679" actId="20577"/>
          <ac:spMkLst>
            <pc:docMk/>
            <pc:sldMk cId="2448721228" sldId="364"/>
            <ac:spMk id="6" creationId="{D9CC493B-15C5-A63A-7D1F-B95698915308}"/>
          </ac:spMkLst>
        </pc:spChg>
      </pc:sldChg>
    </pc:docChg>
  </pc:docChgLst>
  <pc:docChgLst>
    <pc:chgData name="Laura Grodze" userId="a5354e63-ba30-4474-a9fb-2a27ab9de11f" providerId="ADAL" clId="{9D3363C0-E0BB-4706-AF4B-FECF6F1A8AC2}"/>
    <pc:docChg chg="undo custSel modSld">
      <pc:chgData name="Laura Grodze" userId="a5354e63-ba30-4474-a9fb-2a27ab9de11f" providerId="ADAL" clId="{9D3363C0-E0BB-4706-AF4B-FECF6F1A8AC2}" dt="2024-02-19T06:05:13.184" v="6" actId="20577"/>
      <pc:docMkLst>
        <pc:docMk/>
      </pc:docMkLst>
      <pc:sldChg chg="modSp mod">
        <pc:chgData name="Laura Grodze" userId="a5354e63-ba30-4474-a9fb-2a27ab9de11f" providerId="ADAL" clId="{9D3363C0-E0BB-4706-AF4B-FECF6F1A8AC2}" dt="2024-02-19T06:05:13.184" v="6" actId="20577"/>
        <pc:sldMkLst>
          <pc:docMk/>
          <pc:sldMk cId="2974705461" sldId="359"/>
        </pc:sldMkLst>
        <pc:spChg chg="mod">
          <ac:chgData name="Laura Grodze" userId="a5354e63-ba30-4474-a9fb-2a27ab9de11f" providerId="ADAL" clId="{9D3363C0-E0BB-4706-AF4B-FECF6F1A8AC2}" dt="2024-02-19T06:05:13.184" v="6" actId="20577"/>
          <ac:spMkLst>
            <pc:docMk/>
            <pc:sldMk cId="2974705461" sldId="359"/>
            <ac:spMk id="6" creationId="{D9CC493B-15C5-A63A-7D1F-B95698915308}"/>
          </ac:spMkLst>
        </pc:spChg>
      </pc:sldChg>
    </pc:docChg>
  </pc:docChgLst>
  <pc:docChgLst>
    <pc:chgData name="Laura Grodze" userId="a5354e63-ba30-4474-a9fb-2a27ab9de11f" providerId="ADAL" clId="{AAB90945-1C91-4A4C-9053-FD386C6EB7DE}"/>
    <pc:docChg chg="modSld">
      <pc:chgData name="Laura Grodze" userId="a5354e63-ba30-4474-a9fb-2a27ab9de11f" providerId="ADAL" clId="{AAB90945-1C91-4A4C-9053-FD386C6EB7DE}" dt="2024-02-16T13:52:29.293" v="44" actId="20577"/>
      <pc:docMkLst>
        <pc:docMk/>
      </pc:docMkLst>
      <pc:sldChg chg="modNotesTx">
        <pc:chgData name="Laura Grodze" userId="a5354e63-ba30-4474-a9fb-2a27ab9de11f" providerId="ADAL" clId="{AAB90945-1C91-4A4C-9053-FD386C6EB7DE}" dt="2024-02-16T13:52:29.293" v="44" actId="20577"/>
        <pc:sldMkLst>
          <pc:docMk/>
          <pc:sldMk cId="0" sldId="256"/>
        </pc:sldMkLst>
      </pc:sldChg>
      <pc:sldChg chg="modNotesTx">
        <pc:chgData name="Laura Grodze" userId="a5354e63-ba30-4474-a9fb-2a27ab9de11f" providerId="ADAL" clId="{AAB90945-1C91-4A4C-9053-FD386C6EB7DE}" dt="2024-02-16T13:50:32.538" v="9" actId="20577"/>
        <pc:sldMkLst>
          <pc:docMk/>
          <pc:sldMk cId="0" sldId="267"/>
        </pc:sldMkLst>
      </pc:sldChg>
      <pc:sldChg chg="modNotesTx">
        <pc:chgData name="Laura Grodze" userId="a5354e63-ba30-4474-a9fb-2a27ab9de11f" providerId="ADAL" clId="{AAB90945-1C91-4A4C-9053-FD386C6EB7DE}" dt="2024-02-16T13:50:40.844" v="12" actId="20577"/>
        <pc:sldMkLst>
          <pc:docMk/>
          <pc:sldMk cId="0" sldId="268"/>
        </pc:sldMkLst>
      </pc:sldChg>
      <pc:sldChg chg="modNotesTx">
        <pc:chgData name="Laura Grodze" userId="a5354e63-ba30-4474-a9fb-2a27ab9de11f" providerId="ADAL" clId="{AAB90945-1C91-4A4C-9053-FD386C6EB7DE}" dt="2024-02-16T13:50:03.332" v="1" actId="20577"/>
        <pc:sldMkLst>
          <pc:docMk/>
          <pc:sldMk cId="0" sldId="276"/>
        </pc:sldMkLst>
      </pc:sldChg>
      <pc:sldChg chg="modNotesTx">
        <pc:chgData name="Laura Grodze" userId="a5354e63-ba30-4474-a9fb-2a27ab9de11f" providerId="ADAL" clId="{AAB90945-1C91-4A4C-9053-FD386C6EB7DE}" dt="2024-02-16T13:50:14.235" v="4" actId="20577"/>
        <pc:sldMkLst>
          <pc:docMk/>
          <pc:sldMk cId="2425815965" sldId="278"/>
        </pc:sldMkLst>
      </pc:sldChg>
      <pc:sldChg chg="modNotesTx">
        <pc:chgData name="Laura Grodze" userId="a5354e63-ba30-4474-a9fb-2a27ab9de11f" providerId="ADAL" clId="{AAB90945-1C91-4A4C-9053-FD386C6EB7DE}" dt="2024-02-16T13:49:59.509" v="0" actId="20577"/>
        <pc:sldMkLst>
          <pc:docMk/>
          <pc:sldMk cId="2495556684" sldId="280"/>
        </pc:sldMkLst>
      </pc:sldChg>
      <pc:sldChg chg="modNotesTx">
        <pc:chgData name="Laura Grodze" userId="a5354e63-ba30-4474-a9fb-2a27ab9de11f" providerId="ADAL" clId="{AAB90945-1C91-4A4C-9053-FD386C6EB7DE}" dt="2024-02-16T13:50:16.347" v="5" actId="20577"/>
        <pc:sldMkLst>
          <pc:docMk/>
          <pc:sldMk cId="3208398522" sldId="284"/>
        </pc:sldMkLst>
      </pc:sldChg>
      <pc:sldChg chg="modNotesTx">
        <pc:chgData name="Laura Grodze" userId="a5354e63-ba30-4474-a9fb-2a27ab9de11f" providerId="ADAL" clId="{AAB90945-1C91-4A4C-9053-FD386C6EB7DE}" dt="2024-02-16T13:50:06.898" v="2" actId="20577"/>
        <pc:sldMkLst>
          <pc:docMk/>
          <pc:sldMk cId="1852905586" sldId="301"/>
        </pc:sldMkLst>
      </pc:sldChg>
      <pc:sldChg chg="modNotesTx">
        <pc:chgData name="Laura Grodze" userId="a5354e63-ba30-4474-a9fb-2a27ab9de11f" providerId="ADAL" clId="{AAB90945-1C91-4A4C-9053-FD386C6EB7DE}" dt="2024-02-16T13:50:22.211" v="6" actId="20577"/>
        <pc:sldMkLst>
          <pc:docMk/>
          <pc:sldMk cId="0" sldId="302"/>
        </pc:sldMkLst>
      </pc:sldChg>
      <pc:sldChg chg="modNotesTx">
        <pc:chgData name="Laura Grodze" userId="a5354e63-ba30-4474-a9fb-2a27ab9de11f" providerId="ADAL" clId="{AAB90945-1C91-4A4C-9053-FD386C6EB7DE}" dt="2024-02-16T13:50:24.788" v="7" actId="20577"/>
        <pc:sldMkLst>
          <pc:docMk/>
          <pc:sldMk cId="0" sldId="304"/>
        </pc:sldMkLst>
      </pc:sldChg>
      <pc:sldChg chg="modNotesTx">
        <pc:chgData name="Laura Grodze" userId="a5354e63-ba30-4474-a9fb-2a27ab9de11f" providerId="ADAL" clId="{AAB90945-1C91-4A4C-9053-FD386C6EB7DE}" dt="2024-02-16T13:50:27.452" v="8" actId="20577"/>
        <pc:sldMkLst>
          <pc:docMk/>
          <pc:sldMk cId="0" sldId="305"/>
        </pc:sldMkLst>
      </pc:sldChg>
      <pc:sldChg chg="modNotesTx">
        <pc:chgData name="Laura Grodze" userId="a5354e63-ba30-4474-a9fb-2a27ab9de11f" providerId="ADAL" clId="{AAB90945-1C91-4A4C-9053-FD386C6EB7DE}" dt="2024-02-16T13:50:35.055" v="10" actId="20577"/>
        <pc:sldMkLst>
          <pc:docMk/>
          <pc:sldMk cId="3900145346" sldId="306"/>
        </pc:sldMkLst>
      </pc:sldChg>
      <pc:sldChg chg="modNotesTx">
        <pc:chgData name="Laura Grodze" userId="a5354e63-ba30-4474-a9fb-2a27ab9de11f" providerId="ADAL" clId="{AAB90945-1C91-4A4C-9053-FD386C6EB7DE}" dt="2024-02-16T13:50:38.671" v="11" actId="20577"/>
        <pc:sldMkLst>
          <pc:docMk/>
          <pc:sldMk cId="735399862" sldId="307"/>
        </pc:sldMkLst>
      </pc:sldChg>
      <pc:sldChg chg="modNotesTx">
        <pc:chgData name="Laura Grodze" userId="a5354e63-ba30-4474-a9fb-2a27ab9de11f" providerId="ADAL" clId="{AAB90945-1C91-4A4C-9053-FD386C6EB7DE}" dt="2024-02-16T13:50:09.416" v="3" actId="20577"/>
        <pc:sldMkLst>
          <pc:docMk/>
          <pc:sldMk cId="4084304028" sldId="321"/>
        </pc:sldMkLst>
      </pc:sldChg>
      <pc:sldChg chg="modNotesTx">
        <pc:chgData name="Laura Grodze" userId="a5354e63-ba30-4474-a9fb-2a27ab9de11f" providerId="ADAL" clId="{AAB90945-1C91-4A4C-9053-FD386C6EB7DE}" dt="2024-02-16T13:50:43.876" v="13" actId="20577"/>
        <pc:sldMkLst>
          <pc:docMk/>
          <pc:sldMk cId="1991707417" sldId="326"/>
        </pc:sldMkLst>
      </pc:sldChg>
      <pc:sldChg chg="modNotesTx">
        <pc:chgData name="Laura Grodze" userId="a5354e63-ba30-4474-a9fb-2a27ab9de11f" providerId="ADAL" clId="{AAB90945-1C91-4A4C-9053-FD386C6EB7DE}" dt="2024-02-16T13:50:47.886" v="14" actId="20577"/>
        <pc:sldMkLst>
          <pc:docMk/>
          <pc:sldMk cId="230061872" sldId="327"/>
        </pc:sldMkLst>
      </pc:sldChg>
      <pc:sldChg chg="modNotesTx">
        <pc:chgData name="Laura Grodze" userId="a5354e63-ba30-4474-a9fb-2a27ab9de11f" providerId="ADAL" clId="{AAB90945-1C91-4A4C-9053-FD386C6EB7DE}" dt="2024-02-16T13:50:51.453" v="15" actId="20577"/>
        <pc:sldMkLst>
          <pc:docMk/>
          <pc:sldMk cId="1509949744" sldId="328"/>
        </pc:sldMkLst>
      </pc:sldChg>
      <pc:sldChg chg="modNotesTx">
        <pc:chgData name="Laura Grodze" userId="a5354e63-ba30-4474-a9fb-2a27ab9de11f" providerId="ADAL" clId="{AAB90945-1C91-4A4C-9053-FD386C6EB7DE}" dt="2024-02-16T13:50:54.294" v="16" actId="20577"/>
        <pc:sldMkLst>
          <pc:docMk/>
          <pc:sldMk cId="716710503" sldId="329"/>
        </pc:sldMkLst>
      </pc:sldChg>
      <pc:sldChg chg="modNotesTx">
        <pc:chgData name="Laura Grodze" userId="a5354e63-ba30-4474-a9fb-2a27ab9de11f" providerId="ADAL" clId="{AAB90945-1C91-4A4C-9053-FD386C6EB7DE}" dt="2024-02-16T13:50:57.927" v="17" actId="20577"/>
        <pc:sldMkLst>
          <pc:docMk/>
          <pc:sldMk cId="1323163415" sldId="331"/>
        </pc:sldMkLst>
      </pc:sldChg>
      <pc:sldChg chg="modNotesTx">
        <pc:chgData name="Laura Grodze" userId="a5354e63-ba30-4474-a9fb-2a27ab9de11f" providerId="ADAL" clId="{AAB90945-1C91-4A4C-9053-FD386C6EB7DE}" dt="2024-02-16T13:51:00.690" v="18" actId="20577"/>
        <pc:sldMkLst>
          <pc:docMk/>
          <pc:sldMk cId="2300740355" sldId="332"/>
        </pc:sldMkLst>
      </pc:sldChg>
      <pc:sldChg chg="modNotesTx">
        <pc:chgData name="Laura Grodze" userId="a5354e63-ba30-4474-a9fb-2a27ab9de11f" providerId="ADAL" clId="{AAB90945-1C91-4A4C-9053-FD386C6EB7DE}" dt="2024-02-16T13:51:03.753" v="19" actId="20577"/>
        <pc:sldMkLst>
          <pc:docMk/>
          <pc:sldMk cId="2561030236" sldId="333"/>
        </pc:sldMkLst>
      </pc:sldChg>
      <pc:sldChg chg="modNotesTx">
        <pc:chgData name="Laura Grodze" userId="a5354e63-ba30-4474-a9fb-2a27ab9de11f" providerId="ADAL" clId="{AAB90945-1C91-4A4C-9053-FD386C6EB7DE}" dt="2024-02-16T13:51:10.288" v="21" actId="20577"/>
        <pc:sldMkLst>
          <pc:docMk/>
          <pc:sldMk cId="114000455" sldId="334"/>
        </pc:sldMkLst>
      </pc:sldChg>
      <pc:sldChg chg="modNotesTx">
        <pc:chgData name="Laura Grodze" userId="a5354e63-ba30-4474-a9fb-2a27ab9de11f" providerId="ADAL" clId="{AAB90945-1C91-4A4C-9053-FD386C6EB7DE}" dt="2024-02-16T13:51:07.080" v="20" actId="20577"/>
        <pc:sldMkLst>
          <pc:docMk/>
          <pc:sldMk cId="4142838567" sldId="335"/>
        </pc:sldMkLst>
      </pc:sldChg>
      <pc:sldChg chg="modNotesTx">
        <pc:chgData name="Laura Grodze" userId="a5354e63-ba30-4474-a9fb-2a27ab9de11f" providerId="ADAL" clId="{AAB90945-1C91-4A4C-9053-FD386C6EB7DE}" dt="2024-02-16T13:51:12.903" v="22" actId="20577"/>
        <pc:sldMkLst>
          <pc:docMk/>
          <pc:sldMk cId="1042013649" sldId="336"/>
        </pc:sldMkLst>
      </pc:sldChg>
      <pc:sldChg chg="modNotesTx">
        <pc:chgData name="Laura Grodze" userId="a5354e63-ba30-4474-a9fb-2a27ab9de11f" providerId="ADAL" clId="{AAB90945-1C91-4A4C-9053-FD386C6EB7DE}" dt="2024-02-16T13:51:15.196" v="23" actId="20577"/>
        <pc:sldMkLst>
          <pc:docMk/>
          <pc:sldMk cId="1397091889" sldId="337"/>
        </pc:sldMkLst>
      </pc:sldChg>
      <pc:sldChg chg="modNotesTx">
        <pc:chgData name="Laura Grodze" userId="a5354e63-ba30-4474-a9fb-2a27ab9de11f" providerId="ADAL" clId="{AAB90945-1C91-4A4C-9053-FD386C6EB7DE}" dt="2024-02-16T13:52:18.452" v="43" actId="20577"/>
        <pc:sldMkLst>
          <pc:docMk/>
          <pc:sldMk cId="2674646603" sldId="338"/>
        </pc:sldMkLst>
      </pc:sldChg>
      <pc:sldChg chg="modNotesTx">
        <pc:chgData name="Laura Grodze" userId="a5354e63-ba30-4474-a9fb-2a27ab9de11f" providerId="ADAL" clId="{AAB90945-1C91-4A4C-9053-FD386C6EB7DE}" dt="2024-02-16T13:51:30.509" v="28" actId="20577"/>
        <pc:sldMkLst>
          <pc:docMk/>
          <pc:sldMk cId="2104870763" sldId="339"/>
        </pc:sldMkLst>
      </pc:sldChg>
      <pc:sldChg chg="modNotesTx">
        <pc:chgData name="Laura Grodze" userId="a5354e63-ba30-4474-a9fb-2a27ab9de11f" providerId="ADAL" clId="{AAB90945-1C91-4A4C-9053-FD386C6EB7DE}" dt="2024-02-16T13:51:27.966" v="27" actId="20577"/>
        <pc:sldMkLst>
          <pc:docMk/>
          <pc:sldMk cId="3232473724" sldId="340"/>
        </pc:sldMkLst>
      </pc:sldChg>
      <pc:sldChg chg="modNotesTx">
        <pc:chgData name="Laura Grodze" userId="a5354e63-ba30-4474-a9fb-2a27ab9de11f" providerId="ADAL" clId="{AAB90945-1C91-4A4C-9053-FD386C6EB7DE}" dt="2024-02-16T13:51:23.717" v="25" actId="20577"/>
        <pc:sldMkLst>
          <pc:docMk/>
          <pc:sldMk cId="3983468966" sldId="341"/>
        </pc:sldMkLst>
      </pc:sldChg>
      <pc:sldChg chg="modNotesTx">
        <pc:chgData name="Laura Grodze" userId="a5354e63-ba30-4474-a9fb-2a27ab9de11f" providerId="ADAL" clId="{AAB90945-1C91-4A4C-9053-FD386C6EB7DE}" dt="2024-02-16T13:51:44.263" v="32" actId="20577"/>
        <pc:sldMkLst>
          <pc:docMk/>
          <pc:sldMk cId="3005860867" sldId="343"/>
        </pc:sldMkLst>
      </pc:sldChg>
      <pc:sldChg chg="modNotesTx">
        <pc:chgData name="Laura Grodze" userId="a5354e63-ba30-4474-a9fb-2a27ab9de11f" providerId="ADAL" clId="{AAB90945-1C91-4A4C-9053-FD386C6EB7DE}" dt="2024-02-16T13:51:35.216" v="30" actId="20577"/>
        <pc:sldMkLst>
          <pc:docMk/>
          <pc:sldMk cId="1533393771" sldId="344"/>
        </pc:sldMkLst>
      </pc:sldChg>
      <pc:sldChg chg="modNotesTx">
        <pc:chgData name="Laura Grodze" userId="a5354e63-ba30-4474-a9fb-2a27ab9de11f" providerId="ADAL" clId="{AAB90945-1C91-4A4C-9053-FD386C6EB7DE}" dt="2024-02-16T13:51:32.678" v="29" actId="20577"/>
        <pc:sldMkLst>
          <pc:docMk/>
          <pc:sldMk cId="304333480" sldId="345"/>
        </pc:sldMkLst>
      </pc:sldChg>
      <pc:sldChg chg="modNotesTx">
        <pc:chgData name="Laura Grodze" userId="a5354e63-ba30-4474-a9fb-2a27ab9de11f" providerId="ADAL" clId="{AAB90945-1C91-4A4C-9053-FD386C6EB7DE}" dt="2024-02-16T13:51:39.930" v="31" actId="20577"/>
        <pc:sldMkLst>
          <pc:docMk/>
          <pc:sldMk cId="3014414597" sldId="346"/>
        </pc:sldMkLst>
      </pc:sldChg>
      <pc:sldChg chg="modNotesTx">
        <pc:chgData name="Laura Grodze" userId="a5354e63-ba30-4474-a9fb-2a27ab9de11f" providerId="ADAL" clId="{AAB90945-1C91-4A4C-9053-FD386C6EB7DE}" dt="2024-02-16T13:51:50.956" v="34" actId="20577"/>
        <pc:sldMkLst>
          <pc:docMk/>
          <pc:sldMk cId="2309969990" sldId="347"/>
        </pc:sldMkLst>
      </pc:sldChg>
      <pc:sldChg chg="modNotesTx">
        <pc:chgData name="Laura Grodze" userId="a5354e63-ba30-4474-a9fb-2a27ab9de11f" providerId="ADAL" clId="{AAB90945-1C91-4A4C-9053-FD386C6EB7DE}" dt="2024-02-16T13:51:19.089" v="24" actId="20577"/>
        <pc:sldMkLst>
          <pc:docMk/>
          <pc:sldMk cId="2248121897" sldId="348"/>
        </pc:sldMkLst>
      </pc:sldChg>
      <pc:sldChg chg="modNotesTx">
        <pc:chgData name="Laura Grodze" userId="a5354e63-ba30-4474-a9fb-2a27ab9de11f" providerId="ADAL" clId="{AAB90945-1C91-4A4C-9053-FD386C6EB7DE}" dt="2024-02-16T13:52:00.542" v="37" actId="20577"/>
        <pc:sldMkLst>
          <pc:docMk/>
          <pc:sldMk cId="3463251608" sldId="349"/>
        </pc:sldMkLst>
      </pc:sldChg>
      <pc:sldChg chg="modNotesTx">
        <pc:chgData name="Laura Grodze" userId="a5354e63-ba30-4474-a9fb-2a27ab9de11f" providerId="ADAL" clId="{AAB90945-1C91-4A4C-9053-FD386C6EB7DE}" dt="2024-02-16T13:51:58.585" v="36" actId="20577"/>
        <pc:sldMkLst>
          <pc:docMk/>
          <pc:sldMk cId="3179349959" sldId="350"/>
        </pc:sldMkLst>
      </pc:sldChg>
      <pc:sldChg chg="modNotesTx">
        <pc:chgData name="Laura Grodze" userId="a5354e63-ba30-4474-a9fb-2a27ab9de11f" providerId="ADAL" clId="{AAB90945-1C91-4A4C-9053-FD386C6EB7DE}" dt="2024-02-16T13:51:52.659" v="35" actId="20577"/>
        <pc:sldMkLst>
          <pc:docMk/>
          <pc:sldMk cId="1819023171" sldId="352"/>
        </pc:sldMkLst>
      </pc:sldChg>
      <pc:sldChg chg="modNotesTx">
        <pc:chgData name="Laura Grodze" userId="a5354e63-ba30-4474-a9fb-2a27ab9de11f" providerId="ADAL" clId="{AAB90945-1C91-4A4C-9053-FD386C6EB7DE}" dt="2024-02-16T13:52:02.189" v="38" actId="20577"/>
        <pc:sldMkLst>
          <pc:docMk/>
          <pc:sldMk cId="1329159853" sldId="353"/>
        </pc:sldMkLst>
      </pc:sldChg>
      <pc:sldChg chg="modNotesTx">
        <pc:chgData name="Laura Grodze" userId="a5354e63-ba30-4474-a9fb-2a27ab9de11f" providerId="ADAL" clId="{AAB90945-1C91-4A4C-9053-FD386C6EB7DE}" dt="2024-02-16T13:52:05.444" v="39" actId="20577"/>
        <pc:sldMkLst>
          <pc:docMk/>
          <pc:sldMk cId="1141671822" sldId="354"/>
        </pc:sldMkLst>
      </pc:sldChg>
      <pc:sldChg chg="modNotesTx">
        <pc:chgData name="Laura Grodze" userId="a5354e63-ba30-4474-a9fb-2a27ab9de11f" providerId="ADAL" clId="{AAB90945-1C91-4A4C-9053-FD386C6EB7DE}" dt="2024-02-16T13:52:07.865" v="40" actId="20577"/>
        <pc:sldMkLst>
          <pc:docMk/>
          <pc:sldMk cId="4114281042" sldId="355"/>
        </pc:sldMkLst>
      </pc:sldChg>
      <pc:sldChg chg="modNotesTx">
        <pc:chgData name="Laura Grodze" userId="a5354e63-ba30-4474-a9fb-2a27ab9de11f" providerId="ADAL" clId="{AAB90945-1C91-4A4C-9053-FD386C6EB7DE}" dt="2024-02-16T13:52:12.904" v="41" actId="20577"/>
        <pc:sldMkLst>
          <pc:docMk/>
          <pc:sldMk cId="1284400933" sldId="356"/>
        </pc:sldMkLst>
      </pc:sldChg>
      <pc:sldChg chg="modNotesTx">
        <pc:chgData name="Laura Grodze" userId="a5354e63-ba30-4474-a9fb-2a27ab9de11f" providerId="ADAL" clId="{AAB90945-1C91-4A4C-9053-FD386C6EB7DE}" dt="2024-02-16T13:52:16.255" v="42" actId="20577"/>
        <pc:sldMkLst>
          <pc:docMk/>
          <pc:sldMk cId="1639135120" sldId="357"/>
        </pc:sldMkLst>
      </pc:sldChg>
      <pc:sldChg chg="modNotesTx">
        <pc:chgData name="Laura Grodze" userId="a5354e63-ba30-4474-a9fb-2a27ab9de11f" providerId="ADAL" clId="{AAB90945-1C91-4A4C-9053-FD386C6EB7DE}" dt="2024-02-16T13:51:48.543" v="33" actId="20577"/>
        <pc:sldMkLst>
          <pc:docMk/>
          <pc:sldMk cId="2778672900" sldId="3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3373D-14BA-4710-829B-619F123BAB44}" type="doc">
      <dgm:prSet loTypeId="urn:microsoft.com/office/officeart/2005/8/layout/hProcess9" loCatId="process" qsTypeId="urn:microsoft.com/office/officeart/2005/8/quickstyle/simple4" qsCatId="simple" csTypeId="urn:microsoft.com/office/officeart/2005/8/colors/accent0_3" csCatId="mainScheme" phldr="1"/>
      <dgm:spPr/>
    </dgm:pt>
    <dgm:pt modelId="{00FA6247-5C65-4806-A176-8171DF8BFA29}">
      <dgm:prSet phldrT="[Text]"/>
      <dgm:spPr/>
      <dgm:t>
        <a:bodyPr/>
        <a:lstStyle/>
        <a:p>
          <a:pPr>
            <a:buFont typeface="+mj-lt"/>
            <a:buAutoNum type="arabicPeriod"/>
          </a:pPr>
          <a:r>
            <a:rPr lang="lv-LV" i="0" noProof="0" dirty="0">
              <a:latin typeface="Verdana" panose="020B0604030504040204" pitchFamily="34" charset="0"/>
              <a:ea typeface="Verdana" panose="020B0604030504040204" pitchFamily="34" charset="0"/>
              <a:cs typeface="+mn-cs"/>
            </a:rPr>
            <a:t>Vērtē </a:t>
          </a:r>
          <a:r>
            <a:rPr lang="lv-LV" b="1" i="0" noProof="0" dirty="0">
              <a:latin typeface="Verdana" panose="020B0604030504040204" pitchFamily="34" charset="0"/>
              <a:ea typeface="Verdana" panose="020B0604030504040204" pitchFamily="34" charset="0"/>
              <a:cs typeface="+mn-cs"/>
            </a:rPr>
            <a:t>izslēgšanas</a:t>
          </a:r>
          <a:r>
            <a:rPr lang="lv-LV" i="0" noProof="0" dirty="0">
              <a:latin typeface="Verdana" panose="020B0604030504040204" pitchFamily="34" charset="0"/>
              <a:ea typeface="Verdana" panose="020B0604030504040204" pitchFamily="34" charset="0"/>
              <a:cs typeface="+mn-cs"/>
            </a:rPr>
            <a:t> kritēriju Nr. 1.1</a:t>
          </a:r>
          <a:endParaRPr lang="lv-LV" noProof="0" dirty="0"/>
        </a:p>
      </dgm:t>
    </dgm:pt>
    <dgm:pt modelId="{2822B9A2-2757-4241-BE62-7EAA825FB7C0}" type="parTrans" cxnId="{4AB78325-EB3A-4EAF-8AE9-3DAB5476E2D7}">
      <dgm:prSet/>
      <dgm:spPr/>
      <dgm:t>
        <a:bodyPr/>
        <a:lstStyle/>
        <a:p>
          <a:endParaRPr lang="lv-LV"/>
        </a:p>
      </dgm:t>
    </dgm:pt>
    <dgm:pt modelId="{FC2178BB-BF0E-4D30-8575-95CA0A877A50}" type="sibTrans" cxnId="{4AB78325-EB3A-4EAF-8AE9-3DAB5476E2D7}">
      <dgm:prSet/>
      <dgm:spPr/>
      <dgm:t>
        <a:bodyPr/>
        <a:lstStyle/>
        <a:p>
          <a:endParaRPr lang="lv-LV"/>
        </a:p>
      </dgm:t>
    </dgm:pt>
    <dgm:pt modelId="{19BB9D86-8D6E-4ED4-8F7D-329E62C3C3E1}">
      <dgm:prSet phldrT="[Text]"/>
      <dgm:spPr/>
      <dgm:t>
        <a:bodyPr/>
        <a:lstStyle/>
        <a:p>
          <a:pPr>
            <a:buFont typeface="Times New Roman"/>
            <a:buAutoNum type="arabicPeriod"/>
          </a:pPr>
          <a:r>
            <a:rPr lang="lv-LV" i="0" noProof="0" dirty="0">
              <a:latin typeface="Verdana" panose="020B0604030504040204" pitchFamily="34" charset="0"/>
              <a:ea typeface="Verdana" panose="020B0604030504040204" pitchFamily="34" charset="0"/>
              <a:cs typeface="+mn-cs"/>
            </a:rPr>
            <a:t>Vērtē izslēdzošos </a:t>
          </a:r>
          <a:r>
            <a:rPr lang="lv-LV" b="1" i="0" noProof="0" dirty="0">
              <a:latin typeface="Verdana" panose="020B0604030504040204" pitchFamily="34" charset="0"/>
              <a:ea typeface="Verdana" panose="020B0604030504040204" pitchFamily="34" charset="0"/>
              <a:cs typeface="+mn-cs"/>
            </a:rPr>
            <a:t>kvalitātes</a:t>
          </a:r>
          <a:r>
            <a:rPr lang="lv-LV" i="0" noProof="0" dirty="0">
              <a:latin typeface="Verdana" panose="020B0604030504040204" pitchFamily="34" charset="0"/>
              <a:ea typeface="Verdana" panose="020B0604030504040204" pitchFamily="34" charset="0"/>
              <a:cs typeface="+mn-cs"/>
            </a:rPr>
            <a:t> kritērijus Nr. </a:t>
          </a:r>
          <a:r>
            <a:rPr lang="en-US" i="0" noProof="0" dirty="0">
              <a:latin typeface="Verdana" panose="020B0604030504040204" pitchFamily="34" charset="0"/>
              <a:ea typeface="Verdana" panose="020B0604030504040204" pitchFamily="34" charset="0"/>
              <a:cs typeface="+mn-cs"/>
            </a:rPr>
            <a:t>3.1., 3.2. </a:t>
          </a:r>
          <a:r>
            <a:rPr lang="lv-LV" i="0" noProof="0" dirty="0">
              <a:latin typeface="Verdana" panose="020B0604030504040204" pitchFamily="34" charset="0"/>
              <a:ea typeface="Verdana" panose="020B0604030504040204" pitchFamily="34" charset="0"/>
              <a:cs typeface="+mn-cs"/>
            </a:rPr>
            <a:t>un 3</a:t>
          </a:r>
          <a:r>
            <a:rPr lang="en-US" i="0" noProof="0" dirty="0">
              <a:latin typeface="Verdana" panose="020B0604030504040204" pitchFamily="34" charset="0"/>
              <a:ea typeface="Verdana" panose="020B0604030504040204" pitchFamily="34" charset="0"/>
              <a:cs typeface="+mn-cs"/>
            </a:rPr>
            <a:t>.5.1.</a:t>
          </a:r>
          <a:endParaRPr lang="lv-LV" noProof="0" dirty="0"/>
        </a:p>
      </dgm:t>
    </dgm:pt>
    <dgm:pt modelId="{047ADEE7-8CCA-417E-B3D4-DCF119AF61F9}" type="parTrans" cxnId="{CFC319F2-BF10-436A-B074-E19B39FCA9FC}">
      <dgm:prSet/>
      <dgm:spPr/>
      <dgm:t>
        <a:bodyPr/>
        <a:lstStyle/>
        <a:p>
          <a:endParaRPr lang="lv-LV"/>
        </a:p>
      </dgm:t>
    </dgm:pt>
    <dgm:pt modelId="{25035D63-BD5C-4D76-A15B-4AEA93409C51}" type="sibTrans" cxnId="{CFC319F2-BF10-436A-B074-E19B39FCA9FC}">
      <dgm:prSet/>
      <dgm:spPr/>
      <dgm:t>
        <a:bodyPr/>
        <a:lstStyle/>
        <a:p>
          <a:endParaRPr lang="lv-LV"/>
        </a:p>
      </dgm:t>
    </dgm:pt>
    <dgm:pt modelId="{68EC009D-628A-4381-8D81-A72F1CEE449B}">
      <dgm:prSet phldrT="[Text]"/>
      <dgm:spPr/>
      <dgm:t>
        <a:bodyPr/>
        <a:lstStyle/>
        <a:p>
          <a:pPr>
            <a:buFont typeface="Times New Roman"/>
            <a:buAutoNum type="arabicPeriod"/>
          </a:pPr>
          <a:r>
            <a:rPr lang="lv-LV" i="0" noProof="0" dirty="0">
              <a:latin typeface="Verdana" panose="020B0604030504040204" pitchFamily="34" charset="0"/>
              <a:ea typeface="Verdana" panose="020B0604030504040204" pitchFamily="34" charset="0"/>
              <a:cs typeface="+mn-cs"/>
            </a:rPr>
            <a:t>Vērtē </a:t>
          </a:r>
          <a:r>
            <a:rPr lang="lv-LV" b="1" i="0" noProof="0" dirty="0">
              <a:latin typeface="Verdana" panose="020B0604030504040204" pitchFamily="34" charset="0"/>
              <a:ea typeface="Verdana" panose="020B0604030504040204" pitchFamily="34" charset="0"/>
              <a:cs typeface="+mn-cs"/>
            </a:rPr>
            <a:t>kvalitātes</a:t>
          </a:r>
          <a:r>
            <a:rPr lang="lv-LV" i="0" noProof="0" dirty="0">
              <a:latin typeface="Verdana" panose="020B0604030504040204" pitchFamily="34" charset="0"/>
              <a:ea typeface="Verdana" panose="020B0604030504040204" pitchFamily="34" charset="0"/>
              <a:cs typeface="+mn-cs"/>
            </a:rPr>
            <a:t> kritērijus Nr. </a:t>
          </a:r>
          <a:r>
            <a:rPr lang="en-US" i="0" noProof="0" dirty="0">
              <a:latin typeface="Verdana" panose="020B0604030504040204" pitchFamily="34" charset="0"/>
              <a:ea typeface="Verdana" panose="020B0604030504040204" pitchFamily="34" charset="0"/>
              <a:cs typeface="+mn-cs"/>
            </a:rPr>
            <a:t>3.3., 3.4., 3.5.1.</a:t>
          </a:r>
          <a:endParaRPr lang="lv-LV" noProof="0" dirty="0"/>
        </a:p>
      </dgm:t>
    </dgm:pt>
    <dgm:pt modelId="{CC33FB87-993F-401C-B509-5C7B65427924}" type="parTrans" cxnId="{66D540B9-38FC-42C6-9DC2-F3835F738378}">
      <dgm:prSet/>
      <dgm:spPr/>
      <dgm:t>
        <a:bodyPr/>
        <a:lstStyle/>
        <a:p>
          <a:endParaRPr lang="lv-LV"/>
        </a:p>
      </dgm:t>
    </dgm:pt>
    <dgm:pt modelId="{76D390BD-9D27-49B9-9948-C5E32134C773}" type="sibTrans" cxnId="{66D540B9-38FC-42C6-9DC2-F3835F738378}">
      <dgm:prSet/>
      <dgm:spPr/>
      <dgm:t>
        <a:bodyPr/>
        <a:lstStyle/>
        <a:p>
          <a:endParaRPr lang="lv-LV"/>
        </a:p>
      </dgm:t>
    </dgm:pt>
    <dgm:pt modelId="{78B9BBD3-B873-49CE-A24A-50990CE8E781}">
      <dgm:prSet phldrT="[Text]" custT="1"/>
      <dgm:spPr/>
      <dgm:t>
        <a:bodyPr/>
        <a:lstStyle/>
        <a:p>
          <a:r>
            <a:rPr lang="lv-LV" sz="1600" i="0" kern="1200" noProof="0" dirty="0">
              <a:latin typeface="Verdana" panose="020B0604030504040204" pitchFamily="34" charset="0"/>
              <a:ea typeface="Verdana" panose="020B0604030504040204" pitchFamily="34" charset="0"/>
              <a:cs typeface="+mn-cs"/>
            </a:rPr>
            <a:t>Sarindo PI</a:t>
          </a:r>
        </a:p>
        <a:p>
          <a:r>
            <a:rPr lang="lv-LV" sz="1200" b="0" i="0" kern="1200" dirty="0">
              <a:latin typeface="Verdana" panose="020B0604030504040204" pitchFamily="34" charset="0"/>
              <a:ea typeface="Verdana" panose="020B0604030504040204" pitchFamily="34" charset="0"/>
            </a:rPr>
            <a:t>prioritāri ir atbalstāms PI, kuram lielāks punktu skaits kvalitātes kritērijos Nr.</a:t>
          </a:r>
          <a:r>
            <a:rPr lang="en-US" sz="1200" b="0" i="0" kern="1200" dirty="0">
              <a:latin typeface="Verdana" panose="020B0604030504040204" pitchFamily="34" charset="0"/>
              <a:ea typeface="Verdana" panose="020B0604030504040204" pitchFamily="34" charset="0"/>
            </a:rPr>
            <a:t>3.1. un 3.2.</a:t>
          </a:r>
          <a:endParaRPr lang="lv-LV" sz="1200" i="0" kern="1200" noProof="0" dirty="0">
            <a:latin typeface="Verdana" panose="020B0604030504040204" pitchFamily="34" charset="0"/>
            <a:ea typeface="Verdana" panose="020B0604030504040204" pitchFamily="34" charset="0"/>
            <a:cs typeface="+mn-cs"/>
          </a:endParaRPr>
        </a:p>
      </dgm:t>
    </dgm:pt>
    <dgm:pt modelId="{3B3E0E21-C0E3-490C-A226-A1B2B07114DC}" type="parTrans" cxnId="{7CA96AFD-1ACD-4C4B-B9D1-430F73F018A9}">
      <dgm:prSet/>
      <dgm:spPr/>
      <dgm:t>
        <a:bodyPr/>
        <a:lstStyle/>
        <a:p>
          <a:endParaRPr lang="lv-LV"/>
        </a:p>
      </dgm:t>
    </dgm:pt>
    <dgm:pt modelId="{83CE124C-3906-4F0E-B60E-ADABD83A5A1A}" type="sibTrans" cxnId="{7CA96AFD-1ACD-4C4B-B9D1-430F73F018A9}">
      <dgm:prSet/>
      <dgm:spPr/>
      <dgm:t>
        <a:bodyPr/>
        <a:lstStyle/>
        <a:p>
          <a:endParaRPr lang="lv-LV"/>
        </a:p>
      </dgm:t>
    </dgm:pt>
    <dgm:pt modelId="{D9AC43D1-1EB1-4A43-BFA6-49274C185BBE}">
      <dgm:prSet phldrT="[Text]" custT="1"/>
      <dgm:spPr/>
      <dgm:t>
        <a:bodyPr/>
        <a:lstStyle/>
        <a:p>
          <a:pPr>
            <a:buFont typeface="Wingdings" panose="05000000000000000000" pitchFamily="2" charset="2"/>
            <a:buChar char="Ø"/>
          </a:pPr>
          <a:r>
            <a:rPr lang="lv-LV" sz="1600" i="0" kern="1200" noProof="0">
              <a:latin typeface="Verdana" panose="020B0604030504040204" pitchFamily="34" charset="0"/>
              <a:ea typeface="Verdana" panose="020B0604030504040204" pitchFamily="34" charset="0"/>
              <a:cs typeface="+mn-cs"/>
            </a:rPr>
            <a:t>Vērtē </a:t>
          </a:r>
          <a:r>
            <a:rPr lang="lv-LV" sz="1600" i="0" kern="1200">
              <a:latin typeface="Verdana" panose="020B0604030504040204" pitchFamily="34" charset="0"/>
              <a:ea typeface="Verdana" panose="020B0604030504040204" pitchFamily="34" charset="0"/>
              <a:cs typeface="+mn-cs"/>
            </a:rPr>
            <a:t>vispārīgos </a:t>
          </a:r>
          <a:r>
            <a:rPr lang="lv-LV" sz="1600" b="1" i="0" kern="1200">
              <a:latin typeface="Verdana" panose="020B0604030504040204" pitchFamily="34" charset="0"/>
              <a:ea typeface="Verdana" panose="020B0604030504040204" pitchFamily="34" charset="0"/>
              <a:cs typeface="+mn-cs"/>
            </a:rPr>
            <a:t>atbilstības</a:t>
          </a:r>
          <a:r>
            <a:rPr lang="lv-LV" sz="1600" i="0" kern="1200">
              <a:latin typeface="Verdana" panose="020B0604030504040204" pitchFamily="34" charset="0"/>
              <a:ea typeface="Verdana" panose="020B0604030504040204" pitchFamily="34" charset="0"/>
              <a:cs typeface="+mn-cs"/>
            </a:rPr>
            <a:t> kritērijus Nr. 1 –11</a:t>
          </a:r>
        </a:p>
      </dgm:t>
    </dgm:pt>
    <dgm:pt modelId="{B30A3AE4-7D1D-48CF-A234-B0F9FB29A75B}" type="parTrans" cxnId="{86AFC6B1-5FEF-4674-93A9-F1E951F6B014}">
      <dgm:prSet/>
      <dgm:spPr/>
      <dgm:t>
        <a:bodyPr/>
        <a:lstStyle/>
        <a:p>
          <a:endParaRPr lang="lv-LV"/>
        </a:p>
      </dgm:t>
    </dgm:pt>
    <dgm:pt modelId="{FFE16965-5144-4B60-90C5-A96F300BED1A}" type="sibTrans" cxnId="{86AFC6B1-5FEF-4674-93A9-F1E951F6B014}">
      <dgm:prSet/>
      <dgm:spPr/>
      <dgm:t>
        <a:bodyPr/>
        <a:lstStyle/>
        <a:p>
          <a:endParaRPr lang="lv-LV"/>
        </a:p>
      </dgm:t>
    </dgm:pt>
    <dgm:pt modelId="{5B7D4B1E-1FE7-42FE-98DF-E595429337AF}">
      <dgm:prSet phldrT="[Text]" custT="1"/>
      <dgm:spPr/>
      <dgm:t>
        <a:bodyPr/>
        <a:lstStyle/>
        <a:p>
          <a:pPr>
            <a:buFont typeface="Wingdings" panose="05000000000000000000" pitchFamily="2" charset="2"/>
            <a:buChar char="Ø"/>
          </a:pPr>
          <a:r>
            <a:rPr lang="lv-LV" sz="1200" i="0" kern="1200" noProof="0">
              <a:latin typeface="Verdana" panose="020B0604030504040204" pitchFamily="34" charset="0"/>
              <a:ea typeface="Verdana" panose="020B0604030504040204" pitchFamily="34" charset="0"/>
              <a:cs typeface="+mn-cs"/>
            </a:rPr>
            <a:t>Pieņem lēmumu par </a:t>
          </a:r>
          <a:r>
            <a:rPr lang="en-US" sz="1200" i="0" kern="1200" noProof="0">
              <a:latin typeface="Verdana" panose="020B0604030504040204" pitchFamily="34" charset="0"/>
              <a:ea typeface="Verdana" panose="020B0604030504040204" pitchFamily="34" charset="0"/>
              <a:cs typeface="+mn-cs"/>
            </a:rPr>
            <a:t>PI </a:t>
          </a:r>
          <a:r>
            <a:rPr lang="lv-LV" sz="1200" i="0" kern="1200" noProof="0">
              <a:latin typeface="Verdana" panose="020B0604030504040204" pitchFamily="34" charset="0"/>
              <a:ea typeface="Verdana" panose="020B0604030504040204" pitchFamily="34" charset="0"/>
              <a:cs typeface="+mn-cs"/>
            </a:rPr>
            <a:t>apstiprināšanu vai apstiprināšanu ar nosacījumu</a:t>
          </a:r>
        </a:p>
      </dgm:t>
    </dgm:pt>
    <dgm:pt modelId="{C2A106A5-CF6C-4EB0-BCE7-41EB022059B9}" type="parTrans" cxnId="{BBA02716-0568-44C3-A041-257E669EE9E4}">
      <dgm:prSet/>
      <dgm:spPr/>
      <dgm:t>
        <a:bodyPr/>
        <a:lstStyle/>
        <a:p>
          <a:endParaRPr lang="lv-LV"/>
        </a:p>
      </dgm:t>
    </dgm:pt>
    <dgm:pt modelId="{94ACD7FD-59C2-4918-9B82-C1F9CCF6B268}" type="sibTrans" cxnId="{BBA02716-0568-44C3-A041-257E669EE9E4}">
      <dgm:prSet/>
      <dgm:spPr/>
      <dgm:t>
        <a:bodyPr/>
        <a:lstStyle/>
        <a:p>
          <a:endParaRPr lang="lv-LV"/>
        </a:p>
      </dgm:t>
    </dgm:pt>
    <dgm:pt modelId="{D3571BD7-910B-4DA8-A650-12EAE0B8053E}" type="pres">
      <dgm:prSet presAssocID="{A103373D-14BA-4710-829B-619F123BAB44}" presName="CompostProcess" presStyleCnt="0">
        <dgm:presLayoutVars>
          <dgm:dir/>
          <dgm:resizeHandles val="exact"/>
        </dgm:presLayoutVars>
      </dgm:prSet>
      <dgm:spPr/>
    </dgm:pt>
    <dgm:pt modelId="{001A1B38-2877-45E8-9F07-97F379E05030}" type="pres">
      <dgm:prSet presAssocID="{A103373D-14BA-4710-829B-619F123BAB44}" presName="arrow" presStyleLbl="bgShp" presStyleIdx="0" presStyleCnt="1" custLinFactNeighborX="477" custLinFactNeighborY="-5926"/>
      <dgm:spPr/>
    </dgm:pt>
    <dgm:pt modelId="{492FB434-DEFD-49F9-AFAF-637D3D24E507}" type="pres">
      <dgm:prSet presAssocID="{A103373D-14BA-4710-829B-619F123BAB44}" presName="linearProcess" presStyleCnt="0"/>
      <dgm:spPr/>
    </dgm:pt>
    <dgm:pt modelId="{B1ECD67D-DC9A-4BB9-B67F-D24D4BEB9F3E}" type="pres">
      <dgm:prSet presAssocID="{00FA6247-5C65-4806-A176-8171DF8BFA29}" presName="textNode" presStyleLbl="node1" presStyleIdx="0" presStyleCnt="6">
        <dgm:presLayoutVars>
          <dgm:bulletEnabled val="1"/>
        </dgm:presLayoutVars>
      </dgm:prSet>
      <dgm:spPr/>
    </dgm:pt>
    <dgm:pt modelId="{2A3BB7FD-2219-4AAB-B687-BEE3C7FDA932}" type="pres">
      <dgm:prSet presAssocID="{FC2178BB-BF0E-4D30-8575-95CA0A877A50}" presName="sibTrans" presStyleCnt="0"/>
      <dgm:spPr/>
    </dgm:pt>
    <dgm:pt modelId="{1A24ED56-4EAA-496B-ABEC-B708C2EF56F9}" type="pres">
      <dgm:prSet presAssocID="{19BB9D86-8D6E-4ED4-8F7D-329E62C3C3E1}" presName="textNode" presStyleLbl="node1" presStyleIdx="1" presStyleCnt="6">
        <dgm:presLayoutVars>
          <dgm:bulletEnabled val="1"/>
        </dgm:presLayoutVars>
      </dgm:prSet>
      <dgm:spPr/>
    </dgm:pt>
    <dgm:pt modelId="{5195D53A-6C51-4D51-ABC3-7E1B7AA30C63}" type="pres">
      <dgm:prSet presAssocID="{25035D63-BD5C-4D76-A15B-4AEA93409C51}" presName="sibTrans" presStyleCnt="0"/>
      <dgm:spPr/>
    </dgm:pt>
    <dgm:pt modelId="{AA9F1EBD-52D2-4DA2-97EF-F6BBC3DD8242}" type="pres">
      <dgm:prSet presAssocID="{68EC009D-628A-4381-8D81-A72F1CEE449B}" presName="textNode" presStyleLbl="node1" presStyleIdx="2" presStyleCnt="6">
        <dgm:presLayoutVars>
          <dgm:bulletEnabled val="1"/>
        </dgm:presLayoutVars>
      </dgm:prSet>
      <dgm:spPr/>
    </dgm:pt>
    <dgm:pt modelId="{E2319030-B8EE-45FA-9C72-5CDF371CB9C1}" type="pres">
      <dgm:prSet presAssocID="{76D390BD-9D27-49B9-9948-C5E32134C773}" presName="sibTrans" presStyleCnt="0"/>
      <dgm:spPr/>
    </dgm:pt>
    <dgm:pt modelId="{AF4522D7-9526-41F6-B0F7-962BFEEFA857}" type="pres">
      <dgm:prSet presAssocID="{78B9BBD3-B873-49CE-A24A-50990CE8E781}" presName="textNode" presStyleLbl="node1" presStyleIdx="3" presStyleCnt="6" custLinFactNeighborX="-12089">
        <dgm:presLayoutVars>
          <dgm:bulletEnabled val="1"/>
        </dgm:presLayoutVars>
      </dgm:prSet>
      <dgm:spPr/>
    </dgm:pt>
    <dgm:pt modelId="{DF9C92A5-A30F-423A-B62E-0F63BF2C3F48}" type="pres">
      <dgm:prSet presAssocID="{83CE124C-3906-4F0E-B60E-ADABD83A5A1A}" presName="sibTrans" presStyleCnt="0"/>
      <dgm:spPr/>
    </dgm:pt>
    <dgm:pt modelId="{C8FE0DAB-1AD6-40A3-ABB5-D57C5272F59C}" type="pres">
      <dgm:prSet presAssocID="{D9AC43D1-1EB1-4A43-BFA6-49274C185BBE}" presName="textNode" presStyleLbl="node1" presStyleIdx="4" presStyleCnt="6">
        <dgm:presLayoutVars>
          <dgm:bulletEnabled val="1"/>
        </dgm:presLayoutVars>
      </dgm:prSet>
      <dgm:spPr/>
    </dgm:pt>
    <dgm:pt modelId="{9706D87A-A9B8-4F40-A2B1-588452B0139D}" type="pres">
      <dgm:prSet presAssocID="{FFE16965-5144-4B60-90C5-A96F300BED1A}" presName="sibTrans" presStyleCnt="0"/>
      <dgm:spPr/>
    </dgm:pt>
    <dgm:pt modelId="{D80C1B89-3D62-469A-8C26-CB1FFF3D6E65}" type="pres">
      <dgm:prSet presAssocID="{5B7D4B1E-1FE7-42FE-98DF-E595429337AF}" presName="textNode" presStyleLbl="node1" presStyleIdx="5" presStyleCnt="6">
        <dgm:presLayoutVars>
          <dgm:bulletEnabled val="1"/>
        </dgm:presLayoutVars>
      </dgm:prSet>
      <dgm:spPr/>
    </dgm:pt>
  </dgm:ptLst>
  <dgm:cxnLst>
    <dgm:cxn modelId="{BBA02716-0568-44C3-A041-257E669EE9E4}" srcId="{A103373D-14BA-4710-829B-619F123BAB44}" destId="{5B7D4B1E-1FE7-42FE-98DF-E595429337AF}" srcOrd="5" destOrd="0" parTransId="{C2A106A5-CF6C-4EB0-BCE7-41EB022059B9}" sibTransId="{94ACD7FD-59C2-4918-9B82-C1F9CCF6B268}"/>
    <dgm:cxn modelId="{4AB78325-EB3A-4EAF-8AE9-3DAB5476E2D7}" srcId="{A103373D-14BA-4710-829B-619F123BAB44}" destId="{00FA6247-5C65-4806-A176-8171DF8BFA29}" srcOrd="0" destOrd="0" parTransId="{2822B9A2-2757-4241-BE62-7EAA825FB7C0}" sibTransId="{FC2178BB-BF0E-4D30-8575-95CA0A877A50}"/>
    <dgm:cxn modelId="{74E7C545-F3DC-456D-8E2D-AA7DAEF08AA4}" type="presOf" srcId="{19BB9D86-8D6E-4ED4-8F7D-329E62C3C3E1}" destId="{1A24ED56-4EAA-496B-ABEC-B708C2EF56F9}" srcOrd="0" destOrd="0" presId="urn:microsoft.com/office/officeart/2005/8/layout/hProcess9"/>
    <dgm:cxn modelId="{1BA2826B-5772-4FEC-84FD-832DC48406AD}" type="presOf" srcId="{68EC009D-628A-4381-8D81-A72F1CEE449B}" destId="{AA9F1EBD-52D2-4DA2-97EF-F6BBC3DD8242}" srcOrd="0" destOrd="0" presId="urn:microsoft.com/office/officeart/2005/8/layout/hProcess9"/>
    <dgm:cxn modelId="{31E0B54C-F2B7-45A5-93FB-F88A11434438}" type="presOf" srcId="{5B7D4B1E-1FE7-42FE-98DF-E595429337AF}" destId="{D80C1B89-3D62-469A-8C26-CB1FFF3D6E65}" srcOrd="0" destOrd="0" presId="urn:microsoft.com/office/officeart/2005/8/layout/hProcess9"/>
    <dgm:cxn modelId="{FE15BA71-FE60-4A1A-B9D4-D0E3124167F9}" type="presOf" srcId="{A103373D-14BA-4710-829B-619F123BAB44}" destId="{D3571BD7-910B-4DA8-A650-12EAE0B8053E}" srcOrd="0" destOrd="0" presId="urn:microsoft.com/office/officeart/2005/8/layout/hProcess9"/>
    <dgm:cxn modelId="{BD07D952-E6B2-485A-8948-068223F0B77F}" type="presOf" srcId="{78B9BBD3-B873-49CE-A24A-50990CE8E781}" destId="{AF4522D7-9526-41F6-B0F7-962BFEEFA857}" srcOrd="0" destOrd="0" presId="urn:microsoft.com/office/officeart/2005/8/layout/hProcess9"/>
    <dgm:cxn modelId="{74C7D77A-464E-416D-9CAD-3396880C518B}" type="presOf" srcId="{D9AC43D1-1EB1-4A43-BFA6-49274C185BBE}" destId="{C8FE0DAB-1AD6-40A3-ABB5-D57C5272F59C}" srcOrd="0" destOrd="0" presId="urn:microsoft.com/office/officeart/2005/8/layout/hProcess9"/>
    <dgm:cxn modelId="{D3248B84-FEC9-4D9D-A3AF-8F4417291F92}" type="presOf" srcId="{00FA6247-5C65-4806-A176-8171DF8BFA29}" destId="{B1ECD67D-DC9A-4BB9-B67F-D24D4BEB9F3E}" srcOrd="0" destOrd="0" presId="urn:microsoft.com/office/officeart/2005/8/layout/hProcess9"/>
    <dgm:cxn modelId="{86AFC6B1-5FEF-4674-93A9-F1E951F6B014}" srcId="{A103373D-14BA-4710-829B-619F123BAB44}" destId="{D9AC43D1-1EB1-4A43-BFA6-49274C185BBE}" srcOrd="4" destOrd="0" parTransId="{B30A3AE4-7D1D-48CF-A234-B0F9FB29A75B}" sibTransId="{FFE16965-5144-4B60-90C5-A96F300BED1A}"/>
    <dgm:cxn modelId="{66D540B9-38FC-42C6-9DC2-F3835F738378}" srcId="{A103373D-14BA-4710-829B-619F123BAB44}" destId="{68EC009D-628A-4381-8D81-A72F1CEE449B}" srcOrd="2" destOrd="0" parTransId="{CC33FB87-993F-401C-B509-5C7B65427924}" sibTransId="{76D390BD-9D27-49B9-9948-C5E32134C773}"/>
    <dgm:cxn modelId="{CFC319F2-BF10-436A-B074-E19B39FCA9FC}" srcId="{A103373D-14BA-4710-829B-619F123BAB44}" destId="{19BB9D86-8D6E-4ED4-8F7D-329E62C3C3E1}" srcOrd="1" destOrd="0" parTransId="{047ADEE7-8CCA-417E-B3D4-DCF119AF61F9}" sibTransId="{25035D63-BD5C-4D76-A15B-4AEA93409C51}"/>
    <dgm:cxn modelId="{7CA96AFD-1ACD-4C4B-B9D1-430F73F018A9}" srcId="{A103373D-14BA-4710-829B-619F123BAB44}" destId="{78B9BBD3-B873-49CE-A24A-50990CE8E781}" srcOrd="3" destOrd="0" parTransId="{3B3E0E21-C0E3-490C-A226-A1B2B07114DC}" sibTransId="{83CE124C-3906-4F0E-B60E-ADABD83A5A1A}"/>
    <dgm:cxn modelId="{9C66ADAA-7452-4DBF-BBC9-B094D238D709}" type="presParOf" srcId="{D3571BD7-910B-4DA8-A650-12EAE0B8053E}" destId="{001A1B38-2877-45E8-9F07-97F379E05030}" srcOrd="0" destOrd="0" presId="urn:microsoft.com/office/officeart/2005/8/layout/hProcess9"/>
    <dgm:cxn modelId="{3314C84B-1CB6-4812-8E54-FC59D04D8DD2}" type="presParOf" srcId="{D3571BD7-910B-4DA8-A650-12EAE0B8053E}" destId="{492FB434-DEFD-49F9-AFAF-637D3D24E507}" srcOrd="1" destOrd="0" presId="urn:microsoft.com/office/officeart/2005/8/layout/hProcess9"/>
    <dgm:cxn modelId="{94DEB4FC-3CD7-4752-8053-6030A3EF3130}" type="presParOf" srcId="{492FB434-DEFD-49F9-AFAF-637D3D24E507}" destId="{B1ECD67D-DC9A-4BB9-B67F-D24D4BEB9F3E}" srcOrd="0" destOrd="0" presId="urn:microsoft.com/office/officeart/2005/8/layout/hProcess9"/>
    <dgm:cxn modelId="{DA039ED9-118A-49B6-8683-ABA6DAB2916A}" type="presParOf" srcId="{492FB434-DEFD-49F9-AFAF-637D3D24E507}" destId="{2A3BB7FD-2219-4AAB-B687-BEE3C7FDA932}" srcOrd="1" destOrd="0" presId="urn:microsoft.com/office/officeart/2005/8/layout/hProcess9"/>
    <dgm:cxn modelId="{04DBD8A1-F07A-4511-92B7-3B37A2CCC56E}" type="presParOf" srcId="{492FB434-DEFD-49F9-AFAF-637D3D24E507}" destId="{1A24ED56-4EAA-496B-ABEC-B708C2EF56F9}" srcOrd="2" destOrd="0" presId="urn:microsoft.com/office/officeart/2005/8/layout/hProcess9"/>
    <dgm:cxn modelId="{D714604D-2D16-4FA5-BE77-08CB7E908606}" type="presParOf" srcId="{492FB434-DEFD-49F9-AFAF-637D3D24E507}" destId="{5195D53A-6C51-4D51-ABC3-7E1B7AA30C63}" srcOrd="3" destOrd="0" presId="urn:microsoft.com/office/officeart/2005/8/layout/hProcess9"/>
    <dgm:cxn modelId="{C1C5A5D6-C431-4461-B2EC-F1A4DC46523D}" type="presParOf" srcId="{492FB434-DEFD-49F9-AFAF-637D3D24E507}" destId="{AA9F1EBD-52D2-4DA2-97EF-F6BBC3DD8242}" srcOrd="4" destOrd="0" presId="urn:microsoft.com/office/officeart/2005/8/layout/hProcess9"/>
    <dgm:cxn modelId="{9B5BD160-4E01-43D9-ACA2-17BAD733080F}" type="presParOf" srcId="{492FB434-DEFD-49F9-AFAF-637D3D24E507}" destId="{E2319030-B8EE-45FA-9C72-5CDF371CB9C1}" srcOrd="5" destOrd="0" presId="urn:microsoft.com/office/officeart/2005/8/layout/hProcess9"/>
    <dgm:cxn modelId="{679D9E16-5277-4A1C-AC5D-487B341A95F0}" type="presParOf" srcId="{492FB434-DEFD-49F9-AFAF-637D3D24E507}" destId="{AF4522D7-9526-41F6-B0F7-962BFEEFA857}" srcOrd="6" destOrd="0" presId="urn:microsoft.com/office/officeart/2005/8/layout/hProcess9"/>
    <dgm:cxn modelId="{0E3DC15A-0130-4641-8492-2DBBAA9E5E2A}" type="presParOf" srcId="{492FB434-DEFD-49F9-AFAF-637D3D24E507}" destId="{DF9C92A5-A30F-423A-B62E-0F63BF2C3F48}" srcOrd="7" destOrd="0" presId="urn:microsoft.com/office/officeart/2005/8/layout/hProcess9"/>
    <dgm:cxn modelId="{07541581-E899-41B9-88E2-58CC4348F478}" type="presParOf" srcId="{492FB434-DEFD-49F9-AFAF-637D3D24E507}" destId="{C8FE0DAB-1AD6-40A3-ABB5-D57C5272F59C}" srcOrd="8" destOrd="0" presId="urn:microsoft.com/office/officeart/2005/8/layout/hProcess9"/>
    <dgm:cxn modelId="{76DD9481-8B96-48A8-97A3-2F249E6B7A37}" type="presParOf" srcId="{492FB434-DEFD-49F9-AFAF-637D3D24E507}" destId="{9706D87A-A9B8-4F40-A2B1-588452B0139D}" srcOrd="9" destOrd="0" presId="urn:microsoft.com/office/officeart/2005/8/layout/hProcess9"/>
    <dgm:cxn modelId="{8FBD9DD4-0DF0-4A1A-A5A7-336306F7EC48}" type="presParOf" srcId="{492FB434-DEFD-49F9-AFAF-637D3D24E507}" destId="{D80C1B89-3D62-469A-8C26-CB1FFF3D6E6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en-US" sz="1600" dirty="0" err="1">
              <a:latin typeface="Verdana" panose="020B0604030504040204" pitchFamily="34" charset="0"/>
              <a:ea typeface="Verdana" panose="020B0604030504040204" pitchFamily="34" charset="0"/>
            </a:rPr>
            <a:t>Sagatavo</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apstiprina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veidlapu</a:t>
          </a:r>
          <a:r>
            <a:rPr lang="en-US" sz="1600" dirty="0">
              <a:latin typeface="Verdana" panose="020B0604030504040204" pitchFamily="34" charset="0"/>
              <a:ea typeface="Verdana" panose="020B0604030504040204" pitchFamily="34" charset="0"/>
            </a:rPr>
            <a:t> </a:t>
          </a:r>
          <a:r>
            <a:rPr lang="en-US" sz="1600" i="1" dirty="0">
              <a:latin typeface="Verdana" panose="020B0604030504040204" pitchFamily="34" charset="0"/>
              <a:ea typeface="Verdana" panose="020B0604030504040204" pitchFamily="34" charset="0"/>
            </a:rPr>
            <a:t>De minimis </a:t>
          </a:r>
          <a:r>
            <a:rPr lang="en-US" sz="1600" dirty="0" err="1">
              <a:latin typeface="Verdana" panose="020B0604030504040204" pitchFamily="34" charset="0"/>
              <a:ea typeface="Verdana" panose="020B0604030504040204" pitchFamily="34" charset="0"/>
            </a:rPr>
            <a:t>sistēmā</a:t>
          </a:r>
          <a:r>
            <a:rPr lang="en-US" sz="1400" dirty="0">
              <a:latin typeface="Verdana" panose="020B0604030504040204" pitchFamily="34" charset="0"/>
              <a:ea typeface="Verdana" panose="020B0604030504040204" pitchFamily="34" charset="0"/>
            </a:rPr>
            <a:t>  </a:t>
          </a: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dirty="0">
              <a:latin typeface="Verdana" panose="020B0604030504040204" pitchFamily="34" charset="0"/>
              <a:ea typeface="Verdana" panose="020B0604030504040204" pitchFamily="34" charset="0"/>
            </a:rPr>
            <a:t>PI </a:t>
          </a:r>
          <a:r>
            <a:rPr lang="en-US" sz="1600" dirty="0" err="1">
              <a:latin typeface="Verdana" panose="020B0604030504040204" pitchFamily="34" charset="0"/>
              <a:ea typeface="Verdana" panose="020B0604030504040204" pitchFamily="34" charset="0"/>
            </a:rPr>
            <a:t>norāda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identifikācijas</a:t>
          </a:r>
          <a:r>
            <a:rPr lang="en-US" sz="1600" dirty="0">
              <a:latin typeface="Verdana" panose="020B0604030504040204" pitchFamily="34" charset="0"/>
              <a:ea typeface="Verdana" panose="020B0604030504040204" pitchFamily="34" charset="0"/>
            </a:rPr>
            <a:t> Nr.</a:t>
          </a:r>
          <a:endParaRPr lang="lv-LV" sz="1600" dirty="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2" custScaleX="86744" custScaleY="32259">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58822595-BCEB-473E-A17C-08344609E670}" type="pres">
      <dgm:prSet presAssocID="{232EA92F-92CA-455A-B301-B30AA88BBF53}" presName="parTxOnly" presStyleLbl="node1" presStyleIdx="1" presStyleCnt="2" custScaleX="40129" custScaleY="32259" custLinFactNeighborX="-17245" custLinFactNeighborY="-2544">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9A55039C-ADD0-4BFC-A2A4-BC990DA9DF1D}" srcId="{6F7F523A-83A9-47A6-9FAE-85518515030F}" destId="{232EA92F-92CA-455A-B301-B30AA88BBF53}" srcOrd="1"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2C37B6A3-F312-41D3-984F-2563D43F7D74}" type="presParOf" srcId="{3B8F2D4D-4382-4E25-8934-B625CF673289}" destId="{58822595-BCEB-473E-A17C-08344609E670}" srcOrd="2" destOrd="0" presId="urn:microsoft.com/office/officeart/2005/8/layout/chevron1"/>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en-US" sz="1600" dirty="0" err="1">
              <a:latin typeface="Verdana" panose="020B0604030504040204" pitchFamily="34" charset="0"/>
              <a:ea typeface="Verdana" panose="020B0604030504040204" pitchFamily="34" charset="0"/>
            </a:rPr>
            <a:t>Lejuplādē</a:t>
          </a:r>
          <a:r>
            <a:rPr lang="en-US" sz="1400">
              <a:latin typeface="Verdana" panose="020B0604030504040204" pitchFamily="34" charset="0"/>
              <a:ea typeface="Verdana" panose="020B0604030504040204" pitchFamily="34" charset="0"/>
            </a:rPr>
            <a:t>  </a:t>
          </a:r>
          <a:endParaRPr lang="en-US" sz="1400" dirty="0">
            <a:latin typeface="Verdana" panose="020B0604030504040204" pitchFamily="34" charset="0"/>
            <a:ea typeface="Verdana" panose="020B0604030504040204" pitchFamily="34" charset="0"/>
          </a:endParaRP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4438C132-8E4F-472D-BD96-A7F886F2D5AC}">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Aizpilda</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paraksta</a:t>
          </a:r>
          <a:endParaRPr lang="lv-LV" sz="1600" dirty="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Augšuplādē</a:t>
          </a:r>
          <a:r>
            <a:rPr lang="en-US" sz="1600">
              <a:latin typeface="Verdana" panose="020B0604030504040204" pitchFamily="34" charset="0"/>
              <a:ea typeface="Verdana" panose="020B0604030504040204" pitchFamily="34" charset="0"/>
            </a:rPr>
            <a:t> KPVIS</a:t>
          </a:r>
          <a:endParaRPr lang="lv-LV" sz="160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3" custScaleX="30952" custScaleY="32259">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3E63C910-E9B3-4044-A6EE-49597A0F0E2D}" type="pres">
      <dgm:prSet presAssocID="{4438C132-8E4F-472D-BD96-A7F886F2D5AC}" presName="parTxOnly" presStyleLbl="node1" presStyleIdx="1" presStyleCnt="3" custScaleX="37865" custScaleY="30977">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2" presStyleCnt="3" custScaleX="37209" custScaleY="32532" custLinFactNeighborX="6341" custLinFactNeighborY="669">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1" destOrd="0" parTransId="{5BE622C6-C749-4375-A0DD-BD7D0A28500E}" sibTransId="{418DC538-3FA9-4DE3-8063-DA7C0959BF51}"/>
    <dgm:cxn modelId="{9A55039C-ADD0-4BFC-A2A4-BC990DA9DF1D}" srcId="{6F7F523A-83A9-47A6-9FAE-85518515030F}" destId="{232EA92F-92CA-455A-B301-B30AA88BBF53}" srcOrd="2"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FC596606-A055-4621-B140-836DB321C0C6}" type="presParOf" srcId="{3B8F2D4D-4382-4E25-8934-B625CF673289}" destId="{3E63C910-E9B3-4044-A6EE-49597A0F0E2D}" srcOrd="2" destOrd="0" presId="urn:microsoft.com/office/officeart/2005/8/layout/chevron1"/>
    <dgm:cxn modelId="{9693962E-CA3B-46BC-8F73-887F4DFA8E83}" type="presParOf" srcId="{3B8F2D4D-4382-4E25-8934-B625CF673289}" destId="{F506A170-B5E2-477E-B9F9-146D8F91CA55}" srcOrd="3" destOrd="0" presId="urn:microsoft.com/office/officeart/2005/8/layout/chevron1"/>
    <dgm:cxn modelId="{2C37B6A3-F312-41D3-984F-2563D43F7D74}" type="presParOf" srcId="{3B8F2D4D-4382-4E25-8934-B625CF673289}" destId="{58822595-BCEB-473E-A17C-08344609E670}" srcOrd="4"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4438C132-8E4F-472D-BD96-A7F886F2D5AC}">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Sagatavo</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paraksta</a:t>
          </a:r>
          <a:endParaRPr lang="lv-LV" sz="1600" dirty="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Augšuplādē</a:t>
          </a:r>
          <a:r>
            <a:rPr lang="en-US" sz="1600" dirty="0">
              <a:latin typeface="Verdana" panose="020B0604030504040204" pitchFamily="34" charset="0"/>
              <a:ea typeface="Verdana" panose="020B0604030504040204" pitchFamily="34" charset="0"/>
            </a:rPr>
            <a:t> KPVIS</a:t>
          </a:r>
          <a:endParaRPr lang="lv-LV" sz="1600" dirty="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3E63C910-E9B3-4044-A6EE-49597A0F0E2D}" type="pres">
      <dgm:prSet presAssocID="{4438C132-8E4F-472D-BD96-A7F886F2D5AC}" presName="parTxOnly" presStyleLbl="node1" presStyleIdx="0" presStyleCnt="2" custScaleX="76709" custScaleY="30977" custLinFactNeighborX="-81611" custLinFactNeighborY="-5368">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1" presStyleCnt="2" custScaleX="63687" custScaleY="32259" custLinFactNeighborX="-9920" custLinFactNeighborY="5900">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0" destOrd="0" parTransId="{5BE622C6-C749-4375-A0DD-BD7D0A28500E}" sibTransId="{418DC538-3FA9-4DE3-8063-DA7C0959BF51}"/>
    <dgm:cxn modelId="{9A55039C-ADD0-4BFC-A2A4-BC990DA9DF1D}" srcId="{6F7F523A-83A9-47A6-9FAE-85518515030F}" destId="{232EA92F-92CA-455A-B301-B30AA88BBF53}" srcOrd="1"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FC596606-A055-4621-B140-836DB321C0C6}" type="presParOf" srcId="{3B8F2D4D-4382-4E25-8934-B625CF673289}" destId="{3E63C910-E9B3-4044-A6EE-49597A0F0E2D}" srcOrd="0" destOrd="0" presId="urn:microsoft.com/office/officeart/2005/8/layout/chevron1"/>
    <dgm:cxn modelId="{9693962E-CA3B-46BC-8F73-887F4DFA8E83}" type="presParOf" srcId="{3B8F2D4D-4382-4E25-8934-B625CF673289}" destId="{F506A170-B5E2-477E-B9F9-146D8F91CA55}" srcOrd="1" destOrd="0" presId="urn:microsoft.com/office/officeart/2005/8/layout/chevron1"/>
    <dgm:cxn modelId="{2C37B6A3-F312-41D3-984F-2563D43F7D74}" type="presParOf" srcId="{3B8F2D4D-4382-4E25-8934-B625CF673289}" destId="{58822595-BCEB-473E-A17C-08344609E670}" srcOrd="2"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4438C132-8E4F-472D-BD96-A7F886F2D5AC}">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Sagatavo</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brīvā</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formā</a:t>
          </a:r>
          <a:endParaRPr lang="lv-LV" sz="1600" dirty="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Augšuplādē</a:t>
          </a:r>
          <a:r>
            <a:rPr lang="en-US" sz="1600" dirty="0">
              <a:latin typeface="Verdana" panose="020B0604030504040204" pitchFamily="34" charset="0"/>
              <a:ea typeface="Verdana" panose="020B0604030504040204" pitchFamily="34" charset="0"/>
            </a:rPr>
            <a:t> KPVIS</a:t>
          </a:r>
          <a:endParaRPr lang="lv-LV" sz="1600" dirty="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3E63C910-E9B3-4044-A6EE-49597A0F0E2D}" type="pres">
      <dgm:prSet presAssocID="{4438C132-8E4F-472D-BD96-A7F886F2D5AC}" presName="parTxOnly" presStyleLbl="node1" presStyleIdx="0" presStyleCnt="2" custScaleX="66147" custScaleY="30977">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1" presStyleCnt="2" custScaleX="54163" custScaleY="31642" custLinFactNeighborX="-9920" custLinFactNeighborY="5900">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0" destOrd="0" parTransId="{5BE622C6-C749-4375-A0DD-BD7D0A28500E}" sibTransId="{418DC538-3FA9-4DE3-8063-DA7C0959BF51}"/>
    <dgm:cxn modelId="{9A55039C-ADD0-4BFC-A2A4-BC990DA9DF1D}" srcId="{6F7F523A-83A9-47A6-9FAE-85518515030F}" destId="{232EA92F-92CA-455A-B301-B30AA88BBF53}" srcOrd="1"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FC596606-A055-4621-B140-836DB321C0C6}" type="presParOf" srcId="{3B8F2D4D-4382-4E25-8934-B625CF673289}" destId="{3E63C910-E9B3-4044-A6EE-49597A0F0E2D}" srcOrd="0" destOrd="0" presId="urn:microsoft.com/office/officeart/2005/8/layout/chevron1"/>
    <dgm:cxn modelId="{9693962E-CA3B-46BC-8F73-887F4DFA8E83}" type="presParOf" srcId="{3B8F2D4D-4382-4E25-8934-B625CF673289}" destId="{F506A170-B5E2-477E-B9F9-146D8F91CA55}" srcOrd="1" destOrd="0" presId="urn:microsoft.com/office/officeart/2005/8/layout/chevron1"/>
    <dgm:cxn modelId="{2C37B6A3-F312-41D3-984F-2563D43F7D74}" type="presParOf" srcId="{3B8F2D4D-4382-4E25-8934-B625CF673289}" destId="{58822595-BCEB-473E-A17C-08344609E670}" srcOrd="2"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en-US" sz="1600" dirty="0" err="1">
              <a:latin typeface="Verdana" panose="020B0604030504040204" pitchFamily="34" charset="0"/>
              <a:ea typeface="Verdana" panose="020B0604030504040204" pitchFamily="34" charset="0"/>
            </a:rPr>
            <a:t>Lejuplādē</a:t>
          </a:r>
          <a:r>
            <a:rPr lang="en-US" sz="1400">
              <a:latin typeface="Verdana" panose="020B0604030504040204" pitchFamily="34" charset="0"/>
              <a:ea typeface="Verdana" panose="020B0604030504040204" pitchFamily="34" charset="0"/>
            </a:rPr>
            <a:t>  </a:t>
          </a:r>
          <a:endParaRPr lang="en-US" sz="1400" dirty="0">
            <a:latin typeface="Verdana" panose="020B0604030504040204" pitchFamily="34" charset="0"/>
            <a:ea typeface="Verdana" panose="020B0604030504040204" pitchFamily="34" charset="0"/>
          </a:endParaRP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4438C132-8E4F-472D-BD96-A7F886F2D5AC}">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Aizpilda</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paraksta</a:t>
          </a:r>
          <a:endParaRPr lang="lv-LV" sz="1600" dirty="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Augšuplādē</a:t>
          </a:r>
          <a:r>
            <a:rPr lang="en-US" sz="1600">
              <a:latin typeface="Verdana" panose="020B0604030504040204" pitchFamily="34" charset="0"/>
              <a:ea typeface="Verdana" panose="020B0604030504040204" pitchFamily="34" charset="0"/>
            </a:rPr>
            <a:t> KPVIS</a:t>
          </a:r>
          <a:endParaRPr lang="lv-LV" sz="160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3" custScaleX="30952" custScaleY="32259">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3E63C910-E9B3-4044-A6EE-49597A0F0E2D}" type="pres">
      <dgm:prSet presAssocID="{4438C132-8E4F-472D-BD96-A7F886F2D5AC}" presName="parTxOnly" presStyleLbl="node1" presStyleIdx="1" presStyleCnt="3" custScaleX="37865" custScaleY="30977">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2" presStyleCnt="3" custScaleX="37209" custScaleY="32532">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1" destOrd="0" parTransId="{5BE622C6-C749-4375-A0DD-BD7D0A28500E}" sibTransId="{418DC538-3FA9-4DE3-8063-DA7C0959BF51}"/>
    <dgm:cxn modelId="{9A55039C-ADD0-4BFC-A2A4-BC990DA9DF1D}" srcId="{6F7F523A-83A9-47A6-9FAE-85518515030F}" destId="{232EA92F-92CA-455A-B301-B30AA88BBF53}" srcOrd="2"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FC596606-A055-4621-B140-836DB321C0C6}" type="presParOf" srcId="{3B8F2D4D-4382-4E25-8934-B625CF673289}" destId="{3E63C910-E9B3-4044-A6EE-49597A0F0E2D}" srcOrd="2" destOrd="0" presId="urn:microsoft.com/office/officeart/2005/8/layout/chevron1"/>
    <dgm:cxn modelId="{9693962E-CA3B-46BC-8F73-887F4DFA8E83}" type="presParOf" srcId="{3B8F2D4D-4382-4E25-8934-B625CF673289}" destId="{F506A170-B5E2-477E-B9F9-146D8F91CA55}" srcOrd="3" destOrd="0" presId="urn:microsoft.com/office/officeart/2005/8/layout/chevron1"/>
    <dgm:cxn modelId="{2C37B6A3-F312-41D3-984F-2563D43F7D74}" type="presParOf" srcId="{3B8F2D4D-4382-4E25-8934-B625CF673289}" destId="{58822595-BCEB-473E-A17C-08344609E670}" srcOrd="4"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en-US" sz="1600" dirty="0" err="1">
              <a:latin typeface="Verdana" panose="020B0604030504040204" pitchFamily="34" charset="0"/>
              <a:ea typeface="Verdana" panose="020B0604030504040204" pitchFamily="34" charset="0"/>
            </a:rPr>
            <a:t>Lejuplādē</a:t>
          </a:r>
          <a:r>
            <a:rPr lang="en-US" sz="1400">
              <a:latin typeface="Verdana" panose="020B0604030504040204" pitchFamily="34" charset="0"/>
              <a:ea typeface="Verdana" panose="020B0604030504040204" pitchFamily="34" charset="0"/>
            </a:rPr>
            <a:t>  </a:t>
          </a:r>
          <a:endParaRPr lang="en-US" sz="1400" dirty="0">
            <a:latin typeface="Verdana" panose="020B0604030504040204" pitchFamily="34" charset="0"/>
            <a:ea typeface="Verdana" panose="020B0604030504040204" pitchFamily="34" charset="0"/>
          </a:endParaRP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4438C132-8E4F-472D-BD96-A7F886F2D5AC}">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Aizpilda</a:t>
          </a:r>
          <a:endParaRPr lang="lv-LV" sz="1600" dirty="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Augšuplādē</a:t>
          </a:r>
          <a:r>
            <a:rPr lang="en-US" sz="1600">
              <a:latin typeface="Verdana" panose="020B0604030504040204" pitchFamily="34" charset="0"/>
              <a:ea typeface="Verdana" panose="020B0604030504040204" pitchFamily="34" charset="0"/>
            </a:rPr>
            <a:t> KPVIS</a:t>
          </a:r>
          <a:endParaRPr lang="lv-LV" sz="160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3" custScaleX="30952" custScaleY="32259">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3E63C910-E9B3-4044-A6EE-49597A0F0E2D}" type="pres">
      <dgm:prSet presAssocID="{4438C132-8E4F-472D-BD96-A7F886F2D5AC}" presName="parTxOnly" presStyleLbl="node1" presStyleIdx="1" presStyleCnt="3" custScaleX="37865" custScaleY="30977">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2" presStyleCnt="3" custScaleX="37209" custScaleY="32532">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1" destOrd="0" parTransId="{5BE622C6-C749-4375-A0DD-BD7D0A28500E}" sibTransId="{418DC538-3FA9-4DE3-8063-DA7C0959BF51}"/>
    <dgm:cxn modelId="{9A55039C-ADD0-4BFC-A2A4-BC990DA9DF1D}" srcId="{6F7F523A-83A9-47A6-9FAE-85518515030F}" destId="{232EA92F-92CA-455A-B301-B30AA88BBF53}" srcOrd="2"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FC596606-A055-4621-B140-836DB321C0C6}" type="presParOf" srcId="{3B8F2D4D-4382-4E25-8934-B625CF673289}" destId="{3E63C910-E9B3-4044-A6EE-49597A0F0E2D}" srcOrd="2" destOrd="0" presId="urn:microsoft.com/office/officeart/2005/8/layout/chevron1"/>
    <dgm:cxn modelId="{9693962E-CA3B-46BC-8F73-887F4DFA8E83}" type="presParOf" srcId="{3B8F2D4D-4382-4E25-8934-B625CF673289}" destId="{F506A170-B5E2-477E-B9F9-146D8F91CA55}" srcOrd="3" destOrd="0" presId="urn:microsoft.com/office/officeart/2005/8/layout/chevron1"/>
    <dgm:cxn modelId="{2C37B6A3-F312-41D3-984F-2563D43F7D74}" type="presParOf" srcId="{3B8F2D4D-4382-4E25-8934-B625CF673289}" destId="{58822595-BCEB-473E-A17C-08344609E670}" srcOrd="4"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en-US" sz="1600" dirty="0" err="1">
              <a:latin typeface="Verdana" panose="020B0604030504040204" pitchFamily="34" charset="0"/>
              <a:ea typeface="Verdana" panose="020B0604030504040204" pitchFamily="34" charset="0"/>
            </a:rPr>
            <a:t>Lejuplādē</a:t>
          </a:r>
          <a:r>
            <a:rPr lang="en-US" sz="1400">
              <a:latin typeface="Verdana" panose="020B0604030504040204" pitchFamily="34" charset="0"/>
              <a:ea typeface="Verdana" panose="020B0604030504040204" pitchFamily="34" charset="0"/>
            </a:rPr>
            <a:t>  </a:t>
          </a:r>
          <a:endParaRPr lang="en-US" sz="1400" dirty="0">
            <a:latin typeface="Verdana" panose="020B0604030504040204" pitchFamily="34" charset="0"/>
            <a:ea typeface="Verdana" panose="020B0604030504040204" pitchFamily="34" charset="0"/>
          </a:endParaRP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4438C132-8E4F-472D-BD96-A7F886F2D5AC}">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Aizpilda</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paraksta</a:t>
          </a:r>
          <a:endParaRPr lang="lv-LV" sz="1600" dirty="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Augšuplādē</a:t>
          </a:r>
          <a:r>
            <a:rPr lang="en-US" sz="1600">
              <a:latin typeface="Verdana" panose="020B0604030504040204" pitchFamily="34" charset="0"/>
              <a:ea typeface="Verdana" panose="020B0604030504040204" pitchFamily="34" charset="0"/>
            </a:rPr>
            <a:t> KPVIS</a:t>
          </a:r>
          <a:endParaRPr lang="lv-LV" sz="160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3" custScaleX="30952" custScaleY="32259">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3E63C910-E9B3-4044-A6EE-49597A0F0E2D}" type="pres">
      <dgm:prSet presAssocID="{4438C132-8E4F-472D-BD96-A7F886F2D5AC}" presName="parTxOnly" presStyleLbl="node1" presStyleIdx="1" presStyleCnt="3" custScaleX="37865" custScaleY="30977">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2" presStyleCnt="3" custScaleX="37209" custScaleY="32532" custLinFactNeighborX="6341" custLinFactNeighborY="669">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1" destOrd="0" parTransId="{5BE622C6-C749-4375-A0DD-BD7D0A28500E}" sibTransId="{418DC538-3FA9-4DE3-8063-DA7C0959BF51}"/>
    <dgm:cxn modelId="{9A55039C-ADD0-4BFC-A2A4-BC990DA9DF1D}" srcId="{6F7F523A-83A9-47A6-9FAE-85518515030F}" destId="{232EA92F-92CA-455A-B301-B30AA88BBF53}" srcOrd="2"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FC596606-A055-4621-B140-836DB321C0C6}" type="presParOf" srcId="{3B8F2D4D-4382-4E25-8934-B625CF673289}" destId="{3E63C910-E9B3-4044-A6EE-49597A0F0E2D}" srcOrd="2" destOrd="0" presId="urn:microsoft.com/office/officeart/2005/8/layout/chevron1"/>
    <dgm:cxn modelId="{9693962E-CA3B-46BC-8F73-887F4DFA8E83}" type="presParOf" srcId="{3B8F2D4D-4382-4E25-8934-B625CF673289}" destId="{F506A170-B5E2-477E-B9F9-146D8F91CA55}" srcOrd="3" destOrd="0" presId="urn:microsoft.com/office/officeart/2005/8/layout/chevron1"/>
    <dgm:cxn modelId="{2C37B6A3-F312-41D3-984F-2563D43F7D74}" type="presParOf" srcId="{3B8F2D4D-4382-4E25-8934-B625CF673289}" destId="{58822595-BCEB-473E-A17C-08344609E670}" srcOrd="4"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en-US" sz="1600" dirty="0" err="1">
              <a:latin typeface="Verdana" panose="020B0604030504040204" pitchFamily="34" charset="0"/>
              <a:ea typeface="Verdana" panose="020B0604030504040204" pitchFamily="34" charset="0"/>
            </a:rPr>
            <a:t>Lejuplādē</a:t>
          </a:r>
          <a:r>
            <a:rPr lang="en-US" sz="1400">
              <a:latin typeface="Verdana" panose="020B0604030504040204" pitchFamily="34" charset="0"/>
              <a:ea typeface="Verdana" panose="020B0604030504040204" pitchFamily="34" charset="0"/>
            </a:rPr>
            <a:t>  </a:t>
          </a:r>
          <a:endParaRPr lang="en-US" sz="1400" dirty="0">
            <a:latin typeface="Verdana" panose="020B0604030504040204" pitchFamily="34" charset="0"/>
            <a:ea typeface="Verdana" panose="020B0604030504040204" pitchFamily="34" charset="0"/>
          </a:endParaRP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4438C132-8E4F-472D-BD96-A7F886F2D5AC}">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Aizpilda</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paraksta</a:t>
          </a:r>
          <a:endParaRPr lang="lv-LV" sz="1600" dirty="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Augšuplādē</a:t>
          </a:r>
          <a:r>
            <a:rPr lang="en-US" sz="1600">
              <a:latin typeface="Verdana" panose="020B0604030504040204" pitchFamily="34" charset="0"/>
              <a:ea typeface="Verdana" panose="020B0604030504040204" pitchFamily="34" charset="0"/>
            </a:rPr>
            <a:t> KPVIS</a:t>
          </a:r>
          <a:endParaRPr lang="lv-LV" sz="160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3" custScaleX="30952" custScaleY="32259">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3E63C910-E9B3-4044-A6EE-49597A0F0E2D}" type="pres">
      <dgm:prSet presAssocID="{4438C132-8E4F-472D-BD96-A7F886F2D5AC}" presName="parTxOnly" presStyleLbl="node1" presStyleIdx="1" presStyleCnt="3" custScaleX="37865" custScaleY="30977" custLinFactNeighborY="-317">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2" presStyleCnt="3" custScaleX="37209" custScaleY="32532">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1" destOrd="0" parTransId="{5BE622C6-C749-4375-A0DD-BD7D0A28500E}" sibTransId="{418DC538-3FA9-4DE3-8063-DA7C0959BF51}"/>
    <dgm:cxn modelId="{9A55039C-ADD0-4BFC-A2A4-BC990DA9DF1D}" srcId="{6F7F523A-83A9-47A6-9FAE-85518515030F}" destId="{232EA92F-92CA-455A-B301-B30AA88BBF53}" srcOrd="2"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FC596606-A055-4621-B140-836DB321C0C6}" type="presParOf" srcId="{3B8F2D4D-4382-4E25-8934-B625CF673289}" destId="{3E63C910-E9B3-4044-A6EE-49597A0F0E2D}" srcOrd="2" destOrd="0" presId="urn:microsoft.com/office/officeart/2005/8/layout/chevron1"/>
    <dgm:cxn modelId="{9693962E-CA3B-46BC-8F73-887F4DFA8E83}" type="presParOf" srcId="{3B8F2D4D-4382-4E25-8934-B625CF673289}" destId="{F506A170-B5E2-477E-B9F9-146D8F91CA55}" srcOrd="3" destOrd="0" presId="urn:microsoft.com/office/officeart/2005/8/layout/chevron1"/>
    <dgm:cxn modelId="{2C37B6A3-F312-41D3-984F-2563D43F7D74}" type="presParOf" srcId="{3B8F2D4D-4382-4E25-8934-B625CF673289}" destId="{58822595-BCEB-473E-A17C-08344609E670}"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en-US" sz="1600" dirty="0" err="1">
              <a:latin typeface="Verdana" panose="020B0604030504040204" pitchFamily="34" charset="0"/>
              <a:ea typeface="Verdana" panose="020B0604030504040204" pitchFamily="34" charset="0"/>
            </a:rPr>
            <a:t>Lejuplādē</a:t>
          </a:r>
          <a:r>
            <a:rPr lang="en-US" sz="1400" dirty="0">
              <a:latin typeface="Verdana" panose="020B0604030504040204" pitchFamily="34" charset="0"/>
              <a:ea typeface="Verdana" panose="020B0604030504040204" pitchFamily="34" charset="0"/>
            </a:rPr>
            <a:t>  </a:t>
          </a: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4438C132-8E4F-472D-BD96-A7F886F2D5AC}">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Aizpilda</a:t>
          </a:r>
          <a:endParaRPr lang="lv-LV" sz="1600" dirty="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Augšuplādē</a:t>
          </a:r>
          <a:r>
            <a:rPr lang="en-US" sz="1600" dirty="0">
              <a:latin typeface="Verdana" panose="020B0604030504040204" pitchFamily="34" charset="0"/>
              <a:ea typeface="Verdana" panose="020B0604030504040204" pitchFamily="34" charset="0"/>
            </a:rPr>
            <a:t> KPVIS</a:t>
          </a:r>
          <a:endParaRPr lang="lv-LV" sz="1600" dirty="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3" custScaleX="40474" custScaleY="32259">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3E63C910-E9B3-4044-A6EE-49597A0F0E2D}" type="pres">
      <dgm:prSet presAssocID="{4438C132-8E4F-472D-BD96-A7F886F2D5AC}" presName="parTxOnly" presStyleLbl="node1" presStyleIdx="1" presStyleCnt="3" custScaleX="37865" custScaleY="30977">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2" presStyleCnt="3" custScaleX="63687" custScaleY="32259" custLinFactNeighborX="-9920" custLinFactNeighborY="5900">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1" destOrd="0" parTransId="{5BE622C6-C749-4375-A0DD-BD7D0A28500E}" sibTransId="{418DC538-3FA9-4DE3-8063-DA7C0959BF51}"/>
    <dgm:cxn modelId="{9A55039C-ADD0-4BFC-A2A4-BC990DA9DF1D}" srcId="{6F7F523A-83A9-47A6-9FAE-85518515030F}" destId="{232EA92F-92CA-455A-B301-B30AA88BBF53}" srcOrd="2"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FC596606-A055-4621-B140-836DB321C0C6}" type="presParOf" srcId="{3B8F2D4D-4382-4E25-8934-B625CF673289}" destId="{3E63C910-E9B3-4044-A6EE-49597A0F0E2D}" srcOrd="2" destOrd="0" presId="urn:microsoft.com/office/officeart/2005/8/layout/chevron1"/>
    <dgm:cxn modelId="{9693962E-CA3B-46BC-8F73-887F4DFA8E83}" type="presParOf" srcId="{3B8F2D4D-4382-4E25-8934-B625CF673289}" destId="{F506A170-B5E2-477E-B9F9-146D8F91CA55}" srcOrd="3" destOrd="0" presId="urn:microsoft.com/office/officeart/2005/8/layout/chevron1"/>
    <dgm:cxn modelId="{2C37B6A3-F312-41D3-984F-2563D43F7D74}" type="presParOf" srcId="{3B8F2D4D-4382-4E25-8934-B625CF673289}" destId="{58822595-BCEB-473E-A17C-08344609E670}" srcOrd="4"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232EA92F-92CA-455A-B301-B30AA88BBF53}">
      <dgm:prSet phldrT="[Text]" custT="1"/>
      <dgm:spPr>
        <a:solidFill>
          <a:srgbClr val="012269"/>
        </a:solidFill>
      </dgm:spPr>
      <dgm:t>
        <a:bodyPr/>
        <a:lstStyle/>
        <a:p>
          <a:r>
            <a:rPr lang="en-US" sz="1600" dirty="0">
              <a:latin typeface="Verdana" panose="020B0604030504040204" pitchFamily="34" charset="0"/>
              <a:ea typeface="Verdana" panose="020B0604030504040204" pitchFamily="34" charset="0"/>
            </a:rPr>
            <a:t>Ar </a:t>
          </a:r>
          <a:r>
            <a:rPr lang="en-US" sz="1600" dirty="0" err="1">
              <a:latin typeface="Verdana" panose="020B0604030504040204" pitchFamily="34" charset="0"/>
              <a:ea typeface="Verdana" panose="020B0604030504040204" pitchFamily="34" charset="0"/>
            </a:rPr>
            <a:t>drošu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elektronisko</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parakstu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parakstīta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vēstuli</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edoc</a:t>
          </a:r>
          <a:r>
            <a:rPr lang="en-US" sz="1600" dirty="0">
              <a:latin typeface="Verdana" panose="020B0604030504040204" pitchFamily="34" charset="0"/>
              <a:ea typeface="Verdana" panose="020B0604030504040204" pitchFamily="34" charset="0"/>
            </a:rPr>
            <a:t>) vai </a:t>
          </a:r>
          <a:r>
            <a:rPr lang="en-US" sz="1600" dirty="0" err="1">
              <a:latin typeface="Verdana" panose="020B0604030504040204" pitchFamily="34" charset="0"/>
              <a:ea typeface="Verdana" panose="020B0604030504040204" pitchFamily="34" charset="0"/>
            </a:rPr>
            <a:t>papīrā</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parakstīta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dokumenta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kopiju</a:t>
          </a:r>
          <a:r>
            <a:rPr lang="en-US" sz="1600" dirty="0">
              <a:latin typeface="Verdana" panose="020B0604030504040204" pitchFamily="34" charset="0"/>
              <a:ea typeface="Verdana" panose="020B0604030504040204" pitchFamily="34" charset="0"/>
            </a:rPr>
            <a:t> (.pdf, .jpg </a:t>
          </a:r>
          <a:r>
            <a:rPr lang="en-US" sz="1600" dirty="0" err="1">
              <a:latin typeface="Verdana" panose="020B0604030504040204" pitchFamily="34" charset="0"/>
              <a:ea typeface="Verdana" panose="020B0604030504040204" pitchFamily="34" charset="0"/>
            </a:rPr>
            <a:t>u.c.</a:t>
          </a:r>
          <a:r>
            <a:rPr lang="en-US" sz="1600" dirty="0">
              <a:latin typeface="Verdana" panose="020B0604030504040204" pitchFamily="34" charset="0"/>
              <a:ea typeface="Verdana" panose="020B0604030504040204" pitchFamily="34" charset="0"/>
            </a:rPr>
            <a:t>), kas </a:t>
          </a:r>
          <a:r>
            <a:rPr lang="en-US" sz="1600" dirty="0" err="1">
              <a:latin typeface="Verdana" panose="020B0604030504040204" pitchFamily="34" charset="0"/>
              <a:ea typeface="Verdana" panose="020B0604030504040204" pitchFamily="34" charset="0"/>
            </a:rPr>
            <a:t>attēlo</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parkastu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augšuplādē</a:t>
          </a:r>
          <a:r>
            <a:rPr lang="en-US" sz="1600" dirty="0">
              <a:latin typeface="Verdana" panose="020B0604030504040204" pitchFamily="34" charset="0"/>
              <a:ea typeface="Verdana" panose="020B0604030504040204" pitchFamily="34" charset="0"/>
            </a:rPr>
            <a:t> KPVIS</a:t>
          </a:r>
          <a:endParaRPr lang="lv-LV" sz="1600" dirty="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58822595-BCEB-473E-A17C-08344609E670}" type="pres">
      <dgm:prSet presAssocID="{232EA92F-92CA-455A-B301-B30AA88BBF53}" presName="parTxOnly" presStyleLbl="node1" presStyleIdx="0" presStyleCnt="1" custScaleX="100000" custScaleY="32532" custLinFactNeighborX="5126" custLinFactNeighborY="-45541">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9A55039C-ADD0-4BFC-A2A4-BC990DA9DF1D}" srcId="{6F7F523A-83A9-47A6-9FAE-85518515030F}" destId="{232EA92F-92CA-455A-B301-B30AA88BBF53}" srcOrd="0"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2C37B6A3-F312-41D3-984F-2563D43F7D74}" type="presParOf" srcId="{3B8F2D4D-4382-4E25-8934-B625CF673289}" destId="{58822595-BCEB-473E-A17C-08344609E670}" srcOrd="0"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232EA92F-92CA-455A-B301-B30AA88BBF53}">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Augšuplādē</a:t>
          </a:r>
          <a:r>
            <a:rPr lang="en-US" sz="1600" dirty="0">
              <a:latin typeface="Verdana" panose="020B0604030504040204" pitchFamily="34" charset="0"/>
              <a:ea typeface="Verdana" panose="020B0604030504040204" pitchFamily="34" charset="0"/>
            </a:rPr>
            <a:t> KPVIS</a:t>
          </a:r>
          <a:endParaRPr lang="lv-LV" sz="1600" dirty="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58822595-BCEB-473E-A17C-08344609E670}" type="pres">
      <dgm:prSet presAssocID="{232EA92F-92CA-455A-B301-B30AA88BBF53}" presName="parTxOnly" presStyleLbl="node1" presStyleIdx="0" presStyleCnt="1" custScaleX="99545" custScaleY="32259" custLinFactNeighborX="-9920" custLinFactNeighborY="5900">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9A55039C-ADD0-4BFC-A2A4-BC990DA9DF1D}" srcId="{6F7F523A-83A9-47A6-9FAE-85518515030F}" destId="{232EA92F-92CA-455A-B301-B30AA88BBF53}" srcOrd="0"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2C37B6A3-F312-41D3-984F-2563D43F7D74}" type="presParOf" srcId="{3B8F2D4D-4382-4E25-8934-B625CF673289}" destId="{58822595-BCEB-473E-A17C-08344609E670}" srcOrd="0"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en-US" sz="1600" dirty="0" err="1">
              <a:latin typeface="Verdana" panose="020B0604030504040204" pitchFamily="34" charset="0"/>
              <a:ea typeface="Verdana" panose="020B0604030504040204" pitchFamily="34" charset="0"/>
            </a:rPr>
            <a:t>Sagatavo</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apstiprina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veidlapu</a:t>
          </a:r>
          <a:r>
            <a:rPr lang="en-US" sz="1600" dirty="0">
              <a:latin typeface="Verdana" panose="020B0604030504040204" pitchFamily="34" charset="0"/>
              <a:ea typeface="Verdana" panose="020B0604030504040204" pitchFamily="34" charset="0"/>
            </a:rPr>
            <a:t> </a:t>
          </a:r>
          <a:r>
            <a:rPr lang="en-US" sz="1600" i="1" dirty="0">
              <a:latin typeface="Verdana" panose="020B0604030504040204" pitchFamily="34" charset="0"/>
              <a:ea typeface="Verdana" panose="020B0604030504040204" pitchFamily="34" charset="0"/>
            </a:rPr>
            <a:t>De minimis </a:t>
          </a:r>
          <a:r>
            <a:rPr lang="en-US" sz="1600" dirty="0" err="1">
              <a:latin typeface="Verdana" panose="020B0604030504040204" pitchFamily="34" charset="0"/>
              <a:ea typeface="Verdana" panose="020B0604030504040204" pitchFamily="34" charset="0"/>
            </a:rPr>
            <a:t>sistēmā</a:t>
          </a:r>
          <a:r>
            <a:rPr lang="en-US" sz="1400" dirty="0">
              <a:latin typeface="Verdana" panose="020B0604030504040204" pitchFamily="34" charset="0"/>
              <a:ea typeface="Verdana" panose="020B0604030504040204" pitchFamily="34" charset="0"/>
            </a:rPr>
            <a:t>  </a:t>
          </a: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dirty="0" err="1">
              <a:latin typeface="Verdana" panose="020B0604030504040204" pitchFamily="34" charset="0"/>
              <a:ea typeface="Verdana" panose="020B0604030504040204" pitchFamily="34" charset="0"/>
            </a:rPr>
            <a:t>Augšuplādē</a:t>
          </a:r>
          <a:r>
            <a:rPr lang="en-US" sz="1600" dirty="0">
              <a:latin typeface="Verdana" panose="020B0604030504040204" pitchFamily="34" charset="0"/>
              <a:ea typeface="Verdana" panose="020B0604030504040204" pitchFamily="34" charset="0"/>
            </a:rPr>
            <a:t> KPVIS</a:t>
          </a:r>
          <a:endParaRPr lang="lv-LV" sz="1600" dirty="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2" custScaleX="84843" custScaleY="32259">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58822595-BCEB-473E-A17C-08344609E670}" type="pres">
      <dgm:prSet presAssocID="{232EA92F-92CA-455A-B301-B30AA88BBF53}" presName="parTxOnly" presStyleLbl="node1" presStyleIdx="1" presStyleCnt="2" custScaleX="32025" custScaleY="32259" custLinFactNeighborX="-17245" custLinFactNeighborY="-2544">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9A55039C-ADD0-4BFC-A2A4-BC990DA9DF1D}" srcId="{6F7F523A-83A9-47A6-9FAE-85518515030F}" destId="{232EA92F-92CA-455A-B301-B30AA88BBF53}" srcOrd="1"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2C37B6A3-F312-41D3-984F-2563D43F7D74}" type="presParOf" srcId="{3B8F2D4D-4382-4E25-8934-B625CF673289}" destId="{58822595-BCEB-473E-A17C-08344609E670}" srcOrd="2"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A1B38-2877-45E8-9F07-97F379E05030}">
      <dsp:nvSpPr>
        <dsp:cNvPr id="0" name=""/>
        <dsp:cNvSpPr/>
      </dsp:nvSpPr>
      <dsp:spPr>
        <a:xfrm>
          <a:off x="862463" y="0"/>
          <a:ext cx="9273277" cy="5418667"/>
        </a:xfrm>
        <a:prstGeom prst="rightArrow">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1ECD67D-DC9A-4BB9-B67F-D24D4BEB9F3E}">
      <dsp:nvSpPr>
        <dsp:cNvPr id="0" name=""/>
        <dsp:cNvSpPr/>
      </dsp:nvSpPr>
      <dsp:spPr>
        <a:xfrm>
          <a:off x="2996" y="1625600"/>
          <a:ext cx="1744599"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lv-LV" sz="1700" i="0" kern="1200" noProof="0" dirty="0">
              <a:latin typeface="Verdana" panose="020B0604030504040204" pitchFamily="34" charset="0"/>
              <a:ea typeface="Verdana" panose="020B0604030504040204" pitchFamily="34" charset="0"/>
              <a:cs typeface="+mn-cs"/>
            </a:rPr>
            <a:t>Vērtē </a:t>
          </a:r>
          <a:r>
            <a:rPr lang="lv-LV" sz="1700" b="1" i="0" kern="1200" noProof="0" dirty="0">
              <a:latin typeface="Verdana" panose="020B0604030504040204" pitchFamily="34" charset="0"/>
              <a:ea typeface="Verdana" panose="020B0604030504040204" pitchFamily="34" charset="0"/>
              <a:cs typeface="+mn-cs"/>
            </a:rPr>
            <a:t>izslēgšanas</a:t>
          </a:r>
          <a:r>
            <a:rPr lang="lv-LV" sz="1700" i="0" kern="1200" noProof="0" dirty="0">
              <a:latin typeface="Verdana" panose="020B0604030504040204" pitchFamily="34" charset="0"/>
              <a:ea typeface="Verdana" panose="020B0604030504040204" pitchFamily="34" charset="0"/>
              <a:cs typeface="+mn-cs"/>
            </a:rPr>
            <a:t> kritēriju Nr. 1.1</a:t>
          </a:r>
          <a:endParaRPr lang="lv-LV" sz="1700" kern="1200" noProof="0" dirty="0"/>
        </a:p>
      </dsp:txBody>
      <dsp:txXfrm>
        <a:off x="88160" y="1710764"/>
        <a:ext cx="1574271" cy="1997138"/>
      </dsp:txXfrm>
    </dsp:sp>
    <dsp:sp modelId="{1A24ED56-4EAA-496B-ABEC-B708C2EF56F9}">
      <dsp:nvSpPr>
        <dsp:cNvPr id="0" name=""/>
        <dsp:cNvSpPr/>
      </dsp:nvSpPr>
      <dsp:spPr>
        <a:xfrm>
          <a:off x="1834825" y="1625600"/>
          <a:ext cx="1744599"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Times New Roman"/>
            <a:buNone/>
          </a:pPr>
          <a:r>
            <a:rPr lang="lv-LV" sz="1700" i="0" kern="1200" noProof="0" dirty="0">
              <a:latin typeface="Verdana" panose="020B0604030504040204" pitchFamily="34" charset="0"/>
              <a:ea typeface="Verdana" panose="020B0604030504040204" pitchFamily="34" charset="0"/>
              <a:cs typeface="+mn-cs"/>
            </a:rPr>
            <a:t>Vērtē izslēdzošos </a:t>
          </a:r>
          <a:r>
            <a:rPr lang="lv-LV" sz="1700" b="1" i="0" kern="1200" noProof="0" dirty="0">
              <a:latin typeface="Verdana" panose="020B0604030504040204" pitchFamily="34" charset="0"/>
              <a:ea typeface="Verdana" panose="020B0604030504040204" pitchFamily="34" charset="0"/>
              <a:cs typeface="+mn-cs"/>
            </a:rPr>
            <a:t>kvalitātes</a:t>
          </a:r>
          <a:r>
            <a:rPr lang="lv-LV" sz="1700" i="0" kern="1200" noProof="0" dirty="0">
              <a:latin typeface="Verdana" panose="020B0604030504040204" pitchFamily="34" charset="0"/>
              <a:ea typeface="Verdana" panose="020B0604030504040204" pitchFamily="34" charset="0"/>
              <a:cs typeface="+mn-cs"/>
            </a:rPr>
            <a:t> kritērijus Nr. </a:t>
          </a:r>
          <a:r>
            <a:rPr lang="en-US" sz="1700" i="0" kern="1200" noProof="0" dirty="0">
              <a:latin typeface="Verdana" panose="020B0604030504040204" pitchFamily="34" charset="0"/>
              <a:ea typeface="Verdana" panose="020B0604030504040204" pitchFamily="34" charset="0"/>
              <a:cs typeface="+mn-cs"/>
            </a:rPr>
            <a:t>3.1., 3.2. </a:t>
          </a:r>
          <a:r>
            <a:rPr lang="lv-LV" sz="1700" i="0" kern="1200" noProof="0" dirty="0">
              <a:latin typeface="Verdana" panose="020B0604030504040204" pitchFamily="34" charset="0"/>
              <a:ea typeface="Verdana" panose="020B0604030504040204" pitchFamily="34" charset="0"/>
              <a:cs typeface="+mn-cs"/>
            </a:rPr>
            <a:t>un 3</a:t>
          </a:r>
          <a:r>
            <a:rPr lang="en-US" sz="1700" i="0" kern="1200" noProof="0" dirty="0">
              <a:latin typeface="Verdana" panose="020B0604030504040204" pitchFamily="34" charset="0"/>
              <a:ea typeface="Verdana" panose="020B0604030504040204" pitchFamily="34" charset="0"/>
              <a:cs typeface="+mn-cs"/>
            </a:rPr>
            <a:t>.5.1.</a:t>
          </a:r>
          <a:endParaRPr lang="lv-LV" sz="1700" kern="1200" noProof="0" dirty="0"/>
        </a:p>
      </dsp:txBody>
      <dsp:txXfrm>
        <a:off x="1919989" y="1710764"/>
        <a:ext cx="1574271" cy="1997138"/>
      </dsp:txXfrm>
    </dsp:sp>
    <dsp:sp modelId="{AA9F1EBD-52D2-4DA2-97EF-F6BBC3DD8242}">
      <dsp:nvSpPr>
        <dsp:cNvPr id="0" name=""/>
        <dsp:cNvSpPr/>
      </dsp:nvSpPr>
      <dsp:spPr>
        <a:xfrm>
          <a:off x="3666654" y="1625600"/>
          <a:ext cx="1744599"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Times New Roman"/>
            <a:buNone/>
          </a:pPr>
          <a:r>
            <a:rPr lang="lv-LV" sz="1700" i="0" kern="1200" noProof="0" dirty="0">
              <a:latin typeface="Verdana" panose="020B0604030504040204" pitchFamily="34" charset="0"/>
              <a:ea typeface="Verdana" panose="020B0604030504040204" pitchFamily="34" charset="0"/>
              <a:cs typeface="+mn-cs"/>
            </a:rPr>
            <a:t>Vērtē </a:t>
          </a:r>
          <a:r>
            <a:rPr lang="lv-LV" sz="1700" b="1" i="0" kern="1200" noProof="0" dirty="0">
              <a:latin typeface="Verdana" panose="020B0604030504040204" pitchFamily="34" charset="0"/>
              <a:ea typeface="Verdana" panose="020B0604030504040204" pitchFamily="34" charset="0"/>
              <a:cs typeface="+mn-cs"/>
            </a:rPr>
            <a:t>kvalitātes</a:t>
          </a:r>
          <a:r>
            <a:rPr lang="lv-LV" sz="1700" i="0" kern="1200" noProof="0" dirty="0">
              <a:latin typeface="Verdana" panose="020B0604030504040204" pitchFamily="34" charset="0"/>
              <a:ea typeface="Verdana" panose="020B0604030504040204" pitchFamily="34" charset="0"/>
              <a:cs typeface="+mn-cs"/>
            </a:rPr>
            <a:t> kritērijus Nr. </a:t>
          </a:r>
          <a:r>
            <a:rPr lang="en-US" sz="1700" i="0" kern="1200" noProof="0" dirty="0">
              <a:latin typeface="Verdana" panose="020B0604030504040204" pitchFamily="34" charset="0"/>
              <a:ea typeface="Verdana" panose="020B0604030504040204" pitchFamily="34" charset="0"/>
              <a:cs typeface="+mn-cs"/>
            </a:rPr>
            <a:t>3.3., 3.4., 3.5.1.</a:t>
          </a:r>
          <a:endParaRPr lang="lv-LV" sz="1700" kern="1200" noProof="0" dirty="0"/>
        </a:p>
      </dsp:txBody>
      <dsp:txXfrm>
        <a:off x="3751818" y="1710764"/>
        <a:ext cx="1574271" cy="1997138"/>
      </dsp:txXfrm>
    </dsp:sp>
    <dsp:sp modelId="{AF4522D7-9526-41F6-B0F7-962BFEEFA857}">
      <dsp:nvSpPr>
        <dsp:cNvPr id="0" name=""/>
        <dsp:cNvSpPr/>
      </dsp:nvSpPr>
      <dsp:spPr>
        <a:xfrm>
          <a:off x="5487938" y="1625600"/>
          <a:ext cx="1744599"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i="0" kern="1200" noProof="0" dirty="0">
              <a:latin typeface="Verdana" panose="020B0604030504040204" pitchFamily="34" charset="0"/>
              <a:ea typeface="Verdana" panose="020B0604030504040204" pitchFamily="34" charset="0"/>
              <a:cs typeface="+mn-cs"/>
            </a:rPr>
            <a:t>Sarindo PI</a:t>
          </a:r>
        </a:p>
        <a:p>
          <a:pPr marL="0" lvl="0" indent="0" algn="ctr" defTabSz="711200">
            <a:lnSpc>
              <a:spcPct val="90000"/>
            </a:lnSpc>
            <a:spcBef>
              <a:spcPct val="0"/>
            </a:spcBef>
            <a:spcAft>
              <a:spcPct val="35000"/>
            </a:spcAft>
            <a:buNone/>
          </a:pPr>
          <a:r>
            <a:rPr lang="lv-LV" sz="1200" b="0" i="0" kern="1200" dirty="0">
              <a:latin typeface="Verdana" panose="020B0604030504040204" pitchFamily="34" charset="0"/>
              <a:ea typeface="Verdana" panose="020B0604030504040204" pitchFamily="34" charset="0"/>
            </a:rPr>
            <a:t>prioritāri ir atbalstāms PI, kuram lielāks punktu skaits kvalitātes kritērijos Nr.</a:t>
          </a:r>
          <a:r>
            <a:rPr lang="en-US" sz="1200" b="0" i="0" kern="1200" dirty="0">
              <a:latin typeface="Verdana" panose="020B0604030504040204" pitchFamily="34" charset="0"/>
              <a:ea typeface="Verdana" panose="020B0604030504040204" pitchFamily="34" charset="0"/>
            </a:rPr>
            <a:t>3.1. un 3.2.</a:t>
          </a:r>
          <a:endParaRPr lang="lv-LV" sz="1200" i="0" kern="1200" noProof="0" dirty="0">
            <a:latin typeface="Verdana" panose="020B0604030504040204" pitchFamily="34" charset="0"/>
            <a:ea typeface="Verdana" panose="020B0604030504040204" pitchFamily="34" charset="0"/>
            <a:cs typeface="+mn-cs"/>
          </a:endParaRPr>
        </a:p>
      </dsp:txBody>
      <dsp:txXfrm>
        <a:off x="5573102" y="1710764"/>
        <a:ext cx="1574271" cy="1997138"/>
      </dsp:txXfrm>
    </dsp:sp>
    <dsp:sp modelId="{C8FE0DAB-1AD6-40A3-ABB5-D57C5272F59C}">
      <dsp:nvSpPr>
        <dsp:cNvPr id="0" name=""/>
        <dsp:cNvSpPr/>
      </dsp:nvSpPr>
      <dsp:spPr>
        <a:xfrm>
          <a:off x="7330313" y="1625600"/>
          <a:ext cx="1744599"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lv-LV" sz="1600" i="0" kern="1200" noProof="0">
              <a:latin typeface="Verdana" panose="020B0604030504040204" pitchFamily="34" charset="0"/>
              <a:ea typeface="Verdana" panose="020B0604030504040204" pitchFamily="34" charset="0"/>
              <a:cs typeface="+mn-cs"/>
            </a:rPr>
            <a:t>Vērtē </a:t>
          </a:r>
          <a:r>
            <a:rPr lang="lv-LV" sz="1600" i="0" kern="1200">
              <a:latin typeface="Verdana" panose="020B0604030504040204" pitchFamily="34" charset="0"/>
              <a:ea typeface="Verdana" panose="020B0604030504040204" pitchFamily="34" charset="0"/>
              <a:cs typeface="+mn-cs"/>
            </a:rPr>
            <a:t>vispārīgos </a:t>
          </a:r>
          <a:r>
            <a:rPr lang="lv-LV" sz="1600" b="1" i="0" kern="1200">
              <a:latin typeface="Verdana" panose="020B0604030504040204" pitchFamily="34" charset="0"/>
              <a:ea typeface="Verdana" panose="020B0604030504040204" pitchFamily="34" charset="0"/>
              <a:cs typeface="+mn-cs"/>
            </a:rPr>
            <a:t>atbilstības</a:t>
          </a:r>
          <a:r>
            <a:rPr lang="lv-LV" sz="1600" i="0" kern="1200">
              <a:latin typeface="Verdana" panose="020B0604030504040204" pitchFamily="34" charset="0"/>
              <a:ea typeface="Verdana" panose="020B0604030504040204" pitchFamily="34" charset="0"/>
              <a:cs typeface="+mn-cs"/>
            </a:rPr>
            <a:t> kritērijus Nr. 1 –11</a:t>
          </a:r>
        </a:p>
      </dsp:txBody>
      <dsp:txXfrm>
        <a:off x="7415477" y="1710764"/>
        <a:ext cx="1574271" cy="1997138"/>
      </dsp:txXfrm>
    </dsp:sp>
    <dsp:sp modelId="{D80C1B89-3D62-469A-8C26-CB1FFF3D6E65}">
      <dsp:nvSpPr>
        <dsp:cNvPr id="0" name=""/>
        <dsp:cNvSpPr/>
      </dsp:nvSpPr>
      <dsp:spPr>
        <a:xfrm>
          <a:off x="9162142" y="1625600"/>
          <a:ext cx="1744599"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lv-LV" sz="1200" i="0" kern="1200" noProof="0">
              <a:latin typeface="Verdana" panose="020B0604030504040204" pitchFamily="34" charset="0"/>
              <a:ea typeface="Verdana" panose="020B0604030504040204" pitchFamily="34" charset="0"/>
              <a:cs typeface="+mn-cs"/>
            </a:rPr>
            <a:t>Pieņem lēmumu par </a:t>
          </a:r>
          <a:r>
            <a:rPr lang="en-US" sz="1200" i="0" kern="1200" noProof="0">
              <a:latin typeface="Verdana" panose="020B0604030504040204" pitchFamily="34" charset="0"/>
              <a:ea typeface="Verdana" panose="020B0604030504040204" pitchFamily="34" charset="0"/>
              <a:cs typeface="+mn-cs"/>
            </a:rPr>
            <a:t>PI </a:t>
          </a:r>
          <a:r>
            <a:rPr lang="lv-LV" sz="1200" i="0" kern="1200" noProof="0">
              <a:latin typeface="Verdana" panose="020B0604030504040204" pitchFamily="34" charset="0"/>
              <a:ea typeface="Verdana" panose="020B0604030504040204" pitchFamily="34" charset="0"/>
              <a:cs typeface="+mn-cs"/>
            </a:rPr>
            <a:t>apstiprināšanu vai apstiprināšanu ar nosacījumu</a:t>
          </a:r>
        </a:p>
      </dsp:txBody>
      <dsp:txXfrm>
        <a:off x="9247306" y="1710764"/>
        <a:ext cx="1574271" cy="1997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963" y="0"/>
          <a:ext cx="7605892" cy="585585"/>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Sagatavo</a:t>
          </a:r>
          <a:r>
            <a:rPr lang="en-US" sz="1600" kern="1200" dirty="0">
              <a:latin typeface="Verdana" panose="020B0604030504040204" pitchFamily="34" charset="0"/>
              <a:ea typeface="Verdana" panose="020B0604030504040204" pitchFamily="34" charset="0"/>
            </a:rPr>
            <a:t> un </a:t>
          </a:r>
          <a:r>
            <a:rPr lang="en-US" sz="1600" kern="1200" dirty="0" err="1">
              <a:latin typeface="Verdana" panose="020B0604030504040204" pitchFamily="34" charset="0"/>
              <a:ea typeface="Verdana" panose="020B0604030504040204" pitchFamily="34" charset="0"/>
            </a:rPr>
            <a:t>apstiprina</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veidlapu</a:t>
          </a:r>
          <a:r>
            <a:rPr lang="en-US" sz="1600" kern="1200" dirty="0">
              <a:latin typeface="Verdana" panose="020B0604030504040204" pitchFamily="34" charset="0"/>
              <a:ea typeface="Verdana" panose="020B0604030504040204" pitchFamily="34" charset="0"/>
            </a:rPr>
            <a:t> </a:t>
          </a:r>
          <a:r>
            <a:rPr lang="en-US" sz="1600" i="1" kern="1200" dirty="0">
              <a:latin typeface="Verdana" panose="020B0604030504040204" pitchFamily="34" charset="0"/>
              <a:ea typeface="Verdana" panose="020B0604030504040204" pitchFamily="34" charset="0"/>
            </a:rPr>
            <a:t>De minimis </a:t>
          </a:r>
          <a:r>
            <a:rPr lang="en-US" sz="1600" kern="1200" dirty="0" err="1">
              <a:latin typeface="Verdana" panose="020B0604030504040204" pitchFamily="34" charset="0"/>
              <a:ea typeface="Verdana" panose="020B0604030504040204" pitchFamily="34" charset="0"/>
            </a:rPr>
            <a:t>sistēmā</a:t>
          </a:r>
          <a:r>
            <a:rPr lang="en-US" sz="1400" kern="1200" dirty="0">
              <a:latin typeface="Verdana" panose="020B0604030504040204" pitchFamily="34" charset="0"/>
              <a:ea typeface="Verdana" panose="020B0604030504040204" pitchFamily="34" charset="0"/>
            </a:rPr>
            <a:t>  </a:t>
          </a:r>
        </a:p>
      </dsp:txBody>
      <dsp:txXfrm>
        <a:off x="293756" y="0"/>
        <a:ext cx="7020307" cy="585585"/>
      </dsp:txXfrm>
    </dsp:sp>
    <dsp:sp modelId="{58822595-BCEB-473E-A17C-08344609E670}">
      <dsp:nvSpPr>
        <dsp:cNvPr id="0" name=""/>
        <dsp:cNvSpPr/>
      </dsp:nvSpPr>
      <dsp:spPr>
        <a:xfrm>
          <a:off x="6578827" y="0"/>
          <a:ext cx="3518593" cy="585585"/>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PI </a:t>
          </a:r>
          <a:r>
            <a:rPr lang="en-US" sz="1600" kern="1200" dirty="0" err="1">
              <a:latin typeface="Verdana" panose="020B0604030504040204" pitchFamily="34" charset="0"/>
              <a:ea typeface="Verdana" panose="020B0604030504040204" pitchFamily="34" charset="0"/>
            </a:rPr>
            <a:t>norāda</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identifikācijas</a:t>
          </a:r>
          <a:r>
            <a:rPr lang="en-US" sz="1600" kern="1200" dirty="0">
              <a:latin typeface="Verdana" panose="020B0604030504040204" pitchFamily="34" charset="0"/>
              <a:ea typeface="Verdana" panose="020B0604030504040204" pitchFamily="34" charset="0"/>
            </a:rPr>
            <a:t> Nr.</a:t>
          </a:r>
          <a:endParaRPr lang="lv-LV" sz="1600" kern="1200" dirty="0">
            <a:latin typeface="Verdana" panose="020B0604030504040204" pitchFamily="34" charset="0"/>
            <a:ea typeface="Verdana" panose="020B0604030504040204" pitchFamily="34" charset="0"/>
          </a:endParaRPr>
        </a:p>
      </dsp:txBody>
      <dsp:txXfrm>
        <a:off x="6871620" y="0"/>
        <a:ext cx="2933008" cy="5855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421836" y="13695"/>
          <a:ext cx="1868710" cy="779047"/>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Lejuplādē</a:t>
          </a:r>
          <a:r>
            <a:rPr lang="en-US" sz="1400" kern="1200">
              <a:latin typeface="Verdana" panose="020B0604030504040204" pitchFamily="34" charset="0"/>
              <a:ea typeface="Verdana" panose="020B0604030504040204" pitchFamily="34" charset="0"/>
            </a:rPr>
            <a:t>  </a:t>
          </a:r>
          <a:endParaRPr lang="en-US" sz="1400" kern="1200" dirty="0">
            <a:latin typeface="Verdana" panose="020B0604030504040204" pitchFamily="34" charset="0"/>
            <a:ea typeface="Verdana" panose="020B0604030504040204" pitchFamily="34" charset="0"/>
          </a:endParaRPr>
        </a:p>
      </dsp:txBody>
      <dsp:txXfrm>
        <a:off x="811360" y="13695"/>
        <a:ext cx="1089663" cy="779047"/>
      </dsp:txXfrm>
    </dsp:sp>
    <dsp:sp modelId="{3E63C910-E9B3-4044-A6EE-49597A0F0E2D}">
      <dsp:nvSpPr>
        <dsp:cNvPr id="0" name=""/>
        <dsp:cNvSpPr/>
      </dsp:nvSpPr>
      <dsp:spPr>
        <a:xfrm>
          <a:off x="1686802" y="29175"/>
          <a:ext cx="2286078" cy="748087"/>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Aizpilda</a:t>
          </a:r>
          <a:r>
            <a:rPr lang="en-US" sz="1600" kern="1200" dirty="0">
              <a:latin typeface="Verdana" panose="020B0604030504040204" pitchFamily="34" charset="0"/>
              <a:ea typeface="Verdana" panose="020B0604030504040204" pitchFamily="34" charset="0"/>
            </a:rPr>
            <a:t> un </a:t>
          </a:r>
          <a:r>
            <a:rPr lang="en-US" sz="1600" kern="1200" dirty="0" err="1">
              <a:latin typeface="Verdana" panose="020B0604030504040204" pitchFamily="34" charset="0"/>
              <a:ea typeface="Verdana" panose="020B0604030504040204" pitchFamily="34" charset="0"/>
            </a:rPr>
            <a:t>paraksta</a:t>
          </a:r>
          <a:endParaRPr lang="lv-LV" sz="1600" kern="1200" dirty="0">
            <a:latin typeface="Verdana" panose="020B0604030504040204" pitchFamily="34" charset="0"/>
            <a:ea typeface="Verdana" panose="020B0604030504040204" pitchFamily="34" charset="0"/>
          </a:endParaRPr>
        </a:p>
      </dsp:txBody>
      <dsp:txXfrm>
        <a:off x="2060846" y="29175"/>
        <a:ext cx="1537991" cy="748087"/>
      </dsp:txXfrm>
    </dsp:sp>
    <dsp:sp modelId="{58822595-BCEB-473E-A17C-08344609E670}">
      <dsp:nvSpPr>
        <dsp:cNvPr id="0" name=""/>
        <dsp:cNvSpPr/>
      </dsp:nvSpPr>
      <dsp:spPr>
        <a:xfrm>
          <a:off x="3407419" y="20797"/>
          <a:ext cx="2246473" cy="785640"/>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Augšuplādē</a:t>
          </a:r>
          <a:r>
            <a:rPr lang="en-US" sz="1600" kern="1200">
              <a:latin typeface="Verdana" panose="020B0604030504040204" pitchFamily="34" charset="0"/>
              <a:ea typeface="Verdana" panose="020B0604030504040204" pitchFamily="34" charset="0"/>
            </a:rPr>
            <a:t> KPVIS</a:t>
          </a:r>
          <a:endParaRPr lang="lv-LV" sz="1600" kern="1200">
            <a:latin typeface="Verdana" panose="020B0604030504040204" pitchFamily="34" charset="0"/>
            <a:ea typeface="Verdana" panose="020B0604030504040204" pitchFamily="34" charset="0"/>
          </a:endParaRPr>
        </a:p>
      </dsp:txBody>
      <dsp:txXfrm>
        <a:off x="3800239" y="20797"/>
        <a:ext cx="1460833" cy="7856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3C910-E9B3-4044-A6EE-49597A0F0E2D}">
      <dsp:nvSpPr>
        <dsp:cNvPr id="0" name=""/>
        <dsp:cNvSpPr/>
      </dsp:nvSpPr>
      <dsp:spPr>
        <a:xfrm>
          <a:off x="0" y="0"/>
          <a:ext cx="3906717" cy="480611"/>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Sagatavo</a:t>
          </a:r>
          <a:r>
            <a:rPr lang="en-US" sz="1600" kern="1200" dirty="0">
              <a:latin typeface="Verdana" panose="020B0604030504040204" pitchFamily="34" charset="0"/>
              <a:ea typeface="Verdana" panose="020B0604030504040204" pitchFamily="34" charset="0"/>
            </a:rPr>
            <a:t> un </a:t>
          </a:r>
          <a:r>
            <a:rPr lang="en-US" sz="1600" kern="1200" dirty="0" err="1">
              <a:latin typeface="Verdana" panose="020B0604030504040204" pitchFamily="34" charset="0"/>
              <a:ea typeface="Verdana" panose="020B0604030504040204" pitchFamily="34" charset="0"/>
            </a:rPr>
            <a:t>paraksta</a:t>
          </a:r>
          <a:endParaRPr lang="lv-LV" sz="1600" kern="1200" dirty="0">
            <a:latin typeface="Verdana" panose="020B0604030504040204" pitchFamily="34" charset="0"/>
            <a:ea typeface="Verdana" panose="020B0604030504040204" pitchFamily="34" charset="0"/>
          </a:endParaRPr>
        </a:p>
      </dsp:txBody>
      <dsp:txXfrm>
        <a:off x="240306" y="0"/>
        <a:ext cx="3426106" cy="480611"/>
      </dsp:txXfrm>
    </dsp:sp>
    <dsp:sp modelId="{58822595-BCEB-473E-A17C-08344609E670}">
      <dsp:nvSpPr>
        <dsp:cNvPr id="0" name=""/>
        <dsp:cNvSpPr/>
      </dsp:nvSpPr>
      <dsp:spPr>
        <a:xfrm>
          <a:off x="3348174" y="-9945"/>
          <a:ext cx="3243519" cy="500501"/>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Augšuplādē</a:t>
          </a:r>
          <a:r>
            <a:rPr lang="en-US" sz="1600" kern="1200" dirty="0">
              <a:latin typeface="Verdana" panose="020B0604030504040204" pitchFamily="34" charset="0"/>
              <a:ea typeface="Verdana" panose="020B0604030504040204" pitchFamily="34" charset="0"/>
            </a:rPr>
            <a:t> KPVIS</a:t>
          </a:r>
          <a:endParaRPr lang="lv-LV" sz="1600" kern="1200" dirty="0">
            <a:latin typeface="Verdana" panose="020B0604030504040204" pitchFamily="34" charset="0"/>
            <a:ea typeface="Verdana" panose="020B0604030504040204" pitchFamily="34" charset="0"/>
          </a:endParaRPr>
        </a:p>
      </dsp:txBody>
      <dsp:txXfrm>
        <a:off x="3598425" y="-9945"/>
        <a:ext cx="2743018" cy="5005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3C910-E9B3-4044-A6EE-49597A0F0E2D}">
      <dsp:nvSpPr>
        <dsp:cNvPr id="0" name=""/>
        <dsp:cNvSpPr/>
      </dsp:nvSpPr>
      <dsp:spPr>
        <a:xfrm>
          <a:off x="639" y="24157"/>
          <a:ext cx="2428442" cy="454901"/>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Sagatavo</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brīvā</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formā</a:t>
          </a:r>
          <a:endParaRPr lang="lv-LV" sz="1600" kern="1200" dirty="0">
            <a:latin typeface="Verdana" panose="020B0604030504040204" pitchFamily="34" charset="0"/>
            <a:ea typeface="Verdana" panose="020B0604030504040204" pitchFamily="34" charset="0"/>
          </a:endParaRPr>
        </a:p>
      </dsp:txBody>
      <dsp:txXfrm>
        <a:off x="228090" y="24157"/>
        <a:ext cx="1973541" cy="454901"/>
      </dsp:txXfrm>
    </dsp:sp>
    <dsp:sp modelId="{58822595-BCEB-473E-A17C-08344609E670}">
      <dsp:nvSpPr>
        <dsp:cNvPr id="0" name=""/>
        <dsp:cNvSpPr/>
      </dsp:nvSpPr>
      <dsp:spPr>
        <a:xfrm>
          <a:off x="2025534" y="38550"/>
          <a:ext cx="1988476" cy="464666"/>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Augšuplādē</a:t>
          </a:r>
          <a:r>
            <a:rPr lang="en-US" sz="1600" kern="1200" dirty="0">
              <a:latin typeface="Verdana" panose="020B0604030504040204" pitchFamily="34" charset="0"/>
              <a:ea typeface="Verdana" panose="020B0604030504040204" pitchFamily="34" charset="0"/>
            </a:rPr>
            <a:t> KPVIS</a:t>
          </a:r>
          <a:endParaRPr lang="lv-LV" sz="1600" kern="1200" dirty="0">
            <a:latin typeface="Verdana" panose="020B0604030504040204" pitchFamily="34" charset="0"/>
            <a:ea typeface="Verdana" panose="020B0604030504040204" pitchFamily="34" charset="0"/>
          </a:endParaRPr>
        </a:p>
      </dsp:txBody>
      <dsp:txXfrm>
        <a:off x="2257867" y="38550"/>
        <a:ext cx="1523810" cy="46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457997" y="61949"/>
          <a:ext cx="2028901" cy="845830"/>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Lejuplādē</a:t>
          </a:r>
          <a:r>
            <a:rPr lang="en-US" sz="1400" kern="1200">
              <a:latin typeface="Verdana" panose="020B0604030504040204" pitchFamily="34" charset="0"/>
              <a:ea typeface="Verdana" panose="020B0604030504040204" pitchFamily="34" charset="0"/>
            </a:rPr>
            <a:t>  </a:t>
          </a:r>
          <a:endParaRPr lang="en-US" sz="1400" kern="1200" dirty="0">
            <a:latin typeface="Verdana" panose="020B0604030504040204" pitchFamily="34" charset="0"/>
            <a:ea typeface="Verdana" panose="020B0604030504040204" pitchFamily="34" charset="0"/>
          </a:endParaRPr>
        </a:p>
      </dsp:txBody>
      <dsp:txXfrm>
        <a:off x="880912" y="61949"/>
        <a:ext cx="1183071" cy="845830"/>
      </dsp:txXfrm>
    </dsp:sp>
    <dsp:sp modelId="{3E63C910-E9B3-4044-A6EE-49597A0F0E2D}">
      <dsp:nvSpPr>
        <dsp:cNvPr id="0" name=""/>
        <dsp:cNvSpPr/>
      </dsp:nvSpPr>
      <dsp:spPr>
        <a:xfrm>
          <a:off x="1831399" y="78756"/>
          <a:ext cx="2482048" cy="812216"/>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Aizpilda</a:t>
          </a:r>
          <a:r>
            <a:rPr lang="en-US" sz="1600" kern="1200" dirty="0">
              <a:latin typeface="Verdana" panose="020B0604030504040204" pitchFamily="34" charset="0"/>
              <a:ea typeface="Verdana" panose="020B0604030504040204" pitchFamily="34" charset="0"/>
            </a:rPr>
            <a:t> un </a:t>
          </a:r>
          <a:r>
            <a:rPr lang="en-US" sz="1600" kern="1200" dirty="0" err="1">
              <a:latin typeface="Verdana" panose="020B0604030504040204" pitchFamily="34" charset="0"/>
              <a:ea typeface="Verdana" panose="020B0604030504040204" pitchFamily="34" charset="0"/>
            </a:rPr>
            <a:t>paraksta</a:t>
          </a:r>
          <a:endParaRPr lang="lv-LV" sz="1600" kern="1200" dirty="0">
            <a:latin typeface="Verdana" panose="020B0604030504040204" pitchFamily="34" charset="0"/>
            <a:ea typeface="Verdana" panose="020B0604030504040204" pitchFamily="34" charset="0"/>
          </a:endParaRPr>
        </a:p>
      </dsp:txBody>
      <dsp:txXfrm>
        <a:off x="2237507" y="78756"/>
        <a:ext cx="1669832" cy="812216"/>
      </dsp:txXfrm>
    </dsp:sp>
    <dsp:sp modelId="{58822595-BCEB-473E-A17C-08344609E670}">
      <dsp:nvSpPr>
        <dsp:cNvPr id="0" name=""/>
        <dsp:cNvSpPr/>
      </dsp:nvSpPr>
      <dsp:spPr>
        <a:xfrm>
          <a:off x="3657948" y="58370"/>
          <a:ext cx="2439047" cy="852988"/>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Augšuplādē</a:t>
          </a:r>
          <a:r>
            <a:rPr lang="en-US" sz="1600" kern="1200">
              <a:latin typeface="Verdana" panose="020B0604030504040204" pitchFamily="34" charset="0"/>
              <a:ea typeface="Verdana" panose="020B0604030504040204" pitchFamily="34" charset="0"/>
            </a:rPr>
            <a:t> KPVIS</a:t>
          </a:r>
          <a:endParaRPr lang="lv-LV" sz="1600" kern="1200">
            <a:latin typeface="Verdana" panose="020B0604030504040204" pitchFamily="34" charset="0"/>
            <a:ea typeface="Verdana" panose="020B0604030504040204" pitchFamily="34" charset="0"/>
          </a:endParaRPr>
        </a:p>
      </dsp:txBody>
      <dsp:txXfrm>
        <a:off x="4084442" y="58370"/>
        <a:ext cx="1586059" cy="852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419551" y="15306"/>
          <a:ext cx="1858586" cy="774827"/>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Lejuplādē</a:t>
          </a:r>
          <a:r>
            <a:rPr lang="en-US" sz="1400" kern="1200">
              <a:latin typeface="Verdana" panose="020B0604030504040204" pitchFamily="34" charset="0"/>
              <a:ea typeface="Verdana" panose="020B0604030504040204" pitchFamily="34" charset="0"/>
            </a:rPr>
            <a:t>  </a:t>
          </a:r>
          <a:endParaRPr lang="en-US" sz="1400" kern="1200" dirty="0">
            <a:latin typeface="Verdana" panose="020B0604030504040204" pitchFamily="34" charset="0"/>
            <a:ea typeface="Verdana" panose="020B0604030504040204" pitchFamily="34" charset="0"/>
          </a:endParaRPr>
        </a:p>
      </dsp:txBody>
      <dsp:txXfrm>
        <a:off x="806965" y="15306"/>
        <a:ext cx="1083759" cy="774827"/>
      </dsp:txXfrm>
    </dsp:sp>
    <dsp:sp modelId="{3E63C910-E9B3-4044-A6EE-49597A0F0E2D}">
      <dsp:nvSpPr>
        <dsp:cNvPr id="0" name=""/>
        <dsp:cNvSpPr/>
      </dsp:nvSpPr>
      <dsp:spPr>
        <a:xfrm>
          <a:off x="1677663" y="30702"/>
          <a:ext cx="2273694" cy="744035"/>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Aizpilda</a:t>
          </a:r>
          <a:endParaRPr lang="lv-LV" sz="1600" kern="1200" dirty="0">
            <a:latin typeface="Verdana" panose="020B0604030504040204" pitchFamily="34" charset="0"/>
            <a:ea typeface="Verdana" panose="020B0604030504040204" pitchFamily="34" charset="0"/>
          </a:endParaRPr>
        </a:p>
      </dsp:txBody>
      <dsp:txXfrm>
        <a:off x="2049681" y="30702"/>
        <a:ext cx="1529659" cy="744035"/>
      </dsp:txXfrm>
    </dsp:sp>
    <dsp:sp modelId="{58822595-BCEB-473E-A17C-08344609E670}">
      <dsp:nvSpPr>
        <dsp:cNvPr id="0" name=""/>
        <dsp:cNvSpPr/>
      </dsp:nvSpPr>
      <dsp:spPr>
        <a:xfrm>
          <a:off x="3350883" y="12028"/>
          <a:ext cx="2234302" cy="781384"/>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Augšuplādē</a:t>
          </a:r>
          <a:r>
            <a:rPr lang="en-US" sz="1600" kern="1200">
              <a:latin typeface="Verdana" panose="020B0604030504040204" pitchFamily="34" charset="0"/>
              <a:ea typeface="Verdana" panose="020B0604030504040204" pitchFamily="34" charset="0"/>
            </a:rPr>
            <a:t> KPVIS</a:t>
          </a:r>
          <a:endParaRPr lang="lv-LV" sz="1600" kern="1200">
            <a:latin typeface="Verdana" panose="020B0604030504040204" pitchFamily="34" charset="0"/>
            <a:ea typeface="Verdana" panose="020B0604030504040204" pitchFamily="34" charset="0"/>
          </a:endParaRPr>
        </a:p>
      </dsp:txBody>
      <dsp:txXfrm>
        <a:off x="3741575" y="12028"/>
        <a:ext cx="1452918" cy="781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457997" y="61949"/>
          <a:ext cx="2028901" cy="845830"/>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Lejuplādē</a:t>
          </a:r>
          <a:r>
            <a:rPr lang="en-US" sz="1400" kern="1200">
              <a:latin typeface="Verdana" panose="020B0604030504040204" pitchFamily="34" charset="0"/>
              <a:ea typeface="Verdana" panose="020B0604030504040204" pitchFamily="34" charset="0"/>
            </a:rPr>
            <a:t>  </a:t>
          </a:r>
          <a:endParaRPr lang="en-US" sz="1400" kern="1200" dirty="0">
            <a:latin typeface="Verdana" panose="020B0604030504040204" pitchFamily="34" charset="0"/>
            <a:ea typeface="Verdana" panose="020B0604030504040204" pitchFamily="34" charset="0"/>
          </a:endParaRPr>
        </a:p>
      </dsp:txBody>
      <dsp:txXfrm>
        <a:off x="880912" y="61949"/>
        <a:ext cx="1183071" cy="845830"/>
      </dsp:txXfrm>
    </dsp:sp>
    <dsp:sp modelId="{3E63C910-E9B3-4044-A6EE-49597A0F0E2D}">
      <dsp:nvSpPr>
        <dsp:cNvPr id="0" name=""/>
        <dsp:cNvSpPr/>
      </dsp:nvSpPr>
      <dsp:spPr>
        <a:xfrm>
          <a:off x="1831399" y="78756"/>
          <a:ext cx="2482048" cy="812216"/>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Aizpilda</a:t>
          </a:r>
          <a:r>
            <a:rPr lang="en-US" sz="1600" kern="1200" dirty="0">
              <a:latin typeface="Verdana" panose="020B0604030504040204" pitchFamily="34" charset="0"/>
              <a:ea typeface="Verdana" panose="020B0604030504040204" pitchFamily="34" charset="0"/>
            </a:rPr>
            <a:t> un </a:t>
          </a:r>
          <a:r>
            <a:rPr lang="en-US" sz="1600" kern="1200" dirty="0" err="1">
              <a:latin typeface="Verdana" panose="020B0604030504040204" pitchFamily="34" charset="0"/>
              <a:ea typeface="Verdana" panose="020B0604030504040204" pitchFamily="34" charset="0"/>
            </a:rPr>
            <a:t>paraksta</a:t>
          </a:r>
          <a:endParaRPr lang="lv-LV" sz="1600" kern="1200" dirty="0">
            <a:latin typeface="Verdana" panose="020B0604030504040204" pitchFamily="34" charset="0"/>
            <a:ea typeface="Verdana" panose="020B0604030504040204" pitchFamily="34" charset="0"/>
          </a:endParaRPr>
        </a:p>
      </dsp:txBody>
      <dsp:txXfrm>
        <a:off x="2237507" y="78756"/>
        <a:ext cx="1669832" cy="812216"/>
      </dsp:txXfrm>
    </dsp:sp>
    <dsp:sp modelId="{58822595-BCEB-473E-A17C-08344609E670}">
      <dsp:nvSpPr>
        <dsp:cNvPr id="0" name=""/>
        <dsp:cNvSpPr/>
      </dsp:nvSpPr>
      <dsp:spPr>
        <a:xfrm>
          <a:off x="3699514" y="75912"/>
          <a:ext cx="2439047" cy="852988"/>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Augšuplādē</a:t>
          </a:r>
          <a:r>
            <a:rPr lang="en-US" sz="1600" kern="1200">
              <a:latin typeface="Verdana" panose="020B0604030504040204" pitchFamily="34" charset="0"/>
              <a:ea typeface="Verdana" panose="020B0604030504040204" pitchFamily="34" charset="0"/>
            </a:rPr>
            <a:t> KPVIS</a:t>
          </a:r>
          <a:endParaRPr lang="lv-LV" sz="1600" kern="1200">
            <a:latin typeface="Verdana" panose="020B0604030504040204" pitchFamily="34" charset="0"/>
            <a:ea typeface="Verdana" panose="020B0604030504040204" pitchFamily="34" charset="0"/>
          </a:endParaRPr>
        </a:p>
      </dsp:txBody>
      <dsp:txXfrm>
        <a:off x="4126008" y="75912"/>
        <a:ext cx="1586059" cy="852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457997" y="61949"/>
          <a:ext cx="2028901" cy="845830"/>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Lejuplādē</a:t>
          </a:r>
          <a:r>
            <a:rPr lang="en-US" sz="1400" kern="1200">
              <a:latin typeface="Verdana" panose="020B0604030504040204" pitchFamily="34" charset="0"/>
              <a:ea typeface="Verdana" panose="020B0604030504040204" pitchFamily="34" charset="0"/>
            </a:rPr>
            <a:t>  </a:t>
          </a:r>
          <a:endParaRPr lang="en-US" sz="1400" kern="1200" dirty="0">
            <a:latin typeface="Verdana" panose="020B0604030504040204" pitchFamily="34" charset="0"/>
            <a:ea typeface="Verdana" panose="020B0604030504040204" pitchFamily="34" charset="0"/>
          </a:endParaRPr>
        </a:p>
      </dsp:txBody>
      <dsp:txXfrm>
        <a:off x="880912" y="61949"/>
        <a:ext cx="1183071" cy="845830"/>
      </dsp:txXfrm>
    </dsp:sp>
    <dsp:sp modelId="{3E63C910-E9B3-4044-A6EE-49597A0F0E2D}">
      <dsp:nvSpPr>
        <dsp:cNvPr id="0" name=""/>
        <dsp:cNvSpPr/>
      </dsp:nvSpPr>
      <dsp:spPr>
        <a:xfrm>
          <a:off x="1831399" y="70445"/>
          <a:ext cx="2482048" cy="812216"/>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Aizpilda</a:t>
          </a:r>
          <a:r>
            <a:rPr lang="en-US" sz="1600" kern="1200" dirty="0">
              <a:latin typeface="Verdana" panose="020B0604030504040204" pitchFamily="34" charset="0"/>
              <a:ea typeface="Verdana" panose="020B0604030504040204" pitchFamily="34" charset="0"/>
            </a:rPr>
            <a:t> un </a:t>
          </a:r>
          <a:r>
            <a:rPr lang="en-US" sz="1600" kern="1200" dirty="0" err="1">
              <a:latin typeface="Verdana" panose="020B0604030504040204" pitchFamily="34" charset="0"/>
              <a:ea typeface="Verdana" panose="020B0604030504040204" pitchFamily="34" charset="0"/>
            </a:rPr>
            <a:t>paraksta</a:t>
          </a:r>
          <a:endParaRPr lang="lv-LV" sz="1600" kern="1200" dirty="0">
            <a:latin typeface="Verdana" panose="020B0604030504040204" pitchFamily="34" charset="0"/>
            <a:ea typeface="Verdana" panose="020B0604030504040204" pitchFamily="34" charset="0"/>
          </a:endParaRPr>
        </a:p>
      </dsp:txBody>
      <dsp:txXfrm>
        <a:off x="2237507" y="70445"/>
        <a:ext cx="1669832" cy="812216"/>
      </dsp:txXfrm>
    </dsp:sp>
    <dsp:sp modelId="{58822595-BCEB-473E-A17C-08344609E670}">
      <dsp:nvSpPr>
        <dsp:cNvPr id="0" name=""/>
        <dsp:cNvSpPr/>
      </dsp:nvSpPr>
      <dsp:spPr>
        <a:xfrm>
          <a:off x="3657948" y="58370"/>
          <a:ext cx="2439047" cy="852988"/>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Augšuplādē</a:t>
          </a:r>
          <a:r>
            <a:rPr lang="en-US" sz="1600" kern="1200">
              <a:latin typeface="Verdana" panose="020B0604030504040204" pitchFamily="34" charset="0"/>
              <a:ea typeface="Verdana" panose="020B0604030504040204" pitchFamily="34" charset="0"/>
            </a:rPr>
            <a:t> KPVIS</a:t>
          </a:r>
          <a:endParaRPr lang="lv-LV" sz="1600" kern="1200">
            <a:latin typeface="Verdana" panose="020B0604030504040204" pitchFamily="34" charset="0"/>
            <a:ea typeface="Verdana" panose="020B0604030504040204" pitchFamily="34" charset="0"/>
          </a:endParaRPr>
        </a:p>
      </dsp:txBody>
      <dsp:txXfrm>
        <a:off x="4084442" y="58370"/>
        <a:ext cx="1586059" cy="852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604" y="0"/>
          <a:ext cx="2034943" cy="480611"/>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Lejuplādē</a:t>
          </a:r>
          <a:r>
            <a:rPr lang="en-US" sz="1400" kern="1200" dirty="0">
              <a:latin typeface="Verdana" panose="020B0604030504040204" pitchFamily="34" charset="0"/>
              <a:ea typeface="Verdana" panose="020B0604030504040204" pitchFamily="34" charset="0"/>
            </a:rPr>
            <a:t>  </a:t>
          </a:r>
        </a:p>
      </dsp:txBody>
      <dsp:txXfrm>
        <a:off x="240910" y="0"/>
        <a:ext cx="1554332" cy="480611"/>
      </dsp:txXfrm>
    </dsp:sp>
    <dsp:sp modelId="{3E63C910-E9B3-4044-A6EE-49597A0F0E2D}">
      <dsp:nvSpPr>
        <dsp:cNvPr id="0" name=""/>
        <dsp:cNvSpPr/>
      </dsp:nvSpPr>
      <dsp:spPr>
        <a:xfrm>
          <a:off x="1532770" y="9549"/>
          <a:ext cx="1903768" cy="461511"/>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Aizpilda</a:t>
          </a:r>
          <a:endParaRPr lang="lv-LV" sz="1600" kern="1200" dirty="0">
            <a:latin typeface="Verdana" panose="020B0604030504040204" pitchFamily="34" charset="0"/>
            <a:ea typeface="Verdana" panose="020B0604030504040204" pitchFamily="34" charset="0"/>
          </a:endParaRPr>
        </a:p>
      </dsp:txBody>
      <dsp:txXfrm>
        <a:off x="1763526" y="9549"/>
        <a:ext cx="1442257" cy="461511"/>
      </dsp:txXfrm>
    </dsp:sp>
    <dsp:sp modelId="{58822595-BCEB-473E-A17C-08344609E670}">
      <dsp:nvSpPr>
        <dsp:cNvPr id="0" name=""/>
        <dsp:cNvSpPr/>
      </dsp:nvSpPr>
      <dsp:spPr>
        <a:xfrm>
          <a:off x="2883885" y="0"/>
          <a:ext cx="3202041" cy="480611"/>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Augšuplādē</a:t>
          </a:r>
          <a:r>
            <a:rPr lang="en-US" sz="1600" kern="1200" dirty="0">
              <a:latin typeface="Verdana" panose="020B0604030504040204" pitchFamily="34" charset="0"/>
              <a:ea typeface="Verdana" panose="020B0604030504040204" pitchFamily="34" charset="0"/>
            </a:rPr>
            <a:t> KPVIS</a:t>
          </a:r>
          <a:endParaRPr lang="lv-LV" sz="1600" kern="1200" dirty="0">
            <a:latin typeface="Verdana" panose="020B0604030504040204" pitchFamily="34" charset="0"/>
            <a:ea typeface="Verdana" panose="020B0604030504040204" pitchFamily="34" charset="0"/>
          </a:endParaRPr>
        </a:p>
      </dsp:txBody>
      <dsp:txXfrm>
        <a:off x="3124191" y="0"/>
        <a:ext cx="2721430" cy="4806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22595-BCEB-473E-A17C-08344609E670}">
      <dsp:nvSpPr>
        <dsp:cNvPr id="0" name=""/>
        <dsp:cNvSpPr/>
      </dsp:nvSpPr>
      <dsp:spPr>
        <a:xfrm>
          <a:off x="10385" y="0"/>
          <a:ext cx="10624541" cy="659135"/>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Ar </a:t>
          </a:r>
          <a:r>
            <a:rPr lang="en-US" sz="1600" kern="1200" dirty="0" err="1">
              <a:latin typeface="Verdana" panose="020B0604030504040204" pitchFamily="34" charset="0"/>
              <a:ea typeface="Verdana" panose="020B0604030504040204" pitchFamily="34" charset="0"/>
            </a:rPr>
            <a:t>drošu</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elektronisko</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parakstu</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parakstīta</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vēstuli</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edoc</a:t>
          </a:r>
          <a:r>
            <a:rPr lang="en-US" sz="1600" kern="1200" dirty="0">
              <a:latin typeface="Verdana" panose="020B0604030504040204" pitchFamily="34" charset="0"/>
              <a:ea typeface="Verdana" panose="020B0604030504040204" pitchFamily="34" charset="0"/>
            </a:rPr>
            <a:t>) vai </a:t>
          </a:r>
          <a:r>
            <a:rPr lang="en-US" sz="1600" kern="1200" dirty="0" err="1">
              <a:latin typeface="Verdana" panose="020B0604030504040204" pitchFamily="34" charset="0"/>
              <a:ea typeface="Verdana" panose="020B0604030504040204" pitchFamily="34" charset="0"/>
            </a:rPr>
            <a:t>papīrā</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parakstīta</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dokumenta</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kopiju</a:t>
          </a:r>
          <a:r>
            <a:rPr lang="en-US" sz="1600" kern="1200" dirty="0">
              <a:latin typeface="Verdana" panose="020B0604030504040204" pitchFamily="34" charset="0"/>
              <a:ea typeface="Verdana" panose="020B0604030504040204" pitchFamily="34" charset="0"/>
            </a:rPr>
            <a:t> (.pdf, .jpg </a:t>
          </a:r>
          <a:r>
            <a:rPr lang="en-US" sz="1600" kern="1200" dirty="0" err="1">
              <a:latin typeface="Verdana" panose="020B0604030504040204" pitchFamily="34" charset="0"/>
              <a:ea typeface="Verdana" panose="020B0604030504040204" pitchFamily="34" charset="0"/>
            </a:rPr>
            <a:t>u.c.</a:t>
          </a:r>
          <a:r>
            <a:rPr lang="en-US" sz="1600" kern="1200" dirty="0">
              <a:latin typeface="Verdana" panose="020B0604030504040204" pitchFamily="34" charset="0"/>
              <a:ea typeface="Verdana" panose="020B0604030504040204" pitchFamily="34" charset="0"/>
            </a:rPr>
            <a:t>), kas </a:t>
          </a:r>
          <a:r>
            <a:rPr lang="en-US" sz="1600" kern="1200" dirty="0" err="1">
              <a:latin typeface="Verdana" panose="020B0604030504040204" pitchFamily="34" charset="0"/>
              <a:ea typeface="Verdana" panose="020B0604030504040204" pitchFamily="34" charset="0"/>
            </a:rPr>
            <a:t>attēlo</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parkastu</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augšuplādē</a:t>
          </a:r>
          <a:r>
            <a:rPr lang="en-US" sz="1600" kern="1200" dirty="0">
              <a:latin typeface="Verdana" panose="020B0604030504040204" pitchFamily="34" charset="0"/>
              <a:ea typeface="Verdana" panose="020B0604030504040204" pitchFamily="34" charset="0"/>
            </a:rPr>
            <a:t> KPVIS</a:t>
          </a:r>
          <a:endParaRPr lang="lv-LV" sz="1600" kern="1200" dirty="0">
            <a:latin typeface="Verdana" panose="020B0604030504040204" pitchFamily="34" charset="0"/>
            <a:ea typeface="Verdana" panose="020B0604030504040204" pitchFamily="34" charset="0"/>
          </a:endParaRPr>
        </a:p>
      </dsp:txBody>
      <dsp:txXfrm>
        <a:off x="339953" y="0"/>
        <a:ext cx="9965406" cy="6591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22595-BCEB-473E-A17C-08344609E670}">
      <dsp:nvSpPr>
        <dsp:cNvPr id="0" name=""/>
        <dsp:cNvSpPr/>
      </dsp:nvSpPr>
      <dsp:spPr>
        <a:xfrm>
          <a:off x="0" y="0"/>
          <a:ext cx="6102522" cy="480611"/>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Augšuplādē</a:t>
          </a:r>
          <a:r>
            <a:rPr lang="en-US" sz="1600" kern="1200" dirty="0">
              <a:latin typeface="Verdana" panose="020B0604030504040204" pitchFamily="34" charset="0"/>
              <a:ea typeface="Verdana" panose="020B0604030504040204" pitchFamily="34" charset="0"/>
            </a:rPr>
            <a:t> KPVIS</a:t>
          </a:r>
          <a:endParaRPr lang="lv-LV" sz="1600" kern="1200" dirty="0">
            <a:latin typeface="Verdana" panose="020B0604030504040204" pitchFamily="34" charset="0"/>
            <a:ea typeface="Verdana" panose="020B0604030504040204" pitchFamily="34" charset="0"/>
          </a:endParaRPr>
        </a:p>
      </dsp:txBody>
      <dsp:txXfrm>
        <a:off x="240306" y="0"/>
        <a:ext cx="5621911" cy="4806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963" y="0"/>
          <a:ext cx="7660503" cy="585585"/>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Sagatavo</a:t>
          </a:r>
          <a:r>
            <a:rPr lang="en-US" sz="1600" kern="1200" dirty="0">
              <a:latin typeface="Verdana" panose="020B0604030504040204" pitchFamily="34" charset="0"/>
              <a:ea typeface="Verdana" panose="020B0604030504040204" pitchFamily="34" charset="0"/>
            </a:rPr>
            <a:t> un </a:t>
          </a:r>
          <a:r>
            <a:rPr lang="en-US" sz="1600" kern="1200" dirty="0" err="1">
              <a:latin typeface="Verdana" panose="020B0604030504040204" pitchFamily="34" charset="0"/>
              <a:ea typeface="Verdana" panose="020B0604030504040204" pitchFamily="34" charset="0"/>
            </a:rPr>
            <a:t>apstiprina</a:t>
          </a:r>
          <a:r>
            <a:rPr lang="en-US" sz="1600" kern="1200" dirty="0">
              <a:latin typeface="Verdana" panose="020B0604030504040204" pitchFamily="34" charset="0"/>
              <a:ea typeface="Verdana" panose="020B0604030504040204" pitchFamily="34" charset="0"/>
            </a:rPr>
            <a:t> </a:t>
          </a:r>
          <a:r>
            <a:rPr lang="en-US" sz="1600" kern="1200" dirty="0" err="1">
              <a:latin typeface="Verdana" panose="020B0604030504040204" pitchFamily="34" charset="0"/>
              <a:ea typeface="Verdana" panose="020B0604030504040204" pitchFamily="34" charset="0"/>
            </a:rPr>
            <a:t>veidlapu</a:t>
          </a:r>
          <a:r>
            <a:rPr lang="en-US" sz="1600" kern="1200" dirty="0">
              <a:latin typeface="Verdana" panose="020B0604030504040204" pitchFamily="34" charset="0"/>
              <a:ea typeface="Verdana" panose="020B0604030504040204" pitchFamily="34" charset="0"/>
            </a:rPr>
            <a:t> </a:t>
          </a:r>
          <a:r>
            <a:rPr lang="en-US" sz="1600" i="1" kern="1200" dirty="0">
              <a:latin typeface="Verdana" panose="020B0604030504040204" pitchFamily="34" charset="0"/>
              <a:ea typeface="Verdana" panose="020B0604030504040204" pitchFamily="34" charset="0"/>
            </a:rPr>
            <a:t>De minimis </a:t>
          </a:r>
          <a:r>
            <a:rPr lang="en-US" sz="1600" kern="1200" dirty="0" err="1">
              <a:latin typeface="Verdana" panose="020B0604030504040204" pitchFamily="34" charset="0"/>
              <a:ea typeface="Verdana" panose="020B0604030504040204" pitchFamily="34" charset="0"/>
            </a:rPr>
            <a:t>sistēmā</a:t>
          </a:r>
          <a:r>
            <a:rPr lang="en-US" sz="1400" kern="1200" dirty="0">
              <a:latin typeface="Verdana" panose="020B0604030504040204" pitchFamily="34" charset="0"/>
              <a:ea typeface="Verdana" panose="020B0604030504040204" pitchFamily="34" charset="0"/>
            </a:rPr>
            <a:t>  </a:t>
          </a:r>
        </a:p>
      </dsp:txBody>
      <dsp:txXfrm>
        <a:off x="293756" y="0"/>
        <a:ext cx="7074918" cy="585585"/>
      </dsp:txXfrm>
    </dsp:sp>
    <dsp:sp modelId="{58822595-BCEB-473E-A17C-08344609E670}">
      <dsp:nvSpPr>
        <dsp:cNvPr id="0" name=""/>
        <dsp:cNvSpPr/>
      </dsp:nvSpPr>
      <dsp:spPr>
        <a:xfrm>
          <a:off x="6602858" y="0"/>
          <a:ext cx="2891548" cy="585585"/>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Verdana" panose="020B0604030504040204" pitchFamily="34" charset="0"/>
              <a:ea typeface="Verdana" panose="020B0604030504040204" pitchFamily="34" charset="0"/>
            </a:rPr>
            <a:t>Augšuplādē</a:t>
          </a:r>
          <a:r>
            <a:rPr lang="en-US" sz="1600" kern="1200" dirty="0">
              <a:latin typeface="Verdana" panose="020B0604030504040204" pitchFamily="34" charset="0"/>
              <a:ea typeface="Verdana" panose="020B0604030504040204" pitchFamily="34" charset="0"/>
            </a:rPr>
            <a:t> KPVIS</a:t>
          </a:r>
          <a:endParaRPr lang="lv-LV" sz="1600" kern="1200" dirty="0">
            <a:latin typeface="Verdana" panose="020B0604030504040204" pitchFamily="34" charset="0"/>
            <a:ea typeface="Verdana" panose="020B0604030504040204" pitchFamily="34" charset="0"/>
          </a:endParaRPr>
        </a:p>
      </dsp:txBody>
      <dsp:txXfrm>
        <a:off x="6895651" y="0"/>
        <a:ext cx="2305963" cy="5855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D1624-C763-DC16-BF8D-E18DE9F0DC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11E06CE9-7D39-3EA0-B703-10FBB9B263A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B3E215AD-C6BD-4F69-BB02-23F45926FDD0}" type="datetimeFigureOut">
              <a:rPr lang="lv-LV"/>
              <a:pPr>
                <a:defRPr/>
              </a:pPr>
              <a:t>19.02.2024</a:t>
            </a:fld>
            <a:endParaRPr lang="lv-LV"/>
          </a:p>
        </p:txBody>
      </p:sp>
      <p:sp>
        <p:nvSpPr>
          <p:cNvPr id="4" name="Slide Image Placeholder 3">
            <a:extLst>
              <a:ext uri="{FF2B5EF4-FFF2-40B4-BE49-F238E27FC236}">
                <a16:creationId xmlns:a16="http://schemas.microsoft.com/office/drawing/2014/main" id="{5043AC12-36F3-C1DE-43C3-68FF698DF66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E517FB66-9354-A1E4-86AC-EF3275C376D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3F15F4BB-C72F-5BC0-BD55-09A47E67B5B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58D8112B-08D9-963F-F988-919B6F8FBC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7F352BC-02EB-435B-A54C-4F1C8A4C976B}"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lv-LV" altLang="en-US" sz="1200" noProof="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a:t>
            </a:fld>
            <a:endParaRPr lang="lv-LV" altLang="lv-LV"/>
          </a:p>
        </p:txBody>
      </p:sp>
    </p:spTree>
    <p:extLst>
      <p:ext uri="{BB962C8B-B14F-4D97-AF65-F5344CB8AC3E}">
        <p14:creationId xmlns:p14="http://schemas.microsoft.com/office/powerpoint/2010/main" val="306655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11</a:t>
            </a:fld>
            <a:endParaRPr lang="lv-LV" altLang="lv-LV"/>
          </a:p>
        </p:txBody>
      </p:sp>
    </p:spTree>
    <p:extLst>
      <p:ext uri="{BB962C8B-B14F-4D97-AF65-F5344CB8AC3E}">
        <p14:creationId xmlns:p14="http://schemas.microsoft.com/office/powerpoint/2010/main" val="18308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13</a:t>
            </a:fld>
            <a:endParaRPr lang="lv-LV" altLang="lv-LV"/>
          </a:p>
        </p:txBody>
      </p:sp>
    </p:spTree>
    <p:extLst>
      <p:ext uri="{BB962C8B-B14F-4D97-AF65-F5344CB8AC3E}">
        <p14:creationId xmlns:p14="http://schemas.microsoft.com/office/powerpoint/2010/main" val="128553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14</a:t>
            </a:fld>
            <a:endParaRPr lang="lv-LV" altLang="lv-LV"/>
          </a:p>
        </p:txBody>
      </p:sp>
    </p:spTree>
    <p:extLst>
      <p:ext uri="{BB962C8B-B14F-4D97-AF65-F5344CB8AC3E}">
        <p14:creationId xmlns:p14="http://schemas.microsoft.com/office/powerpoint/2010/main" val="326564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15</a:t>
            </a:fld>
            <a:endParaRPr lang="lv-LV" altLang="lv-LV"/>
          </a:p>
        </p:txBody>
      </p:sp>
    </p:spTree>
    <p:extLst>
      <p:ext uri="{BB962C8B-B14F-4D97-AF65-F5344CB8AC3E}">
        <p14:creationId xmlns:p14="http://schemas.microsoft.com/office/powerpoint/2010/main" val="359932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16</a:t>
            </a:fld>
            <a:endParaRPr lang="lv-LV" altLang="lv-LV"/>
          </a:p>
        </p:txBody>
      </p:sp>
    </p:spTree>
    <p:extLst>
      <p:ext uri="{BB962C8B-B14F-4D97-AF65-F5344CB8AC3E}">
        <p14:creationId xmlns:p14="http://schemas.microsoft.com/office/powerpoint/2010/main" val="380601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 </a:t>
            </a:r>
            <a:r>
              <a:rPr lang="en-US" dirty="0" err="1">
                <a:cs typeface="Calibri"/>
              </a:rPr>
              <a:t>pašu</a:t>
            </a:r>
            <a:r>
              <a:rPr lang="en-US" dirty="0">
                <a:cs typeface="Calibri"/>
              </a:rPr>
              <a:t> </a:t>
            </a:r>
            <a:r>
              <a:rPr lang="en-US" dirty="0" err="1">
                <a:cs typeface="Calibri"/>
              </a:rPr>
              <a:t>projekta</a:t>
            </a:r>
            <a:r>
              <a:rPr lang="en-US" dirty="0">
                <a:cs typeface="Calibri"/>
              </a:rPr>
              <a:t> </a:t>
            </a:r>
            <a:r>
              <a:rPr lang="en-US" dirty="0" err="1">
                <a:cs typeface="Calibri"/>
              </a:rPr>
              <a:t>iesniegumu</a:t>
            </a: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17</a:t>
            </a:fld>
            <a:endParaRPr lang="lv-LV" altLang="lv-LV"/>
          </a:p>
        </p:txBody>
      </p:sp>
    </p:spTree>
    <p:extLst>
      <p:ext uri="{BB962C8B-B14F-4D97-AF65-F5344CB8AC3E}">
        <p14:creationId xmlns:p14="http://schemas.microsoft.com/office/powerpoint/2010/main" val="170580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18</a:t>
            </a:fld>
            <a:endParaRPr lang="lv-LV" altLang="lv-LV"/>
          </a:p>
        </p:txBody>
      </p:sp>
    </p:spTree>
    <p:extLst>
      <p:ext uri="{BB962C8B-B14F-4D97-AF65-F5344CB8AC3E}">
        <p14:creationId xmlns:p14="http://schemas.microsoft.com/office/powerpoint/2010/main" val="144244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19</a:t>
            </a:fld>
            <a:endParaRPr lang="lv-LV" altLang="lv-LV"/>
          </a:p>
        </p:txBody>
      </p:sp>
    </p:spTree>
    <p:extLst>
      <p:ext uri="{BB962C8B-B14F-4D97-AF65-F5344CB8AC3E}">
        <p14:creationId xmlns:p14="http://schemas.microsoft.com/office/powerpoint/2010/main" val="843551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20</a:t>
            </a:fld>
            <a:endParaRPr lang="lv-LV" altLang="lv-LV"/>
          </a:p>
        </p:txBody>
      </p:sp>
    </p:spTree>
    <p:extLst>
      <p:ext uri="{BB962C8B-B14F-4D97-AF65-F5344CB8AC3E}">
        <p14:creationId xmlns:p14="http://schemas.microsoft.com/office/powerpoint/2010/main" val="365954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22</a:t>
            </a:fld>
            <a:endParaRPr lang="lv-LV" altLang="lv-LV"/>
          </a:p>
        </p:txBody>
      </p:sp>
    </p:spTree>
    <p:extLst>
      <p:ext uri="{BB962C8B-B14F-4D97-AF65-F5344CB8AC3E}">
        <p14:creationId xmlns:p14="http://schemas.microsoft.com/office/powerpoint/2010/main" val="216104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2</a:t>
            </a:fld>
            <a:endParaRPr lang="lv-LV" altLang="lv-LV"/>
          </a:p>
        </p:txBody>
      </p:sp>
    </p:spTree>
    <p:extLst>
      <p:ext uri="{BB962C8B-B14F-4D97-AF65-F5344CB8AC3E}">
        <p14:creationId xmlns:p14="http://schemas.microsoft.com/office/powerpoint/2010/main" val="2067053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23</a:t>
            </a:fld>
            <a:endParaRPr lang="lv-LV" altLang="lv-LV"/>
          </a:p>
        </p:txBody>
      </p:sp>
    </p:spTree>
    <p:extLst>
      <p:ext uri="{BB962C8B-B14F-4D97-AF65-F5344CB8AC3E}">
        <p14:creationId xmlns:p14="http://schemas.microsoft.com/office/powerpoint/2010/main" val="19953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0"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24</a:t>
            </a:fld>
            <a:endParaRPr lang="lv-LV" altLang="lv-LV"/>
          </a:p>
        </p:txBody>
      </p:sp>
    </p:spTree>
    <p:extLst>
      <p:ext uri="{BB962C8B-B14F-4D97-AF65-F5344CB8AC3E}">
        <p14:creationId xmlns:p14="http://schemas.microsoft.com/office/powerpoint/2010/main" val="3998034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25</a:t>
            </a:fld>
            <a:endParaRPr lang="lv-LV" altLang="lv-LV"/>
          </a:p>
        </p:txBody>
      </p:sp>
    </p:spTree>
    <p:extLst>
      <p:ext uri="{BB962C8B-B14F-4D97-AF65-F5344CB8AC3E}">
        <p14:creationId xmlns:p14="http://schemas.microsoft.com/office/powerpoint/2010/main" val="385375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26</a:t>
            </a:fld>
            <a:endParaRPr lang="lv-LV" altLang="lv-LV"/>
          </a:p>
        </p:txBody>
      </p:sp>
    </p:spTree>
    <p:extLst>
      <p:ext uri="{BB962C8B-B14F-4D97-AF65-F5344CB8AC3E}">
        <p14:creationId xmlns:p14="http://schemas.microsoft.com/office/powerpoint/2010/main" val="1816358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27</a:t>
            </a:fld>
            <a:endParaRPr lang="lv-LV" altLang="lv-LV"/>
          </a:p>
        </p:txBody>
      </p:sp>
    </p:spTree>
    <p:extLst>
      <p:ext uri="{BB962C8B-B14F-4D97-AF65-F5344CB8AC3E}">
        <p14:creationId xmlns:p14="http://schemas.microsoft.com/office/powerpoint/2010/main" val="130449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28</a:t>
            </a:fld>
            <a:endParaRPr lang="lv-LV" altLang="lv-LV"/>
          </a:p>
        </p:txBody>
      </p:sp>
    </p:spTree>
    <p:extLst>
      <p:ext uri="{BB962C8B-B14F-4D97-AF65-F5344CB8AC3E}">
        <p14:creationId xmlns:p14="http://schemas.microsoft.com/office/powerpoint/2010/main" val="2030842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err="1">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29</a:t>
            </a:fld>
            <a:endParaRPr lang="lv-LV" altLang="lv-LV"/>
          </a:p>
        </p:txBody>
      </p:sp>
    </p:spTree>
    <p:extLst>
      <p:ext uri="{BB962C8B-B14F-4D97-AF65-F5344CB8AC3E}">
        <p14:creationId xmlns:p14="http://schemas.microsoft.com/office/powerpoint/2010/main" val="186647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07936-47AA-F44E-7E04-B37CFA4A5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883E9-F128-8220-47D7-2987E2FF3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1DF00-057D-1E0B-8BA9-BC9641D74F8B}"/>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E48B279D-770B-A4EF-D61C-36F5E6D2C92A}"/>
              </a:ext>
            </a:extLst>
          </p:cNvPr>
          <p:cNvSpPr>
            <a:spLocks noGrp="1"/>
          </p:cNvSpPr>
          <p:nvPr>
            <p:ph type="sldNum" sz="quarter" idx="5"/>
          </p:nvPr>
        </p:nvSpPr>
        <p:spPr/>
        <p:txBody>
          <a:bodyPr/>
          <a:lstStyle/>
          <a:p>
            <a:pPr>
              <a:defRPr/>
            </a:pPr>
            <a:fld id="{37F352BC-02EB-435B-A54C-4F1C8A4C976B}" type="slidenum">
              <a:rPr lang="lv-LV" altLang="lv-LV" smtClean="0"/>
              <a:pPr>
                <a:defRPr/>
              </a:pPr>
              <a:t>30</a:t>
            </a:fld>
            <a:endParaRPr lang="lv-LV" altLang="lv-LV"/>
          </a:p>
        </p:txBody>
      </p:sp>
    </p:spTree>
    <p:extLst>
      <p:ext uri="{BB962C8B-B14F-4D97-AF65-F5344CB8AC3E}">
        <p14:creationId xmlns:p14="http://schemas.microsoft.com/office/powerpoint/2010/main" val="3603559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31</a:t>
            </a:fld>
            <a:endParaRPr lang="lv-LV" altLang="lv-LV"/>
          </a:p>
        </p:txBody>
      </p:sp>
    </p:spTree>
    <p:extLst>
      <p:ext uri="{BB962C8B-B14F-4D97-AF65-F5344CB8AC3E}">
        <p14:creationId xmlns:p14="http://schemas.microsoft.com/office/powerpoint/2010/main" val="2421231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32</a:t>
            </a:fld>
            <a:endParaRPr lang="lv-LV" altLang="lv-LV"/>
          </a:p>
        </p:txBody>
      </p:sp>
    </p:spTree>
    <p:extLst>
      <p:ext uri="{BB962C8B-B14F-4D97-AF65-F5344CB8AC3E}">
        <p14:creationId xmlns:p14="http://schemas.microsoft.com/office/powerpoint/2010/main" val="53346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37F352BC-02EB-435B-A54C-4F1C8A4C976B}" type="slidenum">
              <a:rPr lang="lv-LV" altLang="lv-LV" smtClean="0"/>
              <a:pPr>
                <a:defRPr/>
              </a:pPr>
              <a:t>3</a:t>
            </a:fld>
            <a:endParaRPr lang="lv-LV" altLang="lv-LV"/>
          </a:p>
        </p:txBody>
      </p:sp>
    </p:spTree>
    <p:extLst>
      <p:ext uri="{BB962C8B-B14F-4D97-AF65-F5344CB8AC3E}">
        <p14:creationId xmlns:p14="http://schemas.microsoft.com/office/powerpoint/2010/main" val="1657865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33</a:t>
            </a:fld>
            <a:endParaRPr lang="lv-LV" altLang="lv-LV"/>
          </a:p>
        </p:txBody>
      </p:sp>
    </p:spTree>
    <p:extLst>
      <p:ext uri="{BB962C8B-B14F-4D97-AF65-F5344CB8AC3E}">
        <p14:creationId xmlns:p14="http://schemas.microsoft.com/office/powerpoint/2010/main" val="3100140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34</a:t>
            </a:fld>
            <a:endParaRPr lang="lv-LV" altLang="lv-LV"/>
          </a:p>
        </p:txBody>
      </p:sp>
    </p:spTree>
    <p:extLst>
      <p:ext uri="{BB962C8B-B14F-4D97-AF65-F5344CB8AC3E}">
        <p14:creationId xmlns:p14="http://schemas.microsoft.com/office/powerpoint/2010/main" val="2850488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35</a:t>
            </a:fld>
            <a:endParaRPr lang="lv-LV" altLang="lv-LV"/>
          </a:p>
        </p:txBody>
      </p:sp>
    </p:spTree>
    <p:extLst>
      <p:ext uri="{BB962C8B-B14F-4D97-AF65-F5344CB8AC3E}">
        <p14:creationId xmlns:p14="http://schemas.microsoft.com/office/powerpoint/2010/main" val="3439425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latin typeface="Arial"/>
              <a:cs typeface="Arial"/>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36</a:t>
            </a:fld>
            <a:endParaRPr lang="lv-LV" altLang="lv-LV"/>
          </a:p>
        </p:txBody>
      </p:sp>
    </p:spTree>
    <p:extLst>
      <p:ext uri="{BB962C8B-B14F-4D97-AF65-F5344CB8AC3E}">
        <p14:creationId xmlns:p14="http://schemas.microsoft.com/office/powerpoint/2010/main" val="3305428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37</a:t>
            </a:fld>
            <a:endParaRPr lang="lv-LV" altLang="lv-LV"/>
          </a:p>
        </p:txBody>
      </p:sp>
    </p:spTree>
    <p:extLst>
      <p:ext uri="{BB962C8B-B14F-4D97-AF65-F5344CB8AC3E}">
        <p14:creationId xmlns:p14="http://schemas.microsoft.com/office/powerpoint/2010/main" val="669893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703B-6392-F466-226F-16E80DBFF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EF0CC-0F0C-0A34-0FF3-866C8A225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C1F9A-3E44-D901-09FD-F44CF9B70E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FFE038-501F-A2DF-E1F4-6C6C5694CDD0}"/>
              </a:ext>
            </a:extLst>
          </p:cNvPr>
          <p:cNvSpPr>
            <a:spLocks noGrp="1"/>
          </p:cNvSpPr>
          <p:nvPr>
            <p:ph type="sldNum" sz="quarter" idx="5"/>
          </p:nvPr>
        </p:nvSpPr>
        <p:spPr/>
        <p:txBody>
          <a:bodyPr/>
          <a:lstStyle/>
          <a:p>
            <a:pPr>
              <a:defRPr/>
            </a:pPr>
            <a:fld id="{37F352BC-02EB-435B-A54C-4F1C8A4C976B}" type="slidenum">
              <a:rPr lang="lv-LV" altLang="lv-LV" smtClean="0"/>
              <a:pPr>
                <a:defRPr/>
              </a:pPr>
              <a:t>38</a:t>
            </a:fld>
            <a:endParaRPr lang="lv-LV" altLang="lv-LV"/>
          </a:p>
        </p:txBody>
      </p:sp>
    </p:spTree>
    <p:extLst>
      <p:ext uri="{BB962C8B-B14F-4D97-AF65-F5344CB8AC3E}">
        <p14:creationId xmlns:p14="http://schemas.microsoft.com/office/powerpoint/2010/main" val="1368895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39</a:t>
            </a:fld>
            <a:endParaRPr lang="lv-LV" altLang="lv-LV"/>
          </a:p>
        </p:txBody>
      </p:sp>
    </p:spTree>
    <p:extLst>
      <p:ext uri="{BB962C8B-B14F-4D97-AF65-F5344CB8AC3E}">
        <p14:creationId xmlns:p14="http://schemas.microsoft.com/office/powerpoint/2010/main" val="2518475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51E3-E4EC-982F-6314-B48B62124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C06F1-1C39-F01F-44D6-82E14B74A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F4312-935E-F836-679D-055D64825A24}"/>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26C0E227-679A-6E51-B7B5-38BCB5C01853}"/>
              </a:ext>
            </a:extLst>
          </p:cNvPr>
          <p:cNvSpPr>
            <a:spLocks noGrp="1"/>
          </p:cNvSpPr>
          <p:nvPr>
            <p:ph type="sldNum" sz="quarter" idx="5"/>
          </p:nvPr>
        </p:nvSpPr>
        <p:spPr/>
        <p:txBody>
          <a:bodyPr/>
          <a:lstStyle/>
          <a:p>
            <a:pPr>
              <a:defRPr/>
            </a:pPr>
            <a:fld id="{37F352BC-02EB-435B-A54C-4F1C8A4C976B}" type="slidenum">
              <a:rPr lang="lv-LV" altLang="lv-LV" smtClean="0"/>
              <a:pPr>
                <a:defRPr/>
              </a:pPr>
              <a:t>40</a:t>
            </a:fld>
            <a:endParaRPr lang="lv-LV" altLang="lv-LV"/>
          </a:p>
        </p:txBody>
      </p:sp>
    </p:spTree>
    <p:extLst>
      <p:ext uri="{BB962C8B-B14F-4D97-AF65-F5344CB8AC3E}">
        <p14:creationId xmlns:p14="http://schemas.microsoft.com/office/powerpoint/2010/main" val="2701412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D1588-BDBE-5263-0740-7F48ED11A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EC989-5502-CB6B-2BF5-7B3BC43CA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876FD-BB23-2BC9-C9E4-BBEF8A9FE424}"/>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C7A015C8-F75E-D0C7-3BB1-D1E86C56E976}"/>
              </a:ext>
            </a:extLst>
          </p:cNvPr>
          <p:cNvSpPr>
            <a:spLocks noGrp="1"/>
          </p:cNvSpPr>
          <p:nvPr>
            <p:ph type="sldNum" sz="quarter" idx="5"/>
          </p:nvPr>
        </p:nvSpPr>
        <p:spPr/>
        <p:txBody>
          <a:bodyPr/>
          <a:lstStyle/>
          <a:p>
            <a:pPr>
              <a:defRPr/>
            </a:pPr>
            <a:fld id="{37F352BC-02EB-435B-A54C-4F1C8A4C976B}" type="slidenum">
              <a:rPr lang="lv-LV" altLang="lv-LV" smtClean="0"/>
              <a:pPr>
                <a:defRPr/>
              </a:pPr>
              <a:t>41</a:t>
            </a:fld>
            <a:endParaRPr lang="lv-LV" altLang="lv-LV"/>
          </a:p>
        </p:txBody>
      </p:sp>
    </p:spTree>
    <p:extLst>
      <p:ext uri="{BB962C8B-B14F-4D97-AF65-F5344CB8AC3E}">
        <p14:creationId xmlns:p14="http://schemas.microsoft.com/office/powerpoint/2010/main" val="454873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CEA23-8542-1C2D-788E-276FB3F80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A2681-FF24-13E0-3CA1-105583A3C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4FB9A-D7BE-39A0-5DE3-BBB25FE63E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1BF4E-D931-61D8-8DBC-D2C0D85F34E7}"/>
              </a:ext>
            </a:extLst>
          </p:cNvPr>
          <p:cNvSpPr>
            <a:spLocks noGrp="1"/>
          </p:cNvSpPr>
          <p:nvPr>
            <p:ph type="sldNum" sz="quarter" idx="5"/>
          </p:nvPr>
        </p:nvSpPr>
        <p:spPr/>
        <p:txBody>
          <a:bodyPr/>
          <a:lstStyle/>
          <a:p>
            <a:pPr>
              <a:defRPr/>
            </a:pPr>
            <a:fld id="{37F352BC-02EB-435B-A54C-4F1C8A4C976B}" type="slidenum">
              <a:rPr lang="lv-LV" altLang="lv-LV" smtClean="0"/>
              <a:pPr>
                <a:defRPr/>
              </a:pPr>
              <a:t>42</a:t>
            </a:fld>
            <a:endParaRPr lang="lv-LV" altLang="lv-LV"/>
          </a:p>
        </p:txBody>
      </p:sp>
    </p:spTree>
    <p:extLst>
      <p:ext uri="{BB962C8B-B14F-4D97-AF65-F5344CB8AC3E}">
        <p14:creationId xmlns:p14="http://schemas.microsoft.com/office/powerpoint/2010/main" val="3827216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4</a:t>
            </a:fld>
            <a:endParaRPr lang="lv-LV" altLang="lv-LV"/>
          </a:p>
        </p:txBody>
      </p:sp>
    </p:spTree>
    <p:extLst>
      <p:ext uri="{BB962C8B-B14F-4D97-AF65-F5344CB8AC3E}">
        <p14:creationId xmlns:p14="http://schemas.microsoft.com/office/powerpoint/2010/main" val="1826630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B9156-A855-8C55-7F70-960305CE8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B8F4C-D7A0-13A5-43F1-A15BCA3B3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CE805-D625-05EC-5E4F-79AE73C2562A}"/>
              </a:ext>
            </a:extLst>
          </p:cNvPr>
          <p:cNvSpPr>
            <a:spLocks noGrp="1"/>
          </p:cNvSpPr>
          <p:nvPr>
            <p:ph type="body" idx="1"/>
          </p:nvPr>
        </p:nvSpPr>
        <p:spPr/>
        <p:txBody>
          <a:bodyPr/>
          <a:lstStyle/>
          <a:p>
            <a:endParaRPr lang="en-US" sz="1200" dirty="0">
              <a:solidFill>
                <a:srgbClr val="000000"/>
              </a:solidFill>
            </a:endParaRPr>
          </a:p>
        </p:txBody>
      </p:sp>
      <p:sp>
        <p:nvSpPr>
          <p:cNvPr id="4" name="Slide Number Placeholder 3">
            <a:extLst>
              <a:ext uri="{FF2B5EF4-FFF2-40B4-BE49-F238E27FC236}">
                <a16:creationId xmlns:a16="http://schemas.microsoft.com/office/drawing/2014/main" id="{179E5F87-6A21-F3DE-CD4A-BAE23C82E890}"/>
              </a:ext>
            </a:extLst>
          </p:cNvPr>
          <p:cNvSpPr>
            <a:spLocks noGrp="1"/>
          </p:cNvSpPr>
          <p:nvPr>
            <p:ph type="sldNum" sz="quarter" idx="5"/>
          </p:nvPr>
        </p:nvSpPr>
        <p:spPr/>
        <p:txBody>
          <a:bodyPr/>
          <a:lstStyle/>
          <a:p>
            <a:pPr>
              <a:defRPr/>
            </a:pPr>
            <a:fld id="{37F352BC-02EB-435B-A54C-4F1C8A4C976B}" type="slidenum">
              <a:rPr lang="lv-LV" altLang="lv-LV" smtClean="0"/>
              <a:pPr>
                <a:defRPr/>
              </a:pPr>
              <a:t>43</a:t>
            </a:fld>
            <a:endParaRPr lang="lv-LV" altLang="lv-LV"/>
          </a:p>
        </p:txBody>
      </p:sp>
    </p:spTree>
    <p:extLst>
      <p:ext uri="{BB962C8B-B14F-4D97-AF65-F5344CB8AC3E}">
        <p14:creationId xmlns:p14="http://schemas.microsoft.com/office/powerpoint/2010/main" val="1061933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2070B-BFB5-1E21-2D89-0A927C6F7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56447-160D-20D5-77AF-131718ECD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C327C-6221-ED06-10AE-6951DDB1DC62}"/>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48B4576B-4252-39B8-6452-5E145EEF4BBE}"/>
              </a:ext>
            </a:extLst>
          </p:cNvPr>
          <p:cNvSpPr>
            <a:spLocks noGrp="1"/>
          </p:cNvSpPr>
          <p:nvPr>
            <p:ph type="sldNum" sz="quarter" idx="5"/>
          </p:nvPr>
        </p:nvSpPr>
        <p:spPr/>
        <p:txBody>
          <a:bodyPr/>
          <a:lstStyle/>
          <a:p>
            <a:pPr>
              <a:defRPr/>
            </a:pPr>
            <a:fld id="{37F352BC-02EB-435B-A54C-4F1C8A4C976B}" type="slidenum">
              <a:rPr lang="lv-LV" altLang="lv-LV" smtClean="0"/>
              <a:pPr>
                <a:defRPr/>
              </a:pPr>
              <a:t>44</a:t>
            </a:fld>
            <a:endParaRPr lang="lv-LV" altLang="lv-LV"/>
          </a:p>
        </p:txBody>
      </p:sp>
    </p:spTree>
    <p:extLst>
      <p:ext uri="{BB962C8B-B14F-4D97-AF65-F5344CB8AC3E}">
        <p14:creationId xmlns:p14="http://schemas.microsoft.com/office/powerpoint/2010/main" val="358232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9A697-74B0-4D64-D589-33F2352B3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EA852-5DC0-FD0E-FD4E-C2FFF60C7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4414D-9F9F-40B6-0E74-D1987D84A280}"/>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18BB6FBE-32B4-5BA0-007D-F80C28386022}"/>
              </a:ext>
            </a:extLst>
          </p:cNvPr>
          <p:cNvSpPr>
            <a:spLocks noGrp="1"/>
          </p:cNvSpPr>
          <p:nvPr>
            <p:ph type="sldNum" sz="quarter" idx="5"/>
          </p:nvPr>
        </p:nvSpPr>
        <p:spPr/>
        <p:txBody>
          <a:bodyPr/>
          <a:lstStyle/>
          <a:p>
            <a:pPr>
              <a:defRPr/>
            </a:pPr>
            <a:fld id="{37F352BC-02EB-435B-A54C-4F1C8A4C976B}" type="slidenum">
              <a:rPr lang="lv-LV" altLang="lv-LV" smtClean="0"/>
              <a:pPr>
                <a:defRPr/>
              </a:pPr>
              <a:t>45</a:t>
            </a:fld>
            <a:endParaRPr lang="lv-LV" altLang="lv-LV"/>
          </a:p>
        </p:txBody>
      </p:sp>
    </p:spTree>
    <p:extLst>
      <p:ext uri="{BB962C8B-B14F-4D97-AF65-F5344CB8AC3E}">
        <p14:creationId xmlns:p14="http://schemas.microsoft.com/office/powerpoint/2010/main" val="3119857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280C5-E0E2-16F7-77E9-CA5E5A0DD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78018-1FB3-B5A8-7D41-DB161D39D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98ACF-8CEB-1C16-4E83-6343243A4A0B}"/>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C59D7851-A151-09D7-08E4-6D15F0B46846}"/>
              </a:ext>
            </a:extLst>
          </p:cNvPr>
          <p:cNvSpPr>
            <a:spLocks noGrp="1"/>
          </p:cNvSpPr>
          <p:nvPr>
            <p:ph type="sldNum" sz="quarter" idx="5"/>
          </p:nvPr>
        </p:nvSpPr>
        <p:spPr/>
        <p:txBody>
          <a:bodyPr/>
          <a:lstStyle/>
          <a:p>
            <a:pPr>
              <a:defRPr/>
            </a:pPr>
            <a:fld id="{37F352BC-02EB-435B-A54C-4F1C8A4C976B}" type="slidenum">
              <a:rPr lang="lv-LV" altLang="lv-LV" smtClean="0"/>
              <a:pPr>
                <a:defRPr/>
              </a:pPr>
              <a:t>46</a:t>
            </a:fld>
            <a:endParaRPr lang="lv-LV" altLang="lv-LV"/>
          </a:p>
        </p:txBody>
      </p:sp>
    </p:spTree>
    <p:extLst>
      <p:ext uri="{BB962C8B-B14F-4D97-AF65-F5344CB8AC3E}">
        <p14:creationId xmlns:p14="http://schemas.microsoft.com/office/powerpoint/2010/main" val="2096262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20AA-637E-094F-FC0B-295BCB9FA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C46DE-01B9-1378-B339-3CE1A1BAE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2CA5E-7DD7-B7F1-CA8D-AC90716A6071}"/>
              </a:ext>
            </a:extLst>
          </p:cNvPr>
          <p:cNvSpPr>
            <a:spLocks noGrp="1"/>
          </p:cNvSpPr>
          <p:nvPr>
            <p:ph type="body" idx="1"/>
          </p:nvPr>
        </p:nvSpPr>
        <p:spPr/>
        <p:txBody>
          <a:bodyPr/>
          <a:lstStyle/>
          <a:p>
            <a:endParaRPr lang="lv-LV" b="0" dirty="0"/>
          </a:p>
        </p:txBody>
      </p:sp>
      <p:sp>
        <p:nvSpPr>
          <p:cNvPr id="4" name="Slide Number Placeholder 3">
            <a:extLst>
              <a:ext uri="{FF2B5EF4-FFF2-40B4-BE49-F238E27FC236}">
                <a16:creationId xmlns:a16="http://schemas.microsoft.com/office/drawing/2014/main" id="{562BB467-2FB7-39AC-31A2-C8F7ADE83A05}"/>
              </a:ext>
            </a:extLst>
          </p:cNvPr>
          <p:cNvSpPr>
            <a:spLocks noGrp="1"/>
          </p:cNvSpPr>
          <p:nvPr>
            <p:ph type="sldNum" sz="quarter" idx="5"/>
          </p:nvPr>
        </p:nvSpPr>
        <p:spPr/>
        <p:txBody>
          <a:bodyPr/>
          <a:lstStyle/>
          <a:p>
            <a:pPr>
              <a:defRPr/>
            </a:pPr>
            <a:fld id="{37F352BC-02EB-435B-A54C-4F1C8A4C976B}" type="slidenum">
              <a:rPr lang="lv-LV" altLang="lv-LV" smtClean="0"/>
              <a:pPr>
                <a:defRPr/>
              </a:pPr>
              <a:t>47</a:t>
            </a:fld>
            <a:endParaRPr lang="lv-LV" altLang="lv-LV"/>
          </a:p>
        </p:txBody>
      </p:sp>
    </p:spTree>
    <p:extLst>
      <p:ext uri="{BB962C8B-B14F-4D97-AF65-F5344CB8AC3E}">
        <p14:creationId xmlns:p14="http://schemas.microsoft.com/office/powerpoint/2010/main" val="4256101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B1B12-0606-11ED-0212-44CC47E38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1BBFA-E1B5-4A7D-44CF-8E427E70B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52A8F-8767-A898-34CE-F6DC562FE5A1}"/>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5FFC183A-A5C3-0A92-50F1-7A78E4120382}"/>
              </a:ext>
            </a:extLst>
          </p:cNvPr>
          <p:cNvSpPr>
            <a:spLocks noGrp="1"/>
          </p:cNvSpPr>
          <p:nvPr>
            <p:ph type="sldNum" sz="quarter" idx="5"/>
          </p:nvPr>
        </p:nvSpPr>
        <p:spPr/>
        <p:txBody>
          <a:bodyPr/>
          <a:lstStyle/>
          <a:p>
            <a:pPr>
              <a:defRPr/>
            </a:pPr>
            <a:fld id="{37F352BC-02EB-435B-A54C-4F1C8A4C976B}" type="slidenum">
              <a:rPr lang="lv-LV" altLang="lv-LV" smtClean="0"/>
              <a:pPr>
                <a:defRPr/>
              </a:pPr>
              <a:t>48</a:t>
            </a:fld>
            <a:endParaRPr lang="lv-LV" altLang="lv-LV"/>
          </a:p>
        </p:txBody>
      </p:sp>
    </p:spTree>
    <p:extLst>
      <p:ext uri="{BB962C8B-B14F-4D97-AF65-F5344CB8AC3E}">
        <p14:creationId xmlns:p14="http://schemas.microsoft.com/office/powerpoint/2010/main" val="2777527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49</a:t>
            </a:fld>
            <a:endParaRPr lang="lv-LV" altLang="lv-LV"/>
          </a:p>
        </p:txBody>
      </p:sp>
    </p:spTree>
    <p:extLst>
      <p:ext uri="{BB962C8B-B14F-4D97-AF65-F5344CB8AC3E}">
        <p14:creationId xmlns:p14="http://schemas.microsoft.com/office/powerpoint/2010/main" val="1378937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43D8A-2554-2087-C4A8-6E4598942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8CCA2-E024-2925-2C00-096E545F4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F99E8-2D29-91D9-4844-79523611B9B7}"/>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F5225E8-8E9B-9EDF-B6C0-1CEB72867E0D}"/>
              </a:ext>
            </a:extLst>
          </p:cNvPr>
          <p:cNvSpPr>
            <a:spLocks noGrp="1"/>
          </p:cNvSpPr>
          <p:nvPr>
            <p:ph type="sldNum" sz="quarter" idx="5"/>
          </p:nvPr>
        </p:nvSpPr>
        <p:spPr/>
        <p:txBody>
          <a:bodyPr/>
          <a:lstStyle/>
          <a:p>
            <a:pPr>
              <a:defRPr/>
            </a:pPr>
            <a:fld id="{37F352BC-02EB-435B-A54C-4F1C8A4C976B}" type="slidenum">
              <a:rPr lang="lv-LV" altLang="lv-LV" smtClean="0"/>
              <a:pPr>
                <a:defRPr/>
              </a:pPr>
              <a:t>50</a:t>
            </a:fld>
            <a:endParaRPr lang="lv-LV" altLang="lv-LV"/>
          </a:p>
        </p:txBody>
      </p:sp>
    </p:spTree>
    <p:extLst>
      <p:ext uri="{BB962C8B-B14F-4D97-AF65-F5344CB8AC3E}">
        <p14:creationId xmlns:p14="http://schemas.microsoft.com/office/powerpoint/2010/main" val="2098853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43D8A-2554-2087-C4A8-6E4598942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8CCA2-E024-2925-2C00-096E545F4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F99E8-2D29-91D9-4844-79523611B9B7}"/>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F5225E8-8E9B-9EDF-B6C0-1CEB72867E0D}"/>
              </a:ext>
            </a:extLst>
          </p:cNvPr>
          <p:cNvSpPr>
            <a:spLocks noGrp="1"/>
          </p:cNvSpPr>
          <p:nvPr>
            <p:ph type="sldNum" sz="quarter" idx="5"/>
          </p:nvPr>
        </p:nvSpPr>
        <p:spPr/>
        <p:txBody>
          <a:bodyPr/>
          <a:lstStyle/>
          <a:p>
            <a:pPr>
              <a:defRPr/>
            </a:pPr>
            <a:fld id="{37F352BC-02EB-435B-A54C-4F1C8A4C976B}" type="slidenum">
              <a:rPr lang="lv-LV" altLang="lv-LV" smtClean="0"/>
              <a:pPr>
                <a:defRPr/>
              </a:pPr>
              <a:t>51</a:t>
            </a:fld>
            <a:endParaRPr lang="lv-LV" altLang="lv-LV"/>
          </a:p>
        </p:txBody>
      </p:sp>
    </p:spTree>
    <p:extLst>
      <p:ext uri="{BB962C8B-B14F-4D97-AF65-F5344CB8AC3E}">
        <p14:creationId xmlns:p14="http://schemas.microsoft.com/office/powerpoint/2010/main" val="1940830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43D8A-2554-2087-C4A8-6E4598942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8CCA2-E024-2925-2C00-096E545F4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F99E8-2D29-91D9-4844-79523611B9B7}"/>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F5225E8-8E9B-9EDF-B6C0-1CEB72867E0D}"/>
              </a:ext>
            </a:extLst>
          </p:cNvPr>
          <p:cNvSpPr>
            <a:spLocks noGrp="1"/>
          </p:cNvSpPr>
          <p:nvPr>
            <p:ph type="sldNum" sz="quarter" idx="5"/>
          </p:nvPr>
        </p:nvSpPr>
        <p:spPr/>
        <p:txBody>
          <a:bodyPr/>
          <a:lstStyle/>
          <a:p>
            <a:pPr>
              <a:defRPr/>
            </a:pPr>
            <a:fld id="{37F352BC-02EB-435B-A54C-4F1C8A4C976B}" type="slidenum">
              <a:rPr lang="lv-LV" altLang="lv-LV" smtClean="0"/>
              <a:pPr>
                <a:defRPr/>
              </a:pPr>
              <a:t>52</a:t>
            </a:fld>
            <a:endParaRPr lang="lv-LV" altLang="lv-LV"/>
          </a:p>
        </p:txBody>
      </p:sp>
    </p:spTree>
    <p:extLst>
      <p:ext uri="{BB962C8B-B14F-4D97-AF65-F5344CB8AC3E}">
        <p14:creationId xmlns:p14="http://schemas.microsoft.com/office/powerpoint/2010/main" val="284600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D871E-2DC8-B724-1F11-55BC77A69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A27C1-2BFA-5E47-83FB-8839C3ED5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19E07-8A98-5D5B-1E08-E008A742647F}"/>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5831063E-86D0-803A-881D-F681037BC4C8}"/>
              </a:ext>
            </a:extLst>
          </p:cNvPr>
          <p:cNvSpPr>
            <a:spLocks noGrp="1"/>
          </p:cNvSpPr>
          <p:nvPr>
            <p:ph type="sldNum" sz="quarter" idx="5"/>
          </p:nvPr>
        </p:nvSpPr>
        <p:spPr/>
        <p:txBody>
          <a:bodyPr/>
          <a:lstStyle/>
          <a:p>
            <a:pPr>
              <a:defRPr/>
            </a:pPr>
            <a:fld id="{E8EE70DB-1086-4920-9F0F-79BFAEEC0CFE}" type="slidenum">
              <a:rPr lang="lv-LV" altLang="lv-LV" smtClean="0"/>
              <a:pPr>
                <a:defRPr/>
              </a:pPr>
              <a:t>5</a:t>
            </a:fld>
            <a:endParaRPr lang="lv-LV" altLang="lv-LV"/>
          </a:p>
        </p:txBody>
      </p:sp>
    </p:spTree>
    <p:extLst>
      <p:ext uri="{BB962C8B-B14F-4D97-AF65-F5344CB8AC3E}">
        <p14:creationId xmlns:p14="http://schemas.microsoft.com/office/powerpoint/2010/main" val="2949170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43D8A-2554-2087-C4A8-6E4598942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8CCA2-E024-2925-2C00-096E545F4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F99E8-2D29-91D9-4844-79523611B9B7}"/>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F5225E8-8E9B-9EDF-B6C0-1CEB72867E0D}"/>
              </a:ext>
            </a:extLst>
          </p:cNvPr>
          <p:cNvSpPr>
            <a:spLocks noGrp="1"/>
          </p:cNvSpPr>
          <p:nvPr>
            <p:ph type="sldNum" sz="quarter" idx="5"/>
          </p:nvPr>
        </p:nvSpPr>
        <p:spPr/>
        <p:txBody>
          <a:bodyPr/>
          <a:lstStyle/>
          <a:p>
            <a:pPr>
              <a:defRPr/>
            </a:pPr>
            <a:fld id="{37F352BC-02EB-435B-A54C-4F1C8A4C976B}" type="slidenum">
              <a:rPr lang="lv-LV" altLang="lv-LV" smtClean="0"/>
              <a:pPr>
                <a:defRPr/>
              </a:pPr>
              <a:t>53</a:t>
            </a:fld>
            <a:endParaRPr lang="lv-LV" altLang="lv-LV"/>
          </a:p>
        </p:txBody>
      </p:sp>
    </p:spTree>
    <p:extLst>
      <p:ext uri="{BB962C8B-B14F-4D97-AF65-F5344CB8AC3E}">
        <p14:creationId xmlns:p14="http://schemas.microsoft.com/office/powerpoint/2010/main" val="2366276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43D8A-2554-2087-C4A8-6E4598942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8CCA2-E024-2925-2C00-096E545F4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F99E8-2D29-91D9-4844-79523611B9B7}"/>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F5225E8-8E9B-9EDF-B6C0-1CEB72867E0D}"/>
              </a:ext>
            </a:extLst>
          </p:cNvPr>
          <p:cNvSpPr>
            <a:spLocks noGrp="1"/>
          </p:cNvSpPr>
          <p:nvPr>
            <p:ph type="sldNum" sz="quarter" idx="5"/>
          </p:nvPr>
        </p:nvSpPr>
        <p:spPr/>
        <p:txBody>
          <a:bodyPr/>
          <a:lstStyle/>
          <a:p>
            <a:pPr>
              <a:defRPr/>
            </a:pPr>
            <a:fld id="{37F352BC-02EB-435B-A54C-4F1C8A4C976B}" type="slidenum">
              <a:rPr lang="lv-LV" altLang="lv-LV" smtClean="0"/>
              <a:pPr>
                <a:defRPr/>
              </a:pPr>
              <a:t>54</a:t>
            </a:fld>
            <a:endParaRPr lang="lv-LV" altLang="lv-LV"/>
          </a:p>
        </p:txBody>
      </p:sp>
    </p:spTree>
    <p:extLst>
      <p:ext uri="{BB962C8B-B14F-4D97-AF65-F5344CB8AC3E}">
        <p14:creationId xmlns:p14="http://schemas.microsoft.com/office/powerpoint/2010/main" val="41416930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43D8A-2554-2087-C4A8-6E4598942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8CCA2-E024-2925-2C00-096E545F4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F99E8-2D29-91D9-4844-79523611B9B7}"/>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F5225E8-8E9B-9EDF-B6C0-1CEB72867E0D}"/>
              </a:ext>
            </a:extLst>
          </p:cNvPr>
          <p:cNvSpPr>
            <a:spLocks noGrp="1"/>
          </p:cNvSpPr>
          <p:nvPr>
            <p:ph type="sldNum" sz="quarter" idx="5"/>
          </p:nvPr>
        </p:nvSpPr>
        <p:spPr/>
        <p:txBody>
          <a:bodyPr/>
          <a:lstStyle/>
          <a:p>
            <a:pPr>
              <a:defRPr/>
            </a:pPr>
            <a:fld id="{37F352BC-02EB-435B-A54C-4F1C8A4C976B}" type="slidenum">
              <a:rPr lang="lv-LV" altLang="lv-LV" smtClean="0"/>
              <a:pPr>
                <a:defRPr/>
              </a:pPr>
              <a:t>55</a:t>
            </a:fld>
            <a:endParaRPr lang="lv-LV" altLang="lv-LV"/>
          </a:p>
        </p:txBody>
      </p:sp>
    </p:spTree>
    <p:extLst>
      <p:ext uri="{BB962C8B-B14F-4D97-AF65-F5344CB8AC3E}">
        <p14:creationId xmlns:p14="http://schemas.microsoft.com/office/powerpoint/2010/main" val="3109675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56</a:t>
            </a:fld>
            <a:endParaRPr lang="lv-LV" altLang="lv-LV"/>
          </a:p>
        </p:txBody>
      </p:sp>
    </p:spTree>
    <p:extLst>
      <p:ext uri="{BB962C8B-B14F-4D97-AF65-F5344CB8AC3E}">
        <p14:creationId xmlns:p14="http://schemas.microsoft.com/office/powerpoint/2010/main" val="306655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v-LV" b="0" i="0" noProof="0" dirty="0">
              <a:solidFill>
                <a:srgbClr val="000000"/>
              </a:solidFill>
              <a:effectLst/>
              <a:latin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6</a:t>
            </a:fld>
            <a:endParaRPr lang="lv-LV" altLang="lv-LV"/>
          </a:p>
        </p:txBody>
      </p:sp>
    </p:spTree>
    <p:extLst>
      <p:ext uri="{BB962C8B-B14F-4D97-AF65-F5344CB8AC3E}">
        <p14:creationId xmlns:p14="http://schemas.microsoft.com/office/powerpoint/2010/main" val="363675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v-LV"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7</a:t>
            </a:fld>
            <a:endParaRPr lang="lv-LV" altLang="lv-LV"/>
          </a:p>
        </p:txBody>
      </p:sp>
    </p:spTree>
    <p:extLst>
      <p:ext uri="{BB962C8B-B14F-4D97-AF65-F5344CB8AC3E}">
        <p14:creationId xmlns:p14="http://schemas.microsoft.com/office/powerpoint/2010/main" val="320263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dirty="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9</a:t>
            </a:fld>
            <a:endParaRPr lang="lv-LV" altLang="lv-LV"/>
          </a:p>
        </p:txBody>
      </p:sp>
    </p:spTree>
    <p:extLst>
      <p:ext uri="{BB962C8B-B14F-4D97-AF65-F5344CB8AC3E}">
        <p14:creationId xmlns:p14="http://schemas.microsoft.com/office/powerpoint/2010/main" val="282224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noProof="0" dirty="0"/>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10</a:t>
            </a:fld>
            <a:endParaRPr lang="lv-LV" altLang="lv-LV"/>
          </a:p>
        </p:txBody>
      </p:sp>
    </p:spTree>
    <p:extLst>
      <p:ext uri="{BB962C8B-B14F-4D97-AF65-F5344CB8AC3E}">
        <p14:creationId xmlns:p14="http://schemas.microsoft.com/office/powerpoint/2010/main" val="3397194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6A7661D-326C-6293-BD6B-8BBBF860A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8770F50-A0FB-ED9E-8A9F-11A9C8D43AA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5727FDC0-BC05-C32D-BED5-DB3578199C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2EA325B0-DE8D-D220-ABFC-0BF093EF54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4027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420C6D19-535F-10AB-FCAF-C9F480E4ED30}"/>
              </a:ext>
            </a:extLst>
          </p:cNvPr>
          <p:cNvSpPr>
            <a:spLocks noGrp="1"/>
          </p:cNvSpPr>
          <p:nvPr>
            <p:ph type="dt" sz="half" idx="10"/>
          </p:nvPr>
        </p:nvSpPr>
        <p:spPr/>
        <p:txBody>
          <a:bodyPr/>
          <a:lstStyle>
            <a:lvl1pPr>
              <a:defRPr smtClean="0"/>
            </a:lvl1pPr>
          </a:lstStyle>
          <a:p>
            <a:pPr>
              <a:defRPr/>
            </a:pPr>
            <a:fld id="{CB82168A-20DD-4EB3-8B50-08E0FEBD4A26}" type="datetimeFigureOut">
              <a:rPr lang="lv-LV"/>
              <a:pPr>
                <a:defRPr/>
              </a:pPr>
              <a:t>19.02.2024</a:t>
            </a:fld>
            <a:endParaRPr lang="lv-LV"/>
          </a:p>
        </p:txBody>
      </p:sp>
      <p:sp>
        <p:nvSpPr>
          <p:cNvPr id="5" name="Kājenes vietturis 4">
            <a:extLst>
              <a:ext uri="{FF2B5EF4-FFF2-40B4-BE49-F238E27FC236}">
                <a16:creationId xmlns:a16="http://schemas.microsoft.com/office/drawing/2014/main" id="{1494FD88-7B01-50AF-F695-85732B17C862}"/>
              </a:ext>
            </a:extLst>
          </p:cNvPr>
          <p:cNvSpPr>
            <a:spLocks noGrp="1"/>
          </p:cNvSpPr>
          <p:nvPr>
            <p:ph type="ftr" sz="quarter" idx="11"/>
          </p:nvPr>
        </p:nvSpPr>
        <p:spPr/>
        <p:txBody>
          <a:bodyPr/>
          <a:lstStyle>
            <a:lvl1pPr>
              <a:defRPr dirty="0"/>
            </a:lvl1pPr>
          </a:lstStyle>
          <a:p>
            <a:pPr>
              <a:defRPr/>
            </a:pPr>
            <a:endParaRPr lang="lv-LV"/>
          </a:p>
        </p:txBody>
      </p:sp>
      <p:sp>
        <p:nvSpPr>
          <p:cNvPr id="6" name="Slaida numura vietturis 5">
            <a:extLst>
              <a:ext uri="{FF2B5EF4-FFF2-40B4-BE49-F238E27FC236}">
                <a16:creationId xmlns:a16="http://schemas.microsoft.com/office/drawing/2014/main" id="{6856CAA9-CF75-FA62-6D50-DAC90026620B}"/>
              </a:ext>
            </a:extLst>
          </p:cNvPr>
          <p:cNvSpPr>
            <a:spLocks noGrp="1"/>
          </p:cNvSpPr>
          <p:nvPr>
            <p:ph type="sldNum" sz="quarter" idx="12"/>
          </p:nvPr>
        </p:nvSpPr>
        <p:spPr/>
        <p:txBody>
          <a:bodyPr/>
          <a:lstStyle>
            <a:lvl1pPr>
              <a:defRPr/>
            </a:lvl1pPr>
          </a:lstStyle>
          <a:p>
            <a:pPr>
              <a:defRPr/>
            </a:pPr>
            <a:fld id="{CE2B80C6-C3BE-4078-999E-7F91DB761154}" type="slidenum">
              <a:rPr lang="lv-LV"/>
              <a:pPr>
                <a:defRPr/>
              </a:pPr>
              <a:t>‹#›</a:t>
            </a:fld>
            <a:endParaRPr lang="lv-LV"/>
          </a:p>
        </p:txBody>
      </p:sp>
    </p:spTree>
    <p:extLst>
      <p:ext uri="{BB962C8B-B14F-4D97-AF65-F5344CB8AC3E}">
        <p14:creationId xmlns:p14="http://schemas.microsoft.com/office/powerpoint/2010/main" val="424798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3923183-4CB4-D48B-9A76-F33F1A3CFC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6647" y="381000"/>
            <a:ext cx="882575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756647" y="1752601"/>
            <a:ext cx="882575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756647" y="6324600"/>
            <a:ext cx="333935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FFE374A8-AD43-86CF-3D32-3A396AD8617D}"/>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0B0384A4-A6C0-48F1-8052-73333526A0D0}" type="slidenum">
              <a:rPr lang="en-US" altLang="lv-LV"/>
              <a:pPr>
                <a:defRPr/>
              </a:pPr>
              <a:t>‹#›</a:t>
            </a:fld>
            <a:endParaRPr lang="en-US" altLang="lv-LV"/>
          </a:p>
        </p:txBody>
      </p:sp>
    </p:spTree>
    <p:extLst>
      <p:ext uri="{BB962C8B-B14F-4D97-AF65-F5344CB8AC3E}">
        <p14:creationId xmlns:p14="http://schemas.microsoft.com/office/powerpoint/2010/main" val="22065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6289492-D7D9-F3B9-AAAF-E31665E97E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71" y="3657601"/>
            <a:ext cx="893332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649071" y="381000"/>
            <a:ext cx="893332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649071" y="6324600"/>
            <a:ext cx="344692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435D8CE5-DF82-C783-CBF8-55E35E8555A4}"/>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599C7662-2B04-4015-8DBF-401C9A1C5588}" type="slidenum">
              <a:rPr lang="en-US" altLang="lv-LV"/>
              <a:pPr>
                <a:defRPr/>
              </a:pPr>
              <a:t>‹#›</a:t>
            </a:fld>
            <a:endParaRPr lang="en-US" altLang="lv-LV"/>
          </a:p>
        </p:txBody>
      </p:sp>
    </p:spTree>
    <p:extLst>
      <p:ext uri="{BB962C8B-B14F-4D97-AF65-F5344CB8AC3E}">
        <p14:creationId xmlns:p14="http://schemas.microsoft.com/office/powerpoint/2010/main" val="783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1175CA0-4046-6837-E04A-15424CCE8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DC30EE0F-E21E-82FC-F54B-441790324423}"/>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6F0BC015-26D4-4652-8124-7A805CC38EC7}" type="slidenum">
              <a:rPr lang="en-US" altLang="lv-LV"/>
              <a:pPr>
                <a:defRPr/>
              </a:pPr>
              <a:t>‹#›</a:t>
            </a:fld>
            <a:endParaRPr lang="en-US" altLang="lv-LV"/>
          </a:p>
        </p:txBody>
      </p:sp>
    </p:spTree>
    <p:extLst>
      <p:ext uri="{BB962C8B-B14F-4D97-AF65-F5344CB8AC3E}">
        <p14:creationId xmlns:p14="http://schemas.microsoft.com/office/powerpoint/2010/main" val="84706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826A1CF-0A06-439D-034E-41801FD24D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5019" y="304802"/>
            <a:ext cx="9087381"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495019" y="2386941"/>
            <a:ext cx="482018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495019" y="1852614"/>
            <a:ext cx="482018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495019" y="6324600"/>
            <a:ext cx="3600981"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3545467E-E29D-785A-36F1-9764D113726F}"/>
              </a:ext>
            </a:extLst>
          </p:cNvPr>
          <p:cNvSpPr>
            <a:spLocks noGrp="1"/>
          </p:cNvSpPr>
          <p:nvPr>
            <p:ph type="sldNum" sz="quarter" idx="18"/>
          </p:nvPr>
        </p:nvSpPr>
        <p:spPr>
          <a:xfrm>
            <a:off x="11379200" y="6324600"/>
            <a:ext cx="406400" cy="304800"/>
          </a:xfrm>
        </p:spPr>
        <p:txBody>
          <a:bodyPr/>
          <a:lstStyle>
            <a:lvl1pPr>
              <a:defRPr sz="1000" smtClean="0"/>
            </a:lvl1pPr>
          </a:lstStyle>
          <a:p>
            <a:pPr>
              <a:defRPr/>
            </a:pPr>
            <a:fld id="{37318B9F-8CE2-4247-AFA1-3D24D284752C}" type="slidenum">
              <a:rPr lang="en-US" altLang="lv-LV"/>
              <a:pPr>
                <a:defRPr/>
              </a:pPr>
              <a:t>‹#›</a:t>
            </a:fld>
            <a:endParaRPr lang="en-US" altLang="lv-LV"/>
          </a:p>
        </p:txBody>
      </p:sp>
    </p:spTree>
    <p:extLst>
      <p:ext uri="{BB962C8B-B14F-4D97-AF65-F5344CB8AC3E}">
        <p14:creationId xmlns:p14="http://schemas.microsoft.com/office/powerpoint/2010/main" val="73630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6F07199-9222-B22F-5D4F-8E80A54FA5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460812" y="304802"/>
            <a:ext cx="912158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460812" y="6324600"/>
            <a:ext cx="363518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8715C888-A7D3-90BE-4D83-1DF218DE3B6B}"/>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2C774ED2-C8E5-45DE-92E5-F18612EC891B}" type="slidenum">
              <a:rPr lang="en-US" altLang="lv-LV"/>
              <a:pPr>
                <a:defRPr/>
              </a:pPr>
              <a:t>‹#›</a:t>
            </a:fld>
            <a:endParaRPr lang="en-US" altLang="lv-LV"/>
          </a:p>
        </p:txBody>
      </p:sp>
    </p:spTree>
    <p:extLst>
      <p:ext uri="{BB962C8B-B14F-4D97-AF65-F5344CB8AC3E}">
        <p14:creationId xmlns:p14="http://schemas.microsoft.com/office/powerpoint/2010/main" val="114378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36788F-D02E-5CEE-C61F-E9568C25D3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41494" y="6324600"/>
            <a:ext cx="3554506"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AD88F021-0632-8980-1A33-D6FCD08254CF}"/>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12E21607-4834-421B-8363-BD6384488CA9}" type="slidenum">
              <a:rPr lang="en-US" altLang="lv-LV"/>
              <a:pPr>
                <a:defRPr/>
              </a:pPr>
              <a:t>‹#›</a:t>
            </a:fld>
            <a:endParaRPr lang="en-US" altLang="lv-LV"/>
          </a:p>
        </p:txBody>
      </p:sp>
    </p:spTree>
    <p:extLst>
      <p:ext uri="{BB962C8B-B14F-4D97-AF65-F5344CB8AC3E}">
        <p14:creationId xmlns:p14="http://schemas.microsoft.com/office/powerpoint/2010/main" val="412674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DF9B7D7-FEF3-FEFF-20F3-92FCD96FA4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3706" y="272976"/>
            <a:ext cx="4606341"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93706" y="1435120"/>
            <a:ext cx="4606341"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493706" y="6324600"/>
            <a:ext cx="3602294"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FFD8970-1DEE-88CE-3CE3-83CE44C0CE39}"/>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923C49A0-26E3-4DC9-81BA-65A092077FC7}" type="slidenum">
              <a:rPr lang="en-US" altLang="lv-LV"/>
              <a:pPr>
                <a:defRPr/>
              </a:pPr>
              <a:t>‹#›</a:t>
            </a:fld>
            <a:endParaRPr lang="en-US" altLang="lv-LV"/>
          </a:p>
        </p:txBody>
      </p:sp>
    </p:spTree>
    <p:extLst>
      <p:ext uri="{BB962C8B-B14F-4D97-AF65-F5344CB8AC3E}">
        <p14:creationId xmlns:p14="http://schemas.microsoft.com/office/powerpoint/2010/main" val="108246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2256D66-CF3B-ABCA-46D4-BAED8B22E8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3842FE0D-6E59-B528-6943-46254CF6D7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8672EC0-8686-DC77-FAE1-5A4ECAEDF4F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3301394"/>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4338032"/>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94054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478976-FCDC-BDFF-0E38-A3C754473F7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9F7EFEF8-8435-A42F-CD8D-0D2666ABFE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E863EB94-7968-54A3-9B94-051BEC091BB1}"/>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2C91493-A034-4661-BFF1-4844DCE1D53E}" type="datetime1">
              <a:rPr lang="en-US"/>
              <a:pPr>
                <a:defRPr/>
              </a:pPr>
              <a:t>2/19/2024</a:t>
            </a:fld>
            <a:endParaRPr lang="en-US"/>
          </a:p>
        </p:txBody>
      </p:sp>
      <p:sp>
        <p:nvSpPr>
          <p:cNvPr id="5" name="Footer Placeholder 4">
            <a:extLst>
              <a:ext uri="{FF2B5EF4-FFF2-40B4-BE49-F238E27FC236}">
                <a16:creationId xmlns:a16="http://schemas.microsoft.com/office/drawing/2014/main" id="{0864E2EA-82F5-3CD7-9143-56C2DF72BDBF}"/>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D043C87-CE5C-F7AF-9FBC-5E57643BB36D}"/>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latin typeface="Verdana" panose="020B0604030504040204" pitchFamily="34" charset="0"/>
              </a:defRPr>
            </a:lvl1pPr>
          </a:lstStyle>
          <a:p>
            <a:pPr>
              <a:defRPr/>
            </a:pPr>
            <a:fld id="{3F969FDE-1E38-4323-88E9-956EB769B58D}"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Lst>
  <p:hf hdr="0" ftr="0" dt="0"/>
  <p:txStyles>
    <p:title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ntija.laugale-volbaka@cfla.gov.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cfla.gov.lv/lv/5-1-1-2-i-k-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likumi.lv/ta/id/349114" TargetMode="External"/><Relationship Id="rId5" Type="http://schemas.openxmlformats.org/officeDocument/2006/relationships/hyperlink" Target="https://likumi.lv/ta/id/349112" TargetMode="External"/><Relationship Id="rId4" Type="http://schemas.openxmlformats.org/officeDocument/2006/relationships/hyperlink" Target="https://likumi.lv/ta/id/349113-latvijas-atveselosanas-un-noturibas-mehanisma-plana-12-reformu-un-investiciju-virziena-energoefektivitates-uzlabosana-1212i-investicijas-energoefektivitates-paaugstinasana-uznemejdarbiba-ietverot-pareju-uz-atjaunojamo-energoresursu-tehnologiju-izmantosanu-siltumapgade-un-petniecibas-un-attistibas-aktivitates-t-sk-bioekonomika-1212i2-pasakuma-inovativu-produktu-un-tehnologiju-izstrade-istenosanas-noteikum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sfondi.lv/normativie-akti-un-dokumenti/2021-2027-planosanas-periods/komunikacijas-un-dizaina-vadlinija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ikumi.lv/ta/id/271191-kartiba-kada-komercsabiedribas-deklare-savu-atbilstibu-mazas-sikas-un-videjas-komercsabiedribas-statusam" TargetMode="External"/><Relationship Id="rId5" Type="http://schemas.openxmlformats.org/officeDocument/2006/relationships/hyperlink" Target="https://www.em.gov.lv/lv/projektu-atlases?utm_source=https%3A%2F%2Fstatics.teams.cdn.office.net%2F" TargetMode="External"/><Relationship Id="rId4" Type="http://schemas.openxmlformats.org/officeDocument/2006/relationships/hyperlink" Target="https://likumi.lv/ta/id/220013-kartiba-kada-atlidzinami-ar-komandejumiem-saistitie-izdevumi"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ec.europa.eu/regional_policy/policy/communication/online-generator_lv?lang=lv" TargetMode="External"/><Relationship Id="rId5" Type="http://schemas.openxmlformats.org/officeDocument/2006/relationships/hyperlink" Target="http://www.esfondi.lv/" TargetMode="External"/><Relationship Id="rId4" Type="http://schemas.openxmlformats.org/officeDocument/2006/relationships/hyperlink" Target="https://ec.europa.eu/regional_policy/en/information/logos_downloadcent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s://www.esfondi.lv/normativie-akti-un-dokumenti/2021-2027-planosanas-periods/komunikacijas-un-dizaina-vadlinijas" TargetMode="External"/><Relationship Id="rId4" Type="http://schemas.openxmlformats.org/officeDocument/2006/relationships/hyperlink" Target="https://www.esfondi.lv/guidelines_and_regulations_assets/komunikacijas-plans_paraugs-(1).doc"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regional_policy/policy/communication/online-generator_lv?lang=lv"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eur-lex.europa.eu/legal-content/LV/TXT/?uri=celex%3A32014R0651"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eur-lex.europa.eu/eli/reg/2014/651/oj/?locale=L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https://budgetprint.lv/veikals/plakati/plakati-a3/" TargetMode="External"/><Relationship Id="rId5" Type="http://schemas.openxmlformats.org/officeDocument/2006/relationships/hyperlink" Target="https://www.eis.gov.lv/EKEIS/Supplier/Procurement/111030" TargetMode="External"/><Relationship Id="rId4" Type="http://schemas.openxmlformats.org/officeDocument/2006/relationships/hyperlink" Target="https://www.eis.gov.lv/EKEIS/Supplier/Procurement/115214" TargetMode="External"/></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9.png"/><Relationship Id="rId7" Type="http://schemas.openxmlformats.org/officeDocument/2006/relationships/diagramColors" Target="../diagrams/colors3.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png"/><Relationship Id="rId7" Type="http://schemas.openxmlformats.org/officeDocument/2006/relationships/diagramColors" Target="../diagrams/colors4.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2.png"/><Relationship Id="rId7" Type="http://schemas.openxmlformats.org/officeDocument/2006/relationships/diagramColors" Target="../diagrams/colors6.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8" Type="http://schemas.openxmlformats.org/officeDocument/2006/relationships/hyperlink" Target="https://deminimis.fm.gov.lv/public/mekletajs" TargetMode="External"/><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s>
</file>

<file path=ppt/slides/_rels/slide4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3.png"/><Relationship Id="rId7" Type="http://schemas.openxmlformats.org/officeDocument/2006/relationships/diagramColors" Target="../diagrams/colors11.xml"/><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7.xml.rels><?xml version="1.0" encoding="UTF-8" standalone="yes"?>
<Relationships xmlns="http://schemas.openxmlformats.org/package/2006/relationships"><Relationship Id="rId8" Type="http://schemas.openxmlformats.org/officeDocument/2006/relationships/hyperlink" Target="https://likumi.lv/ta/id/271191-kartiba-kada-komercsabiedribas-deklare-savu-atbilstibu-mazas-sikas-un-videjas-komercsabiedribas-statusam"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fla.gov.lv/lv/par-e-vid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tel:+371%2020003306" TargetMode="External"/><Relationship Id="rId5" Type="http://schemas.openxmlformats.org/officeDocument/2006/relationships/hyperlink" Target="https://eur04.safelinks.protection.outlook.com/?url=https%3A%2F%2Fwww.cfla.gov.lv%2Flv%2Fkpvis-lietotaju-parvaldiba&amp;data=05%7C01%7Csintija.laugale-volbaka%40cfla.gov.lv%7C1f4becde0c094a22bc9008dbea9b8199%7Cc2d02fb61e644741866ff8f5689ca39a%7C0%7C0%7C638361725832938346%7CUnknown%7CTWFpbGZsb3d8eyJWIjoiMC4wLjAwMDAiLCJQIjoiV2luMzIiLCJBTiI6Ik1haWwiLCJXVCI6Mn0%3D%7C3000%7C%7C%7C&amp;sdata=pf4F50WZY05065I8pfFfTdTCExLMv39icGzXWJrx%2FbQ%3D&amp;reserved=0" TargetMode="External"/><Relationship Id="rId4" Type="http://schemas.openxmlformats.org/officeDocument/2006/relationships/hyperlink" Target="https://elrg.cfla.gov.lv/index.php/Atvese%C4%BCo%C5%A1anas_fonds_(Recovery_and_Resilience_Faci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199D37-4821-5E51-9E3A-CE8BA1E4CA5B}"/>
              </a:ext>
            </a:extLst>
          </p:cNvPr>
          <p:cNvSpPr/>
          <p:nvPr/>
        </p:nvSpPr>
        <p:spPr>
          <a:xfrm>
            <a:off x="3441290" y="4912186"/>
            <a:ext cx="5202648" cy="16905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v-LV"/>
          </a:p>
        </p:txBody>
      </p:sp>
      <p:sp>
        <p:nvSpPr>
          <p:cNvPr id="7" name="Text Placeholder 2">
            <a:extLst>
              <a:ext uri="{FF2B5EF4-FFF2-40B4-BE49-F238E27FC236}">
                <a16:creationId xmlns:a16="http://schemas.microsoft.com/office/drawing/2014/main" id="{3D632EB3-F9AE-04F4-E640-2494D35EDEB5}"/>
              </a:ext>
            </a:extLst>
          </p:cNvPr>
          <p:cNvSpPr txBox="1">
            <a:spLocks/>
          </p:cNvSpPr>
          <p:nvPr/>
        </p:nvSpPr>
        <p:spPr bwMode="auto">
          <a:xfrm>
            <a:off x="861014" y="2710543"/>
            <a:ext cx="10363200" cy="23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lnSpcReduction="10000"/>
          </a:bodyPr>
          <a:lstStyle>
            <a:lvl1pPr marL="0" indent="0" algn="ctr" defTabSz="938213" rtl="0" eaLnBrk="0" fontAlgn="base" hangingPunct="0">
              <a:spcBef>
                <a:spcPct val="20000"/>
              </a:spcBef>
              <a:spcAft>
                <a:spcPct val="0"/>
              </a:spcAft>
              <a:buFont typeface="Arial" panose="020B0604020202020204" pitchFamily="34" charset="0"/>
              <a:buNone/>
              <a:defRPr sz="1400"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20000"/>
              </a:lnSpc>
              <a:spcBef>
                <a:spcPts val="600"/>
              </a:spcBef>
              <a:spcAft>
                <a:spcPts val="600"/>
              </a:spcAft>
            </a:pPr>
            <a:r>
              <a:rPr lang="lv-LV" altLang="lv-LV" sz="2300" dirty="0">
                <a:solidFill>
                  <a:srgbClr val="012269"/>
                </a:solidFill>
              </a:rPr>
              <a:t>Atveseļošanas fonda investīciju</a:t>
            </a:r>
          </a:p>
          <a:p>
            <a:pPr>
              <a:lnSpc>
                <a:spcPct val="120000"/>
              </a:lnSpc>
              <a:spcBef>
                <a:spcPts val="600"/>
              </a:spcBef>
              <a:spcAft>
                <a:spcPts val="600"/>
              </a:spcAft>
            </a:pPr>
            <a:r>
              <a:rPr lang="lv-LV" altLang="lv-LV" sz="2600" b="1" dirty="0">
                <a:solidFill>
                  <a:srgbClr val="012269"/>
                </a:solidFill>
              </a:rPr>
              <a:t>Pētniecības atbalsta programmu </a:t>
            </a:r>
            <a:r>
              <a:rPr lang="lv-LV" sz="2600" b="1" dirty="0">
                <a:solidFill>
                  <a:srgbClr val="012269"/>
                </a:solidFill>
              </a:rPr>
              <a:t>projektu iesniegumu sagatavošana un atlase</a:t>
            </a:r>
          </a:p>
          <a:p>
            <a:pPr>
              <a:lnSpc>
                <a:spcPct val="120000"/>
              </a:lnSpc>
              <a:spcBef>
                <a:spcPts val="600"/>
              </a:spcBef>
              <a:spcAft>
                <a:spcPts val="600"/>
              </a:spcAft>
            </a:pPr>
            <a:r>
              <a:rPr lang="lv-LV" altLang="lv-LV" sz="1500" b="1" dirty="0">
                <a:solidFill>
                  <a:srgbClr val="012269"/>
                </a:solidFill>
              </a:rPr>
              <a:t>1.2.1.2.i 2, 2.2.1.3.i, 5.1.1.2.i 2.kārta</a:t>
            </a:r>
          </a:p>
          <a:p>
            <a:endParaRPr lang="lv-LV" altLang="lv-LV" dirty="0">
              <a:solidFill>
                <a:srgbClr val="012269"/>
              </a:solidFill>
              <a:latin typeface="Verdana"/>
              <a:ea typeface="Verdana"/>
            </a:endParaRPr>
          </a:p>
          <a:p>
            <a:r>
              <a:rPr lang="lv-LV" altLang="lv-LV" dirty="0">
                <a:solidFill>
                  <a:srgbClr val="012269"/>
                </a:solidFill>
                <a:latin typeface="Verdana"/>
                <a:ea typeface="Verdana"/>
              </a:rPr>
              <a:t>2024.gada 16.februāris</a:t>
            </a:r>
          </a:p>
          <a:p>
            <a:endParaRPr lang="lv-LV" altLang="lv-LV" sz="2600" b="1" dirty="0">
              <a:solidFill>
                <a:srgbClr val="012269"/>
              </a:solidFill>
            </a:endParaRPr>
          </a:p>
        </p:txBody>
      </p:sp>
      <p:sp>
        <p:nvSpPr>
          <p:cNvPr id="9" name="TextBox 8">
            <a:extLst>
              <a:ext uri="{FF2B5EF4-FFF2-40B4-BE49-F238E27FC236}">
                <a16:creationId xmlns:a16="http://schemas.microsoft.com/office/drawing/2014/main" id="{10AE0E6E-9E58-7D8B-DB45-0674138E7E8B}"/>
              </a:ext>
            </a:extLst>
          </p:cNvPr>
          <p:cNvSpPr txBox="1">
            <a:spLocks noChangeArrowheads="1"/>
          </p:cNvSpPr>
          <p:nvPr/>
        </p:nvSpPr>
        <p:spPr bwMode="auto">
          <a:xfrm>
            <a:off x="7783286" y="5246407"/>
            <a:ext cx="420859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lv-LV" altLang="en-US" sz="1400" dirty="0">
                <a:latin typeface="Verdana" panose="020B0604030504040204" pitchFamily="34" charset="0"/>
                <a:ea typeface="Verdana" panose="020B0604030504040204" pitchFamily="34" charset="0"/>
              </a:rPr>
              <a:t>Sintija Laugale – </a:t>
            </a:r>
            <a:r>
              <a:rPr lang="lv-LV" altLang="en-US" sz="1400" dirty="0" err="1">
                <a:latin typeface="Verdana" panose="020B0604030504040204" pitchFamily="34" charset="0"/>
                <a:ea typeface="Verdana" panose="020B0604030504040204" pitchFamily="34" charset="0"/>
              </a:rPr>
              <a:t>Volbaka</a:t>
            </a:r>
            <a:endParaRPr lang="lv-LV" altLang="en-US" sz="1400" dirty="0">
              <a:latin typeface="Verdana" panose="020B0604030504040204" pitchFamily="34" charset="0"/>
              <a:ea typeface="Verdana" panose="020B0604030504040204" pitchFamily="34" charset="0"/>
            </a:endParaRPr>
          </a:p>
          <a:p>
            <a:pPr algn="r"/>
            <a:r>
              <a:rPr lang="lv-LV" altLang="en-US" sz="1200" dirty="0">
                <a:latin typeface="Verdana" panose="020B0604030504040204" pitchFamily="34" charset="0"/>
                <a:ea typeface="Verdana" panose="020B0604030504040204" pitchFamily="34" charset="0"/>
              </a:rPr>
              <a:t>Uzņēmējdarbības un inovāciju projektu atlases nodaļas vadītāja </a:t>
            </a:r>
            <a:r>
              <a:rPr lang="lv-LV" altLang="en-US" sz="1200" dirty="0" err="1">
                <a:latin typeface="Verdana" panose="020B0604030504040204" pitchFamily="34" charset="0"/>
                <a:ea typeface="Verdana" panose="020B0604030504040204" pitchFamily="34" charset="0"/>
              </a:rPr>
              <a:t>vietn</a:t>
            </a:r>
            <a:r>
              <a:rPr lang="en-US" altLang="en-US" sz="1200" dirty="0" err="1">
                <a:latin typeface="Verdana" panose="020B0604030504040204" pitchFamily="34" charset="0"/>
                <a:ea typeface="Verdana" panose="020B0604030504040204" pitchFamily="34" charset="0"/>
              </a:rPr>
              <a:t>ie</a:t>
            </a:r>
            <a:r>
              <a:rPr lang="lv-LV" altLang="en-US" sz="1200" dirty="0" err="1">
                <a:latin typeface="Verdana" panose="020B0604030504040204" pitchFamily="34" charset="0"/>
                <a:ea typeface="Verdana" panose="020B0604030504040204" pitchFamily="34" charset="0"/>
              </a:rPr>
              <a:t>ce</a:t>
            </a:r>
            <a:endParaRPr lang="lv-LV" altLang="en-US" sz="1200" dirty="0">
              <a:latin typeface="Verdana" panose="020B0604030504040204" pitchFamily="34" charset="0"/>
              <a:ea typeface="Verdana" panose="020B0604030504040204" pitchFamily="34" charset="0"/>
            </a:endParaRPr>
          </a:p>
          <a:p>
            <a:pPr algn="r"/>
            <a:r>
              <a:rPr lang="lv-LV" altLang="en-US" sz="1200" dirty="0">
                <a:latin typeface="Verdana" panose="020B0604030504040204" pitchFamily="34" charset="0"/>
                <a:ea typeface="Verdana" panose="020B0604030504040204" pitchFamily="34" charset="0"/>
              </a:rPr>
              <a:t>20380275; </a:t>
            </a:r>
          </a:p>
          <a:p>
            <a:pPr algn="r"/>
            <a:r>
              <a:rPr lang="lv-LV" altLang="en-US" sz="1200" dirty="0">
                <a:latin typeface="Verdana" panose="020B0604030504040204" pitchFamily="34" charset="0"/>
                <a:ea typeface="Verdana" panose="020B0604030504040204" pitchFamily="34" charset="0"/>
                <a:hlinkClick r:id="rId3"/>
              </a:rPr>
              <a:t>sintija.laugale-volbaka@cfla.gov.lv</a:t>
            </a:r>
            <a:r>
              <a:rPr lang="lv-LV" altLang="en-US" sz="1200" dirty="0">
                <a:latin typeface="Verdana" panose="020B0604030504040204" pitchFamily="34" charset="0"/>
                <a:ea typeface="Verdana" panose="020B0604030504040204" pitchFamily="34" charset="0"/>
              </a:rPr>
              <a:t> </a:t>
            </a:r>
          </a:p>
        </p:txBody>
      </p:sp>
      <p:pic>
        <p:nvPicPr>
          <p:cNvPr id="1026" name="Picture 2" descr="A picture containing graphical user interface&#10;&#10;Description automatically generated">
            <a:extLst>
              <a:ext uri="{FF2B5EF4-FFF2-40B4-BE49-F238E27FC236}">
                <a16:creationId xmlns:a16="http://schemas.microsoft.com/office/drawing/2014/main" id="{B3F7CBB4-4F39-A45B-8A3E-294E4458B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186" y="5099488"/>
            <a:ext cx="22860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55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A8E87E09-BDC0-43E1-A036-20DA51912D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865" y="1762215"/>
            <a:ext cx="8412417" cy="4855859"/>
          </a:xfrm>
        </p:spPr>
      </p:pic>
      <p:sp>
        <p:nvSpPr>
          <p:cNvPr id="16386" name="Title 1">
            <a:extLst>
              <a:ext uri="{FF2B5EF4-FFF2-40B4-BE49-F238E27FC236}">
                <a16:creationId xmlns:a16="http://schemas.microsoft.com/office/drawing/2014/main" id="{729AD152-7FF1-4F8A-98EA-6EACB9B6A6DB}"/>
              </a:ext>
            </a:extLst>
          </p:cNvPr>
          <p:cNvSpPr>
            <a:spLocks noGrp="1"/>
          </p:cNvSpPr>
          <p:nvPr>
            <p:ph type="title"/>
          </p:nvPr>
        </p:nvSpPr>
        <p:spPr>
          <a:xfrm>
            <a:off x="2084042" y="694542"/>
            <a:ext cx="8826500" cy="521034"/>
          </a:xfrm>
        </p:spPr>
        <p:txBody>
          <a:bodyPr/>
          <a:lstStyle/>
          <a:p>
            <a:r>
              <a:rPr lang="lv-LV" altLang="lv-LV" sz="2400">
                <a:solidFill>
                  <a:srgbClr val="012269"/>
                </a:solidFill>
              </a:rPr>
              <a:t>PI sagatavošana KPVIS</a:t>
            </a:r>
            <a:endParaRPr lang="lv-LV" altLang="lv-LV">
              <a:solidFill>
                <a:srgbClr val="012269"/>
              </a:solidFill>
            </a:endParaRPr>
          </a:p>
        </p:txBody>
      </p:sp>
      <p:sp>
        <p:nvSpPr>
          <p:cNvPr id="16388" name="Slide Number Placeholder 5">
            <a:extLst>
              <a:ext uri="{FF2B5EF4-FFF2-40B4-BE49-F238E27FC236}">
                <a16:creationId xmlns:a16="http://schemas.microsoft.com/office/drawing/2014/main" id="{BA23DF97-F2FE-4529-BE60-C108D2D0C3E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11AEA9-FD31-4D30-A297-9D5316C2E436}" type="slidenum">
              <a:rPr lang="en-US" altLang="lv-LV" smtClean="0"/>
              <a:pPr/>
              <a:t>10</a:t>
            </a:fld>
            <a:endParaRPr lang="en-US" altLang="lv-LV"/>
          </a:p>
        </p:txBody>
      </p:sp>
      <p:grpSp>
        <p:nvGrpSpPr>
          <p:cNvPr id="16389" name="Group 6">
            <a:extLst>
              <a:ext uri="{FF2B5EF4-FFF2-40B4-BE49-F238E27FC236}">
                <a16:creationId xmlns:a16="http://schemas.microsoft.com/office/drawing/2014/main" id="{7CB8FF0F-011B-4F91-A9BD-3491C370BFF4}"/>
              </a:ext>
            </a:extLst>
          </p:cNvPr>
          <p:cNvGrpSpPr>
            <a:grpSpLocks/>
          </p:cNvGrpSpPr>
          <p:nvPr/>
        </p:nvGrpSpPr>
        <p:grpSpPr bwMode="auto">
          <a:xfrm>
            <a:off x="5236898" y="3310992"/>
            <a:ext cx="6766576" cy="600235"/>
            <a:chOff x="5237290" y="3310921"/>
            <a:chExt cx="6765132" cy="600628"/>
          </a:xfrm>
        </p:grpSpPr>
        <p:cxnSp>
          <p:nvCxnSpPr>
            <p:cNvPr id="9" name="Straight Arrow Connector 8">
              <a:extLst>
                <a:ext uri="{FF2B5EF4-FFF2-40B4-BE49-F238E27FC236}">
                  <a16:creationId xmlns:a16="http://schemas.microsoft.com/office/drawing/2014/main" id="{1FBA073A-D16D-4EA5-925F-E0876EEA597B}"/>
                </a:ext>
              </a:extLst>
            </p:cNvPr>
            <p:cNvCxnSpPr>
              <a:cxnSpLocks/>
            </p:cNvCxnSpPr>
            <p:nvPr/>
          </p:nvCxnSpPr>
          <p:spPr bwMode="auto">
            <a:xfrm flipH="1">
              <a:off x="5237290" y="3686027"/>
              <a:ext cx="3110701"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97908BED-BD67-4BBD-8B88-20A6723A7FC6}"/>
                </a:ext>
              </a:extLst>
            </p:cNvPr>
            <p:cNvCxnSpPr>
              <a:cxnSpLocks/>
            </p:cNvCxnSpPr>
            <p:nvPr/>
          </p:nvCxnSpPr>
          <p:spPr bwMode="auto">
            <a:xfrm flipH="1">
              <a:off x="5863586" y="3482733"/>
              <a:ext cx="3140839" cy="134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16392" name="TextBox 17">
              <a:extLst>
                <a:ext uri="{FF2B5EF4-FFF2-40B4-BE49-F238E27FC236}">
                  <a16:creationId xmlns:a16="http://schemas.microsoft.com/office/drawing/2014/main" id="{71B69254-0EE2-48E0-84B3-D0F9DFB1E9C8}"/>
                </a:ext>
              </a:extLst>
            </p:cNvPr>
            <p:cNvSpPr txBox="1">
              <a:spLocks noChangeArrowheads="1"/>
            </p:cNvSpPr>
            <p:nvPr/>
          </p:nvSpPr>
          <p:spPr bwMode="auto">
            <a:xfrm>
              <a:off x="8331377" y="3603571"/>
              <a:ext cx="3317936" cy="3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b="1">
                  <a:latin typeface="Verdana" panose="020B0604030504040204" pitchFamily="34" charset="0"/>
                </a:rPr>
                <a:t>Automātiska datu aizpildīšana</a:t>
              </a:r>
            </a:p>
          </p:txBody>
        </p:sp>
        <p:sp>
          <p:nvSpPr>
            <p:cNvPr id="16393" name="TextBox 24">
              <a:extLst>
                <a:ext uri="{FF2B5EF4-FFF2-40B4-BE49-F238E27FC236}">
                  <a16:creationId xmlns:a16="http://schemas.microsoft.com/office/drawing/2014/main" id="{2FFAC58B-1494-47AF-AE80-4E659FFA38D5}"/>
                </a:ext>
              </a:extLst>
            </p:cNvPr>
            <p:cNvSpPr txBox="1">
              <a:spLocks noChangeArrowheads="1"/>
            </p:cNvSpPr>
            <p:nvPr/>
          </p:nvSpPr>
          <p:spPr bwMode="auto">
            <a:xfrm>
              <a:off x="9007810" y="3310921"/>
              <a:ext cx="2994612" cy="3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b="1">
                  <a:latin typeface="Verdana" panose="020B0604030504040204" pitchFamily="34" charset="0"/>
                </a:rPr>
                <a:t>Paskaidrojošie paziņojumi</a:t>
              </a:r>
            </a:p>
          </p:txBody>
        </p:sp>
      </p:grpSp>
      <p:sp>
        <p:nvSpPr>
          <p:cNvPr id="3" name="TextBox 2">
            <a:extLst>
              <a:ext uri="{FF2B5EF4-FFF2-40B4-BE49-F238E27FC236}">
                <a16:creationId xmlns:a16="http://schemas.microsoft.com/office/drawing/2014/main" id="{32C77E23-4A9F-5A33-B021-28CD035638A9}"/>
              </a:ext>
            </a:extLst>
          </p:cNvPr>
          <p:cNvSpPr txBox="1"/>
          <p:nvPr/>
        </p:nvSpPr>
        <p:spPr>
          <a:xfrm>
            <a:off x="7899291" y="1097082"/>
            <a:ext cx="4183353" cy="307777"/>
          </a:xfrm>
          <a:prstGeom prst="rect">
            <a:avLst/>
          </a:prstGeom>
          <a:noFill/>
        </p:spPr>
        <p:txBody>
          <a:bodyPr wrap="square">
            <a:spAutoFit/>
          </a:bodyPr>
          <a:lstStyle/>
          <a:p>
            <a:r>
              <a:rPr lang="lv-LV" altLang="lv-LV" sz="1400" b="1" dirty="0">
                <a:latin typeface="Verdana" panose="020B0604030504040204" pitchFamily="34" charset="0"/>
              </a:rPr>
              <a:t>Projekta iesniegšanas termiņa kontrole</a:t>
            </a:r>
          </a:p>
        </p:txBody>
      </p:sp>
      <p:cxnSp>
        <p:nvCxnSpPr>
          <p:cNvPr id="7" name="Straight Arrow Connector 6">
            <a:extLst>
              <a:ext uri="{FF2B5EF4-FFF2-40B4-BE49-F238E27FC236}">
                <a16:creationId xmlns:a16="http://schemas.microsoft.com/office/drawing/2014/main" id="{18B4A0E4-094B-9D38-ADA6-8D2F5C617BCF}"/>
              </a:ext>
            </a:extLst>
          </p:cNvPr>
          <p:cNvCxnSpPr>
            <a:cxnSpLocks/>
          </p:cNvCxnSpPr>
          <p:nvPr/>
        </p:nvCxnSpPr>
        <p:spPr bwMode="auto">
          <a:xfrm flipH="1">
            <a:off x="2214338" y="2526632"/>
            <a:ext cx="704996"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11A3D025-7EB5-1CF8-D3F3-C2B4140AAA31}"/>
              </a:ext>
            </a:extLst>
          </p:cNvPr>
          <p:cNvCxnSpPr>
            <a:cxnSpLocks/>
          </p:cNvCxnSpPr>
          <p:nvPr/>
        </p:nvCxnSpPr>
        <p:spPr bwMode="auto">
          <a:xfrm flipH="1">
            <a:off x="8062076" y="1417638"/>
            <a:ext cx="121796" cy="224222"/>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pic>
        <p:nvPicPr>
          <p:cNvPr id="14" name="Picture 13">
            <a:extLst>
              <a:ext uri="{FF2B5EF4-FFF2-40B4-BE49-F238E27FC236}">
                <a16:creationId xmlns:a16="http://schemas.microsoft.com/office/drawing/2014/main" id="{8FEF5148-69B2-6C9D-603F-C37A73A857AB}"/>
              </a:ext>
            </a:extLst>
          </p:cNvPr>
          <p:cNvPicPr>
            <a:picLocks noChangeAspect="1"/>
          </p:cNvPicPr>
          <p:nvPr/>
        </p:nvPicPr>
        <p:blipFill>
          <a:blip r:embed="rId4"/>
          <a:stretch>
            <a:fillRect/>
          </a:stretch>
        </p:blipFill>
        <p:spPr>
          <a:xfrm>
            <a:off x="856224" y="2714088"/>
            <a:ext cx="1872311" cy="3081204"/>
          </a:xfrm>
          <a:prstGeom prst="rect">
            <a:avLst/>
          </a:prstGeom>
        </p:spPr>
      </p:pic>
      <p:sp>
        <p:nvSpPr>
          <p:cNvPr id="15" name="TextBox 14">
            <a:extLst>
              <a:ext uri="{FF2B5EF4-FFF2-40B4-BE49-F238E27FC236}">
                <a16:creationId xmlns:a16="http://schemas.microsoft.com/office/drawing/2014/main" id="{EADD4106-FE31-0871-AC1D-1F54D9B1CF15}"/>
              </a:ext>
            </a:extLst>
          </p:cNvPr>
          <p:cNvSpPr txBox="1"/>
          <p:nvPr/>
        </p:nvSpPr>
        <p:spPr>
          <a:xfrm>
            <a:off x="905559" y="2370699"/>
            <a:ext cx="1661277" cy="307777"/>
          </a:xfrm>
          <a:prstGeom prst="rect">
            <a:avLst/>
          </a:prstGeom>
          <a:noFill/>
        </p:spPr>
        <p:txBody>
          <a:bodyPr wrap="square">
            <a:spAutoFit/>
          </a:bodyPr>
          <a:lstStyle/>
          <a:p>
            <a:r>
              <a:rPr lang="en-US" altLang="lv-LV" sz="1400" b="1">
                <a:latin typeface="Verdana" panose="020B0604030504040204" pitchFamily="34" charset="0"/>
              </a:rPr>
              <a:t>PI </a:t>
            </a:r>
            <a:r>
              <a:rPr lang="en-US" altLang="lv-LV" sz="1400" b="1" err="1">
                <a:latin typeface="Verdana" panose="020B0604030504040204" pitchFamily="34" charset="0"/>
              </a:rPr>
              <a:t>sadaļas</a:t>
            </a:r>
            <a:r>
              <a:rPr lang="en-US" altLang="lv-LV" sz="1400" b="1">
                <a:latin typeface="Verdana" panose="020B0604030504040204" pitchFamily="34" charset="0"/>
              </a:rPr>
              <a:t>:</a:t>
            </a:r>
            <a:endParaRPr lang="lv-LV" altLang="lv-LV" sz="1400" b="1">
              <a:latin typeface="Verdana" panose="020B0604030504040204" pitchFamily="34" charset="0"/>
            </a:endParaRPr>
          </a:p>
        </p:txBody>
      </p:sp>
      <p:cxnSp>
        <p:nvCxnSpPr>
          <p:cNvPr id="20" name="Straight Arrow Connector 19">
            <a:extLst>
              <a:ext uri="{FF2B5EF4-FFF2-40B4-BE49-F238E27FC236}">
                <a16:creationId xmlns:a16="http://schemas.microsoft.com/office/drawing/2014/main" id="{F8AB472E-A841-EBC4-E206-B047F5B57DA3}"/>
              </a:ext>
            </a:extLst>
          </p:cNvPr>
          <p:cNvCxnSpPr>
            <a:cxnSpLocks/>
          </p:cNvCxnSpPr>
          <p:nvPr/>
        </p:nvCxnSpPr>
        <p:spPr bwMode="auto">
          <a:xfrm>
            <a:off x="11229902" y="2680520"/>
            <a:ext cx="0" cy="207917"/>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22" name="TextBox 21">
            <a:extLst>
              <a:ext uri="{FF2B5EF4-FFF2-40B4-BE49-F238E27FC236}">
                <a16:creationId xmlns:a16="http://schemas.microsoft.com/office/drawing/2014/main" id="{0D733674-FDF3-277E-12DA-66816AA4D01E}"/>
              </a:ext>
            </a:extLst>
          </p:cNvPr>
          <p:cNvSpPr txBox="1"/>
          <p:nvPr/>
        </p:nvSpPr>
        <p:spPr>
          <a:xfrm>
            <a:off x="9325488" y="2350267"/>
            <a:ext cx="2866512" cy="307777"/>
          </a:xfrm>
          <a:prstGeom prst="rect">
            <a:avLst/>
          </a:prstGeom>
          <a:noFill/>
        </p:spPr>
        <p:txBody>
          <a:bodyPr wrap="square">
            <a:spAutoFit/>
          </a:bodyPr>
          <a:lstStyle/>
          <a:p>
            <a:r>
              <a:rPr lang="en-US" altLang="lv-LV" sz="1400" b="1">
                <a:latin typeface="Verdana" panose="020B0604030504040204" pitchFamily="34" charset="0"/>
              </a:rPr>
              <a:t>PI </a:t>
            </a:r>
            <a:r>
              <a:rPr lang="en-US" altLang="lv-LV" sz="1400" b="1" err="1">
                <a:latin typeface="Verdana" panose="020B0604030504040204" pitchFamily="34" charset="0"/>
              </a:rPr>
              <a:t>lejupielādes</a:t>
            </a:r>
            <a:r>
              <a:rPr lang="en-US" altLang="lv-LV" sz="1400" b="1">
                <a:latin typeface="Verdana" panose="020B0604030504040204" pitchFamily="34" charset="0"/>
              </a:rPr>
              <a:t> </a:t>
            </a:r>
            <a:r>
              <a:rPr lang="en-US" altLang="lv-LV" sz="1400" b="1" err="1">
                <a:latin typeface="Verdana" panose="020B0604030504040204" pitchFamily="34" charset="0"/>
              </a:rPr>
              <a:t>iespēja</a:t>
            </a:r>
            <a:endParaRPr lang="lv-LV" altLang="lv-LV" sz="1400" b="1">
              <a:latin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6416A64-F558-4E2E-BD60-01B6A435C650}"/>
              </a:ext>
            </a:extLst>
          </p:cNvPr>
          <p:cNvSpPr>
            <a:spLocks noGrp="1"/>
          </p:cNvSpPr>
          <p:nvPr>
            <p:ph type="title"/>
          </p:nvPr>
        </p:nvSpPr>
        <p:spPr>
          <a:xfrm>
            <a:off x="1952261" y="775603"/>
            <a:ext cx="9239250" cy="1036638"/>
          </a:xfrm>
        </p:spPr>
        <p:txBody>
          <a:bodyPr/>
          <a:lstStyle/>
          <a:p>
            <a:r>
              <a:rPr lang="lv-LV" altLang="lv-LV" sz="2400">
                <a:solidFill>
                  <a:srgbClr val="012269"/>
                </a:solidFill>
              </a:rPr>
              <a:t>PI sagatavošana KPVIS</a:t>
            </a:r>
            <a:endParaRPr lang="lv-LV" altLang="lv-LV"/>
          </a:p>
        </p:txBody>
      </p:sp>
      <p:pic>
        <p:nvPicPr>
          <p:cNvPr id="17411" name="Content Placeholder 7">
            <a:extLst>
              <a:ext uri="{FF2B5EF4-FFF2-40B4-BE49-F238E27FC236}">
                <a16:creationId xmlns:a16="http://schemas.microsoft.com/office/drawing/2014/main" id="{73C09D64-D502-4729-948E-CC0D70B78D2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63081"/>
          <a:stretch/>
        </p:blipFill>
        <p:spPr>
          <a:xfrm>
            <a:off x="7906448" y="1680570"/>
            <a:ext cx="3675952" cy="3866333"/>
          </a:xfrm>
        </p:spPr>
      </p:pic>
      <p:sp>
        <p:nvSpPr>
          <p:cNvPr id="17412" name="Slide Number Placeholder 5">
            <a:extLst>
              <a:ext uri="{FF2B5EF4-FFF2-40B4-BE49-F238E27FC236}">
                <a16:creationId xmlns:a16="http://schemas.microsoft.com/office/drawing/2014/main" id="{04BB5346-6806-4466-A779-9BB84FF39B40}"/>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BA83B9-846B-4C85-9C62-8C3D48784B2F}" type="slidenum">
              <a:rPr lang="en-US" altLang="lv-LV" smtClean="0"/>
              <a:pPr/>
              <a:t>11</a:t>
            </a:fld>
            <a:endParaRPr lang="en-US" altLang="lv-LV"/>
          </a:p>
        </p:txBody>
      </p:sp>
      <p:cxnSp>
        <p:nvCxnSpPr>
          <p:cNvPr id="3" name="Straight Arrow Connector 2">
            <a:extLst>
              <a:ext uri="{FF2B5EF4-FFF2-40B4-BE49-F238E27FC236}">
                <a16:creationId xmlns:a16="http://schemas.microsoft.com/office/drawing/2014/main" id="{B416C5DC-5587-B0D8-28F9-CB7FB14B060C}"/>
              </a:ext>
            </a:extLst>
          </p:cNvPr>
          <p:cNvCxnSpPr>
            <a:cxnSpLocks/>
          </p:cNvCxnSpPr>
          <p:nvPr/>
        </p:nvCxnSpPr>
        <p:spPr>
          <a:xfrm flipH="1" flipV="1">
            <a:off x="6889531" y="2484934"/>
            <a:ext cx="961697" cy="1677163"/>
          </a:xfrm>
          <a:prstGeom prst="straightConnector1">
            <a:avLst/>
          </a:prstGeom>
          <a:ln w="28575">
            <a:solidFill>
              <a:srgbClr val="012269"/>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B38E4375-6D8D-17A3-ABA2-9CCCED798F2D}"/>
              </a:ext>
            </a:extLst>
          </p:cNvPr>
          <p:cNvCxnSpPr>
            <a:cxnSpLocks/>
            <a:endCxn id="8" idx="3"/>
          </p:cNvCxnSpPr>
          <p:nvPr/>
        </p:nvCxnSpPr>
        <p:spPr>
          <a:xfrm flipH="1" flipV="1">
            <a:off x="6889531" y="3900121"/>
            <a:ext cx="961697" cy="616038"/>
          </a:xfrm>
          <a:prstGeom prst="straightConnector1">
            <a:avLst/>
          </a:prstGeom>
          <a:ln w="28575">
            <a:solidFill>
              <a:srgbClr val="01226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E62B8C55-536B-C905-591C-5154D40C8DA2}"/>
              </a:ext>
            </a:extLst>
          </p:cNvPr>
          <p:cNvGraphicFramePr>
            <a:graphicFrameLocks noGrp="1"/>
          </p:cNvGraphicFramePr>
          <p:nvPr>
            <p:extLst>
              <p:ext uri="{D42A27DB-BD31-4B8C-83A1-F6EECF244321}">
                <p14:modId xmlns:p14="http://schemas.microsoft.com/office/powerpoint/2010/main" val="816059952"/>
              </p:ext>
            </p:extLst>
          </p:nvPr>
        </p:nvGraphicFramePr>
        <p:xfrm>
          <a:off x="704995" y="1812241"/>
          <a:ext cx="6184536" cy="4175760"/>
        </p:xfrm>
        <a:graphic>
          <a:graphicData uri="http://schemas.openxmlformats.org/drawingml/2006/table">
            <a:tbl>
              <a:tblPr firstRow="1" bandRow="1">
                <a:tableStyleId>{5C22544A-7EE6-4342-B048-85BDC9FD1C3A}</a:tableStyleId>
              </a:tblPr>
              <a:tblGrid>
                <a:gridCol w="6184536">
                  <a:extLst>
                    <a:ext uri="{9D8B030D-6E8A-4147-A177-3AD203B41FA5}">
                      <a16:colId xmlns:a16="http://schemas.microsoft.com/office/drawing/2014/main" val="2770415308"/>
                    </a:ext>
                  </a:extLst>
                </a:gridCol>
              </a:tblGrid>
              <a:tr h="812296">
                <a:tc>
                  <a:txBody>
                    <a:bodyPr/>
                    <a:lstStyle/>
                    <a:p>
                      <a:pPr algn="ctr"/>
                      <a:r>
                        <a:rPr lang="lv-LV" altLang="lv-LV" sz="1600" b="1" noProof="0">
                          <a:solidFill>
                            <a:schemeClr val="bg1"/>
                          </a:solidFill>
                          <a:latin typeface="Verdana" panose="020B0604030504040204" pitchFamily="34" charset="0"/>
                          <a:ea typeface="Verdana" panose="020B0604030504040204" pitchFamily="34" charset="0"/>
                        </a:rPr>
                        <a:t>KPVIS integrēti pielikumi:</a:t>
                      </a:r>
                    </a:p>
                    <a:p>
                      <a:pPr algn="just"/>
                      <a:r>
                        <a:rPr lang="lv-LV" altLang="lv-LV" sz="1600" b="0" noProof="0">
                          <a:solidFill>
                            <a:schemeClr val="bg1"/>
                          </a:solidFill>
                          <a:latin typeface="Verdana" panose="020B0604030504040204" pitchFamily="34" charset="0"/>
                          <a:ea typeface="Verdana" panose="020B0604030504040204" pitchFamily="34" charset="0"/>
                        </a:rPr>
                        <a:t>-1.pielikums "Finansēšanas plāns“</a:t>
                      </a:r>
                    </a:p>
                    <a:p>
                      <a:pPr algn="just"/>
                      <a:r>
                        <a:rPr lang="lv-LV" altLang="lv-LV" sz="1600" b="0" noProof="0">
                          <a:solidFill>
                            <a:schemeClr val="bg1"/>
                          </a:solidFill>
                          <a:latin typeface="Verdana" panose="020B0604030504040204" pitchFamily="34" charset="0"/>
                          <a:ea typeface="Verdana" panose="020B0604030504040204" pitchFamily="34" charset="0"/>
                        </a:rPr>
                        <a:t>-2.pielikums "Investīciju projekta budžeta kopsavilkums"</a:t>
                      </a:r>
                    </a:p>
                  </a:txBody>
                  <a:tcPr>
                    <a:solidFill>
                      <a:srgbClr val="012269"/>
                    </a:solidFill>
                  </a:tcPr>
                </a:tc>
                <a:extLst>
                  <a:ext uri="{0D108BD9-81ED-4DB2-BD59-A6C34878D82A}">
                    <a16:rowId xmlns:a16="http://schemas.microsoft.com/office/drawing/2014/main" val="1775441358"/>
                  </a:ext>
                </a:extLst>
              </a:tr>
              <a:tr h="1615712">
                <a:tc>
                  <a:txBody>
                    <a:bodyPr/>
                    <a:lstStyle/>
                    <a:p>
                      <a:pPr algn="ctr"/>
                      <a:r>
                        <a:rPr lang="lv-LV" sz="1600" b="1" noProof="0" dirty="0">
                          <a:solidFill>
                            <a:schemeClr val="tx1"/>
                          </a:solidFill>
                          <a:latin typeface="Verdana" panose="020B0604030504040204" pitchFamily="34" charset="0"/>
                          <a:ea typeface="Verdana" panose="020B0604030504040204" pitchFamily="34" charset="0"/>
                        </a:rPr>
                        <a:t>Citi pielikumi</a:t>
                      </a:r>
                    </a:p>
                    <a:p>
                      <a:pPr algn="just"/>
                      <a:r>
                        <a:rPr lang="lv-LV" sz="1600" b="0" noProof="0" dirty="0">
                          <a:solidFill>
                            <a:schemeClr val="tx1"/>
                          </a:solidFill>
                          <a:latin typeface="Verdana" panose="020B0604030504040204" pitchFamily="34" charset="0"/>
                          <a:ea typeface="Verdana" panose="020B0604030504040204" pitchFamily="34" charset="0"/>
                        </a:rPr>
                        <a:t>Atbilstoši MK noteikumu un kritēriju prasībām noteikti Atlases nolikum</a:t>
                      </a:r>
                      <a:r>
                        <a:rPr lang="en-US" sz="1600" b="0" noProof="0" dirty="0">
                          <a:solidFill>
                            <a:schemeClr val="tx1"/>
                          </a:solidFill>
                          <a:latin typeface="Verdana" panose="020B0604030504040204" pitchFamily="34" charset="0"/>
                          <a:ea typeface="Verdana" panose="020B0604030504040204" pitchFamily="34" charset="0"/>
                        </a:rPr>
                        <a:t>u</a:t>
                      </a:r>
                      <a:r>
                        <a:rPr lang="lv-LV" sz="1600" b="0" noProof="0" dirty="0">
                          <a:solidFill>
                            <a:schemeClr val="tx1"/>
                          </a:solidFill>
                          <a:latin typeface="Verdana" panose="020B0604030504040204" pitchFamily="34" charset="0"/>
                          <a:ea typeface="Verdana" panose="020B0604030504040204" pitchFamily="34" charset="0"/>
                        </a:rPr>
                        <a:t> 1.pielikumā “</a:t>
                      </a:r>
                      <a:r>
                        <a:rPr lang="lv-LV" sz="1600" b="0" i="0" kern="1200" noProof="0" dirty="0">
                          <a:solidFill>
                            <a:schemeClr val="tx1"/>
                          </a:solidFill>
                          <a:effectLst/>
                          <a:latin typeface="Verdana" panose="020B0604030504040204" pitchFamily="34" charset="0"/>
                          <a:ea typeface="Verdana" panose="020B0604030504040204" pitchFamily="34" charset="0"/>
                          <a:cs typeface="+mn-cs"/>
                        </a:rPr>
                        <a:t>Iesniedzamo dokumentu saraksts”</a:t>
                      </a:r>
                    </a:p>
                    <a:p>
                      <a:pPr algn="just"/>
                      <a:endParaRPr lang="lv-LV" sz="1600" b="0" i="0" kern="1200" noProof="0" dirty="0">
                        <a:solidFill>
                          <a:schemeClr val="tx1"/>
                        </a:solidFill>
                        <a:effectLst/>
                        <a:latin typeface="Verdana" panose="020B0604030504040204" pitchFamily="34" charset="0"/>
                        <a:ea typeface="Verdana" panose="020B0604030504040204" pitchFamily="34" charset="0"/>
                        <a:cs typeface="+mn-cs"/>
                      </a:endParaRPr>
                    </a:p>
                    <a:p>
                      <a:pPr algn="just"/>
                      <a:r>
                        <a:rPr lang="lv-LV" sz="1600" b="0" i="0" kern="1200" noProof="0" dirty="0">
                          <a:solidFill>
                            <a:schemeClr val="tx1"/>
                          </a:solidFill>
                          <a:effectLst/>
                          <a:latin typeface="Verdana" panose="020B0604030504040204" pitchFamily="34" charset="0"/>
                          <a:ea typeface="Verdana" panose="020B0604030504040204" pitchFamily="34" charset="0"/>
                          <a:cs typeface="+mn-cs"/>
                        </a:rPr>
                        <a:t>Vairākas </a:t>
                      </a:r>
                      <a:r>
                        <a:rPr lang="en-US" sz="1600" b="0" i="0" kern="1200" noProof="0" dirty="0" err="1">
                          <a:solidFill>
                            <a:schemeClr val="tx1"/>
                          </a:solidFill>
                          <a:effectLst/>
                          <a:latin typeface="Verdana" panose="020B0604030504040204" pitchFamily="34" charset="0"/>
                          <a:ea typeface="Verdana" panose="020B0604030504040204" pitchFamily="34" charset="0"/>
                          <a:cs typeface="+mn-cs"/>
                        </a:rPr>
                        <a:t>pielikumu</a:t>
                      </a:r>
                      <a:r>
                        <a:rPr lang="en-US" sz="1600" b="0" i="0" kern="1200" noProof="0" dirty="0">
                          <a:solidFill>
                            <a:schemeClr val="tx1"/>
                          </a:solidFill>
                          <a:effectLst/>
                          <a:latin typeface="Verdana" panose="020B0604030504040204" pitchFamily="34" charset="0"/>
                          <a:ea typeface="Verdana" panose="020B0604030504040204" pitchFamily="34" charset="0"/>
                          <a:cs typeface="+mn-cs"/>
                        </a:rPr>
                        <a:t> </a:t>
                      </a:r>
                      <a:r>
                        <a:rPr lang="lv-LV" sz="1600" b="0" i="0" kern="1200" noProof="0" dirty="0">
                          <a:solidFill>
                            <a:schemeClr val="tx1"/>
                          </a:solidFill>
                          <a:effectLst/>
                          <a:latin typeface="Verdana" panose="020B0604030504040204" pitchFamily="34" charset="0"/>
                          <a:ea typeface="Verdana" panose="020B0604030504040204" pitchFamily="34" charset="0"/>
                          <a:cs typeface="+mn-cs"/>
                        </a:rPr>
                        <a:t>veidnes </a:t>
                      </a:r>
                      <a:r>
                        <a:rPr lang="lv-LV" sz="1600" b="0" i="0" kern="1200" noProof="0" dirty="0" err="1">
                          <a:solidFill>
                            <a:schemeClr val="tx1"/>
                          </a:solidFill>
                          <a:effectLst/>
                          <a:latin typeface="Verdana" panose="020B0604030504040204" pitchFamily="34" charset="0"/>
                          <a:ea typeface="Verdana" panose="020B0604030504040204" pitchFamily="34" charset="0"/>
                          <a:cs typeface="+mn-cs"/>
                        </a:rPr>
                        <a:t>lejuplādējamas</a:t>
                      </a:r>
                      <a:r>
                        <a:rPr lang="lv-LV" sz="1600" b="0" i="0" kern="1200" noProof="0" dirty="0">
                          <a:solidFill>
                            <a:schemeClr val="tx1"/>
                          </a:solidFill>
                          <a:effectLst/>
                          <a:latin typeface="Verdana" panose="020B0604030504040204" pitchFamily="34" charset="0"/>
                          <a:ea typeface="Verdana" panose="020B0604030504040204" pitchFamily="34" charset="0"/>
                          <a:cs typeface="+mn-cs"/>
                        </a:rPr>
                        <a:t> no projektu atlases </a:t>
                      </a:r>
                      <a:r>
                        <a:rPr lang="en-US" sz="1600" b="0" i="0" kern="1200" noProof="0" dirty="0" err="1">
                          <a:solidFill>
                            <a:schemeClr val="tx1"/>
                          </a:solidFill>
                          <a:effectLst/>
                          <a:latin typeface="Verdana" panose="020B0604030504040204" pitchFamily="34" charset="0"/>
                          <a:ea typeface="Verdana" panose="020B0604030504040204" pitchFamily="34" charset="0"/>
                          <a:cs typeface="+mn-cs"/>
                        </a:rPr>
                        <a:t>tīmekļvietnes</a:t>
                      </a:r>
                      <a:r>
                        <a:rPr lang="en-US" sz="1600" b="0" i="0" kern="1200" noProof="0" dirty="0">
                          <a:solidFill>
                            <a:schemeClr val="tx1"/>
                          </a:solidFill>
                          <a:effectLst/>
                          <a:latin typeface="Verdana" panose="020B0604030504040204" pitchFamily="34" charset="0"/>
                          <a:ea typeface="Verdana" panose="020B0604030504040204" pitchFamily="34" charset="0"/>
                          <a:cs typeface="+mn-cs"/>
                        </a:rPr>
                        <a:t> (atlases </a:t>
                      </a:r>
                      <a:r>
                        <a:rPr lang="en-US" sz="1600" b="0" i="0" kern="1200" noProof="0" dirty="0" err="1">
                          <a:solidFill>
                            <a:schemeClr val="tx1"/>
                          </a:solidFill>
                          <a:effectLst/>
                          <a:latin typeface="Verdana" panose="020B0604030504040204" pitchFamily="34" charset="0"/>
                          <a:ea typeface="Verdana" panose="020B0604030504040204" pitchFamily="34" charset="0"/>
                          <a:cs typeface="+mn-cs"/>
                        </a:rPr>
                        <a:t>nolikumu</a:t>
                      </a:r>
                      <a:r>
                        <a:rPr lang="en-US" sz="1600" b="0" i="0" kern="1200" noProof="0" dirty="0">
                          <a:solidFill>
                            <a:schemeClr val="tx1"/>
                          </a:solidFill>
                          <a:effectLst/>
                          <a:latin typeface="Verdana" panose="020B0604030504040204" pitchFamily="34" charset="0"/>
                          <a:ea typeface="Verdana" panose="020B0604030504040204" pitchFamily="34" charset="0"/>
                          <a:cs typeface="+mn-cs"/>
                        </a:rPr>
                        <a:t> </a:t>
                      </a:r>
                      <a:r>
                        <a:rPr lang="en-US" sz="1600" b="0" i="0" kern="1200" noProof="0" dirty="0" err="1">
                          <a:solidFill>
                            <a:schemeClr val="tx1"/>
                          </a:solidFill>
                          <a:effectLst/>
                          <a:latin typeface="Verdana" panose="020B0604030504040204" pitchFamily="34" charset="0"/>
                          <a:ea typeface="Verdana" panose="020B0604030504040204" pitchFamily="34" charset="0"/>
                          <a:cs typeface="+mn-cs"/>
                        </a:rPr>
                        <a:t>pielikumi</a:t>
                      </a:r>
                      <a:r>
                        <a:rPr lang="en-US" sz="1600" b="0" i="0" kern="1200" noProof="0" dirty="0">
                          <a:solidFill>
                            <a:schemeClr val="tx1"/>
                          </a:solidFill>
                          <a:effectLst/>
                          <a:latin typeface="Verdana" panose="020B0604030504040204" pitchFamily="34" charset="0"/>
                          <a:ea typeface="Verdana" panose="020B0604030504040204" pitchFamily="34" charset="0"/>
                          <a:cs typeface="+mn-cs"/>
                        </a:rPr>
                        <a:t>)</a:t>
                      </a:r>
                      <a:endParaRPr lang="lv-LV" sz="1600" b="0" noProof="0" dirty="0">
                        <a:solidFill>
                          <a:schemeClr val="tx1"/>
                        </a:solidFill>
                        <a:latin typeface="Verdana" panose="020B0604030504040204" pitchFamily="34" charset="0"/>
                        <a:ea typeface="Verdana" panose="020B0604030504040204" pitchFamily="34" charset="0"/>
                      </a:endParaRPr>
                    </a:p>
                  </a:txBody>
                  <a:tcPr>
                    <a:solidFill>
                      <a:srgbClr val="CCCFD7"/>
                    </a:solidFill>
                  </a:tcPr>
                </a:tc>
                <a:extLst>
                  <a:ext uri="{0D108BD9-81ED-4DB2-BD59-A6C34878D82A}">
                    <a16:rowId xmlns:a16="http://schemas.microsoft.com/office/drawing/2014/main" val="2113296587"/>
                  </a:ext>
                </a:extLst>
              </a:tr>
              <a:tr h="1113486">
                <a:tc>
                  <a:txBody>
                    <a:bodyPr/>
                    <a:lstStyle/>
                    <a:p>
                      <a:pPr algn="ctr"/>
                      <a:r>
                        <a:rPr lang="lv-LV" sz="1600" b="1" noProof="0" dirty="0">
                          <a:solidFill>
                            <a:schemeClr val="tx1"/>
                          </a:solidFill>
                          <a:latin typeface="Verdana" panose="020B0604030504040204" pitchFamily="34" charset="0"/>
                          <a:ea typeface="Verdana" panose="020B0604030504040204" pitchFamily="34" charset="0"/>
                        </a:rPr>
                        <a:t>Apliecinājums</a:t>
                      </a:r>
                      <a:endParaRPr lang="lv-LV" sz="1600" b="0" noProof="0" dirty="0">
                        <a:solidFill>
                          <a:schemeClr val="tx1"/>
                        </a:solidFill>
                        <a:latin typeface="Verdana" panose="020B0604030504040204" pitchFamily="34" charset="0"/>
                        <a:ea typeface="Verdana" panose="020B0604030504040204" pitchFamily="34" charset="0"/>
                      </a:endParaRPr>
                    </a:p>
                    <a:p>
                      <a:pPr algn="just"/>
                      <a:r>
                        <a:rPr lang="lv-LV" sz="1600" b="0" noProof="0" dirty="0">
                          <a:solidFill>
                            <a:schemeClr val="tx1"/>
                          </a:solidFill>
                          <a:latin typeface="Verdana" panose="020B0604030504040204" pitchFamily="34" charset="0"/>
                          <a:ea typeface="Verdana" panose="020B0604030504040204" pitchFamily="34" charset="0"/>
                        </a:rPr>
                        <a:t>Obligāts apliecinājums par investīcijas īstenošanas nosacījumu ievērošanu, datu patiesumu, dubultā finansējuma neesamību.</a:t>
                      </a:r>
                    </a:p>
                    <a:p>
                      <a:pPr algn="just"/>
                      <a:endParaRPr lang="lv-LV" sz="1600" b="0" noProof="0" dirty="0">
                        <a:solidFill>
                          <a:schemeClr val="tx1"/>
                        </a:solidFill>
                        <a:latin typeface="Verdana" panose="020B0604030504040204" pitchFamily="34" charset="0"/>
                        <a:ea typeface="Verdana" panose="020B0604030504040204" pitchFamily="34" charset="0"/>
                      </a:endParaRPr>
                    </a:p>
                    <a:p>
                      <a:pPr algn="just"/>
                      <a:r>
                        <a:rPr lang="lv-LV" sz="1600" b="0" noProof="0" dirty="0">
                          <a:solidFill>
                            <a:schemeClr val="tx1"/>
                          </a:solidFill>
                          <a:latin typeface="Verdana" panose="020B0604030504040204" pitchFamily="34" charset="0"/>
                          <a:ea typeface="Verdana" panose="020B0604030504040204" pitchFamily="34" charset="0"/>
                        </a:rPr>
                        <a:t>Būs jāveic atzīme PI iesniegšanas brīdi</a:t>
                      </a:r>
                    </a:p>
                  </a:txBody>
                  <a:tcPr>
                    <a:solidFill>
                      <a:schemeClr val="bg1">
                        <a:lumMod val="95000"/>
                      </a:schemeClr>
                    </a:solidFill>
                  </a:tcPr>
                </a:tc>
                <a:extLst>
                  <a:ext uri="{0D108BD9-81ED-4DB2-BD59-A6C34878D82A}">
                    <a16:rowId xmlns:a16="http://schemas.microsoft.com/office/drawing/2014/main" val="2050192040"/>
                  </a:ext>
                </a:extLst>
              </a:tr>
            </a:tbl>
          </a:graphicData>
        </a:graphic>
      </p:graphicFrame>
      <p:cxnSp>
        <p:nvCxnSpPr>
          <p:cNvPr id="11" name="Straight Arrow Connector 10">
            <a:extLst>
              <a:ext uri="{FF2B5EF4-FFF2-40B4-BE49-F238E27FC236}">
                <a16:creationId xmlns:a16="http://schemas.microsoft.com/office/drawing/2014/main" id="{51DD38F9-08A5-9D48-5104-B09229A92407}"/>
              </a:ext>
            </a:extLst>
          </p:cNvPr>
          <p:cNvCxnSpPr>
            <a:cxnSpLocks/>
          </p:cNvCxnSpPr>
          <p:nvPr/>
        </p:nvCxnSpPr>
        <p:spPr>
          <a:xfrm flipH="1">
            <a:off x="6962775" y="4734834"/>
            <a:ext cx="888453" cy="22687"/>
          </a:xfrm>
          <a:prstGeom prst="straightConnector1">
            <a:avLst/>
          </a:prstGeom>
          <a:ln w="28575">
            <a:solidFill>
              <a:srgbClr val="01226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26E3C-4B01-5C0C-E1C2-89859D0EC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832D9-5D18-5CA7-D4A5-84ED6CE2CD50}"/>
              </a:ext>
            </a:extLst>
          </p:cNvPr>
          <p:cNvSpPr>
            <a:spLocks noGrp="1"/>
          </p:cNvSpPr>
          <p:nvPr>
            <p:ph type="title"/>
          </p:nvPr>
        </p:nvSpPr>
        <p:spPr>
          <a:xfrm>
            <a:off x="1468877" y="2558375"/>
            <a:ext cx="10113523" cy="2483522"/>
          </a:xfrm>
        </p:spPr>
        <p:txBody>
          <a:bodyPr>
            <a:normAutofit/>
          </a:bodyPr>
          <a:lstStyle/>
          <a:p>
            <a:pPr algn="ctr"/>
            <a:r>
              <a:rPr lang="lv-LV" altLang="lv-LV" sz="4400" dirty="0">
                <a:solidFill>
                  <a:srgbClr val="012269"/>
                </a:solidFill>
              </a:rPr>
              <a:t>Dokumenti un saites PI sagatavošanai</a:t>
            </a:r>
            <a:endParaRPr lang="lv-LV" sz="4400" dirty="0">
              <a:solidFill>
                <a:srgbClr val="012269"/>
              </a:solidFill>
            </a:endParaRPr>
          </a:p>
        </p:txBody>
      </p:sp>
      <p:sp>
        <p:nvSpPr>
          <p:cNvPr id="6" name="Slide Number Placeholder 5">
            <a:extLst>
              <a:ext uri="{FF2B5EF4-FFF2-40B4-BE49-F238E27FC236}">
                <a16:creationId xmlns:a16="http://schemas.microsoft.com/office/drawing/2014/main" id="{74F989C3-0C60-AAF1-EE08-7F03682E6CF1}"/>
              </a:ext>
            </a:extLst>
          </p:cNvPr>
          <p:cNvSpPr>
            <a:spLocks noGrp="1"/>
          </p:cNvSpPr>
          <p:nvPr>
            <p:ph type="sldNum" sz="quarter" idx="13"/>
          </p:nvPr>
        </p:nvSpPr>
        <p:spPr/>
        <p:txBody>
          <a:bodyPr/>
          <a:lstStyle/>
          <a:p>
            <a:pPr>
              <a:defRPr/>
            </a:pPr>
            <a:fld id="{599C7662-2B04-4015-8DBF-401C9A1C5588}" type="slidenum">
              <a:rPr lang="en-US" altLang="lv-LV" smtClean="0"/>
              <a:pPr>
                <a:defRPr/>
              </a:pPr>
              <a:t>12</a:t>
            </a:fld>
            <a:endParaRPr lang="en-US" altLang="lv-LV"/>
          </a:p>
        </p:txBody>
      </p:sp>
    </p:spTree>
    <p:extLst>
      <p:ext uri="{BB962C8B-B14F-4D97-AF65-F5344CB8AC3E}">
        <p14:creationId xmlns:p14="http://schemas.microsoft.com/office/powerpoint/2010/main" val="70173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1C1698-A3E0-D669-3EBB-17B5639D35C8}"/>
              </a:ext>
            </a:extLst>
          </p:cNvPr>
          <p:cNvPicPr>
            <a:picLocks noChangeAspect="1"/>
          </p:cNvPicPr>
          <p:nvPr/>
        </p:nvPicPr>
        <p:blipFill>
          <a:blip r:embed="rId3"/>
          <a:stretch>
            <a:fillRect/>
          </a:stretch>
        </p:blipFill>
        <p:spPr>
          <a:xfrm>
            <a:off x="7004050" y="1397200"/>
            <a:ext cx="5187950" cy="5460800"/>
          </a:xfrm>
          <a:prstGeom prst="rect">
            <a:avLst/>
          </a:prstGeom>
        </p:spPr>
      </p:pic>
      <p:sp>
        <p:nvSpPr>
          <p:cNvPr id="16386" name="Title 1">
            <a:extLst>
              <a:ext uri="{FF2B5EF4-FFF2-40B4-BE49-F238E27FC236}">
                <a16:creationId xmlns:a16="http://schemas.microsoft.com/office/drawing/2014/main" id="{8C9551E7-386E-DB65-3221-396953B5C314}"/>
              </a:ext>
            </a:extLst>
          </p:cNvPr>
          <p:cNvSpPr>
            <a:spLocks noGrp="1"/>
          </p:cNvSpPr>
          <p:nvPr>
            <p:ph type="title"/>
          </p:nvPr>
        </p:nvSpPr>
        <p:spPr>
          <a:xfrm>
            <a:off x="2308811" y="561868"/>
            <a:ext cx="4577149" cy="1036637"/>
          </a:xfrm>
        </p:spPr>
        <p:txBody>
          <a:bodyPr/>
          <a:lstStyle/>
          <a:p>
            <a:r>
              <a:rPr lang="lv-LV" altLang="lv-LV" sz="2800" dirty="0">
                <a:solidFill>
                  <a:srgbClr val="012269"/>
                </a:solidFill>
              </a:rPr>
              <a:t>Dokumenti un saites PI sagatavošanai</a:t>
            </a:r>
            <a:endParaRPr lang="lv-LV" altLang="en-US" sz="2800" dirty="0">
              <a:solidFill>
                <a:srgbClr val="012269"/>
              </a:solidFill>
            </a:endParaRPr>
          </a:p>
        </p:txBody>
      </p:sp>
      <p:sp>
        <p:nvSpPr>
          <p:cNvPr id="3" name="Content Placeholder 2">
            <a:extLst>
              <a:ext uri="{FF2B5EF4-FFF2-40B4-BE49-F238E27FC236}">
                <a16:creationId xmlns:a16="http://schemas.microsoft.com/office/drawing/2014/main" id="{2CB0B608-CF0D-B978-C6C7-7601F6703113}"/>
              </a:ext>
            </a:extLst>
          </p:cNvPr>
          <p:cNvSpPr>
            <a:spLocks noGrp="1"/>
          </p:cNvSpPr>
          <p:nvPr>
            <p:ph idx="1"/>
          </p:nvPr>
        </p:nvSpPr>
        <p:spPr>
          <a:xfrm>
            <a:off x="922704" y="2103437"/>
            <a:ext cx="6022301" cy="4373563"/>
          </a:xfrm>
        </p:spPr>
        <p:txBody>
          <a:bodyPr>
            <a:normAutofit/>
          </a:bodyPr>
          <a:lstStyle/>
          <a:p>
            <a:r>
              <a:rPr lang="en-US" altLang="en-US" sz="1400" b="1" dirty="0" err="1">
                <a:solidFill>
                  <a:schemeClr val="tx1"/>
                </a:solidFill>
              </a:rPr>
              <a:t>Investīciju</a:t>
            </a:r>
            <a:r>
              <a:rPr lang="en-US" altLang="en-US" sz="1400" b="1" dirty="0">
                <a:solidFill>
                  <a:schemeClr val="tx1"/>
                </a:solidFill>
              </a:rPr>
              <a:t> </a:t>
            </a:r>
            <a:r>
              <a:rPr lang="en-US" altLang="en-US" sz="1400" b="1" dirty="0" err="1">
                <a:solidFill>
                  <a:schemeClr val="tx1"/>
                </a:solidFill>
              </a:rPr>
              <a:t>īstenošanas</a:t>
            </a:r>
            <a:r>
              <a:rPr lang="en-US" altLang="en-US" sz="1400" b="1" dirty="0">
                <a:solidFill>
                  <a:schemeClr val="tx1"/>
                </a:solidFill>
              </a:rPr>
              <a:t> </a:t>
            </a:r>
            <a:r>
              <a:rPr lang="en-US" altLang="en-US" sz="1400" b="1" dirty="0" err="1">
                <a:solidFill>
                  <a:schemeClr val="tx1"/>
                </a:solidFill>
              </a:rPr>
              <a:t>noteikumi</a:t>
            </a:r>
            <a:r>
              <a:rPr lang="en-US" altLang="en-US" sz="1400" b="1" dirty="0">
                <a:solidFill>
                  <a:schemeClr val="tx1"/>
                </a:solidFill>
              </a:rPr>
              <a:t>:</a:t>
            </a:r>
          </a:p>
          <a:p>
            <a:r>
              <a:rPr lang="en-US" altLang="en-US" sz="1400" dirty="0">
                <a:solidFill>
                  <a:schemeClr val="tx1"/>
                </a:solidFill>
              </a:rPr>
              <a:t>1.2.1.2.i.2 – </a:t>
            </a:r>
            <a:r>
              <a:rPr lang="en-US" altLang="en-US" sz="1400" dirty="0">
                <a:solidFill>
                  <a:schemeClr val="tx1"/>
                </a:solidFill>
                <a:hlinkClick r:id="rId4"/>
              </a:rPr>
              <a:t>09.01.2024. MK </a:t>
            </a:r>
            <a:r>
              <a:rPr lang="en-US" altLang="en-US" sz="1400" dirty="0" err="1">
                <a:solidFill>
                  <a:schemeClr val="tx1"/>
                </a:solidFill>
                <a:hlinkClick r:id="rId4"/>
              </a:rPr>
              <a:t>noteikumi</a:t>
            </a:r>
            <a:r>
              <a:rPr lang="en-US" altLang="en-US" sz="1400" dirty="0">
                <a:solidFill>
                  <a:schemeClr val="tx1"/>
                </a:solidFill>
                <a:hlinkClick r:id="rId4"/>
              </a:rPr>
              <a:t> Nr.33</a:t>
            </a:r>
            <a:endParaRPr lang="en-US" altLang="en-US" sz="1400" dirty="0">
              <a:solidFill>
                <a:schemeClr val="tx1"/>
              </a:solidFill>
            </a:endParaRPr>
          </a:p>
          <a:p>
            <a:r>
              <a:rPr lang="lv-LV" altLang="en-US" sz="1400" dirty="0">
                <a:solidFill>
                  <a:schemeClr val="tx1"/>
                </a:solidFill>
              </a:rPr>
              <a:t>2.2.1.3.i</a:t>
            </a:r>
            <a:r>
              <a:rPr lang="en-US" altLang="en-US" sz="1400" dirty="0">
                <a:solidFill>
                  <a:schemeClr val="tx1"/>
                </a:solidFill>
              </a:rPr>
              <a:t> – </a:t>
            </a:r>
            <a:r>
              <a:rPr lang="en-US" altLang="en-US" sz="1400" dirty="0">
                <a:solidFill>
                  <a:schemeClr val="tx1"/>
                </a:solidFill>
                <a:hlinkClick r:id="rId5"/>
              </a:rPr>
              <a:t>09.01.2024. MK </a:t>
            </a:r>
            <a:r>
              <a:rPr lang="en-US" altLang="en-US" sz="1400" dirty="0" err="1">
                <a:solidFill>
                  <a:schemeClr val="tx1"/>
                </a:solidFill>
                <a:hlinkClick r:id="rId5"/>
              </a:rPr>
              <a:t>noteikumi</a:t>
            </a:r>
            <a:r>
              <a:rPr lang="en-US" altLang="en-US" sz="1400" dirty="0">
                <a:solidFill>
                  <a:schemeClr val="tx1"/>
                </a:solidFill>
                <a:hlinkClick r:id="rId5"/>
              </a:rPr>
              <a:t> Nr. 34</a:t>
            </a:r>
            <a:endParaRPr lang="en-US" altLang="en-US" sz="1400" dirty="0">
              <a:solidFill>
                <a:schemeClr val="tx1"/>
              </a:solidFill>
            </a:endParaRPr>
          </a:p>
          <a:p>
            <a:r>
              <a:rPr lang="en-US" altLang="en-US" sz="1400" dirty="0">
                <a:solidFill>
                  <a:schemeClr val="tx1"/>
                </a:solidFill>
              </a:rPr>
              <a:t>5.1.1.2.i 2.kārta - </a:t>
            </a:r>
            <a:r>
              <a:rPr lang="en-US" altLang="en-US" sz="1400" dirty="0">
                <a:solidFill>
                  <a:schemeClr val="tx1"/>
                </a:solidFill>
                <a:hlinkClick r:id="rId6"/>
              </a:rPr>
              <a:t>09.01.2024. MK </a:t>
            </a:r>
            <a:r>
              <a:rPr lang="en-US" altLang="en-US" sz="1400" dirty="0" err="1">
                <a:solidFill>
                  <a:schemeClr val="tx1"/>
                </a:solidFill>
                <a:hlinkClick r:id="rId6"/>
              </a:rPr>
              <a:t>noteikumi</a:t>
            </a:r>
            <a:r>
              <a:rPr lang="en-US" altLang="en-US" sz="1400" dirty="0">
                <a:solidFill>
                  <a:schemeClr val="tx1"/>
                </a:solidFill>
                <a:hlinkClick r:id="rId6"/>
              </a:rPr>
              <a:t> Nr.32</a:t>
            </a:r>
            <a:endParaRPr lang="en-US" altLang="en-US" sz="1400" dirty="0">
              <a:solidFill>
                <a:schemeClr val="tx1"/>
              </a:solidFill>
            </a:endParaRPr>
          </a:p>
          <a:p>
            <a:endParaRPr lang="en-US" altLang="en-US" sz="1400" b="1" dirty="0">
              <a:solidFill>
                <a:schemeClr val="tx1"/>
              </a:solidFill>
              <a:hlinkClick r:id="rId7"/>
            </a:endParaRPr>
          </a:p>
          <a:p>
            <a:endParaRPr lang="en-US" altLang="en-US" sz="1400" b="1" dirty="0">
              <a:solidFill>
                <a:schemeClr val="tx1"/>
              </a:solidFill>
              <a:hlinkClick r:id="rId7"/>
            </a:endParaRPr>
          </a:p>
          <a:p>
            <a:r>
              <a:rPr lang="lv-LV" altLang="en-US" sz="1400" b="1" dirty="0">
                <a:solidFill>
                  <a:schemeClr val="tx1"/>
                </a:solidFill>
                <a:hlinkClick r:id="rId7"/>
              </a:rPr>
              <a:t>Atlases nolikums</a:t>
            </a:r>
            <a:r>
              <a:rPr lang="lv-LV" altLang="en-US" sz="1400" dirty="0">
                <a:solidFill>
                  <a:schemeClr val="tx1"/>
                </a:solidFill>
              </a:rPr>
              <a:t>, t.sk.:</a:t>
            </a:r>
          </a:p>
          <a:p>
            <a:pPr>
              <a:buFont typeface="Wingdings" panose="05000000000000000000" pitchFamily="2" charset="2"/>
              <a:buChar char="Ø"/>
            </a:pPr>
            <a:r>
              <a:rPr lang="lv-LV" altLang="en-US" sz="1400" dirty="0">
                <a:solidFill>
                  <a:schemeClr val="tx1"/>
                </a:solidFill>
              </a:rPr>
              <a:t>Iesniedzamo dokumentu saraksts un </a:t>
            </a:r>
            <a:r>
              <a:rPr lang="lv-LV" altLang="en-US" sz="1400" b="1" dirty="0">
                <a:solidFill>
                  <a:schemeClr val="tx1"/>
                </a:solidFill>
              </a:rPr>
              <a:t>PI pielikumu veidnes</a:t>
            </a:r>
          </a:p>
          <a:p>
            <a:pPr>
              <a:buFont typeface="Wingdings" panose="05000000000000000000" pitchFamily="2" charset="2"/>
              <a:buChar char="Ø"/>
            </a:pPr>
            <a:r>
              <a:rPr lang="lv-LV" altLang="en-US" sz="1400" dirty="0">
                <a:solidFill>
                  <a:schemeClr val="tx1"/>
                </a:solidFill>
              </a:rPr>
              <a:t>Projektu iesniegumu vērtēšanas </a:t>
            </a:r>
            <a:r>
              <a:rPr lang="lv-LV" altLang="en-US" sz="1400" b="1" dirty="0">
                <a:solidFill>
                  <a:schemeClr val="tx1"/>
                </a:solidFill>
              </a:rPr>
              <a:t>kritēriji un to piemērošanas metodika</a:t>
            </a:r>
          </a:p>
          <a:p>
            <a:pPr>
              <a:buFont typeface="Wingdings" panose="05000000000000000000" pitchFamily="2" charset="2"/>
              <a:buChar char="Ø"/>
            </a:pPr>
            <a:r>
              <a:rPr lang="en-US" altLang="en-US" sz="1400" dirty="0">
                <a:solidFill>
                  <a:schemeClr val="tx1"/>
                </a:solidFill>
              </a:rPr>
              <a:t>PI </a:t>
            </a:r>
            <a:r>
              <a:rPr lang="lv-LV" altLang="en-US" sz="1400" b="1" dirty="0">
                <a:solidFill>
                  <a:schemeClr val="tx1"/>
                </a:solidFill>
              </a:rPr>
              <a:t>aizpildīšanas</a:t>
            </a:r>
            <a:r>
              <a:rPr lang="lv-LV" altLang="en-US" sz="1400" dirty="0">
                <a:solidFill>
                  <a:schemeClr val="tx1"/>
                </a:solidFill>
              </a:rPr>
              <a:t> metodika</a:t>
            </a:r>
          </a:p>
          <a:p>
            <a:pPr>
              <a:buFont typeface="Wingdings" panose="05000000000000000000" pitchFamily="2" charset="2"/>
              <a:buChar char="Ø"/>
            </a:pPr>
            <a:r>
              <a:rPr lang="lv-LV" altLang="en-US" sz="1400" dirty="0">
                <a:solidFill>
                  <a:schemeClr val="tx1"/>
                </a:solidFill>
              </a:rPr>
              <a:t>Līguma par projekta īstenošanu (projekts)</a:t>
            </a:r>
          </a:p>
          <a:p>
            <a:endParaRPr lang="lv-LV" altLang="en-US" sz="1200" dirty="0">
              <a:solidFill>
                <a:schemeClr val="tx1"/>
              </a:solidFill>
            </a:endParaRPr>
          </a:p>
          <a:p>
            <a:r>
              <a:rPr lang="lv-LV" altLang="en-US" sz="1200" dirty="0">
                <a:solidFill>
                  <a:schemeClr val="tx1"/>
                </a:solidFill>
              </a:rPr>
              <a:t>+ saite uz MK noteikumiem</a:t>
            </a:r>
          </a:p>
          <a:p>
            <a:r>
              <a:rPr lang="lv-LV" altLang="en-US" sz="1200" dirty="0">
                <a:solidFill>
                  <a:schemeClr val="tx1"/>
                </a:solidFill>
              </a:rPr>
              <a:t>+ saite uz projektu portālu KPVIS</a:t>
            </a:r>
          </a:p>
          <a:p>
            <a:r>
              <a:rPr lang="lv-LV" altLang="en-US" sz="1200" dirty="0">
                <a:solidFill>
                  <a:schemeClr val="tx1"/>
                </a:solidFill>
              </a:rPr>
              <a:t>+ kontaktinformācija konsultācijām</a:t>
            </a:r>
          </a:p>
          <a:p>
            <a:endParaRPr lang="en-US" altLang="en-US" sz="1200" dirty="0">
              <a:solidFill>
                <a:schemeClr val="tx1"/>
              </a:solidFill>
            </a:endParaRPr>
          </a:p>
          <a:p>
            <a:endParaRPr lang="en-US" altLang="en-US" sz="1200" dirty="0">
              <a:solidFill>
                <a:schemeClr val="tx1"/>
              </a:solidFill>
            </a:endParaRPr>
          </a:p>
        </p:txBody>
      </p:sp>
      <p:sp>
        <p:nvSpPr>
          <p:cNvPr id="16388" name="Slide Number Placeholder 5">
            <a:extLst>
              <a:ext uri="{FF2B5EF4-FFF2-40B4-BE49-F238E27FC236}">
                <a16:creationId xmlns:a16="http://schemas.microsoft.com/office/drawing/2014/main" id="{48D671D3-6977-02B3-9585-F9A5D53E102F}"/>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46D79E-00DC-4D8B-B75C-9FDD30668D11}" type="slidenum">
              <a:rPr lang="en-US" altLang="lv-LV"/>
              <a:pPr/>
              <a:t>13</a:t>
            </a:fld>
            <a:endParaRPr lang="en-US" altLang="lv-LV"/>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0918-FC3A-632D-5D33-D66DAE0F1B7F}"/>
              </a:ext>
            </a:extLst>
          </p:cNvPr>
          <p:cNvSpPr>
            <a:spLocks noGrp="1"/>
          </p:cNvSpPr>
          <p:nvPr>
            <p:ph type="title"/>
          </p:nvPr>
        </p:nvSpPr>
        <p:spPr>
          <a:xfrm>
            <a:off x="2123130" y="617360"/>
            <a:ext cx="9306870" cy="1052759"/>
          </a:xfrm>
        </p:spPr>
        <p:txBody>
          <a:bodyPr>
            <a:normAutofit/>
          </a:bodyPr>
          <a:lstStyle/>
          <a:p>
            <a:r>
              <a:rPr lang="lv-LV" altLang="lv-LV" sz="2800" dirty="0">
                <a:solidFill>
                  <a:srgbClr val="012269"/>
                </a:solidFill>
              </a:rPr>
              <a:t>Dokumenti un saites </a:t>
            </a:r>
            <a:br>
              <a:rPr lang="en-US" altLang="lv-LV" sz="2800" dirty="0">
                <a:solidFill>
                  <a:srgbClr val="012269"/>
                </a:solidFill>
              </a:rPr>
            </a:br>
            <a:r>
              <a:rPr lang="lv-LV" altLang="lv-LV" sz="2800" dirty="0">
                <a:solidFill>
                  <a:srgbClr val="012269"/>
                </a:solidFill>
              </a:rPr>
              <a:t>PI sagatavošanai</a:t>
            </a:r>
            <a:endParaRPr lang="lv-LV" sz="2800" dirty="0">
              <a:solidFill>
                <a:srgbClr val="012269"/>
              </a:solidFill>
            </a:endParaRPr>
          </a:p>
        </p:txBody>
      </p:sp>
      <p:sp>
        <p:nvSpPr>
          <p:cNvPr id="7" name="Slide Number Placeholder 6">
            <a:extLst>
              <a:ext uri="{FF2B5EF4-FFF2-40B4-BE49-F238E27FC236}">
                <a16:creationId xmlns:a16="http://schemas.microsoft.com/office/drawing/2014/main" id="{9D201479-D40B-AA4A-F6E8-648D8AA53F90}"/>
              </a:ext>
            </a:extLst>
          </p:cNvPr>
          <p:cNvSpPr>
            <a:spLocks noGrp="1"/>
          </p:cNvSpPr>
          <p:nvPr>
            <p:ph type="sldNum" sz="quarter" idx="13"/>
          </p:nvPr>
        </p:nvSpPr>
        <p:spPr/>
        <p:txBody>
          <a:bodyPr/>
          <a:lstStyle/>
          <a:p>
            <a:pPr>
              <a:defRPr/>
            </a:pPr>
            <a:fld id="{6F0BC015-26D4-4652-8124-7A805CC38EC7}" type="slidenum">
              <a:rPr lang="en-US" altLang="lv-LV" smtClean="0"/>
              <a:pPr>
                <a:defRPr/>
              </a:pPr>
              <a:t>14</a:t>
            </a:fld>
            <a:endParaRPr lang="en-US" altLang="lv-LV"/>
          </a:p>
        </p:txBody>
      </p:sp>
      <p:pic>
        <p:nvPicPr>
          <p:cNvPr id="9" name="Picture 8">
            <a:extLst>
              <a:ext uri="{FF2B5EF4-FFF2-40B4-BE49-F238E27FC236}">
                <a16:creationId xmlns:a16="http://schemas.microsoft.com/office/drawing/2014/main" id="{72BC2EEB-FBCD-2EE3-CBBE-5D654769B8EB}"/>
              </a:ext>
            </a:extLst>
          </p:cNvPr>
          <p:cNvPicPr>
            <a:picLocks noChangeAspect="1"/>
          </p:cNvPicPr>
          <p:nvPr/>
        </p:nvPicPr>
        <p:blipFill>
          <a:blip r:embed="rId3"/>
          <a:stretch>
            <a:fillRect/>
          </a:stretch>
        </p:blipFill>
        <p:spPr>
          <a:xfrm>
            <a:off x="398901" y="3239432"/>
            <a:ext cx="3769985" cy="2905935"/>
          </a:xfrm>
          <a:prstGeom prst="rect">
            <a:avLst/>
          </a:prstGeom>
        </p:spPr>
      </p:pic>
      <p:sp>
        <p:nvSpPr>
          <p:cNvPr id="10" name="TextBox 9">
            <a:extLst>
              <a:ext uri="{FF2B5EF4-FFF2-40B4-BE49-F238E27FC236}">
                <a16:creationId xmlns:a16="http://schemas.microsoft.com/office/drawing/2014/main" id="{3AE637D4-6BB0-0A79-4D75-33A50ABDB1DA}"/>
              </a:ext>
            </a:extLst>
          </p:cNvPr>
          <p:cNvSpPr txBox="1"/>
          <p:nvPr/>
        </p:nvSpPr>
        <p:spPr>
          <a:xfrm>
            <a:off x="673100" y="2016194"/>
            <a:ext cx="7143750" cy="877163"/>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PI </a:t>
            </a:r>
            <a:r>
              <a:rPr lang="lv-LV" dirty="0">
                <a:latin typeface="Verdana" panose="020B0604030504040204" pitchFamily="34" charset="0"/>
                <a:ea typeface="Verdana" panose="020B0604030504040204" pitchFamily="34" charset="0"/>
              </a:rPr>
              <a:t>aizpildīšanai izmantojams </a:t>
            </a:r>
            <a:r>
              <a:rPr lang="en-US" dirty="0">
                <a:latin typeface="Verdana" panose="020B0604030504040204" pitchFamily="34" charset="0"/>
                <a:ea typeface="Verdana" panose="020B0604030504040204" pitchFamily="34" charset="0"/>
              </a:rPr>
              <a:t>PI </a:t>
            </a:r>
            <a:r>
              <a:rPr lang="lv-LV" dirty="0">
                <a:latin typeface="Verdana" panose="020B0604030504040204" pitchFamily="34" charset="0"/>
                <a:ea typeface="Verdana" panose="020B0604030504040204" pitchFamily="34" charset="0"/>
              </a:rPr>
              <a:t>veidlapas aizpildīšanas skaidrojums</a:t>
            </a:r>
            <a:r>
              <a:rPr lang="en-US" dirty="0">
                <a:latin typeface="Verdana" panose="020B0604030504040204" pitchFamily="34" charset="0"/>
                <a:ea typeface="Verdana" panose="020B0604030504040204" pitchFamily="34" charset="0"/>
              </a:rPr>
              <a:t> – </a:t>
            </a:r>
          </a:p>
          <a:p>
            <a:r>
              <a:rPr lang="en-US" dirty="0">
                <a:latin typeface="Verdana" panose="020B0604030504040204" pitchFamily="34" charset="0"/>
                <a:ea typeface="Verdana" panose="020B0604030504040204" pitchFamily="34" charset="0"/>
              </a:rPr>
              <a:t>atlases </a:t>
            </a:r>
            <a:r>
              <a:rPr lang="en-US" dirty="0" err="1">
                <a:latin typeface="Verdana" panose="020B0604030504040204" pitchFamily="34" charset="0"/>
                <a:ea typeface="Verdana" panose="020B0604030504040204" pitchFamily="34" charset="0"/>
              </a:rPr>
              <a:t>nolikumu</a:t>
            </a:r>
            <a:r>
              <a:rPr lang="en-US" dirty="0">
                <a:latin typeface="Verdana" panose="020B0604030504040204" pitchFamily="34" charset="0"/>
                <a:ea typeface="Verdana" panose="020B0604030504040204" pitchFamily="34" charset="0"/>
              </a:rPr>
              <a:t> 2.pielikums</a:t>
            </a:r>
            <a:endParaRPr lang="lv-LV"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9626FF07-7017-CAAF-F471-67E7DA143A0D}"/>
              </a:ext>
            </a:extLst>
          </p:cNvPr>
          <p:cNvPicPr>
            <a:picLocks noChangeAspect="1"/>
          </p:cNvPicPr>
          <p:nvPr/>
        </p:nvPicPr>
        <p:blipFill>
          <a:blip r:embed="rId4"/>
          <a:stretch>
            <a:fillRect/>
          </a:stretch>
        </p:blipFill>
        <p:spPr>
          <a:xfrm>
            <a:off x="7909780" y="1593851"/>
            <a:ext cx="4282220" cy="4038600"/>
          </a:xfrm>
          <a:prstGeom prst="rect">
            <a:avLst/>
          </a:prstGeom>
        </p:spPr>
      </p:pic>
      <p:pic>
        <p:nvPicPr>
          <p:cNvPr id="5" name="Picture 4">
            <a:extLst>
              <a:ext uri="{FF2B5EF4-FFF2-40B4-BE49-F238E27FC236}">
                <a16:creationId xmlns:a16="http://schemas.microsoft.com/office/drawing/2014/main" id="{5A6A4AA2-15EC-0DFD-3502-5DB895AD7097}"/>
              </a:ext>
            </a:extLst>
          </p:cNvPr>
          <p:cNvPicPr>
            <a:picLocks noChangeAspect="1"/>
          </p:cNvPicPr>
          <p:nvPr/>
        </p:nvPicPr>
        <p:blipFill>
          <a:blip r:embed="rId5"/>
          <a:stretch>
            <a:fillRect/>
          </a:stretch>
        </p:blipFill>
        <p:spPr>
          <a:xfrm>
            <a:off x="4158176" y="2738800"/>
            <a:ext cx="3705139" cy="4038601"/>
          </a:xfrm>
          <a:prstGeom prst="rect">
            <a:avLst/>
          </a:prstGeom>
        </p:spPr>
      </p:pic>
    </p:spTree>
    <p:extLst>
      <p:ext uri="{BB962C8B-B14F-4D97-AF65-F5344CB8AC3E}">
        <p14:creationId xmlns:p14="http://schemas.microsoft.com/office/powerpoint/2010/main" val="390014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2E880-3ADC-6B28-24DF-60BBABB97A9E}"/>
              </a:ext>
            </a:extLst>
          </p:cNvPr>
          <p:cNvPicPr>
            <a:picLocks noChangeAspect="1"/>
          </p:cNvPicPr>
          <p:nvPr/>
        </p:nvPicPr>
        <p:blipFill>
          <a:blip r:embed="rId3"/>
          <a:stretch>
            <a:fillRect/>
          </a:stretch>
        </p:blipFill>
        <p:spPr>
          <a:xfrm>
            <a:off x="6337301" y="1248471"/>
            <a:ext cx="5854700" cy="5457129"/>
          </a:xfrm>
          <a:prstGeom prst="rect">
            <a:avLst/>
          </a:prstGeom>
        </p:spPr>
      </p:pic>
      <p:sp>
        <p:nvSpPr>
          <p:cNvPr id="7" name="Slide Number Placeholder 6">
            <a:extLst>
              <a:ext uri="{FF2B5EF4-FFF2-40B4-BE49-F238E27FC236}">
                <a16:creationId xmlns:a16="http://schemas.microsoft.com/office/drawing/2014/main" id="{9D201479-D40B-AA4A-F6E8-648D8AA53F90}"/>
              </a:ext>
            </a:extLst>
          </p:cNvPr>
          <p:cNvSpPr>
            <a:spLocks noGrp="1"/>
          </p:cNvSpPr>
          <p:nvPr>
            <p:ph type="sldNum" sz="quarter" idx="13"/>
          </p:nvPr>
        </p:nvSpPr>
        <p:spPr/>
        <p:txBody>
          <a:bodyPr/>
          <a:lstStyle/>
          <a:p>
            <a:pPr>
              <a:defRPr/>
            </a:pPr>
            <a:fld id="{6F0BC015-26D4-4652-8124-7A805CC38EC7}" type="slidenum">
              <a:rPr lang="en-US" altLang="lv-LV" smtClean="0"/>
              <a:pPr>
                <a:defRPr/>
              </a:pPr>
              <a:t>15</a:t>
            </a:fld>
            <a:endParaRPr lang="en-US" altLang="lv-LV"/>
          </a:p>
        </p:txBody>
      </p:sp>
      <p:sp>
        <p:nvSpPr>
          <p:cNvPr id="13" name="Content Placeholder 12">
            <a:extLst>
              <a:ext uri="{FF2B5EF4-FFF2-40B4-BE49-F238E27FC236}">
                <a16:creationId xmlns:a16="http://schemas.microsoft.com/office/drawing/2014/main" id="{B2A3FF27-38C0-F68B-0DB2-216C852016E2}"/>
              </a:ext>
            </a:extLst>
          </p:cNvPr>
          <p:cNvSpPr>
            <a:spLocks noGrp="1"/>
          </p:cNvSpPr>
          <p:nvPr>
            <p:ph sz="half" idx="1"/>
          </p:nvPr>
        </p:nvSpPr>
        <p:spPr>
          <a:xfrm>
            <a:off x="800101" y="2189441"/>
            <a:ext cx="4597400" cy="4060041"/>
          </a:xfrm>
        </p:spPr>
        <p:txBody>
          <a:bodyPr>
            <a:normAutofit/>
          </a:bodyPr>
          <a:lstStyle/>
          <a:p>
            <a:pPr marL="0" indent="0" algn="ctr">
              <a:buNone/>
            </a:pPr>
            <a:r>
              <a:rPr lang="lv-LV" sz="2000" dirty="0">
                <a:solidFill>
                  <a:schemeClr val="tx1"/>
                </a:solidFill>
                <a:latin typeface="Verdana" panose="020B0604030504040204" pitchFamily="34" charset="0"/>
                <a:ea typeface="Verdana" panose="020B0604030504040204" pitchFamily="34" charset="0"/>
              </a:rPr>
              <a:t>PI pievienojamo dokumentu saraksts</a:t>
            </a:r>
            <a:r>
              <a:rPr lang="lv-LV" dirty="0">
                <a:solidFill>
                  <a:schemeClr val="tx1"/>
                </a:solidFill>
              </a:rPr>
              <a:t> – </a:t>
            </a:r>
          </a:p>
          <a:p>
            <a:pPr marL="0" indent="0" algn="ctr">
              <a:buNone/>
            </a:pPr>
            <a:r>
              <a:rPr lang="lv-LV" sz="2000" dirty="0">
                <a:solidFill>
                  <a:schemeClr val="tx1"/>
                </a:solidFill>
                <a:latin typeface="Verdana" panose="020B0604030504040204" pitchFamily="34" charset="0"/>
                <a:ea typeface="Verdana" panose="020B0604030504040204" pitchFamily="34" charset="0"/>
              </a:rPr>
              <a:t>Atlases </a:t>
            </a:r>
            <a:r>
              <a:rPr lang="lv-LV" dirty="0">
                <a:solidFill>
                  <a:schemeClr val="tx1"/>
                </a:solidFill>
              </a:rPr>
              <a:t>nolikuma 1.pielikums “Iesniedzamo dokumentu saraksts un PI pielikumu veidnes”</a:t>
            </a:r>
          </a:p>
          <a:p>
            <a:pPr marL="0" indent="0" algn="ctr">
              <a:buNone/>
            </a:pPr>
            <a:r>
              <a:rPr lang="lv-LV" dirty="0">
                <a:solidFill>
                  <a:schemeClr val="tx1"/>
                </a:solidFill>
              </a:rPr>
              <a:t>un</a:t>
            </a:r>
          </a:p>
          <a:p>
            <a:pPr marL="0" indent="0" algn="ctr">
              <a:buNone/>
            </a:pPr>
            <a:r>
              <a:rPr lang="lv-LV" dirty="0">
                <a:solidFill>
                  <a:schemeClr val="tx1"/>
                </a:solidFill>
              </a:rPr>
              <a:t>PI pielikumu veidnes</a:t>
            </a:r>
          </a:p>
        </p:txBody>
      </p:sp>
      <p:sp>
        <p:nvSpPr>
          <p:cNvPr id="15" name="Title 1">
            <a:extLst>
              <a:ext uri="{FF2B5EF4-FFF2-40B4-BE49-F238E27FC236}">
                <a16:creationId xmlns:a16="http://schemas.microsoft.com/office/drawing/2014/main" id="{B9BB08C8-91C6-C8B9-921E-032C47116887}"/>
              </a:ext>
            </a:extLst>
          </p:cNvPr>
          <p:cNvSpPr txBox="1">
            <a:spLocks/>
          </p:cNvSpPr>
          <p:nvPr/>
        </p:nvSpPr>
        <p:spPr bwMode="auto">
          <a:xfrm>
            <a:off x="1989343" y="704996"/>
            <a:ext cx="9939738" cy="107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2800" dirty="0">
                <a:solidFill>
                  <a:srgbClr val="012269"/>
                </a:solidFill>
              </a:rPr>
              <a:t>Dokumenti un saites </a:t>
            </a:r>
            <a:endParaRPr lang="en-US" altLang="lv-LV" sz="2800" dirty="0">
              <a:solidFill>
                <a:srgbClr val="012269"/>
              </a:solidFill>
            </a:endParaRPr>
          </a:p>
          <a:p>
            <a:r>
              <a:rPr lang="lv-LV" altLang="lv-LV" sz="2800" dirty="0">
                <a:solidFill>
                  <a:srgbClr val="012269"/>
                </a:solidFill>
              </a:rPr>
              <a:t>PI sagatavošanai</a:t>
            </a:r>
            <a:endParaRPr lang="lv-LV" sz="2800" dirty="0">
              <a:solidFill>
                <a:srgbClr val="012269"/>
              </a:solidFill>
            </a:endParaRPr>
          </a:p>
        </p:txBody>
      </p:sp>
      <p:graphicFrame>
        <p:nvGraphicFramePr>
          <p:cNvPr id="22" name="Diagram 21">
            <a:extLst>
              <a:ext uri="{FF2B5EF4-FFF2-40B4-BE49-F238E27FC236}">
                <a16:creationId xmlns:a16="http://schemas.microsoft.com/office/drawing/2014/main" id="{D2FCA7B6-1E3C-7467-FA7A-19FD93E8A583}"/>
              </a:ext>
            </a:extLst>
          </p:cNvPr>
          <p:cNvGraphicFramePr/>
          <p:nvPr>
            <p:extLst>
              <p:ext uri="{D42A27DB-BD31-4B8C-83A1-F6EECF244321}">
                <p14:modId xmlns:p14="http://schemas.microsoft.com/office/powerpoint/2010/main" val="1766728389"/>
              </p:ext>
            </p:extLst>
          </p:nvPr>
        </p:nvGraphicFramePr>
        <p:xfrm>
          <a:off x="163306" y="5180795"/>
          <a:ext cx="6554994" cy="96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539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D14A7AF-645C-742D-F4EC-1C3ED2619EA2}"/>
              </a:ext>
            </a:extLst>
          </p:cNvPr>
          <p:cNvSpPr>
            <a:spLocks noGrp="1"/>
          </p:cNvSpPr>
          <p:nvPr>
            <p:ph type="title"/>
          </p:nvPr>
        </p:nvSpPr>
        <p:spPr>
          <a:xfrm>
            <a:off x="2159000" y="838947"/>
            <a:ext cx="4837206" cy="1222469"/>
          </a:xfrm>
        </p:spPr>
        <p:txBody>
          <a:bodyPr/>
          <a:lstStyle/>
          <a:p>
            <a:r>
              <a:rPr lang="lv-LV" altLang="lv-LV" sz="2800" dirty="0">
                <a:solidFill>
                  <a:srgbClr val="012269"/>
                </a:solidFill>
              </a:rPr>
              <a:t>Dokumenti un saites PI sagatavošanai</a:t>
            </a:r>
            <a:endParaRPr lang="lv-LV" altLang="en-US" sz="2800" dirty="0">
              <a:solidFill>
                <a:srgbClr val="012269"/>
              </a:solidFill>
            </a:endParaRPr>
          </a:p>
        </p:txBody>
      </p:sp>
      <p:sp>
        <p:nvSpPr>
          <p:cNvPr id="3" name="Content Placeholder 2">
            <a:extLst>
              <a:ext uri="{FF2B5EF4-FFF2-40B4-BE49-F238E27FC236}">
                <a16:creationId xmlns:a16="http://schemas.microsoft.com/office/drawing/2014/main" id="{AE2470BC-03CE-C931-5FA0-690B8B6A95C0}"/>
              </a:ext>
            </a:extLst>
          </p:cNvPr>
          <p:cNvSpPr>
            <a:spLocks noGrp="1"/>
          </p:cNvSpPr>
          <p:nvPr>
            <p:ph idx="1"/>
          </p:nvPr>
        </p:nvSpPr>
        <p:spPr>
          <a:xfrm>
            <a:off x="1025524" y="2673350"/>
            <a:ext cx="9020175" cy="3824288"/>
          </a:xfrm>
        </p:spPr>
        <p:txBody>
          <a:bodyPr>
            <a:normAutofit/>
          </a:bodyPr>
          <a:lstStyle/>
          <a:p>
            <a:pPr marL="285750" indent="-285750" algn="just">
              <a:lnSpc>
                <a:spcPct val="90000"/>
              </a:lnSpc>
              <a:buFont typeface="Wingdings" panose="05000000000000000000" pitchFamily="2" charset="2"/>
              <a:buChar char="Ø"/>
            </a:pPr>
            <a:r>
              <a:rPr lang="lv-LV" altLang="en-US" sz="1700" dirty="0">
                <a:solidFill>
                  <a:schemeClr val="tx1"/>
                </a:solidFill>
                <a:hlinkClick r:id="rId3"/>
              </a:rPr>
              <a:t>ES fondu 2021.-2027. gada un Atveseļošanas fonda </a:t>
            </a:r>
            <a:r>
              <a:rPr lang="lv-LV" altLang="en-US" sz="1700" b="1" dirty="0">
                <a:solidFill>
                  <a:schemeClr val="tx1"/>
                </a:solidFill>
                <a:hlinkClick r:id="rId3"/>
              </a:rPr>
              <a:t>komunikācijas un dizaina </a:t>
            </a:r>
            <a:r>
              <a:rPr lang="lv-LV" altLang="en-US" sz="1700" dirty="0">
                <a:solidFill>
                  <a:schemeClr val="tx1"/>
                </a:solidFill>
                <a:hlinkClick r:id="rId3"/>
              </a:rPr>
              <a:t>vadlīnijas</a:t>
            </a:r>
            <a:endParaRPr lang="en-US" altLang="en-US" sz="1700" dirty="0">
              <a:solidFill>
                <a:schemeClr val="tx1"/>
              </a:solidFill>
            </a:endParaRPr>
          </a:p>
          <a:p>
            <a:pPr marL="285750" indent="-285750" algn="just">
              <a:lnSpc>
                <a:spcPct val="90000"/>
              </a:lnSpc>
              <a:buFont typeface="Wingdings" panose="05000000000000000000" pitchFamily="2" charset="2"/>
              <a:buChar char="Ø"/>
            </a:pPr>
            <a:endParaRPr lang="en-US" altLang="en-US" sz="1700" dirty="0">
              <a:solidFill>
                <a:schemeClr val="tx1"/>
              </a:solidFill>
            </a:endParaRPr>
          </a:p>
          <a:p>
            <a:pPr marL="285750" indent="-285750" algn="just">
              <a:lnSpc>
                <a:spcPct val="90000"/>
              </a:lnSpc>
              <a:buFont typeface="Wingdings" panose="05000000000000000000" pitchFamily="2" charset="2"/>
              <a:buChar char="Ø"/>
            </a:pPr>
            <a:r>
              <a:rPr lang="lv-LV" sz="1700" dirty="0">
                <a:solidFill>
                  <a:schemeClr val="tx1"/>
                </a:solidFill>
              </a:rPr>
              <a:t>Ministru kabineta </a:t>
            </a:r>
            <a:r>
              <a:rPr lang="en-US" sz="1700" dirty="0">
                <a:solidFill>
                  <a:schemeClr val="tx1"/>
                </a:solidFill>
              </a:rPr>
              <a:t>12.10.2010. </a:t>
            </a:r>
            <a:r>
              <a:rPr lang="lv-LV" sz="1700" dirty="0">
                <a:solidFill>
                  <a:schemeClr val="tx1"/>
                </a:solidFill>
              </a:rPr>
              <a:t>noteikumiem Nr.969 “</a:t>
            </a:r>
            <a:r>
              <a:rPr lang="lv-LV" sz="1700" dirty="0">
                <a:solidFill>
                  <a:schemeClr val="tx1"/>
                </a:solidFill>
                <a:hlinkClick r:id="rId4"/>
              </a:rPr>
              <a:t>Kārtību, kādā atlīdzināmi ar </a:t>
            </a:r>
            <a:r>
              <a:rPr lang="lv-LV" sz="1700" b="1" dirty="0">
                <a:solidFill>
                  <a:schemeClr val="tx1"/>
                </a:solidFill>
                <a:hlinkClick r:id="rId4"/>
              </a:rPr>
              <a:t>komandējumiem saistītie izdevumi</a:t>
            </a:r>
            <a:r>
              <a:rPr lang="lv-LV" sz="1700" dirty="0">
                <a:solidFill>
                  <a:schemeClr val="tx1"/>
                </a:solidFill>
              </a:rPr>
              <a:t>”</a:t>
            </a:r>
            <a:endParaRPr lang="en-US" sz="1700" dirty="0">
              <a:solidFill>
                <a:schemeClr val="tx1"/>
              </a:solidFill>
            </a:endParaRPr>
          </a:p>
          <a:p>
            <a:pPr marL="285750" indent="-285750" algn="just">
              <a:lnSpc>
                <a:spcPct val="90000"/>
              </a:lnSpc>
              <a:buFont typeface="Wingdings" panose="05000000000000000000" pitchFamily="2" charset="2"/>
              <a:buChar char="Ø"/>
            </a:pPr>
            <a:endParaRPr lang="en-US" sz="1700" dirty="0">
              <a:solidFill>
                <a:schemeClr val="tx1"/>
              </a:solidFill>
            </a:endParaRPr>
          </a:p>
          <a:p>
            <a:pPr marL="285750" indent="-285750">
              <a:buFont typeface="Wingdings" panose="05000000000000000000" pitchFamily="2" charset="2"/>
              <a:buChar char="Ø"/>
            </a:pPr>
            <a:r>
              <a:rPr lang="en-US" altLang="en-US" sz="1800" dirty="0" err="1">
                <a:solidFill>
                  <a:schemeClr val="tx1"/>
                </a:solidFill>
              </a:rPr>
              <a:t>Ekonomikas</a:t>
            </a:r>
            <a:r>
              <a:rPr lang="en-US" altLang="en-US" sz="1800" dirty="0">
                <a:solidFill>
                  <a:schemeClr val="tx1"/>
                </a:solidFill>
              </a:rPr>
              <a:t> </a:t>
            </a:r>
            <a:r>
              <a:rPr lang="en-US" altLang="en-US" sz="1800" dirty="0" err="1">
                <a:solidFill>
                  <a:schemeClr val="tx1"/>
                </a:solidFill>
              </a:rPr>
              <a:t>ministrijas</a:t>
            </a:r>
            <a:r>
              <a:rPr lang="en-US" altLang="en-US" sz="1800" dirty="0">
                <a:solidFill>
                  <a:schemeClr val="tx1"/>
                </a:solidFill>
              </a:rPr>
              <a:t> </a:t>
            </a:r>
            <a:r>
              <a:rPr lang="en-US" altLang="en-US" sz="1800" dirty="0" err="1">
                <a:solidFill>
                  <a:schemeClr val="tx1"/>
                </a:solidFill>
              </a:rPr>
              <a:t>izstrādātā</a:t>
            </a:r>
            <a:r>
              <a:rPr lang="en-US" altLang="en-US" sz="1800" dirty="0">
                <a:solidFill>
                  <a:schemeClr val="tx1"/>
                </a:solidFill>
              </a:rPr>
              <a:t> </a:t>
            </a:r>
            <a:r>
              <a:rPr lang="en-US" sz="1800" b="1" dirty="0" err="1">
                <a:solidFill>
                  <a:schemeClr val="tx1"/>
                </a:solidFill>
              </a:rPr>
              <a:t>Pētniecības</a:t>
            </a:r>
            <a:r>
              <a:rPr lang="en-US" sz="1800" b="1" dirty="0">
                <a:solidFill>
                  <a:schemeClr val="tx1"/>
                </a:solidFill>
              </a:rPr>
              <a:t> </a:t>
            </a:r>
            <a:r>
              <a:rPr lang="en-US" sz="1800" b="1" dirty="0" err="1">
                <a:solidFill>
                  <a:schemeClr val="tx1"/>
                </a:solidFill>
              </a:rPr>
              <a:t>projektu</a:t>
            </a:r>
            <a:r>
              <a:rPr lang="en-US" sz="1800" b="1" dirty="0">
                <a:solidFill>
                  <a:schemeClr val="tx1"/>
                </a:solidFill>
              </a:rPr>
              <a:t> </a:t>
            </a:r>
            <a:r>
              <a:rPr lang="en-US" sz="1800" b="1" dirty="0" err="1">
                <a:solidFill>
                  <a:schemeClr val="tx1"/>
                </a:solidFill>
              </a:rPr>
              <a:t>vērtēšanas</a:t>
            </a:r>
            <a:r>
              <a:rPr lang="en-US" sz="1800" b="1" dirty="0">
                <a:solidFill>
                  <a:schemeClr val="tx1"/>
                </a:solidFill>
              </a:rPr>
              <a:t> </a:t>
            </a:r>
            <a:r>
              <a:rPr lang="en-US" sz="1800" b="1" dirty="0" err="1">
                <a:solidFill>
                  <a:schemeClr val="tx1"/>
                </a:solidFill>
              </a:rPr>
              <a:t>kritēriju</a:t>
            </a:r>
            <a:r>
              <a:rPr lang="en-US" sz="1800" b="1" dirty="0">
                <a:solidFill>
                  <a:schemeClr val="tx1"/>
                </a:solidFill>
              </a:rPr>
              <a:t> </a:t>
            </a:r>
            <a:r>
              <a:rPr lang="en-US" sz="1800" b="1" dirty="0" err="1">
                <a:solidFill>
                  <a:schemeClr val="tx1"/>
                </a:solidFill>
              </a:rPr>
              <a:t>piemērošanas</a:t>
            </a:r>
            <a:r>
              <a:rPr lang="en-US" sz="1800" b="1" dirty="0">
                <a:solidFill>
                  <a:schemeClr val="tx1"/>
                </a:solidFill>
              </a:rPr>
              <a:t> </a:t>
            </a:r>
            <a:r>
              <a:rPr lang="en-US" sz="1800" b="1" dirty="0" err="1">
                <a:solidFill>
                  <a:schemeClr val="tx1"/>
                </a:solidFill>
              </a:rPr>
              <a:t>metodika</a:t>
            </a:r>
            <a:r>
              <a:rPr lang="en-US" sz="1800" b="1" dirty="0">
                <a:solidFill>
                  <a:schemeClr val="tx1"/>
                </a:solidFill>
              </a:rPr>
              <a:t> </a:t>
            </a:r>
            <a:r>
              <a:rPr lang="en-US" sz="1800" dirty="0" err="1">
                <a:solidFill>
                  <a:schemeClr val="tx1"/>
                </a:solidFill>
              </a:rPr>
              <a:t>pieejama</a:t>
            </a:r>
            <a:r>
              <a:rPr lang="en-US" sz="1800" dirty="0">
                <a:solidFill>
                  <a:schemeClr val="tx1"/>
                </a:solidFill>
              </a:rPr>
              <a:t> </a:t>
            </a:r>
            <a:r>
              <a:rPr lang="en-US" sz="1800" dirty="0" err="1">
                <a:solidFill>
                  <a:schemeClr val="tx1"/>
                </a:solidFill>
              </a:rPr>
              <a:t>tīmekļvietnē</a:t>
            </a:r>
            <a:r>
              <a:rPr lang="en-US" sz="1800" dirty="0">
                <a:solidFill>
                  <a:schemeClr val="tx1"/>
                </a:solidFill>
              </a:rPr>
              <a:t>: </a:t>
            </a:r>
            <a:r>
              <a:rPr lang="en-US" sz="1600" dirty="0" err="1">
                <a:hlinkClick r:id="rId5"/>
              </a:rPr>
              <a:t>Projektu</a:t>
            </a:r>
            <a:r>
              <a:rPr lang="en-US" sz="1600" dirty="0">
                <a:hlinkClick r:id="rId5"/>
              </a:rPr>
              <a:t> atlases | </a:t>
            </a:r>
            <a:r>
              <a:rPr lang="en-US" sz="1600" dirty="0" err="1">
                <a:hlinkClick r:id="rId5"/>
              </a:rPr>
              <a:t>Ekonomikas</a:t>
            </a:r>
            <a:r>
              <a:rPr lang="en-US" sz="1600" dirty="0">
                <a:hlinkClick r:id="rId5"/>
              </a:rPr>
              <a:t> </a:t>
            </a:r>
            <a:r>
              <a:rPr lang="en-US" sz="1600" dirty="0" err="1">
                <a:hlinkClick r:id="rId5"/>
              </a:rPr>
              <a:t>ministrija</a:t>
            </a:r>
            <a:r>
              <a:rPr lang="en-US" sz="1600" dirty="0">
                <a:hlinkClick r:id="rId5"/>
              </a:rPr>
              <a:t> (em.gov.lv)</a:t>
            </a:r>
            <a:endParaRPr lang="en-US" sz="1600" dirty="0"/>
          </a:p>
          <a:p>
            <a:pPr marL="285750" indent="-285750" algn="just">
              <a:lnSpc>
                <a:spcPct val="90000"/>
              </a:lnSpc>
              <a:buFont typeface="Wingdings" panose="05000000000000000000" pitchFamily="2" charset="2"/>
              <a:buChar char="Ø"/>
            </a:pPr>
            <a:endParaRPr lang="en-US" sz="1700" dirty="0">
              <a:solidFill>
                <a:schemeClr val="tx1"/>
              </a:solidFill>
            </a:endParaRPr>
          </a:p>
          <a:p>
            <a:pPr marL="285750" indent="-285750" algn="just">
              <a:lnSpc>
                <a:spcPct val="90000"/>
              </a:lnSpc>
              <a:buFont typeface="Wingdings" panose="05000000000000000000" pitchFamily="2" charset="2"/>
              <a:buChar char="Ø"/>
            </a:pPr>
            <a:r>
              <a:rPr lang="lv-LV" sz="1700" dirty="0">
                <a:solidFill>
                  <a:schemeClr val="tx1"/>
                </a:solidFill>
              </a:rPr>
              <a:t>Ministru kabineta 2014. gada 16. decembra noteikum</a:t>
            </a:r>
            <a:r>
              <a:rPr lang="en-US" sz="1700" dirty="0">
                <a:solidFill>
                  <a:schemeClr val="tx1"/>
                </a:solidFill>
              </a:rPr>
              <a:t>u</a:t>
            </a:r>
            <a:r>
              <a:rPr lang="lv-LV" sz="1700" dirty="0">
                <a:solidFill>
                  <a:schemeClr val="tx1"/>
                </a:solidFill>
              </a:rPr>
              <a:t> Nr. 776 “</a:t>
            </a:r>
            <a:r>
              <a:rPr lang="lv-LV" sz="1700" dirty="0">
                <a:solidFill>
                  <a:schemeClr val="tx1"/>
                </a:solidFill>
                <a:hlinkClick r:id="rId6"/>
              </a:rPr>
              <a:t>Kārtība, kādā komercsabiedrības deklarē savu atbilstību mazās (sīkās) un vidējās komercsabiedrības statusam</a:t>
            </a:r>
            <a:r>
              <a:rPr lang="lv-LV" sz="1700" dirty="0">
                <a:solidFill>
                  <a:schemeClr val="tx1"/>
                </a:solidFill>
              </a:rPr>
              <a:t>”</a:t>
            </a:r>
            <a:endParaRPr lang="lv-LV" altLang="en-US" sz="1700" dirty="0">
              <a:solidFill>
                <a:schemeClr val="tx1"/>
              </a:solidFill>
            </a:endParaRPr>
          </a:p>
          <a:p>
            <a:pPr algn="just">
              <a:lnSpc>
                <a:spcPct val="90000"/>
              </a:lnSpc>
            </a:pPr>
            <a:endParaRPr lang="lv-LV" altLang="en-US" sz="1700" dirty="0">
              <a:solidFill>
                <a:schemeClr val="tx1"/>
              </a:solidFill>
              <a:highlight>
                <a:srgbClr val="FFFF00"/>
              </a:highlight>
            </a:endParaRPr>
          </a:p>
        </p:txBody>
      </p:sp>
      <p:sp>
        <p:nvSpPr>
          <p:cNvPr id="17412" name="Slide Number Placeholder 5">
            <a:extLst>
              <a:ext uri="{FF2B5EF4-FFF2-40B4-BE49-F238E27FC236}">
                <a16:creationId xmlns:a16="http://schemas.microsoft.com/office/drawing/2014/main" id="{9C926809-5D26-6DCB-531A-E5ACAEF62561}"/>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8DB94D-FF5C-40F8-ABCB-391DF63CF0E7}" type="slidenum">
              <a:rPr lang="en-US" altLang="lv-LV"/>
              <a:pPr/>
              <a:t>16</a:t>
            </a:fld>
            <a:endParaRPr lang="en-US" altLang="lv-LV"/>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20DB8-4DA1-BFFA-A59D-5855ADD9B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D7B3F-8847-1896-F24E-BE2E1B0DDA0E}"/>
              </a:ext>
            </a:extLst>
          </p:cNvPr>
          <p:cNvSpPr>
            <a:spLocks noGrp="1"/>
          </p:cNvSpPr>
          <p:nvPr>
            <p:ph type="title"/>
          </p:nvPr>
        </p:nvSpPr>
        <p:spPr>
          <a:xfrm>
            <a:off x="1468877" y="2558375"/>
            <a:ext cx="10113523" cy="2483522"/>
          </a:xfrm>
        </p:spPr>
        <p:txBody>
          <a:bodyPr>
            <a:normAutofit/>
          </a:bodyPr>
          <a:lstStyle/>
          <a:p>
            <a:pPr algn="ctr"/>
            <a:r>
              <a:rPr lang="en-US" altLang="lv-LV" sz="4400" dirty="0">
                <a:solidFill>
                  <a:srgbClr val="012269"/>
                </a:solidFill>
              </a:rPr>
              <a:t>PI </a:t>
            </a:r>
            <a:r>
              <a:rPr lang="en-US" altLang="lv-LV" sz="4400" dirty="0" err="1">
                <a:solidFill>
                  <a:srgbClr val="012269"/>
                </a:solidFill>
              </a:rPr>
              <a:t>saturs</a:t>
            </a:r>
            <a:r>
              <a:rPr lang="en-US" altLang="lv-LV" sz="4400" dirty="0">
                <a:solidFill>
                  <a:srgbClr val="012269"/>
                </a:solidFill>
              </a:rPr>
              <a:t> un tam </a:t>
            </a:r>
            <a:r>
              <a:rPr lang="en-US" altLang="lv-LV" sz="4400" dirty="0" err="1">
                <a:solidFill>
                  <a:srgbClr val="012269"/>
                </a:solidFill>
              </a:rPr>
              <a:t>pievienojamie</a:t>
            </a:r>
            <a:r>
              <a:rPr lang="en-US" altLang="lv-LV" sz="4400" dirty="0">
                <a:solidFill>
                  <a:srgbClr val="012269"/>
                </a:solidFill>
              </a:rPr>
              <a:t> </a:t>
            </a:r>
            <a:r>
              <a:rPr lang="en-US" altLang="lv-LV" sz="4400" dirty="0" err="1">
                <a:solidFill>
                  <a:srgbClr val="012269"/>
                </a:solidFill>
              </a:rPr>
              <a:t>dokumenti</a:t>
            </a:r>
            <a:endParaRPr lang="lv-LV" sz="4400" dirty="0">
              <a:solidFill>
                <a:srgbClr val="012269"/>
              </a:solidFill>
            </a:endParaRPr>
          </a:p>
        </p:txBody>
      </p:sp>
      <p:sp>
        <p:nvSpPr>
          <p:cNvPr id="6" name="Slide Number Placeholder 5">
            <a:extLst>
              <a:ext uri="{FF2B5EF4-FFF2-40B4-BE49-F238E27FC236}">
                <a16:creationId xmlns:a16="http://schemas.microsoft.com/office/drawing/2014/main" id="{BA2C7685-B57D-EC1D-32D3-7BC65B40F890}"/>
              </a:ext>
            </a:extLst>
          </p:cNvPr>
          <p:cNvSpPr>
            <a:spLocks noGrp="1"/>
          </p:cNvSpPr>
          <p:nvPr>
            <p:ph type="sldNum" sz="quarter" idx="13"/>
          </p:nvPr>
        </p:nvSpPr>
        <p:spPr/>
        <p:txBody>
          <a:bodyPr/>
          <a:lstStyle/>
          <a:p>
            <a:pPr>
              <a:defRPr/>
            </a:pPr>
            <a:fld id="{599C7662-2B04-4015-8DBF-401C9A1C5588}" type="slidenum">
              <a:rPr lang="en-US" altLang="lv-LV" smtClean="0"/>
              <a:pPr>
                <a:defRPr/>
              </a:pPr>
              <a:t>17</a:t>
            </a:fld>
            <a:endParaRPr lang="en-US" altLang="lv-LV"/>
          </a:p>
        </p:txBody>
      </p:sp>
    </p:spTree>
    <p:extLst>
      <p:ext uri="{BB962C8B-B14F-4D97-AF65-F5344CB8AC3E}">
        <p14:creationId xmlns:p14="http://schemas.microsoft.com/office/powerpoint/2010/main" val="254732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4CE6-EE9B-2606-991B-699F550FB774}"/>
              </a:ext>
            </a:extLst>
          </p:cNvPr>
          <p:cNvSpPr>
            <a:spLocks noGrp="1"/>
          </p:cNvSpPr>
          <p:nvPr>
            <p:ph type="title"/>
          </p:nvPr>
        </p:nvSpPr>
        <p:spPr>
          <a:xfrm>
            <a:off x="2493706" y="937722"/>
            <a:ext cx="4606341" cy="497305"/>
          </a:xfrm>
        </p:spPr>
        <p:txBody>
          <a:bodyPr/>
          <a:lstStyle/>
          <a:p>
            <a:r>
              <a:rPr lang="pl-PL" dirty="0">
                <a:solidFill>
                  <a:srgbClr val="052773"/>
                </a:solidFill>
              </a:rPr>
              <a:t>PI saturs</a:t>
            </a:r>
            <a:endParaRPr lang="lv-LV" dirty="0">
              <a:solidFill>
                <a:srgbClr val="052773"/>
              </a:solidFill>
            </a:endParaRPr>
          </a:p>
        </p:txBody>
      </p:sp>
      <p:pic>
        <p:nvPicPr>
          <p:cNvPr id="9" name="Content Placeholder 8">
            <a:extLst>
              <a:ext uri="{FF2B5EF4-FFF2-40B4-BE49-F238E27FC236}">
                <a16:creationId xmlns:a16="http://schemas.microsoft.com/office/drawing/2014/main" id="{76FED463-96DF-7234-DC21-02718740C51E}"/>
              </a:ext>
            </a:extLst>
          </p:cNvPr>
          <p:cNvPicPr>
            <a:picLocks noGrp="1" noChangeAspect="1"/>
          </p:cNvPicPr>
          <p:nvPr>
            <p:ph idx="1"/>
          </p:nvPr>
        </p:nvPicPr>
        <p:blipFill rotWithShape="1">
          <a:blip r:embed="rId3"/>
          <a:srcRect t="1065"/>
          <a:stretch/>
        </p:blipFill>
        <p:spPr>
          <a:xfrm>
            <a:off x="675532" y="1857676"/>
            <a:ext cx="8580335" cy="4062602"/>
          </a:xfrm>
        </p:spPr>
      </p:pic>
      <p:sp>
        <p:nvSpPr>
          <p:cNvPr id="7" name="Slide Number Placeholder 6">
            <a:extLst>
              <a:ext uri="{FF2B5EF4-FFF2-40B4-BE49-F238E27FC236}">
                <a16:creationId xmlns:a16="http://schemas.microsoft.com/office/drawing/2014/main" id="{ECF4DA0F-5043-5253-1A33-BC60D2037FBF}"/>
              </a:ext>
            </a:extLst>
          </p:cNvPr>
          <p:cNvSpPr>
            <a:spLocks noGrp="1"/>
          </p:cNvSpPr>
          <p:nvPr>
            <p:ph type="sldNum" sz="quarter" idx="13"/>
          </p:nvPr>
        </p:nvSpPr>
        <p:spPr/>
        <p:txBody>
          <a:bodyPr/>
          <a:lstStyle/>
          <a:p>
            <a:pPr>
              <a:defRPr/>
            </a:pPr>
            <a:fld id="{923C49A0-26E3-4DC9-81BA-65A092077FC7}" type="slidenum">
              <a:rPr lang="en-US" altLang="lv-LV" smtClean="0"/>
              <a:pPr>
                <a:defRPr/>
              </a:pPr>
              <a:t>18</a:t>
            </a:fld>
            <a:endParaRPr lang="en-US" altLang="lv-LV"/>
          </a:p>
        </p:txBody>
      </p:sp>
    </p:spTree>
    <p:extLst>
      <p:ext uri="{BB962C8B-B14F-4D97-AF65-F5344CB8AC3E}">
        <p14:creationId xmlns:p14="http://schemas.microsoft.com/office/powerpoint/2010/main" val="1991707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55CC-3690-DA61-4A0B-690AC2D794D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872A7620-6101-7B90-CBD1-DD524C4536F9}"/>
              </a:ext>
            </a:extLst>
          </p:cNvPr>
          <p:cNvPicPr>
            <a:picLocks noChangeAspect="1"/>
          </p:cNvPicPr>
          <p:nvPr/>
        </p:nvPicPr>
        <p:blipFill>
          <a:blip r:embed="rId3"/>
          <a:stretch>
            <a:fillRect/>
          </a:stretch>
        </p:blipFill>
        <p:spPr>
          <a:xfrm>
            <a:off x="6472821" y="1435027"/>
            <a:ext cx="5312779" cy="5317067"/>
          </a:xfrm>
          <a:prstGeom prst="rect">
            <a:avLst/>
          </a:prstGeom>
        </p:spPr>
      </p:pic>
      <p:sp>
        <p:nvSpPr>
          <p:cNvPr id="2" name="Title 1">
            <a:extLst>
              <a:ext uri="{FF2B5EF4-FFF2-40B4-BE49-F238E27FC236}">
                <a16:creationId xmlns:a16="http://schemas.microsoft.com/office/drawing/2014/main" id="{272831DA-688E-9FE4-C5B3-9755206DD222}"/>
              </a:ext>
            </a:extLst>
          </p:cNvPr>
          <p:cNvSpPr>
            <a:spLocks noGrp="1"/>
          </p:cNvSpPr>
          <p:nvPr>
            <p:ph type="title"/>
          </p:nvPr>
        </p:nvSpPr>
        <p:spPr>
          <a:xfrm>
            <a:off x="2493706" y="866274"/>
            <a:ext cx="4606341" cy="568753"/>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F009B5BF-5A97-708F-C708-5C0469B32594}"/>
              </a:ext>
            </a:extLst>
          </p:cNvPr>
          <p:cNvSpPr>
            <a:spLocks noGrp="1"/>
          </p:cNvSpPr>
          <p:nvPr>
            <p:ph type="sldNum" sz="quarter" idx="13"/>
          </p:nvPr>
        </p:nvSpPr>
        <p:spPr/>
        <p:txBody>
          <a:bodyPr/>
          <a:lstStyle/>
          <a:p>
            <a:pPr>
              <a:defRPr/>
            </a:pPr>
            <a:fld id="{923C49A0-26E3-4DC9-81BA-65A092077FC7}" type="slidenum">
              <a:rPr lang="en-US" altLang="lv-LV" smtClean="0"/>
              <a:pPr>
                <a:defRPr/>
              </a:pPr>
              <a:t>19</a:t>
            </a:fld>
            <a:endParaRPr lang="en-US" altLang="lv-LV"/>
          </a:p>
        </p:txBody>
      </p:sp>
      <p:sp>
        <p:nvSpPr>
          <p:cNvPr id="6" name="Text Placeholder 5">
            <a:extLst>
              <a:ext uri="{FF2B5EF4-FFF2-40B4-BE49-F238E27FC236}">
                <a16:creationId xmlns:a16="http://schemas.microsoft.com/office/drawing/2014/main" id="{3F1AC3E4-7736-4705-819B-9A960D5BFE11}"/>
              </a:ext>
            </a:extLst>
          </p:cNvPr>
          <p:cNvSpPr>
            <a:spLocks noGrp="1"/>
          </p:cNvSpPr>
          <p:nvPr>
            <p:ph type="body" sz="half" idx="2"/>
          </p:nvPr>
        </p:nvSpPr>
        <p:spPr>
          <a:xfrm>
            <a:off x="978173" y="1821272"/>
            <a:ext cx="4606341" cy="1993880"/>
          </a:xfrm>
        </p:spPr>
        <p:txBody>
          <a:bodyPr>
            <a:normAutofit fontScale="70000" lnSpcReduction="20000"/>
          </a:bodyPr>
          <a:lstStyle/>
          <a:p>
            <a:pPr algn="just"/>
            <a:r>
              <a:rPr lang="lv-LV" dirty="0"/>
              <a:t>Saskaņā ar MK noteikumiem projekta iesniedzējs pēc PI iesniegšanas sadarbības partneru piesaistei organizē atklātu projektu iesniegumu atlasi. Attiecīgi projekta iesnieguma  iesniegšanas brīdī sadaļas “Investīciju projekta apraksts”</a:t>
            </a:r>
            <a:r>
              <a:rPr lang="en-US" dirty="0"/>
              <a:t> </a:t>
            </a:r>
            <a:r>
              <a:rPr lang="lv-LV" b="1" dirty="0"/>
              <a:t>punkts “Informācija par partneri (-</a:t>
            </a:r>
            <a:r>
              <a:rPr lang="lv-LV" b="1" dirty="0" err="1"/>
              <a:t>iem</a:t>
            </a:r>
            <a:r>
              <a:rPr lang="lv-LV" b="1" dirty="0"/>
              <a:t>) nav jāaizpilda</a:t>
            </a:r>
            <a:r>
              <a:rPr lang="en-US" b="1" dirty="0"/>
              <a:t>, </a:t>
            </a:r>
            <a:r>
              <a:rPr lang="en-US" b="1" dirty="0" err="1"/>
              <a:t>veic</a:t>
            </a:r>
            <a:r>
              <a:rPr lang="en-US" b="1" dirty="0"/>
              <a:t> </a:t>
            </a:r>
            <a:r>
              <a:rPr lang="en-US" b="1" dirty="0" err="1"/>
              <a:t>atzīmi</a:t>
            </a:r>
            <a:r>
              <a:rPr lang="en-US" b="1" dirty="0"/>
              <a:t> “</a:t>
            </a:r>
            <a:r>
              <a:rPr lang="en-US" b="1" dirty="0" err="1"/>
              <a:t>Nē</a:t>
            </a:r>
            <a:r>
              <a:rPr lang="en-US" b="1" dirty="0"/>
              <a:t>”</a:t>
            </a:r>
            <a:r>
              <a:rPr lang="lv-LV" dirty="0"/>
              <a:t>. Sadarbības partneri tiks pievienoti, veicot līguma par projekta īstenošanu grozījumus.</a:t>
            </a:r>
          </a:p>
        </p:txBody>
      </p:sp>
      <p:pic>
        <p:nvPicPr>
          <p:cNvPr id="10" name="Picture 9">
            <a:extLst>
              <a:ext uri="{FF2B5EF4-FFF2-40B4-BE49-F238E27FC236}">
                <a16:creationId xmlns:a16="http://schemas.microsoft.com/office/drawing/2014/main" id="{E4F0C745-62AB-6511-7D8A-A78A6A50F750}"/>
              </a:ext>
            </a:extLst>
          </p:cNvPr>
          <p:cNvPicPr>
            <a:picLocks noChangeAspect="1"/>
          </p:cNvPicPr>
          <p:nvPr/>
        </p:nvPicPr>
        <p:blipFill>
          <a:blip r:embed="rId4"/>
          <a:stretch>
            <a:fillRect/>
          </a:stretch>
        </p:blipFill>
        <p:spPr>
          <a:xfrm>
            <a:off x="406400" y="4201397"/>
            <a:ext cx="5988358" cy="1587582"/>
          </a:xfrm>
          <a:prstGeom prst="rect">
            <a:avLst/>
          </a:prstGeom>
        </p:spPr>
      </p:pic>
    </p:spTree>
    <p:extLst>
      <p:ext uri="{BB962C8B-B14F-4D97-AF65-F5344CB8AC3E}">
        <p14:creationId xmlns:p14="http://schemas.microsoft.com/office/powerpoint/2010/main" val="23006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a:extLst>
              <a:ext uri="{FF2B5EF4-FFF2-40B4-BE49-F238E27FC236}">
                <a16:creationId xmlns:a16="http://schemas.microsoft.com/office/drawing/2014/main" id="{C9CEB3EF-FC03-5615-C5C0-7B35F2E2931C}"/>
              </a:ext>
            </a:extLst>
          </p:cNvPr>
          <p:cNvSpPr>
            <a:spLocks noGrp="1"/>
          </p:cNvSpPr>
          <p:nvPr>
            <p:ph type="title"/>
          </p:nvPr>
        </p:nvSpPr>
        <p:spPr>
          <a:xfrm>
            <a:off x="2646363" y="908050"/>
            <a:ext cx="8824912" cy="685800"/>
          </a:xfrm>
        </p:spPr>
        <p:txBody>
          <a:bodyPr/>
          <a:lstStyle/>
          <a:p>
            <a:r>
              <a:rPr lang="lv-LV" altLang="en-US" sz="3600">
                <a:solidFill>
                  <a:srgbClr val="012269"/>
                </a:solidFill>
                <a:cs typeface="Times New Roman" panose="02020603050405020304" pitchFamily="18" charset="0"/>
              </a:rPr>
              <a:t>Saturs</a:t>
            </a:r>
            <a:endParaRPr lang="lv-LV" altLang="en-US" sz="3600">
              <a:solidFill>
                <a:srgbClr val="012269"/>
              </a:solidFill>
            </a:endParaRPr>
          </a:p>
        </p:txBody>
      </p:sp>
      <p:sp>
        <p:nvSpPr>
          <p:cNvPr id="13315" name="Content Placeholder 10">
            <a:extLst>
              <a:ext uri="{FF2B5EF4-FFF2-40B4-BE49-F238E27FC236}">
                <a16:creationId xmlns:a16="http://schemas.microsoft.com/office/drawing/2014/main" id="{B834BB0E-F4DC-C089-D2D4-6E6004461807}"/>
              </a:ext>
            </a:extLst>
          </p:cNvPr>
          <p:cNvSpPr>
            <a:spLocks noGrp="1"/>
          </p:cNvSpPr>
          <p:nvPr>
            <p:ph idx="1"/>
          </p:nvPr>
        </p:nvSpPr>
        <p:spPr>
          <a:xfrm>
            <a:off x="2755900" y="2401888"/>
            <a:ext cx="8826500" cy="3724275"/>
          </a:xfrm>
        </p:spPr>
        <p:txBody>
          <a:bodyPr>
            <a:normAutofit/>
          </a:bodyPr>
          <a:lstStyle/>
          <a:p>
            <a:pPr marL="285750" indent="-285750">
              <a:lnSpc>
                <a:spcPct val="107000"/>
              </a:lnSpc>
              <a:spcAft>
                <a:spcPts val="800"/>
              </a:spcAft>
              <a:buFont typeface="Wingdings" panose="05000000000000000000" pitchFamily="2" charset="2"/>
              <a:buChar char="q"/>
            </a:pPr>
            <a:r>
              <a:rPr lang="lv-LV" altLang="en-US" b="1" dirty="0">
                <a:solidFill>
                  <a:schemeClr val="tx1"/>
                </a:solidFill>
                <a:cs typeface="Times New Roman" panose="02020603050405020304" pitchFamily="18" charset="0"/>
              </a:rPr>
              <a:t>Atlases process</a:t>
            </a:r>
            <a:endParaRPr lang="lv-LV" altLang="en-US" dirty="0">
              <a:solidFill>
                <a:schemeClr val="tx1"/>
              </a:solidFill>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lv-LV" altLang="en-US" b="1" dirty="0">
                <a:solidFill>
                  <a:schemeClr val="tx1"/>
                </a:solidFill>
                <a:cs typeface="Times New Roman" panose="02020603050405020304" pitchFamily="18" charset="0"/>
              </a:rPr>
              <a:t>Projekta iesnieguma</a:t>
            </a:r>
            <a:r>
              <a:rPr lang="en-US" altLang="en-US" b="1" dirty="0">
                <a:solidFill>
                  <a:schemeClr val="tx1"/>
                </a:solidFill>
                <a:cs typeface="Times New Roman" panose="02020603050405020304" pitchFamily="18" charset="0"/>
              </a:rPr>
              <a:t> (PI)</a:t>
            </a:r>
            <a:r>
              <a:rPr lang="lv-LV" altLang="en-US" b="1" dirty="0">
                <a:solidFill>
                  <a:schemeClr val="tx1"/>
                </a:solidFill>
                <a:cs typeface="Times New Roman" panose="02020603050405020304" pitchFamily="18" charset="0"/>
              </a:rPr>
              <a:t> iesniegšana Kohēzijas politikas fondu vadības informācijas </a:t>
            </a:r>
            <a:r>
              <a:rPr lang="lv-LV" altLang="en-US" b="1" dirty="0" err="1">
                <a:solidFill>
                  <a:schemeClr val="tx1"/>
                </a:solidFill>
                <a:cs typeface="Times New Roman" panose="02020603050405020304" pitchFamily="18" charset="0"/>
              </a:rPr>
              <a:t>sistēm</a:t>
            </a:r>
            <a:r>
              <a:rPr lang="en-US" altLang="en-US" b="1" dirty="0">
                <a:solidFill>
                  <a:schemeClr val="tx1"/>
                </a:solidFill>
                <a:cs typeface="Times New Roman" panose="02020603050405020304" pitchFamily="18" charset="0"/>
              </a:rPr>
              <a:t>as</a:t>
            </a:r>
            <a:r>
              <a:rPr lang="lv-LV" altLang="en-US" b="1" dirty="0">
                <a:solidFill>
                  <a:schemeClr val="tx1"/>
                </a:solidFill>
                <a:cs typeface="Times New Roman" panose="02020603050405020304" pitchFamily="18" charset="0"/>
              </a:rPr>
              <a:t> (KPVIS)</a:t>
            </a:r>
            <a:r>
              <a:rPr lang="en-US" altLang="en-US" b="1" dirty="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Atveseļošanas</a:t>
            </a:r>
            <a:r>
              <a:rPr lang="en-US" altLang="en-US" b="1" dirty="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fonda</a:t>
            </a:r>
            <a:r>
              <a:rPr lang="en-US" altLang="en-US" b="1" dirty="0">
                <a:solidFill>
                  <a:schemeClr val="tx1"/>
                </a:solidFill>
                <a:cs typeface="Times New Roman" panose="02020603050405020304" pitchFamily="18" charset="0"/>
              </a:rPr>
              <a:t> (AF) </a:t>
            </a:r>
            <a:r>
              <a:rPr lang="en-US" altLang="en-US" b="1" dirty="0" err="1">
                <a:solidFill>
                  <a:schemeClr val="tx1"/>
                </a:solidFill>
                <a:cs typeface="Times New Roman" panose="02020603050405020304" pitchFamily="18" charset="0"/>
              </a:rPr>
              <a:t>apakšsistēmā</a:t>
            </a:r>
            <a:endParaRPr lang="lv-LV" altLang="en-US" b="1" dirty="0">
              <a:solidFill>
                <a:schemeClr val="tx1"/>
              </a:solidFill>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lv-LV" altLang="en-US" b="1" dirty="0">
                <a:solidFill>
                  <a:schemeClr val="tx1"/>
                </a:solidFill>
                <a:cs typeface="Times New Roman" panose="02020603050405020304" pitchFamily="18" charset="0"/>
              </a:rPr>
              <a:t>Dokumenti un saites PI sagatavošanai</a:t>
            </a:r>
          </a:p>
          <a:p>
            <a:pPr marL="285750" indent="-285750">
              <a:lnSpc>
                <a:spcPct val="107000"/>
              </a:lnSpc>
              <a:spcAft>
                <a:spcPts val="800"/>
              </a:spcAft>
              <a:buFont typeface="Wingdings" panose="05000000000000000000" pitchFamily="2" charset="2"/>
              <a:buChar char="q"/>
            </a:pPr>
            <a:r>
              <a:rPr lang="en-US" altLang="en-US" b="1" dirty="0">
                <a:solidFill>
                  <a:schemeClr val="tx1"/>
                </a:solidFill>
                <a:cs typeface="Times New Roman" panose="02020603050405020304" pitchFamily="18" charset="0"/>
              </a:rPr>
              <a:t>PI </a:t>
            </a:r>
            <a:r>
              <a:rPr lang="lv-LV" altLang="en-US" b="1" dirty="0">
                <a:solidFill>
                  <a:schemeClr val="tx1"/>
                </a:solidFill>
                <a:cs typeface="Times New Roman" panose="02020603050405020304" pitchFamily="18" charset="0"/>
              </a:rPr>
              <a:t>saturs un tam pievienojamie dokumenti</a:t>
            </a:r>
            <a:endParaRPr lang="lv-LV" altLang="en-US" dirty="0">
              <a:solidFill>
                <a:schemeClr val="tx1"/>
              </a:solidFill>
              <a:latin typeface="Verdana" panose="020B0604030504040204" pitchFamily="34" charset="0"/>
            </a:endParaRPr>
          </a:p>
        </p:txBody>
      </p:sp>
      <p:sp>
        <p:nvSpPr>
          <p:cNvPr id="13316" name="Slide Number Placeholder 8">
            <a:extLst>
              <a:ext uri="{FF2B5EF4-FFF2-40B4-BE49-F238E27FC236}">
                <a16:creationId xmlns:a16="http://schemas.microsoft.com/office/drawing/2014/main" id="{44EE371F-2CCA-EF64-D57D-87BBFCBE94E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4FB893-B2B3-434E-ACC8-059DC2E16200}" type="slidenum">
              <a:rPr lang="en-US" altLang="lv-LV"/>
              <a:pPr/>
              <a:t>2</a:t>
            </a:fld>
            <a:endParaRPr lang="en-US" altLang="lv-LV"/>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FB76C-C52D-1E58-42E9-09591962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02267-2E98-C30E-11F7-212661C2454C}"/>
              </a:ext>
            </a:extLst>
          </p:cNvPr>
          <p:cNvSpPr>
            <a:spLocks noGrp="1"/>
          </p:cNvSpPr>
          <p:nvPr>
            <p:ph type="title"/>
          </p:nvPr>
        </p:nvSpPr>
        <p:spPr>
          <a:xfrm>
            <a:off x="2171972" y="928838"/>
            <a:ext cx="4606341" cy="506282"/>
          </a:xfrm>
        </p:spPr>
        <p:txBody>
          <a:bodyPr/>
          <a:lstStyle/>
          <a:p>
            <a:r>
              <a:rPr lang="lv-LV" dirty="0">
                <a:solidFill>
                  <a:srgbClr val="052773"/>
                </a:solidFill>
              </a:rPr>
              <a:t>PI saturs</a:t>
            </a:r>
          </a:p>
        </p:txBody>
      </p:sp>
      <p:sp>
        <p:nvSpPr>
          <p:cNvPr id="7" name="Slide Number Placeholder 6">
            <a:extLst>
              <a:ext uri="{FF2B5EF4-FFF2-40B4-BE49-F238E27FC236}">
                <a16:creationId xmlns:a16="http://schemas.microsoft.com/office/drawing/2014/main" id="{A8CAB87F-DFF3-C69B-B8EF-3B19A9515CE5}"/>
              </a:ext>
            </a:extLst>
          </p:cNvPr>
          <p:cNvSpPr>
            <a:spLocks noGrp="1"/>
          </p:cNvSpPr>
          <p:nvPr>
            <p:ph type="sldNum" sz="quarter" idx="13"/>
          </p:nvPr>
        </p:nvSpPr>
        <p:spPr/>
        <p:txBody>
          <a:bodyPr/>
          <a:lstStyle/>
          <a:p>
            <a:pPr>
              <a:defRPr/>
            </a:pPr>
            <a:fld id="{923C49A0-26E3-4DC9-81BA-65A092077FC7}" type="slidenum">
              <a:rPr lang="lv-LV" altLang="lv-LV" smtClean="0"/>
              <a:pPr>
                <a:defRPr/>
              </a:pPr>
              <a:t>20</a:t>
            </a:fld>
            <a:endParaRPr lang="lv-LV" altLang="lv-LV" dirty="0"/>
          </a:p>
        </p:txBody>
      </p:sp>
      <p:sp>
        <p:nvSpPr>
          <p:cNvPr id="6" name="Text Placeholder 5">
            <a:extLst>
              <a:ext uri="{FF2B5EF4-FFF2-40B4-BE49-F238E27FC236}">
                <a16:creationId xmlns:a16="http://schemas.microsoft.com/office/drawing/2014/main" id="{AB3EFCFA-1DA7-7960-36B3-9139BBCB762D}"/>
              </a:ext>
            </a:extLst>
          </p:cNvPr>
          <p:cNvSpPr>
            <a:spLocks noGrp="1"/>
          </p:cNvSpPr>
          <p:nvPr>
            <p:ph type="body" sz="half" idx="2"/>
          </p:nvPr>
        </p:nvSpPr>
        <p:spPr>
          <a:xfrm>
            <a:off x="846667" y="1830493"/>
            <a:ext cx="10356425" cy="4646507"/>
          </a:xfrm>
        </p:spPr>
        <p:txBody>
          <a:bodyPr>
            <a:normAutofit/>
          </a:bodyPr>
          <a:lstStyle/>
          <a:p>
            <a:r>
              <a:rPr lang="lv-LV" dirty="0">
                <a:solidFill>
                  <a:schemeClr val="tx1"/>
                </a:solidFill>
              </a:rPr>
              <a:t>PI punktā “Investīciju projekta darbības un sasniedzamie rezultāti”:</a:t>
            </a:r>
          </a:p>
          <a:p>
            <a:r>
              <a:rPr lang="lv-LV" sz="1200" b="1" dirty="0">
                <a:solidFill>
                  <a:schemeClr val="tx1"/>
                </a:solidFill>
                <a:effectLst/>
              </a:rPr>
              <a:t>Kolonnā “Projekta darbība”</a:t>
            </a:r>
            <a:r>
              <a:rPr lang="lv-LV" sz="1200" dirty="0">
                <a:solidFill>
                  <a:schemeClr val="tx1"/>
                </a:solidFill>
                <a:effectLst/>
              </a:rPr>
              <a:t> norāda konkrētu darbību</a:t>
            </a:r>
            <a:r>
              <a:rPr lang="lv-LV" sz="1200" dirty="0">
                <a:solidFill>
                  <a:schemeClr val="tx1"/>
                </a:solidFill>
              </a:rPr>
              <a:t> un to </a:t>
            </a:r>
            <a:r>
              <a:rPr lang="lv-LV" sz="1200" dirty="0" err="1">
                <a:solidFill>
                  <a:schemeClr val="tx1"/>
                </a:solidFill>
              </a:rPr>
              <a:t>apakšdarbību</a:t>
            </a:r>
            <a:r>
              <a:rPr lang="lv-LV" sz="1200" dirty="0">
                <a:solidFill>
                  <a:schemeClr val="tx1"/>
                </a:solidFill>
                <a:effectLst/>
              </a:rPr>
              <a:t> nosaukumus, piemēram</a:t>
            </a:r>
            <a:r>
              <a:rPr lang="lv-LV" sz="1200" dirty="0">
                <a:solidFill>
                  <a:schemeClr val="tx1"/>
                </a:solidFill>
              </a:rPr>
              <a:t>:</a:t>
            </a:r>
          </a:p>
          <a:p>
            <a:pPr marL="812688" lvl="1" indent="-342900">
              <a:buFont typeface="+mj-lt"/>
              <a:buAutoNum type="arabicPeriod"/>
            </a:pPr>
            <a:r>
              <a:rPr lang="lv-LV" i="1" dirty="0">
                <a:solidFill>
                  <a:schemeClr val="tx1"/>
                </a:solidFill>
                <a:latin typeface="+mn-lt"/>
              </a:rPr>
              <a:t>Projekta vadības un koordinācijas nodrošināšana</a:t>
            </a:r>
          </a:p>
          <a:p>
            <a:pPr marL="812688" lvl="1" indent="-342900">
              <a:buFont typeface="+mj-lt"/>
              <a:buAutoNum type="arabicPeriod"/>
            </a:pPr>
            <a:r>
              <a:rPr lang="lv-LV" i="1" dirty="0">
                <a:solidFill>
                  <a:schemeClr val="tx1"/>
                </a:solidFill>
                <a:latin typeface="+mn-lt"/>
              </a:rPr>
              <a:t>Projekta informācijas un komunikācijas pasākumu nodrošināšana:</a:t>
            </a:r>
          </a:p>
          <a:p>
            <a:pPr lvl="2"/>
            <a:r>
              <a:rPr lang="lv-LV" sz="1200" i="1" dirty="0">
                <a:solidFill>
                  <a:schemeClr val="tx1"/>
                </a:solidFill>
                <a:effectLst/>
                <a:latin typeface="+mn-lt"/>
              </a:rPr>
              <a:t>2.1. Komunikācijas plāna izstrāde</a:t>
            </a:r>
            <a:r>
              <a:rPr lang="lv-LV" sz="1200" i="1" dirty="0">
                <a:solidFill>
                  <a:schemeClr val="tx1"/>
                </a:solidFill>
                <a:latin typeface="+mn-lt"/>
              </a:rPr>
              <a:t>,</a:t>
            </a:r>
          </a:p>
          <a:p>
            <a:pPr lvl="2"/>
            <a:r>
              <a:rPr lang="lv-LV" sz="1200" i="1" dirty="0">
                <a:solidFill>
                  <a:schemeClr val="tx1"/>
                </a:solidFill>
                <a:latin typeface="+mn-lt"/>
              </a:rPr>
              <a:t>2.2. Plakāta par projektu izvietošana,</a:t>
            </a:r>
          </a:p>
          <a:p>
            <a:pPr lvl="2"/>
            <a:r>
              <a:rPr lang="lv-LV" sz="1200" i="1" dirty="0">
                <a:solidFill>
                  <a:schemeClr val="tx1"/>
                </a:solidFill>
                <a:effectLst/>
                <a:latin typeface="+mn-lt"/>
              </a:rPr>
              <a:t>2.3. Publikācijas par projektu oficiālajā tīmekļa vietnē,</a:t>
            </a:r>
          </a:p>
          <a:p>
            <a:pPr lvl="2"/>
            <a:r>
              <a:rPr lang="lv-LV" sz="1200" i="1" dirty="0">
                <a:solidFill>
                  <a:schemeClr val="tx1"/>
                </a:solidFill>
                <a:latin typeface="+mn-lt"/>
              </a:rPr>
              <a:t>2.4. Plašāka mēroga publicitātes pasākuma organizēšana;</a:t>
            </a:r>
            <a:endParaRPr lang="lv-LV" sz="1200" i="1" dirty="0">
              <a:solidFill>
                <a:schemeClr val="tx1"/>
              </a:solidFill>
              <a:effectLst/>
              <a:latin typeface="+mn-lt"/>
            </a:endParaRPr>
          </a:p>
          <a:p>
            <a:pPr marL="812688" lvl="1" indent="-342900">
              <a:buFont typeface="+mj-lt"/>
              <a:buAutoNum type="arabicPeriod"/>
            </a:pPr>
            <a:r>
              <a:rPr lang="lv-LV" i="1" dirty="0">
                <a:solidFill>
                  <a:schemeClr val="tx1"/>
                </a:solidFill>
                <a:effectLst/>
                <a:latin typeface="+mn-lt"/>
              </a:rPr>
              <a:t>Rūpnieciskie pētījumi</a:t>
            </a:r>
          </a:p>
          <a:p>
            <a:pPr marL="812688" lvl="1" indent="-342900">
              <a:buFont typeface="+mj-lt"/>
              <a:buAutoNum type="arabicPeriod"/>
            </a:pPr>
            <a:r>
              <a:rPr lang="lv-LV" i="1" dirty="0">
                <a:solidFill>
                  <a:schemeClr val="tx1"/>
                </a:solidFill>
                <a:latin typeface="+mn-lt"/>
              </a:rPr>
              <a:t>Eksperimentālo izstrādņu pētījumi</a:t>
            </a:r>
          </a:p>
          <a:p>
            <a:pPr marL="812688" lvl="1" indent="-342900">
              <a:buFont typeface="+mj-lt"/>
              <a:buAutoNum type="arabicPeriod"/>
            </a:pPr>
            <a:r>
              <a:rPr lang="lv-LV" i="1" dirty="0">
                <a:solidFill>
                  <a:schemeClr val="tx1"/>
                </a:solidFill>
                <a:latin typeface="+mn-lt"/>
              </a:rPr>
              <a:t>Tehniski ekonomisko </a:t>
            </a:r>
            <a:r>
              <a:rPr lang="lv-LV" i="1" dirty="0" err="1">
                <a:solidFill>
                  <a:schemeClr val="tx1"/>
                </a:solidFill>
                <a:latin typeface="+mn-lt"/>
              </a:rPr>
              <a:t>priekšizpēšu</a:t>
            </a:r>
            <a:r>
              <a:rPr lang="lv-LV" i="1" dirty="0">
                <a:solidFill>
                  <a:schemeClr val="tx1"/>
                </a:solidFill>
                <a:latin typeface="+mn-lt"/>
              </a:rPr>
              <a:t> pētījumi</a:t>
            </a:r>
          </a:p>
          <a:p>
            <a:endParaRPr lang="lv-LV" sz="1200" dirty="0">
              <a:solidFill>
                <a:schemeClr val="tx1"/>
              </a:solidFill>
            </a:endParaRPr>
          </a:p>
          <a:p>
            <a:r>
              <a:rPr lang="lv-LV" sz="1200" b="1" dirty="0">
                <a:solidFill>
                  <a:schemeClr val="tx1"/>
                </a:solidFill>
              </a:rPr>
              <a:t>Kolonnā “Projekta darbības apraksts” </a:t>
            </a:r>
            <a:r>
              <a:rPr lang="lv-LV" sz="1200" dirty="0">
                <a:solidFill>
                  <a:schemeClr val="tx1"/>
                </a:solidFill>
              </a:rPr>
              <a:t>projekta iesniedzējs darbības aprakstā:</a:t>
            </a:r>
          </a:p>
          <a:p>
            <a:pPr marL="171450" indent="-171450">
              <a:buFont typeface="Wingdings" panose="05000000000000000000" pitchFamily="2" charset="2"/>
              <a:buChar char="§"/>
            </a:pPr>
            <a:r>
              <a:rPr lang="lv-LV" sz="1200" dirty="0">
                <a:solidFill>
                  <a:schemeClr val="tx1"/>
                </a:solidFill>
              </a:rPr>
              <a:t>norāda darbības īstenošanas laiku,</a:t>
            </a:r>
          </a:p>
          <a:p>
            <a:pPr marL="171450" indent="-171450">
              <a:buFont typeface="Wingdings" panose="05000000000000000000" pitchFamily="2" charset="2"/>
              <a:buChar char="§"/>
            </a:pPr>
            <a:r>
              <a:rPr lang="lv-LV" sz="1200" dirty="0">
                <a:solidFill>
                  <a:schemeClr val="tx1"/>
                </a:solidFill>
              </a:rPr>
              <a:t>apraksta projekta darbības ietvaros plānoto rīcību,</a:t>
            </a:r>
          </a:p>
          <a:p>
            <a:pPr marL="171450" indent="-171450">
              <a:buFont typeface="Wingdings" panose="05000000000000000000" pitchFamily="2" charset="2"/>
              <a:buChar char="§"/>
            </a:pPr>
            <a:r>
              <a:rPr lang="lv-LV" sz="1200" dirty="0">
                <a:solidFill>
                  <a:schemeClr val="tx1"/>
                </a:solidFill>
              </a:rPr>
              <a:t>pamato darbības nepieciešamību,</a:t>
            </a:r>
          </a:p>
          <a:p>
            <a:pPr marL="171450" indent="-171450">
              <a:buFont typeface="Wingdings" panose="05000000000000000000" pitchFamily="2" charset="2"/>
              <a:buChar char="§"/>
            </a:pPr>
            <a:r>
              <a:rPr lang="lv-LV" sz="1200" dirty="0">
                <a:solidFill>
                  <a:schemeClr val="tx1"/>
                </a:solidFill>
              </a:rPr>
              <a:t>Norāda informāciju, kas apliecina atbilstību MK noteikumos un PI vērtēšanas kritērijos noteiktajām prasībām</a:t>
            </a:r>
          </a:p>
          <a:p>
            <a:endParaRPr lang="lv-LV" sz="1200" dirty="0">
              <a:solidFill>
                <a:schemeClr val="tx1"/>
              </a:solidFill>
            </a:endParaRPr>
          </a:p>
          <a:p>
            <a:r>
              <a:rPr lang="lv-LV" sz="1200" b="1" dirty="0">
                <a:solidFill>
                  <a:schemeClr val="tx1"/>
                </a:solidFill>
              </a:rPr>
              <a:t>Kolonnās “Rezultāts” un “Rezultāts skaitliskā izteiksme” </a:t>
            </a:r>
            <a:r>
              <a:rPr lang="lv-LV" sz="1200" dirty="0">
                <a:solidFill>
                  <a:schemeClr val="tx1"/>
                </a:solidFill>
              </a:rPr>
              <a:t>norāda pamatotu, izmērāmu rezultātu. Ja definētas </a:t>
            </a:r>
            <a:r>
              <a:rPr lang="lv-LV" sz="1200" dirty="0" err="1">
                <a:solidFill>
                  <a:schemeClr val="tx1"/>
                </a:solidFill>
              </a:rPr>
              <a:t>apakšdarbības</a:t>
            </a:r>
            <a:r>
              <a:rPr lang="lv-LV" sz="1200" dirty="0">
                <a:solidFill>
                  <a:schemeClr val="tx1"/>
                </a:solidFill>
              </a:rPr>
              <a:t>, </a:t>
            </a:r>
            <a:r>
              <a:rPr lang="lv-LV" sz="1200" dirty="0" err="1">
                <a:solidFill>
                  <a:schemeClr val="tx1"/>
                </a:solidFill>
              </a:rPr>
              <a:t>virsdarbībai</a:t>
            </a:r>
            <a:r>
              <a:rPr lang="lv-LV" sz="1200" dirty="0">
                <a:solidFill>
                  <a:schemeClr val="tx1"/>
                </a:solidFill>
              </a:rPr>
              <a:t> rezultātu nenorāda.</a:t>
            </a:r>
          </a:p>
        </p:txBody>
      </p:sp>
    </p:spTree>
    <p:extLst>
      <p:ext uri="{BB962C8B-B14F-4D97-AF65-F5344CB8AC3E}">
        <p14:creationId xmlns:p14="http://schemas.microsoft.com/office/powerpoint/2010/main" val="150994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153B7-2339-8CD1-64F3-4DB34D76C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8011C-4438-B166-F453-524060B8FCFA}"/>
              </a:ext>
            </a:extLst>
          </p:cNvPr>
          <p:cNvSpPr>
            <a:spLocks noGrp="1"/>
          </p:cNvSpPr>
          <p:nvPr>
            <p:ph type="title"/>
          </p:nvPr>
        </p:nvSpPr>
        <p:spPr>
          <a:xfrm>
            <a:off x="2493706" y="943276"/>
            <a:ext cx="4606341" cy="491751"/>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B681C62E-EA84-9265-819A-EBC71494E078}"/>
              </a:ext>
            </a:extLst>
          </p:cNvPr>
          <p:cNvSpPr>
            <a:spLocks noGrp="1"/>
          </p:cNvSpPr>
          <p:nvPr>
            <p:ph type="sldNum" sz="quarter" idx="13"/>
          </p:nvPr>
        </p:nvSpPr>
        <p:spPr/>
        <p:txBody>
          <a:bodyPr/>
          <a:lstStyle/>
          <a:p>
            <a:pPr>
              <a:defRPr/>
            </a:pPr>
            <a:fld id="{923C49A0-26E3-4DC9-81BA-65A092077FC7}" type="slidenum">
              <a:rPr lang="en-US" altLang="lv-LV" smtClean="0"/>
              <a:pPr>
                <a:defRPr/>
              </a:pPr>
              <a:t>21</a:t>
            </a:fld>
            <a:endParaRPr lang="en-US" altLang="lv-LV"/>
          </a:p>
        </p:txBody>
      </p:sp>
      <p:pic>
        <p:nvPicPr>
          <p:cNvPr id="9" name="Picture 8">
            <a:extLst>
              <a:ext uri="{FF2B5EF4-FFF2-40B4-BE49-F238E27FC236}">
                <a16:creationId xmlns:a16="http://schemas.microsoft.com/office/drawing/2014/main" id="{12D8EA5C-EDEF-D24E-8F50-24CCF516BBC1}"/>
              </a:ext>
            </a:extLst>
          </p:cNvPr>
          <p:cNvPicPr>
            <a:picLocks noChangeAspect="1"/>
          </p:cNvPicPr>
          <p:nvPr/>
        </p:nvPicPr>
        <p:blipFill>
          <a:blip r:embed="rId2"/>
          <a:stretch>
            <a:fillRect/>
          </a:stretch>
        </p:blipFill>
        <p:spPr>
          <a:xfrm>
            <a:off x="889973" y="4309218"/>
            <a:ext cx="5375359" cy="2078472"/>
          </a:xfrm>
          <a:prstGeom prst="rect">
            <a:avLst/>
          </a:prstGeom>
        </p:spPr>
      </p:pic>
      <p:sp>
        <p:nvSpPr>
          <p:cNvPr id="10" name="TextBox 9">
            <a:extLst>
              <a:ext uri="{FF2B5EF4-FFF2-40B4-BE49-F238E27FC236}">
                <a16:creationId xmlns:a16="http://schemas.microsoft.com/office/drawing/2014/main" id="{C47DE611-12D1-B613-269D-BACBEC4BB605}"/>
              </a:ext>
            </a:extLst>
          </p:cNvPr>
          <p:cNvSpPr txBox="1"/>
          <p:nvPr/>
        </p:nvSpPr>
        <p:spPr>
          <a:xfrm>
            <a:off x="984800" y="2298098"/>
            <a:ext cx="5111200" cy="1569660"/>
          </a:xfrm>
          <a:prstGeom prst="rect">
            <a:avLst/>
          </a:prstGeom>
          <a:noFill/>
        </p:spPr>
        <p:txBody>
          <a:bodyPr wrap="square" rtlCol="0">
            <a:spAutoFit/>
          </a:bodyPr>
          <a:lstStyle/>
          <a:p>
            <a:r>
              <a:rPr lang="en-US" sz="1600" dirty="0" err="1">
                <a:solidFill>
                  <a:srgbClr val="9BBB59"/>
                </a:solidFill>
                <a:latin typeface="Verdana" panose="020B0604030504040204" pitchFamily="34" charset="0"/>
                <a:ea typeface="Verdana" panose="020B0604030504040204" pitchFamily="34" charset="0"/>
              </a:rPr>
              <a:t>Projekta</a:t>
            </a:r>
            <a:r>
              <a:rPr lang="en-US" sz="1600" dirty="0">
                <a:solidFill>
                  <a:srgbClr val="9BBB59"/>
                </a:solidFill>
                <a:latin typeface="Verdana" panose="020B0604030504040204" pitchFamily="34" charset="0"/>
                <a:ea typeface="Verdana" panose="020B0604030504040204" pitchFamily="34" charset="0"/>
              </a:rPr>
              <a:t> </a:t>
            </a:r>
            <a:r>
              <a:rPr lang="en-US" sz="1600" b="1" dirty="0" err="1">
                <a:solidFill>
                  <a:srgbClr val="9BBB59"/>
                </a:solidFill>
                <a:latin typeface="Verdana" panose="020B0604030504040204" pitchFamily="34" charset="0"/>
                <a:ea typeface="Verdana" panose="020B0604030504040204" pitchFamily="34" charset="0"/>
              </a:rPr>
              <a:t>darbības</a:t>
            </a:r>
            <a:r>
              <a:rPr lang="en-US" sz="1600" dirty="0">
                <a:solidFill>
                  <a:srgbClr val="9BBB59"/>
                </a:solidFill>
                <a:latin typeface="Verdana" panose="020B0604030504040204" pitchFamily="34" charset="0"/>
                <a:ea typeface="Verdana" panose="020B0604030504040204" pitchFamily="34" charset="0"/>
              </a:rPr>
              <a:t> </a:t>
            </a:r>
            <a:r>
              <a:rPr lang="en-US" sz="1600" dirty="0" err="1">
                <a:solidFill>
                  <a:srgbClr val="9BBB59"/>
                </a:solidFill>
                <a:latin typeface="Verdana" panose="020B0604030504040204" pitchFamily="34" charset="0"/>
                <a:ea typeface="Verdana" panose="020B0604030504040204" pitchFamily="34" charset="0"/>
              </a:rPr>
              <a:t>tiek</a:t>
            </a:r>
            <a:r>
              <a:rPr lang="en-US" sz="1600" dirty="0">
                <a:solidFill>
                  <a:srgbClr val="9BBB59"/>
                </a:solidFill>
                <a:latin typeface="Verdana" panose="020B0604030504040204" pitchFamily="34" charset="0"/>
                <a:ea typeface="Verdana" panose="020B0604030504040204" pitchFamily="34" charset="0"/>
              </a:rPr>
              <a:t> </a:t>
            </a:r>
            <a:r>
              <a:rPr lang="en-US" sz="1600" dirty="0" err="1">
                <a:solidFill>
                  <a:srgbClr val="9BBB59"/>
                </a:solidFill>
                <a:latin typeface="Verdana" panose="020B0604030504040204" pitchFamily="34" charset="0"/>
                <a:ea typeface="Verdana" panose="020B0604030504040204" pitchFamily="34" charset="0"/>
              </a:rPr>
              <a:t>pievienotas</a:t>
            </a:r>
            <a:r>
              <a:rPr lang="en-US" sz="1600" dirty="0">
                <a:solidFill>
                  <a:srgbClr val="9BBB59"/>
                </a:solidFill>
                <a:latin typeface="Verdana" panose="020B0604030504040204" pitchFamily="34" charset="0"/>
                <a:ea typeface="Verdana" panose="020B0604030504040204" pitchFamily="34" charset="0"/>
              </a:rPr>
              <a:t> ar </a:t>
            </a:r>
            <a:r>
              <a:rPr lang="en-US" sz="1600" dirty="0" err="1">
                <a:solidFill>
                  <a:srgbClr val="9BBB59"/>
                </a:solidFill>
                <a:latin typeface="Verdana" panose="020B0604030504040204" pitchFamily="34" charset="0"/>
                <a:ea typeface="Verdana" panose="020B0604030504040204" pitchFamily="34" charset="0"/>
              </a:rPr>
              <a:t>pogu</a:t>
            </a:r>
            <a:r>
              <a:rPr lang="en-US" sz="1600" dirty="0">
                <a:solidFill>
                  <a:srgbClr val="9BBB59"/>
                </a:solidFill>
                <a:latin typeface="Verdana" panose="020B0604030504040204" pitchFamily="34" charset="0"/>
                <a:ea typeface="Verdana" panose="020B0604030504040204" pitchFamily="34" charset="0"/>
              </a:rPr>
              <a:t> “PIEVIENOT” vai “PIEVIENOT JAUNU DARBĪBU”</a:t>
            </a:r>
          </a:p>
          <a:p>
            <a:endParaRPr lang="en-US" sz="1600" dirty="0">
              <a:solidFill>
                <a:srgbClr val="9BBB59"/>
              </a:solidFill>
              <a:latin typeface="Verdana" panose="020B0604030504040204" pitchFamily="34" charset="0"/>
              <a:ea typeface="Verdana" panose="020B0604030504040204" pitchFamily="34" charset="0"/>
            </a:endParaRPr>
          </a:p>
          <a:p>
            <a:r>
              <a:rPr lang="en-US" sz="1600" dirty="0" err="1">
                <a:solidFill>
                  <a:srgbClr val="9BBB59"/>
                </a:solidFill>
                <a:latin typeface="Verdana" panose="020B0604030504040204" pitchFamily="34" charset="0"/>
                <a:ea typeface="Verdana" panose="020B0604030504040204" pitchFamily="34" charset="0"/>
              </a:rPr>
              <a:t>Projekta</a:t>
            </a:r>
            <a:r>
              <a:rPr lang="en-US" sz="1600" dirty="0">
                <a:solidFill>
                  <a:srgbClr val="9BBB59"/>
                </a:solidFill>
                <a:latin typeface="Verdana" panose="020B0604030504040204" pitchFamily="34" charset="0"/>
                <a:ea typeface="Verdana" panose="020B0604030504040204" pitchFamily="34" charset="0"/>
              </a:rPr>
              <a:t> </a:t>
            </a:r>
            <a:r>
              <a:rPr lang="en-US" sz="1600" b="1" dirty="0" err="1">
                <a:solidFill>
                  <a:srgbClr val="9BBB59"/>
                </a:solidFill>
                <a:latin typeface="Verdana" panose="020B0604030504040204" pitchFamily="34" charset="0"/>
                <a:ea typeface="Verdana" panose="020B0604030504040204" pitchFamily="34" charset="0"/>
              </a:rPr>
              <a:t>apakšdarbības</a:t>
            </a:r>
            <a:r>
              <a:rPr lang="en-US" sz="1600" dirty="0">
                <a:solidFill>
                  <a:srgbClr val="9BBB59"/>
                </a:solidFill>
                <a:latin typeface="Verdana" panose="020B0604030504040204" pitchFamily="34" charset="0"/>
                <a:ea typeface="Verdana" panose="020B0604030504040204" pitchFamily="34" charset="0"/>
              </a:rPr>
              <a:t> </a:t>
            </a:r>
            <a:r>
              <a:rPr lang="en-US" sz="1600" dirty="0" err="1">
                <a:solidFill>
                  <a:srgbClr val="9BBB59"/>
                </a:solidFill>
                <a:latin typeface="Verdana" panose="020B0604030504040204" pitchFamily="34" charset="0"/>
                <a:ea typeface="Verdana" panose="020B0604030504040204" pitchFamily="34" charset="0"/>
              </a:rPr>
              <a:t>tiek</a:t>
            </a:r>
            <a:r>
              <a:rPr lang="en-US" sz="1600" dirty="0">
                <a:solidFill>
                  <a:srgbClr val="9BBB59"/>
                </a:solidFill>
                <a:latin typeface="Verdana" panose="020B0604030504040204" pitchFamily="34" charset="0"/>
                <a:ea typeface="Verdana" panose="020B0604030504040204" pitchFamily="34" charset="0"/>
              </a:rPr>
              <a:t> </a:t>
            </a:r>
            <a:r>
              <a:rPr lang="en-US" sz="1600" dirty="0" err="1">
                <a:solidFill>
                  <a:srgbClr val="9BBB59"/>
                </a:solidFill>
                <a:latin typeface="Verdana" panose="020B0604030504040204" pitchFamily="34" charset="0"/>
                <a:ea typeface="Verdana" panose="020B0604030504040204" pitchFamily="34" charset="0"/>
              </a:rPr>
              <a:t>pievienotas</a:t>
            </a:r>
            <a:r>
              <a:rPr lang="en-US" sz="1600" dirty="0">
                <a:solidFill>
                  <a:srgbClr val="9BBB59"/>
                </a:solidFill>
                <a:latin typeface="Verdana" panose="020B0604030504040204" pitchFamily="34" charset="0"/>
                <a:ea typeface="Verdana" panose="020B0604030504040204" pitchFamily="34" charset="0"/>
              </a:rPr>
              <a:t>, </a:t>
            </a:r>
            <a:r>
              <a:rPr lang="en-US" sz="1600" dirty="0" err="1">
                <a:solidFill>
                  <a:srgbClr val="9BBB59"/>
                </a:solidFill>
                <a:latin typeface="Verdana" panose="020B0604030504040204" pitchFamily="34" charset="0"/>
                <a:ea typeface="Verdana" panose="020B0604030504040204" pitchFamily="34" charset="0"/>
              </a:rPr>
              <a:t>izmantojot</a:t>
            </a:r>
            <a:r>
              <a:rPr lang="en-US" sz="1600" dirty="0">
                <a:solidFill>
                  <a:srgbClr val="9BBB59"/>
                </a:solidFill>
                <a:latin typeface="Verdana" panose="020B0604030504040204" pitchFamily="34" charset="0"/>
                <a:ea typeface="Verdana" panose="020B0604030504040204" pitchFamily="34" charset="0"/>
              </a:rPr>
              <a:t> “+” vai </a:t>
            </a:r>
            <a:r>
              <a:rPr lang="en-US" sz="1600" dirty="0" err="1">
                <a:solidFill>
                  <a:srgbClr val="9BBB59"/>
                </a:solidFill>
                <a:latin typeface="Verdana" panose="020B0604030504040204" pitchFamily="34" charset="0"/>
                <a:ea typeface="Verdana" panose="020B0604030504040204" pitchFamily="34" charset="0"/>
              </a:rPr>
              <a:t>pogu</a:t>
            </a:r>
            <a:r>
              <a:rPr lang="en-US" sz="1600" dirty="0">
                <a:solidFill>
                  <a:srgbClr val="9BBB59"/>
                </a:solidFill>
                <a:latin typeface="Verdana" panose="020B0604030504040204" pitchFamily="34" charset="0"/>
                <a:ea typeface="Verdana" panose="020B0604030504040204" pitchFamily="34" charset="0"/>
              </a:rPr>
              <a:t> “PIEVIENOT APAKŠDARBĪBU”</a:t>
            </a:r>
            <a:endParaRPr lang="lv-LV" sz="1600" dirty="0">
              <a:solidFill>
                <a:srgbClr val="9BBB59"/>
              </a:solidFill>
              <a:latin typeface="Verdana" panose="020B0604030504040204" pitchFamily="34" charset="0"/>
              <a:ea typeface="Verdana" panose="020B0604030504040204" pitchFamily="34" charset="0"/>
            </a:endParaRPr>
          </a:p>
        </p:txBody>
      </p:sp>
      <p:pic>
        <p:nvPicPr>
          <p:cNvPr id="14" name="Picture 13">
            <a:extLst>
              <a:ext uri="{FF2B5EF4-FFF2-40B4-BE49-F238E27FC236}">
                <a16:creationId xmlns:a16="http://schemas.microsoft.com/office/drawing/2014/main" id="{5AF19171-92EC-77F7-E7B3-7EBA8A1E9CA7}"/>
              </a:ext>
            </a:extLst>
          </p:cNvPr>
          <p:cNvPicPr>
            <a:picLocks noChangeAspect="1"/>
          </p:cNvPicPr>
          <p:nvPr/>
        </p:nvPicPr>
        <p:blipFill>
          <a:blip r:embed="rId3"/>
          <a:stretch>
            <a:fillRect/>
          </a:stretch>
        </p:blipFill>
        <p:spPr>
          <a:xfrm>
            <a:off x="6960321" y="1702751"/>
            <a:ext cx="4765745" cy="4445579"/>
          </a:xfrm>
          <a:prstGeom prst="rect">
            <a:avLst/>
          </a:prstGeom>
        </p:spPr>
      </p:pic>
    </p:spTree>
    <p:extLst>
      <p:ext uri="{BB962C8B-B14F-4D97-AF65-F5344CB8AC3E}">
        <p14:creationId xmlns:p14="http://schemas.microsoft.com/office/powerpoint/2010/main" val="49035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29746-E623-E82A-B27D-5EFC4E71C08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1397A5D-C029-7F18-E30D-E3420AC2575A}"/>
              </a:ext>
            </a:extLst>
          </p:cNvPr>
          <p:cNvPicPr>
            <a:picLocks noChangeAspect="1"/>
          </p:cNvPicPr>
          <p:nvPr/>
        </p:nvPicPr>
        <p:blipFill>
          <a:blip r:embed="rId3"/>
          <a:stretch>
            <a:fillRect/>
          </a:stretch>
        </p:blipFill>
        <p:spPr>
          <a:xfrm>
            <a:off x="6929877" y="0"/>
            <a:ext cx="5198558" cy="6858000"/>
          </a:xfrm>
          <a:prstGeom prst="rect">
            <a:avLst/>
          </a:prstGeom>
        </p:spPr>
      </p:pic>
      <p:sp>
        <p:nvSpPr>
          <p:cNvPr id="2" name="Title 1">
            <a:extLst>
              <a:ext uri="{FF2B5EF4-FFF2-40B4-BE49-F238E27FC236}">
                <a16:creationId xmlns:a16="http://schemas.microsoft.com/office/drawing/2014/main" id="{C94AC5C2-4CA0-8001-C44E-1FE0DFB47413}"/>
              </a:ext>
            </a:extLst>
          </p:cNvPr>
          <p:cNvSpPr>
            <a:spLocks noGrp="1"/>
          </p:cNvSpPr>
          <p:nvPr>
            <p:ph type="title"/>
          </p:nvPr>
        </p:nvSpPr>
        <p:spPr>
          <a:xfrm>
            <a:off x="2073759" y="789272"/>
            <a:ext cx="4245761" cy="530608"/>
          </a:xfrm>
        </p:spPr>
        <p:txBody>
          <a:bodyPr>
            <a:normAutofit/>
          </a:bodyPr>
          <a:lstStyle/>
          <a:p>
            <a:r>
              <a:rPr lang="lv-LV" dirty="0">
                <a:solidFill>
                  <a:srgbClr val="052773"/>
                </a:solidFill>
              </a:rPr>
              <a:t>PI saturs</a:t>
            </a:r>
          </a:p>
        </p:txBody>
      </p:sp>
      <p:sp>
        <p:nvSpPr>
          <p:cNvPr id="7" name="Slide Number Placeholder 6">
            <a:extLst>
              <a:ext uri="{FF2B5EF4-FFF2-40B4-BE49-F238E27FC236}">
                <a16:creationId xmlns:a16="http://schemas.microsoft.com/office/drawing/2014/main" id="{9E3BD967-52D5-5DA3-BAF1-F7918652C0D0}"/>
              </a:ext>
            </a:extLst>
          </p:cNvPr>
          <p:cNvSpPr>
            <a:spLocks noGrp="1"/>
          </p:cNvSpPr>
          <p:nvPr>
            <p:ph type="sldNum" sz="quarter" idx="13"/>
          </p:nvPr>
        </p:nvSpPr>
        <p:spPr/>
        <p:txBody>
          <a:bodyPr/>
          <a:lstStyle/>
          <a:p>
            <a:pPr>
              <a:defRPr/>
            </a:pPr>
            <a:fld id="{923C49A0-26E3-4DC9-81BA-65A092077FC7}" type="slidenum">
              <a:rPr lang="lv-LV" altLang="lv-LV" smtClean="0"/>
              <a:pPr>
                <a:defRPr/>
              </a:pPr>
              <a:t>22</a:t>
            </a:fld>
            <a:endParaRPr lang="lv-LV" altLang="lv-LV" dirty="0"/>
          </a:p>
        </p:txBody>
      </p:sp>
      <p:sp>
        <p:nvSpPr>
          <p:cNvPr id="6" name="Text Placeholder 5">
            <a:extLst>
              <a:ext uri="{FF2B5EF4-FFF2-40B4-BE49-F238E27FC236}">
                <a16:creationId xmlns:a16="http://schemas.microsoft.com/office/drawing/2014/main" id="{8F958B4E-13EC-7433-2B0D-FFDCA8BB047F}"/>
              </a:ext>
            </a:extLst>
          </p:cNvPr>
          <p:cNvSpPr>
            <a:spLocks noGrp="1"/>
          </p:cNvSpPr>
          <p:nvPr>
            <p:ph type="body" sz="half" idx="2"/>
          </p:nvPr>
        </p:nvSpPr>
        <p:spPr>
          <a:xfrm>
            <a:off x="744654" y="1791791"/>
            <a:ext cx="7166599" cy="4691063"/>
          </a:xfrm>
        </p:spPr>
        <p:txBody>
          <a:bodyPr>
            <a:normAutofit lnSpcReduction="10000"/>
          </a:bodyPr>
          <a:lstStyle/>
          <a:p>
            <a:r>
              <a:rPr lang="lv-LV" dirty="0">
                <a:solidFill>
                  <a:schemeClr val="tx1"/>
                </a:solidFill>
              </a:rPr>
              <a:t>Projekta darbības “</a:t>
            </a:r>
            <a:r>
              <a:rPr lang="lv-LV" b="1" dirty="0">
                <a:solidFill>
                  <a:schemeClr val="tx1"/>
                </a:solidFill>
              </a:rPr>
              <a:t>Projekta vadības un pētniecības projektu koordinācijas nodrošināšana</a:t>
            </a:r>
            <a:r>
              <a:rPr lang="lv-LV" dirty="0">
                <a:solidFill>
                  <a:schemeClr val="tx1"/>
                </a:solidFill>
              </a:rPr>
              <a:t>” aprakstā:</a:t>
            </a:r>
          </a:p>
          <a:p>
            <a:pPr marL="342900" indent="-342900">
              <a:buFont typeface="Wingdings" panose="05000000000000000000" pitchFamily="2" charset="2"/>
              <a:buChar char="ü"/>
            </a:pPr>
            <a:r>
              <a:rPr lang="lv-LV" dirty="0">
                <a:solidFill>
                  <a:schemeClr val="tx1"/>
                </a:solidFill>
              </a:rPr>
              <a:t>ietver visas ar projekta vadību un pētniecības projektu koordināciju saistītās aktivitātes, pamatojot visas PI pielikumā “Projekta budžeta kopsavilkums” ietvertās izmaksas (personāla atlīdzības, ar komandējumiem saistītās un dalības maksu izmaksas, ārpakalpojumu izmaksas (ja attiecināms)</a:t>
            </a:r>
          </a:p>
          <a:p>
            <a:pPr marL="342900" indent="-342900">
              <a:buFont typeface="Wingdings" panose="05000000000000000000" pitchFamily="2" charset="2"/>
              <a:buChar char="ü"/>
            </a:pPr>
            <a:r>
              <a:rPr lang="lv-LV" dirty="0">
                <a:solidFill>
                  <a:schemeClr val="tx1"/>
                </a:solidFill>
              </a:rPr>
              <a:t>pamato atbilstību specifiskā atbilstības kritērija Nr.2.2.8. prasībām “Projekta iesniegumā aprakstīts, kā projekta ietvaros tiek nodrošināta dzimumu līdztiesības un vienlīdzīgu iespēju principu ievērošana”. Piemēri sniegti PI aizpildīšanas metodikā</a:t>
            </a:r>
          </a:p>
          <a:p>
            <a:endParaRPr lang="lv-LV" dirty="0">
              <a:solidFill>
                <a:schemeClr val="tx1"/>
              </a:solidFill>
            </a:endParaRPr>
          </a:p>
        </p:txBody>
      </p:sp>
    </p:spTree>
    <p:extLst>
      <p:ext uri="{BB962C8B-B14F-4D97-AF65-F5344CB8AC3E}">
        <p14:creationId xmlns:p14="http://schemas.microsoft.com/office/powerpoint/2010/main" val="71671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3C611-EFA3-28EC-0397-24B914696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9A0C2-EE0B-E6FB-4B30-ABEBE3F5DCC2}"/>
              </a:ext>
            </a:extLst>
          </p:cNvPr>
          <p:cNvSpPr>
            <a:spLocks noGrp="1"/>
          </p:cNvSpPr>
          <p:nvPr>
            <p:ph type="title"/>
          </p:nvPr>
        </p:nvSpPr>
        <p:spPr>
          <a:xfrm>
            <a:off x="2493706" y="871086"/>
            <a:ext cx="4606341" cy="563941"/>
          </a:xfrm>
        </p:spPr>
        <p:txBody>
          <a:bodyPr/>
          <a:lstStyle/>
          <a:p>
            <a:r>
              <a:rPr lang="lv-LV" dirty="0">
                <a:solidFill>
                  <a:srgbClr val="052773"/>
                </a:solidFill>
              </a:rPr>
              <a:t>PI saturs</a:t>
            </a:r>
          </a:p>
        </p:txBody>
      </p:sp>
      <p:sp>
        <p:nvSpPr>
          <p:cNvPr id="7" name="Slide Number Placeholder 6">
            <a:extLst>
              <a:ext uri="{FF2B5EF4-FFF2-40B4-BE49-F238E27FC236}">
                <a16:creationId xmlns:a16="http://schemas.microsoft.com/office/drawing/2014/main" id="{00B8431E-DDFE-DA6C-2673-C84334474567}"/>
              </a:ext>
            </a:extLst>
          </p:cNvPr>
          <p:cNvSpPr>
            <a:spLocks noGrp="1"/>
          </p:cNvSpPr>
          <p:nvPr>
            <p:ph type="sldNum" sz="quarter" idx="13"/>
          </p:nvPr>
        </p:nvSpPr>
        <p:spPr/>
        <p:txBody>
          <a:bodyPr/>
          <a:lstStyle/>
          <a:p>
            <a:pPr>
              <a:defRPr/>
            </a:pPr>
            <a:fld id="{923C49A0-26E3-4DC9-81BA-65A092077FC7}" type="slidenum">
              <a:rPr lang="lv-LV" altLang="lv-LV" smtClean="0"/>
              <a:pPr>
                <a:defRPr/>
              </a:pPr>
              <a:t>23</a:t>
            </a:fld>
            <a:endParaRPr lang="lv-LV" altLang="lv-LV" dirty="0"/>
          </a:p>
        </p:txBody>
      </p:sp>
      <p:sp>
        <p:nvSpPr>
          <p:cNvPr id="8" name="TextBox 7">
            <a:extLst>
              <a:ext uri="{FF2B5EF4-FFF2-40B4-BE49-F238E27FC236}">
                <a16:creationId xmlns:a16="http://schemas.microsoft.com/office/drawing/2014/main" id="{74A97F19-BC18-5F21-E338-5281524BE7BC}"/>
              </a:ext>
            </a:extLst>
          </p:cNvPr>
          <p:cNvSpPr txBox="1"/>
          <p:nvPr/>
        </p:nvSpPr>
        <p:spPr>
          <a:xfrm>
            <a:off x="406400" y="1755998"/>
            <a:ext cx="6096000" cy="5447645"/>
          </a:xfrm>
          <a:prstGeom prst="rect">
            <a:avLst/>
          </a:prstGeom>
          <a:noFill/>
        </p:spPr>
        <p:txBody>
          <a:bodyPr wrap="square">
            <a:spAutoFit/>
          </a:bodyPr>
          <a:lstStyle/>
          <a:p>
            <a:pPr algn="just"/>
            <a:r>
              <a:rPr lang="lv-LV" sz="1200" dirty="0">
                <a:latin typeface="Verdana" panose="020B0604030504040204" pitchFamily="34" charset="0"/>
                <a:ea typeface="Verdana" panose="020B0604030504040204" pitchFamily="34" charset="0"/>
              </a:rPr>
              <a:t>Projekta darbības “</a:t>
            </a:r>
            <a:r>
              <a:rPr lang="lv-LV" sz="1200" b="1" dirty="0">
                <a:latin typeface="Verdana" panose="020B0604030504040204" pitchFamily="34" charset="0"/>
                <a:ea typeface="Verdana" panose="020B0604030504040204" pitchFamily="34" charset="0"/>
              </a:rPr>
              <a:t>Projekta informācijas un komunikācijas pasākumu nodrošināšana</a:t>
            </a:r>
            <a:r>
              <a:rPr lang="lv-LV" sz="1200" dirty="0">
                <a:latin typeface="Verdana" panose="020B0604030504040204" pitchFamily="34" charset="0"/>
                <a:ea typeface="Verdana" panose="020B0604030504040204" pitchFamily="34" charset="0"/>
              </a:rPr>
              <a:t>” </a:t>
            </a:r>
            <a:r>
              <a:rPr lang="lv-LV" sz="1200" dirty="0" err="1">
                <a:latin typeface="Verdana" panose="020B0604030504040204" pitchFamily="34" charset="0"/>
                <a:ea typeface="Verdana" panose="020B0604030504040204" pitchFamily="34" charset="0"/>
              </a:rPr>
              <a:t>aprkastā</a:t>
            </a:r>
            <a:r>
              <a:rPr lang="lv-LV" sz="1200" dirty="0">
                <a:latin typeface="Verdana" panose="020B0604030504040204" pitchFamily="34" charset="0"/>
                <a:ea typeface="Verdana" panose="020B0604030504040204" pitchFamily="34" charset="0"/>
              </a:rPr>
              <a:t> paredz vispārējo prasību nodrošināšanu:</a:t>
            </a:r>
          </a:p>
          <a:p>
            <a:pPr marL="628650" lvl="1" indent="-171450" algn="just">
              <a:buFont typeface="Wingdings" panose="05000000000000000000" pitchFamily="2" charset="2"/>
              <a:buChar char="ü"/>
            </a:pPr>
            <a:r>
              <a:rPr lang="lv-LV" sz="1200" dirty="0">
                <a:latin typeface="Verdana" panose="020B0604030504040204" pitchFamily="34" charset="0"/>
                <a:ea typeface="Verdana" panose="020B0604030504040204" pitchFamily="34" charset="0"/>
              </a:rPr>
              <a:t>izmantot ES logo un fonda nosaukuma visos informācijas un komunikācijas pasākumos,</a:t>
            </a:r>
          </a:p>
          <a:p>
            <a:pPr marL="628650" lvl="1" indent="-171450" algn="just">
              <a:buFont typeface="Wingdings" panose="05000000000000000000" pitchFamily="2" charset="2"/>
              <a:buChar char="ü"/>
            </a:pPr>
            <a:r>
              <a:rPr lang="lv-LV" sz="1200" dirty="0">
                <a:latin typeface="Verdana" panose="020B0604030504040204" pitchFamily="34" charset="0"/>
                <a:ea typeface="Verdana" panose="020B0604030504040204" pitchFamily="34" charset="0"/>
              </a:rPr>
              <a:t>ar projekta īstenošanu saistītajos dokumentos un komunikācijas materiālos, ko paredzēts izplatīt plašākai sabiedrībai, medijiem vai pasākuma dalībniekiem, sniegt pamanāmu paziņojumu, kurā uzsvērts no  Atveseļošanas fonda saņemtais atbalsts.</a:t>
            </a:r>
          </a:p>
          <a:p>
            <a:pPr algn="just"/>
            <a:r>
              <a:rPr lang="lv-LV" sz="1200" dirty="0" err="1">
                <a:latin typeface="Verdana" panose="020B0604030504040204" pitchFamily="34" charset="0"/>
                <a:ea typeface="Verdana" panose="020B0604030504040204" pitchFamily="34" charset="0"/>
              </a:rPr>
              <a:t>Virsdarbībai</a:t>
            </a:r>
            <a:r>
              <a:rPr lang="lv-LV" sz="1200" dirty="0">
                <a:latin typeface="Verdana" panose="020B0604030504040204" pitchFamily="34" charset="0"/>
                <a:ea typeface="Verdana" panose="020B0604030504040204" pitchFamily="34" charset="0"/>
              </a:rPr>
              <a:t> rezultātu un tā skaitlisko vērtību norādīt nav nepieciešams, vienlaikus tai tiek izdalītas </a:t>
            </a:r>
            <a:r>
              <a:rPr lang="lv-LV" sz="1200" dirty="0" err="1">
                <a:latin typeface="Verdana" panose="020B0604030504040204" pitchFamily="34" charset="0"/>
                <a:ea typeface="Verdana" panose="020B0604030504040204" pitchFamily="34" charset="0"/>
              </a:rPr>
              <a:t>apakšadrbības</a:t>
            </a:r>
            <a:r>
              <a:rPr lang="lv-LV" sz="1200" dirty="0">
                <a:latin typeface="Verdana" panose="020B0604030504040204" pitchFamily="34" charset="0"/>
                <a:ea typeface="Verdana" panose="020B0604030504040204" pitchFamily="34" charset="0"/>
              </a:rPr>
              <a:t>, piemēram:</a:t>
            </a:r>
          </a:p>
          <a:p>
            <a:pPr lvl="1" algn="just"/>
            <a:r>
              <a:rPr lang="lv-LV" sz="1200" i="1" dirty="0">
                <a:solidFill>
                  <a:schemeClr val="tx1"/>
                </a:solidFill>
                <a:effectLst/>
                <a:latin typeface="Verdana" panose="020B0604030504040204" pitchFamily="34" charset="0"/>
                <a:ea typeface="Verdana" panose="020B0604030504040204" pitchFamily="34" charset="0"/>
              </a:rPr>
              <a:t>Komunikācijas plāna izstrāde</a:t>
            </a:r>
            <a:r>
              <a:rPr lang="lv-LV" sz="1200" i="1" dirty="0">
                <a:solidFill>
                  <a:schemeClr val="tx1"/>
                </a:solidFill>
                <a:latin typeface="Verdana" panose="020B0604030504040204" pitchFamily="34" charset="0"/>
                <a:ea typeface="Verdana" panose="020B0604030504040204" pitchFamily="34" charset="0"/>
              </a:rPr>
              <a:t>,</a:t>
            </a:r>
          </a:p>
          <a:p>
            <a:pPr lvl="1" algn="just"/>
            <a:r>
              <a:rPr lang="lv-LV" sz="1200" i="1" dirty="0">
                <a:solidFill>
                  <a:schemeClr val="tx1"/>
                </a:solidFill>
                <a:latin typeface="Verdana" panose="020B0604030504040204" pitchFamily="34" charset="0"/>
                <a:ea typeface="Verdana" panose="020B0604030504040204" pitchFamily="34" charset="0"/>
              </a:rPr>
              <a:t>Plakāta par projektu izvietošana,</a:t>
            </a:r>
          </a:p>
          <a:p>
            <a:pPr lvl="1" algn="just"/>
            <a:r>
              <a:rPr lang="lv-LV" sz="1200" i="1" dirty="0">
                <a:solidFill>
                  <a:schemeClr val="tx1"/>
                </a:solidFill>
                <a:effectLst/>
                <a:latin typeface="Verdana" panose="020B0604030504040204" pitchFamily="34" charset="0"/>
                <a:ea typeface="Verdana" panose="020B0604030504040204" pitchFamily="34" charset="0"/>
              </a:rPr>
              <a:t>Publikācijas par projektu oficiālajā tīmekļa vietnē,</a:t>
            </a:r>
          </a:p>
          <a:p>
            <a:pPr lvl="1" algn="just"/>
            <a:r>
              <a:rPr lang="lv-LV" sz="1200" i="1" dirty="0">
                <a:solidFill>
                  <a:schemeClr val="tx1"/>
                </a:solidFill>
                <a:latin typeface="Verdana" panose="020B0604030504040204" pitchFamily="34" charset="0"/>
                <a:ea typeface="Verdana" panose="020B0604030504040204" pitchFamily="34" charset="0"/>
              </a:rPr>
              <a:t>Plašāka mēroga publicitātes pasākuma organizēšana.</a:t>
            </a:r>
          </a:p>
          <a:p>
            <a:pPr lvl="1" algn="just"/>
            <a:endParaRPr lang="lv-LV" sz="1200" i="1" dirty="0">
              <a:latin typeface="Verdana" panose="020B0604030504040204" pitchFamily="34" charset="0"/>
              <a:ea typeface="Verdana" panose="020B0604030504040204" pitchFamily="34" charset="0"/>
            </a:endParaRPr>
          </a:p>
          <a:p>
            <a:pPr algn="just"/>
            <a:r>
              <a:rPr lang="lv-LV" sz="1200" dirty="0">
                <a:latin typeface="Verdana" panose="020B0604030504040204" pitchFamily="34" charset="0"/>
                <a:ea typeface="Verdana" panose="020B0604030504040204" pitchFamily="34" charset="0"/>
              </a:rPr>
              <a:t>Katrai </a:t>
            </a:r>
            <a:r>
              <a:rPr lang="lv-LV" sz="1200" dirty="0" err="1">
                <a:latin typeface="Verdana" panose="020B0604030504040204" pitchFamily="34" charset="0"/>
                <a:ea typeface="Verdana" panose="020B0604030504040204" pitchFamily="34" charset="0"/>
              </a:rPr>
              <a:t>apakšadrbībai</a:t>
            </a:r>
            <a:r>
              <a:rPr lang="lv-LV" sz="1200" dirty="0">
                <a:latin typeface="Verdana" panose="020B0604030504040204" pitchFamily="34" charset="0"/>
                <a:ea typeface="Verdana" panose="020B0604030504040204" pitchFamily="34" charset="0"/>
              </a:rPr>
              <a:t> definē skaidru un izmērāmu </a:t>
            </a:r>
            <a:r>
              <a:rPr lang="lv-LV" sz="1200" b="1" dirty="0">
                <a:latin typeface="Verdana" panose="020B0604030504040204" pitchFamily="34" charset="0"/>
                <a:ea typeface="Verdana" panose="020B0604030504040204" pitchFamily="34" charset="0"/>
              </a:rPr>
              <a:t>rezultātu</a:t>
            </a:r>
            <a:r>
              <a:rPr lang="lv-LV" sz="1200" dirty="0">
                <a:latin typeface="Verdana" panose="020B0604030504040204" pitchFamily="34" charset="0"/>
                <a:ea typeface="Verdana" panose="020B0604030504040204" pitchFamily="34" charset="0"/>
              </a:rPr>
              <a:t> (plakātu, publikāciju, pasākumu skaitu) un sniedz darbības </a:t>
            </a:r>
            <a:r>
              <a:rPr lang="lv-LV" sz="1200" b="1" dirty="0">
                <a:latin typeface="Verdana" panose="020B0604030504040204" pitchFamily="34" charset="0"/>
                <a:ea typeface="Verdana" panose="020B0604030504040204" pitchFamily="34" charset="0"/>
              </a:rPr>
              <a:t>aprakstu</a:t>
            </a:r>
            <a:r>
              <a:rPr lang="lv-LV" sz="1200" dirty="0">
                <a:latin typeface="Verdana" panose="020B0604030504040204" pitchFamily="34" charset="0"/>
                <a:ea typeface="Verdana" panose="020B0604030504040204" pitchFamily="34" charset="0"/>
              </a:rPr>
              <a:t>, kurā:</a:t>
            </a:r>
          </a:p>
          <a:p>
            <a:pPr marL="628650" lvl="1" indent="-171450" algn="just">
              <a:buFont typeface="Wingdings" panose="05000000000000000000" pitchFamily="2" charset="2"/>
              <a:buChar char="ü"/>
            </a:pPr>
            <a:r>
              <a:rPr lang="lv-LV" sz="1200" dirty="0">
                <a:latin typeface="Verdana" panose="020B0604030504040204" pitchFamily="34" charset="0"/>
                <a:ea typeface="Verdana" panose="020B0604030504040204" pitchFamily="34" charset="0"/>
              </a:rPr>
              <a:t>ko šis pasākums ietver,</a:t>
            </a:r>
          </a:p>
          <a:p>
            <a:pPr marL="628650" lvl="1" indent="-171450" algn="just">
              <a:buFont typeface="Wingdings" panose="05000000000000000000" pitchFamily="2" charset="2"/>
              <a:buChar char="ü"/>
            </a:pPr>
            <a:r>
              <a:rPr lang="lv-LV" sz="1200" dirty="0">
                <a:latin typeface="Verdana" panose="020B0604030504040204" pitchFamily="34" charset="0"/>
                <a:ea typeface="Verdana" panose="020B0604030504040204" pitchFamily="34" charset="0"/>
              </a:rPr>
              <a:t>kas to īstenos,</a:t>
            </a:r>
          </a:p>
          <a:p>
            <a:pPr marL="628650" lvl="1" indent="-171450" algn="just">
              <a:buFont typeface="Wingdings" panose="05000000000000000000" pitchFamily="2" charset="2"/>
              <a:buChar char="ü"/>
            </a:pPr>
            <a:r>
              <a:rPr lang="lv-LV" sz="1200" dirty="0">
                <a:latin typeface="Verdana" panose="020B0604030504040204" pitchFamily="34" charset="0"/>
                <a:ea typeface="Verdana" panose="020B0604030504040204" pitchFamily="34" charset="0"/>
              </a:rPr>
              <a:t>īstenošanas biežumu vai periodu (piemēram, visu projekta īstenošanas laiku, konkrētus ceturkšņus).</a:t>
            </a:r>
          </a:p>
          <a:p>
            <a:pPr algn="just"/>
            <a:endParaRPr lang="lv-LV" sz="1200" dirty="0">
              <a:latin typeface="Verdana" panose="020B0604030504040204" pitchFamily="34" charset="0"/>
              <a:ea typeface="Verdana" panose="020B0604030504040204" pitchFamily="34" charset="0"/>
            </a:endParaRPr>
          </a:p>
          <a:p>
            <a:pPr algn="just"/>
            <a:r>
              <a:rPr lang="lv-LV" sz="1200" dirty="0">
                <a:latin typeface="Verdana" panose="020B0604030504040204" pitchFamily="34" charset="0"/>
                <a:ea typeface="Verdana" panose="020B0604030504040204" pitchFamily="34" charset="0"/>
              </a:rPr>
              <a:t>Arī šīs darbība ietvaros var paredzēt aktivitātes, kas pamato atbilstību specifiskā atbilstības kritērija Nr.2.2.8. “Projekta iesniegumā aprakstīts, kā projekta ietvaros tiek nodrošināta dzimumu līdztiesības un vienlīdzīgu iespēju principu ievērošana” prasībām. Piemēri sniegti PI aizpildīšanas metodikā</a:t>
            </a:r>
          </a:p>
          <a:p>
            <a:pPr algn="just"/>
            <a:endParaRPr lang="lv-LV" sz="1200" i="1" dirty="0">
              <a:latin typeface="Verdana" panose="020B0604030504040204" pitchFamily="34" charset="0"/>
              <a:ea typeface="Verdana" panose="020B0604030504040204" pitchFamily="34" charset="0"/>
            </a:endParaRPr>
          </a:p>
          <a:p>
            <a:pPr algn="just"/>
            <a:endParaRPr lang="lv-LV" sz="1200"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2D4873A7-7A84-E605-E79F-2CFDE06D1E0A}"/>
              </a:ext>
            </a:extLst>
          </p:cNvPr>
          <p:cNvPicPr>
            <a:picLocks noChangeAspect="1"/>
          </p:cNvPicPr>
          <p:nvPr/>
        </p:nvPicPr>
        <p:blipFill>
          <a:blip r:embed="rId3"/>
          <a:stretch>
            <a:fillRect/>
          </a:stretch>
        </p:blipFill>
        <p:spPr>
          <a:xfrm>
            <a:off x="6700598" y="1755998"/>
            <a:ext cx="5491402" cy="3241148"/>
          </a:xfrm>
          <a:prstGeom prst="rect">
            <a:avLst/>
          </a:prstGeom>
        </p:spPr>
      </p:pic>
      <p:sp>
        <p:nvSpPr>
          <p:cNvPr id="11" name="TextBox 10">
            <a:extLst>
              <a:ext uri="{FF2B5EF4-FFF2-40B4-BE49-F238E27FC236}">
                <a16:creationId xmlns:a16="http://schemas.microsoft.com/office/drawing/2014/main" id="{4482E4ED-8E8B-D67A-D823-E1024F6E1A9D}"/>
              </a:ext>
            </a:extLst>
          </p:cNvPr>
          <p:cNvSpPr txBox="1"/>
          <p:nvPr/>
        </p:nvSpPr>
        <p:spPr>
          <a:xfrm>
            <a:off x="6888480" y="5262880"/>
            <a:ext cx="4307840" cy="1384995"/>
          </a:xfrm>
          <a:prstGeom prst="rect">
            <a:avLst/>
          </a:prstGeom>
          <a:noFill/>
        </p:spPr>
        <p:txBody>
          <a:bodyPr wrap="square" rtlCol="0">
            <a:spAutoFit/>
          </a:bodyPr>
          <a:lstStyle/>
          <a:p>
            <a:r>
              <a:rPr lang="lv-LV" sz="1200" i="1" dirty="0">
                <a:solidFill>
                  <a:srgbClr val="9BBB59"/>
                </a:solidFill>
                <a:latin typeface="Verdana" panose="020B0604030504040204" pitchFamily="34" charset="0"/>
                <a:ea typeface="Verdana" panose="020B0604030504040204" pitchFamily="34" charset="0"/>
              </a:rPr>
              <a:t>Aicinu izmantot:</a:t>
            </a:r>
          </a:p>
          <a:p>
            <a:pPr algn="just"/>
            <a:r>
              <a:rPr lang="lv-LV" sz="1200" dirty="0">
                <a:solidFill>
                  <a:srgbClr val="9BBB59"/>
                </a:solidFill>
                <a:latin typeface="Verdana" panose="020B0604030504040204" pitchFamily="34" charset="0"/>
                <a:ea typeface="Verdana" panose="020B0604030504040204" pitchFamily="34" charset="0"/>
              </a:rPr>
              <a:t>ES emblēma kopā ar paziņojumiem “Finansē Eiropas Savienība” un </a:t>
            </a:r>
            <a:r>
              <a:rPr lang="lv-LV" sz="1200" dirty="0" err="1">
                <a:solidFill>
                  <a:srgbClr val="9BBB59"/>
                </a:solidFill>
                <a:latin typeface="Verdana" panose="020B0604030504040204" pitchFamily="34" charset="0"/>
                <a:ea typeface="Verdana" panose="020B0604030504040204" pitchFamily="34" charset="0"/>
              </a:rPr>
              <a:t>NextGenerationEU</a:t>
            </a:r>
            <a:r>
              <a:rPr lang="lv-LV" sz="1200" dirty="0">
                <a:solidFill>
                  <a:srgbClr val="9BBB59"/>
                </a:solidFill>
                <a:latin typeface="Verdana" panose="020B0604030504040204" pitchFamily="34" charset="0"/>
                <a:ea typeface="Verdana" panose="020B0604030504040204" pitchFamily="34" charset="0"/>
              </a:rPr>
              <a:t> visās valodās un krāsās ir pieejams </a:t>
            </a:r>
            <a:r>
              <a:rPr lang="lv-LV" sz="1200" dirty="0">
                <a:solidFill>
                  <a:srgbClr val="9BBB5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lejupielādes centrā </a:t>
            </a:r>
            <a:r>
              <a:rPr lang="lv-LV" sz="1200" dirty="0">
                <a:solidFill>
                  <a:srgbClr val="9BBB59"/>
                </a:solidFill>
                <a:latin typeface="Verdana" panose="020B0604030504040204" pitchFamily="34" charset="0"/>
                <a:ea typeface="Verdana" panose="020B0604030504040204" pitchFamily="34" charset="0"/>
              </a:rPr>
              <a:t>un tīmekļa vietnē </a:t>
            </a:r>
            <a:r>
              <a:rPr lang="lv-LV" sz="1200" dirty="0">
                <a:solidFill>
                  <a:srgbClr val="9BBB59"/>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www.esfondi.lv</a:t>
            </a:r>
            <a:r>
              <a:rPr lang="lv-LV" sz="1200" dirty="0">
                <a:solidFill>
                  <a:srgbClr val="9BBB59"/>
                </a:solidFill>
                <a:latin typeface="Verdana" panose="020B0604030504040204" pitchFamily="34" charset="0"/>
                <a:ea typeface="Verdana" panose="020B0604030504040204" pitchFamily="34" charset="0"/>
              </a:rPr>
              <a:t>. Savukārt </a:t>
            </a:r>
            <a:r>
              <a:rPr lang="lv-LV" sz="1200" dirty="0">
                <a:solidFill>
                  <a:srgbClr val="9BBB59"/>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tiešsaistes ģenerators</a:t>
            </a:r>
            <a:r>
              <a:rPr lang="lv-LV" sz="1200" dirty="0">
                <a:solidFill>
                  <a:srgbClr val="9BBB59"/>
                </a:solidFill>
                <a:latin typeface="Verdana" panose="020B0604030504040204" pitchFamily="34" charset="0"/>
                <a:ea typeface="Verdana" panose="020B0604030504040204" pitchFamily="34" charset="0"/>
              </a:rPr>
              <a:t> nodrošina arī iespēju izveidot informācijas stendus, plāksnes un plakātus ar minēto logo</a:t>
            </a:r>
          </a:p>
        </p:txBody>
      </p:sp>
    </p:spTree>
    <p:extLst>
      <p:ext uri="{BB962C8B-B14F-4D97-AF65-F5344CB8AC3E}">
        <p14:creationId xmlns:p14="http://schemas.microsoft.com/office/powerpoint/2010/main" val="132316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32708-0E56-33C6-CB89-D0DB15B3C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EFDE7-7B2C-C5FB-D1A4-815D801821B1}"/>
              </a:ext>
            </a:extLst>
          </p:cNvPr>
          <p:cNvSpPr>
            <a:spLocks noGrp="1"/>
          </p:cNvSpPr>
          <p:nvPr>
            <p:ph type="title"/>
          </p:nvPr>
        </p:nvSpPr>
        <p:spPr>
          <a:xfrm>
            <a:off x="2493706" y="914400"/>
            <a:ext cx="4606341" cy="520627"/>
          </a:xfrm>
        </p:spPr>
        <p:txBody>
          <a:bodyPr/>
          <a:lstStyle/>
          <a:p>
            <a:r>
              <a:rPr lang="lv-LV" dirty="0">
                <a:solidFill>
                  <a:srgbClr val="052773"/>
                </a:solidFill>
              </a:rPr>
              <a:t>PI saturs</a:t>
            </a:r>
          </a:p>
        </p:txBody>
      </p:sp>
      <p:sp>
        <p:nvSpPr>
          <p:cNvPr id="7" name="Slide Number Placeholder 6">
            <a:extLst>
              <a:ext uri="{FF2B5EF4-FFF2-40B4-BE49-F238E27FC236}">
                <a16:creationId xmlns:a16="http://schemas.microsoft.com/office/drawing/2014/main" id="{CC069961-C1FB-76DE-5907-14AE856F498C}"/>
              </a:ext>
            </a:extLst>
          </p:cNvPr>
          <p:cNvSpPr>
            <a:spLocks noGrp="1"/>
          </p:cNvSpPr>
          <p:nvPr>
            <p:ph type="sldNum" sz="quarter" idx="13"/>
          </p:nvPr>
        </p:nvSpPr>
        <p:spPr/>
        <p:txBody>
          <a:bodyPr/>
          <a:lstStyle/>
          <a:p>
            <a:pPr>
              <a:defRPr/>
            </a:pPr>
            <a:fld id="{923C49A0-26E3-4DC9-81BA-65A092077FC7}" type="slidenum">
              <a:rPr lang="lv-LV" altLang="lv-LV" smtClean="0"/>
              <a:pPr>
                <a:defRPr/>
              </a:pPr>
              <a:t>24</a:t>
            </a:fld>
            <a:endParaRPr lang="lv-LV" altLang="lv-LV" dirty="0"/>
          </a:p>
        </p:txBody>
      </p:sp>
      <p:pic>
        <p:nvPicPr>
          <p:cNvPr id="4" name="Picture 3">
            <a:extLst>
              <a:ext uri="{FF2B5EF4-FFF2-40B4-BE49-F238E27FC236}">
                <a16:creationId xmlns:a16="http://schemas.microsoft.com/office/drawing/2014/main" id="{B873E171-5827-D0F1-EF68-339C3959930A}"/>
              </a:ext>
            </a:extLst>
          </p:cNvPr>
          <p:cNvPicPr>
            <a:picLocks noChangeAspect="1"/>
          </p:cNvPicPr>
          <p:nvPr/>
        </p:nvPicPr>
        <p:blipFill>
          <a:blip r:embed="rId3"/>
          <a:stretch>
            <a:fillRect/>
          </a:stretch>
        </p:blipFill>
        <p:spPr>
          <a:xfrm>
            <a:off x="5562005" y="1824246"/>
            <a:ext cx="5817195" cy="3681280"/>
          </a:xfrm>
          <a:prstGeom prst="rect">
            <a:avLst/>
          </a:prstGeom>
        </p:spPr>
      </p:pic>
      <p:sp>
        <p:nvSpPr>
          <p:cNvPr id="5" name="TextBox 4">
            <a:extLst>
              <a:ext uri="{FF2B5EF4-FFF2-40B4-BE49-F238E27FC236}">
                <a16:creationId xmlns:a16="http://schemas.microsoft.com/office/drawing/2014/main" id="{8E33117A-D69A-2E95-FB58-439152763BAD}"/>
              </a:ext>
            </a:extLst>
          </p:cNvPr>
          <p:cNvSpPr txBox="1"/>
          <p:nvPr/>
        </p:nvSpPr>
        <p:spPr>
          <a:xfrm>
            <a:off x="668867" y="2218267"/>
            <a:ext cx="4080933" cy="3323987"/>
          </a:xfrm>
          <a:prstGeom prst="rect">
            <a:avLst/>
          </a:prstGeom>
          <a:noFill/>
        </p:spPr>
        <p:txBody>
          <a:bodyPr wrap="square" rtlCol="0">
            <a:spAutoFit/>
          </a:bodyPr>
          <a:lstStyle/>
          <a:p>
            <a:pPr algn="just"/>
            <a:r>
              <a:rPr lang="lv-LV" sz="1400" dirty="0">
                <a:latin typeface="Verdana" panose="020B0604030504040204" pitchFamily="34" charset="0"/>
                <a:ea typeface="Verdana" panose="020B0604030504040204" pitchFamily="34" charset="0"/>
              </a:rPr>
              <a:t>Atbilstoši MK noteikumos noteiktajam jāparedz, ka </a:t>
            </a:r>
            <a:r>
              <a:rPr lang="lv-LV" sz="1400" b="0" i="0" dirty="0">
                <a:effectLst/>
                <a:latin typeface="Verdana" panose="020B0604030504040204" pitchFamily="34" charset="0"/>
                <a:ea typeface="Verdana" panose="020B0604030504040204" pitchFamily="34" charset="0"/>
              </a:rPr>
              <a:t>viena kalendāra mēneša laikā pēc līguma par projekta īstenošanu parakstīšanas tiks izstrādāts un </a:t>
            </a:r>
            <a:r>
              <a:rPr lang="lv-LV" sz="1400" b="1" i="0" dirty="0">
                <a:effectLst/>
                <a:latin typeface="Verdana" panose="020B0604030504040204" pitchFamily="34" charset="0"/>
                <a:ea typeface="Verdana" panose="020B0604030504040204" pitchFamily="34" charset="0"/>
              </a:rPr>
              <a:t>iesniegt nozares ministrijā komunikāciju plāns</a:t>
            </a:r>
            <a:r>
              <a:rPr lang="lv-LV" sz="1400" b="0" i="0" dirty="0">
                <a:effectLst/>
                <a:latin typeface="Verdana" panose="020B0604030504040204" pitchFamily="34" charset="0"/>
                <a:ea typeface="Verdana" panose="020B0604030504040204" pitchFamily="34" charset="0"/>
              </a:rPr>
              <a:t>, kas paredz nodrošināt vismaz vienu plašāka mēroga publicitātes pasākumu mediju intereses un sabiedrības uzmanības piesaistīšanai.</a:t>
            </a:r>
          </a:p>
          <a:p>
            <a:pPr algn="just"/>
            <a:endParaRPr lang="lv-LV" sz="1400" dirty="0">
              <a:latin typeface="Verdana" panose="020B0604030504040204" pitchFamily="34" charset="0"/>
              <a:ea typeface="Verdana" panose="020B0604030504040204" pitchFamily="34" charset="0"/>
            </a:endParaRPr>
          </a:p>
          <a:p>
            <a:pPr algn="just"/>
            <a:r>
              <a:rPr lang="lv-LV" sz="1400" dirty="0">
                <a:latin typeface="Verdana" panose="020B0604030504040204" pitchFamily="34" charset="0"/>
                <a:ea typeface="Verdana" panose="020B0604030504040204" pitchFamily="34" charset="0"/>
              </a:rPr>
              <a:t>Plāna izstrādē izmantojama Finanšu ministrijas "ES fondu 2021.-2027. gada un Atveseļošanas fonda komunikācijas un dizaina vadlīnijas“ </a:t>
            </a:r>
            <a:r>
              <a:rPr lang="lv-LV" sz="1400" dirty="0">
                <a:latin typeface="Verdana" panose="020B0604030504040204" pitchFamily="34" charset="0"/>
                <a:ea typeface="Verdana" panose="020B0604030504040204" pitchFamily="34" charset="0"/>
                <a:hlinkClick r:id="rId4"/>
              </a:rPr>
              <a:t>1.pielikuma veidne</a:t>
            </a:r>
            <a:r>
              <a:rPr lang="lv-LV" sz="1400" dirty="0">
                <a:latin typeface="Verdana" panose="020B0604030504040204" pitchFamily="34" charset="0"/>
                <a:ea typeface="Verdana" panose="020B0604030504040204" pitchFamily="34" charset="0"/>
              </a:rPr>
              <a:t>, kas pieejama tīmekļvietnē </a:t>
            </a:r>
            <a:r>
              <a:rPr lang="lv-LV" sz="1400" dirty="0">
                <a:latin typeface="Verdana" panose="020B0604030504040204" pitchFamily="34" charset="0"/>
                <a:ea typeface="Verdana" panose="020B0604030504040204" pitchFamily="34" charset="0"/>
                <a:hlinkClick r:id="rId5"/>
              </a:rPr>
              <a:t>www.esfondi.lv</a:t>
            </a:r>
            <a:r>
              <a:rPr lang="lv-LV" sz="14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30074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CB55A-9852-07F3-B24C-C3D810C28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D1C3E-28F9-A6D5-B58E-35C62B33A8C8}"/>
              </a:ext>
            </a:extLst>
          </p:cNvPr>
          <p:cNvSpPr>
            <a:spLocks noGrp="1"/>
          </p:cNvSpPr>
          <p:nvPr>
            <p:ph type="title"/>
          </p:nvPr>
        </p:nvSpPr>
        <p:spPr>
          <a:xfrm>
            <a:off x="2493706" y="943276"/>
            <a:ext cx="4606341" cy="491751"/>
          </a:xfrm>
        </p:spPr>
        <p:txBody>
          <a:bodyPr/>
          <a:lstStyle/>
          <a:p>
            <a:r>
              <a:rPr lang="lv-LV" dirty="0">
                <a:solidFill>
                  <a:srgbClr val="052773"/>
                </a:solidFill>
              </a:rPr>
              <a:t>PI saturs</a:t>
            </a:r>
          </a:p>
        </p:txBody>
      </p:sp>
      <p:sp>
        <p:nvSpPr>
          <p:cNvPr id="7" name="Slide Number Placeholder 6">
            <a:extLst>
              <a:ext uri="{FF2B5EF4-FFF2-40B4-BE49-F238E27FC236}">
                <a16:creationId xmlns:a16="http://schemas.microsoft.com/office/drawing/2014/main" id="{DCA887B4-58D6-123A-641F-975553AE0BA8}"/>
              </a:ext>
            </a:extLst>
          </p:cNvPr>
          <p:cNvSpPr>
            <a:spLocks noGrp="1"/>
          </p:cNvSpPr>
          <p:nvPr>
            <p:ph type="sldNum" sz="quarter" idx="13"/>
          </p:nvPr>
        </p:nvSpPr>
        <p:spPr/>
        <p:txBody>
          <a:bodyPr/>
          <a:lstStyle/>
          <a:p>
            <a:pPr>
              <a:defRPr/>
            </a:pPr>
            <a:fld id="{923C49A0-26E3-4DC9-81BA-65A092077FC7}" type="slidenum">
              <a:rPr lang="lv-LV" altLang="lv-LV" smtClean="0"/>
              <a:pPr>
                <a:defRPr/>
              </a:pPr>
              <a:t>25</a:t>
            </a:fld>
            <a:endParaRPr lang="lv-LV" altLang="lv-LV" dirty="0"/>
          </a:p>
        </p:txBody>
      </p:sp>
      <p:sp>
        <p:nvSpPr>
          <p:cNvPr id="6" name="Text Placeholder 5">
            <a:extLst>
              <a:ext uri="{FF2B5EF4-FFF2-40B4-BE49-F238E27FC236}">
                <a16:creationId xmlns:a16="http://schemas.microsoft.com/office/drawing/2014/main" id="{75881533-F1CC-B633-25DB-081241EDE266}"/>
              </a:ext>
            </a:extLst>
          </p:cNvPr>
          <p:cNvSpPr>
            <a:spLocks noGrp="1"/>
          </p:cNvSpPr>
          <p:nvPr>
            <p:ph type="body" sz="half" idx="2"/>
          </p:nvPr>
        </p:nvSpPr>
        <p:spPr>
          <a:xfrm>
            <a:off x="673372" y="1934031"/>
            <a:ext cx="4013775" cy="4691063"/>
          </a:xfrm>
        </p:spPr>
        <p:txBody>
          <a:bodyPr>
            <a:normAutofit/>
          </a:bodyPr>
          <a:lstStyle/>
          <a:p>
            <a:pPr algn="just"/>
            <a:r>
              <a:rPr lang="lv-LV" sz="1600" dirty="0">
                <a:solidFill>
                  <a:schemeClr val="tx1"/>
                </a:solidFill>
              </a:rPr>
              <a:t>Sabiedrībai skaidri redzamā vietā jāuzstāda vismaz viens </a:t>
            </a:r>
            <a:r>
              <a:rPr lang="lv-LV" sz="1600" b="1" dirty="0">
                <a:solidFill>
                  <a:schemeClr val="tx1"/>
                </a:solidFill>
              </a:rPr>
              <a:t>plakāts</a:t>
            </a:r>
            <a:r>
              <a:rPr lang="lv-LV" sz="1600" dirty="0">
                <a:solidFill>
                  <a:schemeClr val="tx1"/>
                </a:solidFill>
              </a:rPr>
              <a:t>, kura minimālais izmērs ir A3, </a:t>
            </a:r>
            <a:r>
              <a:rPr lang="lv-LV" sz="1600" b="1" dirty="0">
                <a:solidFill>
                  <a:schemeClr val="tx1"/>
                </a:solidFill>
              </a:rPr>
              <a:t>vai</a:t>
            </a:r>
            <a:r>
              <a:rPr lang="lv-LV" sz="1600" dirty="0">
                <a:solidFill>
                  <a:schemeClr val="tx1"/>
                </a:solidFill>
              </a:rPr>
              <a:t> </a:t>
            </a:r>
            <a:r>
              <a:rPr lang="lv-LV" sz="1600" b="1" dirty="0">
                <a:solidFill>
                  <a:schemeClr val="tx1"/>
                </a:solidFill>
              </a:rPr>
              <a:t>līdzvērtīgs elektronisks paziņojums</a:t>
            </a:r>
            <a:r>
              <a:rPr lang="lv-LV" sz="1600" dirty="0">
                <a:solidFill>
                  <a:schemeClr val="tx1"/>
                </a:solidFill>
              </a:rPr>
              <a:t>, kurā izklāstīta informācija par darbību un uzsvērts no fondiem saņemtais atbalsts.</a:t>
            </a:r>
          </a:p>
          <a:p>
            <a:pPr algn="just"/>
            <a:endParaRPr lang="lv-LV" sz="1600" dirty="0">
              <a:solidFill>
                <a:schemeClr val="tx1"/>
              </a:solidFill>
            </a:endParaRPr>
          </a:p>
          <a:p>
            <a:pPr algn="just"/>
            <a:r>
              <a:rPr lang="lv-LV" sz="1600" dirty="0">
                <a:solidFill>
                  <a:schemeClr val="tx1"/>
                </a:solidFill>
              </a:rPr>
              <a:t>Informācija par plakāta veidni un tajā iekļaujamiem elementiem sniegta Finanšu ministrijas "ES fondu 2021.-2027. gada un Atveseļošanas fonda komunikācijas un dizaina vadlīnijas“ 6.2.apakšsadaļā “Plakāti vai elektroniskie displeji” un </a:t>
            </a:r>
            <a:r>
              <a:rPr lang="lv-LV" sz="1600" dirty="0">
                <a:solidFill>
                  <a:schemeClr val="tx1"/>
                </a:solidFill>
                <a:hlinkClick r:id="rId3">
                  <a:extLst>
                    <a:ext uri="{A12FA001-AC4F-418D-AE19-62706E023703}">
                      <ahyp:hlinkClr xmlns:ahyp="http://schemas.microsoft.com/office/drawing/2018/hyperlinkcolor" val="tx"/>
                    </a:ext>
                  </a:extLst>
                </a:hlinkClick>
              </a:rPr>
              <a:t>tiešsaistes ģenerators</a:t>
            </a:r>
            <a:r>
              <a:rPr lang="lv-LV" sz="1600" dirty="0">
                <a:solidFill>
                  <a:schemeClr val="tx1"/>
                </a:solidFill>
              </a:rPr>
              <a:t> nodrošina iespēju izveidot informācijas plakātus.</a:t>
            </a:r>
          </a:p>
        </p:txBody>
      </p:sp>
      <p:pic>
        <p:nvPicPr>
          <p:cNvPr id="4" name="Picture 3">
            <a:extLst>
              <a:ext uri="{FF2B5EF4-FFF2-40B4-BE49-F238E27FC236}">
                <a16:creationId xmlns:a16="http://schemas.microsoft.com/office/drawing/2014/main" id="{F6B4F79A-BB3D-DE14-61A5-60253687053F}"/>
              </a:ext>
            </a:extLst>
          </p:cNvPr>
          <p:cNvPicPr>
            <a:picLocks noChangeAspect="1"/>
          </p:cNvPicPr>
          <p:nvPr/>
        </p:nvPicPr>
        <p:blipFill>
          <a:blip r:embed="rId4"/>
          <a:stretch>
            <a:fillRect/>
          </a:stretch>
        </p:blipFill>
        <p:spPr>
          <a:xfrm>
            <a:off x="5461892" y="1934031"/>
            <a:ext cx="6483683" cy="3676839"/>
          </a:xfrm>
          <a:prstGeom prst="rect">
            <a:avLst/>
          </a:prstGeom>
        </p:spPr>
      </p:pic>
    </p:spTree>
    <p:extLst>
      <p:ext uri="{BB962C8B-B14F-4D97-AF65-F5344CB8AC3E}">
        <p14:creationId xmlns:p14="http://schemas.microsoft.com/office/powerpoint/2010/main" val="2561030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7181D-486B-151E-FCFD-3243745BF8B7}"/>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E37E6CFB-C4EE-AA0B-1D5F-3018AB0DE598}"/>
              </a:ext>
            </a:extLst>
          </p:cNvPr>
          <p:cNvPicPr>
            <a:picLocks noChangeAspect="1"/>
          </p:cNvPicPr>
          <p:nvPr/>
        </p:nvPicPr>
        <p:blipFill>
          <a:blip r:embed="rId3"/>
          <a:stretch>
            <a:fillRect/>
          </a:stretch>
        </p:blipFill>
        <p:spPr>
          <a:xfrm>
            <a:off x="6233406" y="1698415"/>
            <a:ext cx="5671105" cy="4778585"/>
          </a:xfrm>
          <a:prstGeom prst="rect">
            <a:avLst/>
          </a:prstGeom>
        </p:spPr>
      </p:pic>
      <p:sp>
        <p:nvSpPr>
          <p:cNvPr id="2" name="Title 1">
            <a:extLst>
              <a:ext uri="{FF2B5EF4-FFF2-40B4-BE49-F238E27FC236}">
                <a16:creationId xmlns:a16="http://schemas.microsoft.com/office/drawing/2014/main" id="{9E4130DE-1F57-4FB2-92EE-CF157D62BD4D}"/>
              </a:ext>
            </a:extLst>
          </p:cNvPr>
          <p:cNvSpPr>
            <a:spLocks noGrp="1"/>
          </p:cNvSpPr>
          <p:nvPr>
            <p:ph type="title"/>
          </p:nvPr>
        </p:nvSpPr>
        <p:spPr>
          <a:xfrm>
            <a:off x="2595282" y="847023"/>
            <a:ext cx="8987118" cy="524578"/>
          </a:xfrm>
        </p:spPr>
        <p:txBody>
          <a:bodyPr/>
          <a:lstStyle/>
          <a:p>
            <a:pPr algn="just"/>
            <a:r>
              <a:rPr lang="lv-LV" dirty="0">
                <a:solidFill>
                  <a:srgbClr val="052773"/>
                </a:solidFill>
              </a:rPr>
              <a:t>PI saturs</a:t>
            </a:r>
          </a:p>
        </p:txBody>
      </p:sp>
      <p:sp>
        <p:nvSpPr>
          <p:cNvPr id="3" name="Content Placeholder 2">
            <a:extLst>
              <a:ext uri="{FF2B5EF4-FFF2-40B4-BE49-F238E27FC236}">
                <a16:creationId xmlns:a16="http://schemas.microsoft.com/office/drawing/2014/main" id="{DD78E498-3E57-D28D-0B93-C5188DA71948}"/>
              </a:ext>
            </a:extLst>
          </p:cNvPr>
          <p:cNvSpPr>
            <a:spLocks noGrp="1"/>
          </p:cNvSpPr>
          <p:nvPr>
            <p:ph sz="half" idx="1"/>
          </p:nvPr>
        </p:nvSpPr>
        <p:spPr>
          <a:xfrm>
            <a:off x="1023867" y="1701800"/>
            <a:ext cx="4740239" cy="4622799"/>
          </a:xfrm>
        </p:spPr>
        <p:txBody>
          <a:bodyPr>
            <a:normAutofit lnSpcReduction="10000"/>
          </a:bodyPr>
          <a:lstStyle/>
          <a:p>
            <a:pPr marL="0" indent="0" algn="just">
              <a:buNone/>
            </a:pPr>
            <a:r>
              <a:rPr lang="lv-LV" sz="1600" dirty="0">
                <a:solidFill>
                  <a:schemeClr val="tx1"/>
                </a:solidFill>
                <a:effectLst/>
              </a:rPr>
              <a:t>Projekta iesniedzēja un sadarbības partneru </a:t>
            </a:r>
            <a:r>
              <a:rPr lang="lv-LV" sz="1600" b="1" dirty="0">
                <a:solidFill>
                  <a:schemeClr val="tx1"/>
                </a:solidFill>
                <a:effectLst/>
              </a:rPr>
              <a:t>oficiālajās tīmekļa vietnēs</a:t>
            </a:r>
            <a:r>
              <a:rPr lang="lv-LV" sz="1600" dirty="0">
                <a:solidFill>
                  <a:schemeClr val="tx1"/>
                </a:solidFill>
                <a:effectLst/>
              </a:rPr>
              <a:t> un sociālajos tīklos jāpublicē aprakstu par projekta īstenošanu, tostarp tā mērķiem un rezultātiem, uzsverot no Atveseļošanas fonda saņemto finansiālo atbalstu</a:t>
            </a:r>
            <a:r>
              <a:rPr lang="lv-LV" sz="1600" dirty="0">
                <a:solidFill>
                  <a:schemeClr val="tx1"/>
                </a:solidFill>
              </a:rPr>
              <a:t> un jāparedz</a:t>
            </a:r>
            <a:r>
              <a:rPr lang="lv-LV" sz="1600" dirty="0">
                <a:solidFill>
                  <a:schemeClr val="tx1"/>
                </a:solidFill>
                <a:effectLst/>
              </a:rPr>
              <a:t>, ka ne retāk kā reizi sešos mēnešos paredzēts ievietot aktuālu informāciju par projekta īstenošanu</a:t>
            </a:r>
          </a:p>
          <a:p>
            <a:pPr marL="0" indent="0" algn="just">
              <a:buNone/>
            </a:pPr>
            <a:endParaRPr lang="lv-LV" sz="1600" dirty="0">
              <a:solidFill>
                <a:schemeClr val="tx1"/>
              </a:solidFill>
            </a:endParaRPr>
          </a:p>
          <a:p>
            <a:pPr marL="0" indent="0" algn="just">
              <a:buNone/>
            </a:pPr>
            <a:r>
              <a:rPr lang="lv-LV" sz="1600" dirty="0">
                <a:solidFill>
                  <a:schemeClr val="tx1"/>
                </a:solidFill>
              </a:rPr>
              <a:t>Lai pamatotu atbilstību specifiskā atbilstības kritērija Nr.2.2.8. prasībām “Projekta iesniegumā aprakstīts, kā projekta ietvaros tiek nodrošināta dzimumu līdztiesības un vienlīdzīgu iespēju principu ievērošana” specifiskas darbība var paredzēt arī projekta informācijas un komunikācijas pasākumu nodrošināšanā. Piemēri sniegti PI aizpildīšanas metodikā.</a:t>
            </a:r>
          </a:p>
        </p:txBody>
      </p:sp>
      <p:sp>
        <p:nvSpPr>
          <p:cNvPr id="7" name="Slide Number Placeholder 6">
            <a:extLst>
              <a:ext uri="{FF2B5EF4-FFF2-40B4-BE49-F238E27FC236}">
                <a16:creationId xmlns:a16="http://schemas.microsoft.com/office/drawing/2014/main" id="{C3D6F3A5-AC76-7B04-F7B2-33C5832E9309}"/>
              </a:ext>
            </a:extLst>
          </p:cNvPr>
          <p:cNvSpPr>
            <a:spLocks noGrp="1"/>
          </p:cNvSpPr>
          <p:nvPr>
            <p:ph type="sldNum" sz="quarter" idx="13"/>
          </p:nvPr>
        </p:nvSpPr>
        <p:spPr/>
        <p:txBody>
          <a:bodyPr/>
          <a:lstStyle/>
          <a:p>
            <a:pPr algn="just">
              <a:defRPr/>
            </a:pPr>
            <a:fld id="{923C49A0-26E3-4DC9-81BA-65A092077FC7}" type="slidenum">
              <a:rPr lang="lv-LV" altLang="lv-LV" smtClean="0"/>
              <a:pPr algn="just">
                <a:defRPr/>
              </a:pPr>
              <a:t>26</a:t>
            </a:fld>
            <a:endParaRPr lang="lv-LV" altLang="lv-LV" dirty="0"/>
          </a:p>
        </p:txBody>
      </p:sp>
    </p:spTree>
    <p:extLst>
      <p:ext uri="{BB962C8B-B14F-4D97-AF65-F5344CB8AC3E}">
        <p14:creationId xmlns:p14="http://schemas.microsoft.com/office/powerpoint/2010/main" val="4142838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11139-F336-DA97-05C1-06E52A641DE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0A865BE-187E-CF43-5714-ED7B3B3F39FD}"/>
              </a:ext>
            </a:extLst>
          </p:cNvPr>
          <p:cNvPicPr>
            <a:picLocks noChangeAspect="1"/>
          </p:cNvPicPr>
          <p:nvPr/>
        </p:nvPicPr>
        <p:blipFill>
          <a:blip r:embed="rId3"/>
          <a:stretch>
            <a:fillRect/>
          </a:stretch>
        </p:blipFill>
        <p:spPr>
          <a:xfrm>
            <a:off x="5478191" y="1847604"/>
            <a:ext cx="6464632" cy="4781796"/>
          </a:xfrm>
          <a:prstGeom prst="rect">
            <a:avLst/>
          </a:prstGeom>
        </p:spPr>
      </p:pic>
      <p:sp>
        <p:nvSpPr>
          <p:cNvPr id="2" name="Title 1">
            <a:extLst>
              <a:ext uri="{FF2B5EF4-FFF2-40B4-BE49-F238E27FC236}">
                <a16:creationId xmlns:a16="http://schemas.microsoft.com/office/drawing/2014/main" id="{E477E884-C77A-F87D-A5CB-64B3CCFD9A48}"/>
              </a:ext>
            </a:extLst>
          </p:cNvPr>
          <p:cNvSpPr>
            <a:spLocks noGrp="1"/>
          </p:cNvSpPr>
          <p:nvPr>
            <p:ph type="title"/>
          </p:nvPr>
        </p:nvSpPr>
        <p:spPr>
          <a:xfrm>
            <a:off x="2493706" y="914400"/>
            <a:ext cx="4606341" cy="520627"/>
          </a:xfrm>
        </p:spPr>
        <p:txBody>
          <a:bodyPr/>
          <a:lstStyle/>
          <a:p>
            <a:r>
              <a:rPr lang="lv-LV" dirty="0">
                <a:solidFill>
                  <a:srgbClr val="052773"/>
                </a:solidFill>
              </a:rPr>
              <a:t>PI saturs</a:t>
            </a:r>
          </a:p>
        </p:txBody>
      </p:sp>
      <p:sp>
        <p:nvSpPr>
          <p:cNvPr id="7" name="Slide Number Placeholder 6">
            <a:extLst>
              <a:ext uri="{FF2B5EF4-FFF2-40B4-BE49-F238E27FC236}">
                <a16:creationId xmlns:a16="http://schemas.microsoft.com/office/drawing/2014/main" id="{F43E5026-BA3C-89E4-F357-780E63449E11}"/>
              </a:ext>
            </a:extLst>
          </p:cNvPr>
          <p:cNvSpPr>
            <a:spLocks noGrp="1"/>
          </p:cNvSpPr>
          <p:nvPr>
            <p:ph type="sldNum" sz="quarter" idx="13"/>
          </p:nvPr>
        </p:nvSpPr>
        <p:spPr/>
        <p:txBody>
          <a:bodyPr/>
          <a:lstStyle/>
          <a:p>
            <a:pPr>
              <a:defRPr/>
            </a:pPr>
            <a:fld id="{923C49A0-26E3-4DC9-81BA-65A092077FC7}" type="slidenum">
              <a:rPr lang="lv-LV" altLang="lv-LV" smtClean="0"/>
              <a:pPr>
                <a:defRPr/>
              </a:pPr>
              <a:t>27</a:t>
            </a:fld>
            <a:endParaRPr lang="lv-LV" altLang="lv-LV" dirty="0"/>
          </a:p>
        </p:txBody>
      </p:sp>
      <p:sp>
        <p:nvSpPr>
          <p:cNvPr id="6" name="Text Placeholder 5">
            <a:extLst>
              <a:ext uri="{FF2B5EF4-FFF2-40B4-BE49-F238E27FC236}">
                <a16:creationId xmlns:a16="http://schemas.microsoft.com/office/drawing/2014/main" id="{48E55BA7-C219-B54E-B884-9474383036CC}"/>
              </a:ext>
            </a:extLst>
          </p:cNvPr>
          <p:cNvSpPr>
            <a:spLocks noGrp="1"/>
          </p:cNvSpPr>
          <p:nvPr>
            <p:ph type="body" sz="half" idx="2"/>
          </p:nvPr>
        </p:nvSpPr>
        <p:spPr>
          <a:xfrm>
            <a:off x="690073" y="2119127"/>
            <a:ext cx="4254462" cy="4007056"/>
          </a:xfrm>
        </p:spPr>
        <p:txBody>
          <a:bodyPr>
            <a:normAutofit/>
          </a:bodyPr>
          <a:lstStyle/>
          <a:p>
            <a:pPr algn="just"/>
            <a:r>
              <a:rPr lang="lv-LV" sz="1400" dirty="0">
                <a:solidFill>
                  <a:schemeClr val="tx1"/>
                </a:solidFill>
              </a:rPr>
              <a:t>Jān</a:t>
            </a:r>
            <a:r>
              <a:rPr lang="lv-LV" sz="1400" dirty="0">
                <a:solidFill>
                  <a:schemeClr val="tx1"/>
                </a:solidFill>
                <a:effectLst/>
              </a:rPr>
              <a:t>odrošina vismaz vienu </a:t>
            </a:r>
            <a:r>
              <a:rPr lang="lv-LV" sz="1400" b="1" dirty="0">
                <a:solidFill>
                  <a:schemeClr val="tx1"/>
                </a:solidFill>
                <a:effectLst/>
              </a:rPr>
              <a:t>plašāka mēroga publicitātes pasākumu  </a:t>
            </a:r>
            <a:r>
              <a:rPr lang="lv-LV" sz="1400" b="0" dirty="0">
                <a:solidFill>
                  <a:schemeClr val="tx1"/>
                </a:solidFill>
                <a:effectLst/>
              </a:rPr>
              <a:t>(konferenci, semināru vai cita veida informatīvu pasākumu) </a:t>
            </a:r>
            <a:r>
              <a:rPr lang="lv-LV" sz="1400" dirty="0">
                <a:solidFill>
                  <a:schemeClr val="tx1"/>
                </a:solidFill>
                <a:effectLst/>
              </a:rPr>
              <a:t>mediju intereses un sabiedrības uzmanības piesaistīšanai (piemēram, tas var būt projekta atklāšanas, </a:t>
            </a:r>
            <a:r>
              <a:rPr lang="lv-LV" sz="1400" dirty="0" err="1">
                <a:solidFill>
                  <a:schemeClr val="tx1"/>
                </a:solidFill>
                <a:effectLst/>
              </a:rPr>
              <a:t>vidusposma</a:t>
            </a:r>
            <a:r>
              <a:rPr lang="lv-LV" sz="1400" dirty="0">
                <a:solidFill>
                  <a:schemeClr val="tx1"/>
                </a:solidFill>
                <a:effectLst/>
              </a:rPr>
              <a:t> vai noslēguma fāzē)</a:t>
            </a:r>
          </a:p>
          <a:p>
            <a:pPr algn="just"/>
            <a:endParaRPr lang="lv-LV" sz="1400" dirty="0">
              <a:solidFill>
                <a:schemeClr val="tx1"/>
              </a:solidFill>
            </a:endParaRPr>
          </a:p>
          <a:p>
            <a:pPr algn="just"/>
            <a:r>
              <a:rPr lang="lv-LV" sz="1400" dirty="0">
                <a:solidFill>
                  <a:schemeClr val="tx1"/>
                </a:solidFill>
              </a:rPr>
              <a:t>Lai pamatotu atbilstību specifiskā atbilstības kritērija Nr.2.2.8. prasībām “Projekta iesniegumā aprakstīts, kā projekta ietvaros tiek nodrošināta dzimumu līdztiesības un vienlīdzīgu iespēju principu ievērošana” specifiskas darbība var paredzēt arī projekta informācijas un komunikācijas pasākumu nodrošināšanā. Piemēri sniegti PI aizpildīšanas metodikā.</a:t>
            </a:r>
          </a:p>
        </p:txBody>
      </p:sp>
    </p:spTree>
    <p:extLst>
      <p:ext uri="{BB962C8B-B14F-4D97-AF65-F5344CB8AC3E}">
        <p14:creationId xmlns:p14="http://schemas.microsoft.com/office/powerpoint/2010/main" val="11400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F9C7D-42F4-AEDB-30D2-FE231751D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C63D4-4395-126F-89E6-5B633BA4EAF6}"/>
              </a:ext>
            </a:extLst>
          </p:cNvPr>
          <p:cNvSpPr>
            <a:spLocks noGrp="1"/>
          </p:cNvSpPr>
          <p:nvPr>
            <p:ph type="title"/>
          </p:nvPr>
        </p:nvSpPr>
        <p:spPr>
          <a:xfrm>
            <a:off x="2493706" y="895149"/>
            <a:ext cx="4606341" cy="539878"/>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8766FDEC-7994-0B43-41A8-DD8BB87534AD}"/>
              </a:ext>
            </a:extLst>
          </p:cNvPr>
          <p:cNvSpPr>
            <a:spLocks noGrp="1"/>
          </p:cNvSpPr>
          <p:nvPr>
            <p:ph type="sldNum" sz="quarter" idx="13"/>
          </p:nvPr>
        </p:nvSpPr>
        <p:spPr/>
        <p:txBody>
          <a:bodyPr/>
          <a:lstStyle/>
          <a:p>
            <a:pPr>
              <a:defRPr/>
            </a:pPr>
            <a:fld id="{923C49A0-26E3-4DC9-81BA-65A092077FC7}" type="slidenum">
              <a:rPr lang="en-US" altLang="lv-LV" smtClean="0"/>
              <a:pPr>
                <a:defRPr/>
              </a:pPr>
              <a:t>28</a:t>
            </a:fld>
            <a:endParaRPr lang="en-US" altLang="lv-LV"/>
          </a:p>
        </p:txBody>
      </p:sp>
      <p:sp>
        <p:nvSpPr>
          <p:cNvPr id="6" name="Text Placeholder 5">
            <a:extLst>
              <a:ext uri="{FF2B5EF4-FFF2-40B4-BE49-F238E27FC236}">
                <a16:creationId xmlns:a16="http://schemas.microsoft.com/office/drawing/2014/main" id="{9970F040-AF2B-01D6-3FBB-697FE4AEACAA}"/>
              </a:ext>
            </a:extLst>
          </p:cNvPr>
          <p:cNvSpPr>
            <a:spLocks noGrp="1"/>
          </p:cNvSpPr>
          <p:nvPr>
            <p:ph type="body" sz="half" idx="2"/>
          </p:nvPr>
        </p:nvSpPr>
        <p:spPr>
          <a:xfrm>
            <a:off x="351958" y="1762760"/>
            <a:ext cx="6748089" cy="4714240"/>
          </a:xfrm>
        </p:spPr>
        <p:txBody>
          <a:bodyPr>
            <a:noAutofit/>
          </a:bodyPr>
          <a:lstStyle/>
          <a:p>
            <a:pPr algn="just"/>
            <a:r>
              <a:rPr lang="lv-LV" sz="1100" dirty="0">
                <a:solidFill>
                  <a:schemeClr val="tx1"/>
                </a:solidFill>
              </a:rPr>
              <a:t>Projektā atbalstāmajās darbības iekļaujami:</a:t>
            </a:r>
          </a:p>
          <a:p>
            <a:pPr algn="just"/>
            <a:r>
              <a:rPr lang="lv-LV" sz="1100" dirty="0">
                <a:solidFill>
                  <a:schemeClr val="tx1"/>
                </a:solidFill>
              </a:rPr>
              <a:t>- Rūpnieciskie pētījumi</a:t>
            </a:r>
          </a:p>
          <a:p>
            <a:pPr algn="just"/>
            <a:r>
              <a:rPr lang="lv-LV" sz="1100" dirty="0">
                <a:solidFill>
                  <a:schemeClr val="tx1"/>
                </a:solidFill>
              </a:rPr>
              <a:t>- Eksperimentālās izstrādnes</a:t>
            </a:r>
          </a:p>
          <a:p>
            <a:pPr algn="just"/>
            <a:r>
              <a:rPr lang="lv-LV" sz="1100" dirty="0">
                <a:solidFill>
                  <a:schemeClr val="tx1"/>
                </a:solidFill>
              </a:rPr>
              <a:t>- Tehniski ekonomiskās </a:t>
            </a:r>
            <a:r>
              <a:rPr lang="lv-LV" sz="1100" dirty="0" err="1">
                <a:solidFill>
                  <a:schemeClr val="tx1"/>
                </a:solidFill>
              </a:rPr>
              <a:t>priekšizpētes</a:t>
            </a:r>
            <a:r>
              <a:rPr lang="lv-LV" sz="1100" dirty="0">
                <a:solidFill>
                  <a:schemeClr val="tx1"/>
                </a:solidFill>
              </a:rPr>
              <a:t> </a:t>
            </a:r>
          </a:p>
          <a:p>
            <a:pPr algn="just"/>
            <a:endParaRPr lang="lv-LV" sz="1100" dirty="0">
              <a:solidFill>
                <a:schemeClr val="tx1"/>
              </a:solidFill>
            </a:endParaRPr>
          </a:p>
          <a:p>
            <a:pPr algn="just"/>
            <a:r>
              <a:rPr lang="lv-LV" sz="1100" dirty="0">
                <a:solidFill>
                  <a:schemeClr val="tx1"/>
                </a:solidFill>
              </a:rPr>
              <a:t>Projekta darbības aprakstā sniedzot vispārīgu informāciju, piemēram:</a:t>
            </a:r>
          </a:p>
          <a:p>
            <a:pPr algn="just"/>
            <a:r>
              <a:rPr lang="lv-LV" sz="1100" dirty="0">
                <a:solidFill>
                  <a:schemeClr val="tx1"/>
                </a:solidFill>
              </a:rPr>
              <a:t>Projekta ietvaros plānots atbalsts </a:t>
            </a:r>
            <a:r>
              <a:rPr lang="lv-LV" sz="1100" b="0" i="0" dirty="0">
                <a:solidFill>
                  <a:schemeClr val="tx1"/>
                </a:solidFill>
                <a:effectLst/>
              </a:rPr>
              <a:t>pētniecības projektu vērtēšanas komisijas izvērtētiem</a:t>
            </a:r>
            <a:r>
              <a:rPr lang="lv-LV" sz="1100" dirty="0">
                <a:solidFill>
                  <a:schemeClr val="tx1"/>
                </a:solidFill>
              </a:rPr>
              <a:t>:</a:t>
            </a:r>
          </a:p>
          <a:p>
            <a:pPr algn="just"/>
            <a:r>
              <a:rPr lang="lv-LV" sz="1100" b="0" i="0" dirty="0">
                <a:solidFill>
                  <a:schemeClr val="tx1"/>
                </a:solidFill>
                <a:effectLst/>
              </a:rPr>
              <a:t>- </a:t>
            </a:r>
            <a:r>
              <a:rPr lang="lv-LV" sz="1100" b="0" i="1" dirty="0">
                <a:solidFill>
                  <a:schemeClr val="tx1"/>
                </a:solidFill>
                <a:effectLst/>
              </a:rPr>
              <a:t>rūpnieciskajiem pētījumiem atbilstoši Komisijas regulas Nr. </a:t>
            </a:r>
            <a:r>
              <a:rPr lang="lv-LV" sz="1100" b="0" i="1" u="none" strike="noStrike" dirty="0">
                <a:solidFill>
                  <a:schemeClr val="tx1"/>
                </a:solidFill>
                <a:effectLst/>
                <a:hlinkClick r:id="rId3">
                  <a:extLst>
                    <a:ext uri="{A12FA001-AC4F-418D-AE19-62706E023703}">
                      <ahyp:hlinkClr xmlns:ahyp="http://schemas.microsoft.com/office/drawing/2018/hyperlinkcolor" val="tx"/>
                    </a:ext>
                  </a:extLst>
                </a:hlinkClick>
              </a:rPr>
              <a:t> </a:t>
            </a:r>
            <a:r>
              <a:rPr lang="lv-LV" sz="1100" b="0" i="1" u="none" strike="noStrike" dirty="0">
                <a:solidFill>
                  <a:schemeClr val="tx1"/>
                </a:solidFill>
                <a:effectLst/>
                <a:hlinkClick r:id="rId4">
                  <a:extLst>
                    <a:ext uri="{A12FA001-AC4F-418D-AE19-62706E023703}">
                      <ahyp:hlinkClr xmlns:ahyp="http://schemas.microsoft.com/office/drawing/2018/hyperlinkcolor" val="tx"/>
                    </a:ext>
                  </a:extLst>
                </a:hlinkClick>
              </a:rPr>
              <a:t>651/2014</a:t>
            </a:r>
            <a:r>
              <a:rPr lang="lv-LV" sz="1100" b="0" i="1" dirty="0">
                <a:solidFill>
                  <a:schemeClr val="tx1"/>
                </a:solidFill>
                <a:effectLst/>
              </a:rPr>
              <a:t> 2. panta 85. punktam, vai</a:t>
            </a:r>
          </a:p>
          <a:p>
            <a:pPr algn="just"/>
            <a:r>
              <a:rPr lang="lv-LV" sz="1100" b="0" i="1" dirty="0">
                <a:solidFill>
                  <a:schemeClr val="tx1"/>
                </a:solidFill>
                <a:effectLst/>
              </a:rPr>
              <a:t>- eksperimentālajām izstrādēm atbilstoši Komisijas regulas Nr. </a:t>
            </a:r>
            <a:r>
              <a:rPr lang="lv-LV" sz="1100" b="0" i="1" u="none" strike="noStrike" dirty="0">
                <a:solidFill>
                  <a:schemeClr val="tx1"/>
                </a:solidFill>
                <a:effectLst/>
                <a:hlinkClick r:id="rId4">
                  <a:extLst>
                    <a:ext uri="{A12FA001-AC4F-418D-AE19-62706E023703}">
                      <ahyp:hlinkClr xmlns:ahyp="http://schemas.microsoft.com/office/drawing/2018/hyperlinkcolor" val="tx"/>
                    </a:ext>
                  </a:extLst>
                </a:hlinkClick>
              </a:rPr>
              <a:t>651/2014</a:t>
            </a:r>
            <a:r>
              <a:rPr lang="lv-LV" sz="1100" b="0" i="1" dirty="0">
                <a:solidFill>
                  <a:schemeClr val="tx1"/>
                </a:solidFill>
                <a:effectLst/>
              </a:rPr>
              <a:t> 2. panta 86. punktam, vai</a:t>
            </a:r>
          </a:p>
          <a:p>
            <a:pPr algn="just"/>
            <a:r>
              <a:rPr lang="lv-LV" sz="1100" b="0" i="1" dirty="0">
                <a:solidFill>
                  <a:schemeClr val="tx1"/>
                </a:solidFill>
                <a:effectLst/>
              </a:rPr>
              <a:t>- tehniski ekonomiskajai </a:t>
            </a:r>
            <a:r>
              <a:rPr lang="lv-LV" sz="1100" b="0" i="1" dirty="0" err="1">
                <a:solidFill>
                  <a:schemeClr val="tx1"/>
                </a:solidFill>
                <a:effectLst/>
              </a:rPr>
              <a:t>priekšizpētei</a:t>
            </a:r>
            <a:r>
              <a:rPr lang="lv-LV" sz="1100" b="0" i="1" dirty="0">
                <a:solidFill>
                  <a:schemeClr val="tx1"/>
                </a:solidFill>
                <a:effectLst/>
              </a:rPr>
              <a:t> pētniecības projektiem, kuru kopsumma pārsniedz 250 000 </a:t>
            </a:r>
            <a:r>
              <a:rPr lang="lv-LV" sz="1100" b="0" i="1" dirty="0" err="1">
                <a:solidFill>
                  <a:schemeClr val="tx1"/>
                </a:solidFill>
                <a:effectLst/>
              </a:rPr>
              <a:t>euro</a:t>
            </a:r>
            <a:r>
              <a:rPr lang="lv-LV" sz="1100" b="0" i="1" dirty="0">
                <a:solidFill>
                  <a:schemeClr val="tx1"/>
                </a:solidFill>
                <a:effectLst/>
              </a:rPr>
              <a:t>, atbilstoši Komisijas regulas Nr. </a:t>
            </a:r>
            <a:r>
              <a:rPr lang="lv-LV" sz="1100" b="0" i="1" u="none" strike="noStrike" dirty="0">
                <a:solidFill>
                  <a:schemeClr val="tx1"/>
                </a:solidFill>
                <a:effectLst/>
                <a:hlinkClick r:id="rId4">
                  <a:extLst>
                    <a:ext uri="{A12FA001-AC4F-418D-AE19-62706E023703}">
                      <ahyp:hlinkClr xmlns:ahyp="http://schemas.microsoft.com/office/drawing/2018/hyperlinkcolor" val="tx"/>
                    </a:ext>
                  </a:extLst>
                </a:hlinkClick>
              </a:rPr>
              <a:t>651/2014</a:t>
            </a:r>
            <a:r>
              <a:rPr lang="lv-LV" sz="1100" b="0" i="1" dirty="0">
                <a:solidFill>
                  <a:schemeClr val="tx1"/>
                </a:solidFill>
                <a:effectLst/>
              </a:rPr>
              <a:t> 2. panta 87. punktam, </a:t>
            </a:r>
          </a:p>
          <a:p>
            <a:pPr algn="just"/>
            <a:r>
              <a:rPr lang="lv-LV" sz="1100" b="0" i="1" dirty="0">
                <a:solidFill>
                  <a:schemeClr val="tx1"/>
                </a:solidFill>
                <a:effectLst/>
              </a:rPr>
              <a:t>tādu jaunu produktu, tehnoloģiju un pakalpojumu izstrādei, kas veicina zemu oglekļa emisiju ekonomiku, noturību pret klimata pārmaiņām vai pielāgošanos tām.</a:t>
            </a:r>
          </a:p>
          <a:p>
            <a:pPr algn="just"/>
            <a:r>
              <a:rPr lang="en-US" sz="1100" dirty="0">
                <a:solidFill>
                  <a:schemeClr val="tx1"/>
                </a:solidFill>
              </a:rPr>
              <a:t>Ja </a:t>
            </a:r>
            <a:r>
              <a:rPr lang="lv-LV" sz="1100" dirty="0">
                <a:solidFill>
                  <a:schemeClr val="tx1"/>
                </a:solidFill>
              </a:rPr>
              <a:t>projekta darbību rezultātā </a:t>
            </a:r>
            <a:r>
              <a:rPr lang="en-US" sz="1100" dirty="0" err="1">
                <a:solidFill>
                  <a:schemeClr val="tx1"/>
                </a:solidFill>
              </a:rPr>
              <a:t>plānots</a:t>
            </a:r>
            <a:r>
              <a:rPr lang="lv-LV" sz="1100" dirty="0">
                <a:solidFill>
                  <a:schemeClr val="tx1"/>
                </a:solidFill>
              </a:rPr>
              <a:t> izstrādātas tehnoloģijas, kas nodrošina dabas resursu efektīvu un lietderīgu izmantošanu tīrāka ražošanas procesa ieviešanā, samazinot izejvielu un enerģijas patēriņu, emisiju un atkritumu apjomu, </a:t>
            </a:r>
            <a:r>
              <a:rPr lang="en-US" sz="1100" dirty="0">
                <a:solidFill>
                  <a:schemeClr val="tx1"/>
                </a:solidFill>
              </a:rPr>
              <a:t>to </a:t>
            </a:r>
            <a:r>
              <a:rPr lang="en-US" sz="1100" dirty="0" err="1">
                <a:solidFill>
                  <a:schemeClr val="tx1"/>
                </a:solidFill>
              </a:rPr>
              <a:t>norāda</a:t>
            </a:r>
            <a:r>
              <a:rPr lang="en-US" sz="1100" dirty="0">
                <a:solidFill>
                  <a:schemeClr val="tx1"/>
                </a:solidFill>
              </a:rPr>
              <a:t> </a:t>
            </a:r>
            <a:r>
              <a:rPr lang="en-US" sz="1100" dirty="0" err="1">
                <a:solidFill>
                  <a:schemeClr val="tx1"/>
                </a:solidFill>
              </a:rPr>
              <a:t>darbības</a:t>
            </a:r>
            <a:r>
              <a:rPr lang="en-US" sz="1100" dirty="0">
                <a:solidFill>
                  <a:schemeClr val="tx1"/>
                </a:solidFill>
              </a:rPr>
              <a:t> </a:t>
            </a:r>
            <a:r>
              <a:rPr lang="en-US" sz="1100" dirty="0" err="1">
                <a:solidFill>
                  <a:schemeClr val="tx1"/>
                </a:solidFill>
              </a:rPr>
              <a:t>aprkastā</a:t>
            </a:r>
            <a:r>
              <a:rPr lang="en-US" sz="1100" dirty="0">
                <a:solidFill>
                  <a:schemeClr val="tx1"/>
                </a:solidFill>
              </a:rPr>
              <a:t>, </a:t>
            </a:r>
            <a:r>
              <a:rPr lang="en-US" sz="1100" dirty="0" err="1">
                <a:solidFill>
                  <a:schemeClr val="tx1"/>
                </a:solidFill>
              </a:rPr>
              <a:t>lai</a:t>
            </a:r>
            <a:r>
              <a:rPr lang="en-US" sz="1100" dirty="0">
                <a:solidFill>
                  <a:schemeClr val="tx1"/>
                </a:solidFill>
              </a:rPr>
              <a:t> </a:t>
            </a:r>
            <a:r>
              <a:rPr lang="lv-LV" sz="1100" dirty="0">
                <a:solidFill>
                  <a:schemeClr val="tx1"/>
                </a:solidFill>
              </a:rPr>
              <a:t>projektu iesniegumu vērtēšanas kvalitātes kritērijā Nr. 3.5.1. “Īstenojot projektu, tiks veicināta vides piesārņojuma mazināšanās vai esošā stāvokļa saglabāšanās, ir noteiktas darbības negatīvās ietekmes uz vidi novēršanai vai samazināšanai” iespējams iegūt papildus punktus</a:t>
            </a:r>
            <a:r>
              <a:rPr lang="en-US" sz="1100" dirty="0">
                <a:solidFill>
                  <a:schemeClr val="tx1"/>
                </a:solidFill>
              </a:rPr>
              <a:t>.</a:t>
            </a:r>
          </a:p>
          <a:p>
            <a:pPr algn="just"/>
            <a:endParaRPr lang="lv-LV" sz="1100" dirty="0">
              <a:solidFill>
                <a:schemeClr val="tx1"/>
              </a:solidFill>
            </a:endParaRPr>
          </a:p>
          <a:p>
            <a:pPr algn="just"/>
            <a:r>
              <a:rPr lang="lv-LV" sz="1100" dirty="0">
                <a:solidFill>
                  <a:schemeClr val="tx1"/>
                </a:solidFill>
              </a:rPr>
              <a:t>Projekta darbību rezultātu nosakot, atbilstoši izmaksu aprēķinā izmantoto pētniecības projektu skaitu</a:t>
            </a:r>
            <a:r>
              <a:rPr lang="en-US" sz="1100" dirty="0">
                <a:solidFill>
                  <a:schemeClr val="tx1"/>
                </a:solidFill>
              </a:rPr>
              <a:t>.</a:t>
            </a:r>
            <a:endParaRPr lang="lv-LV" sz="1100" dirty="0">
              <a:solidFill>
                <a:schemeClr val="tx1"/>
              </a:solidFill>
            </a:endParaRPr>
          </a:p>
          <a:p>
            <a:pPr algn="just"/>
            <a:endParaRPr lang="lv-LV" sz="1100" dirty="0">
              <a:solidFill>
                <a:schemeClr val="tx1"/>
              </a:solidFill>
            </a:endParaRPr>
          </a:p>
        </p:txBody>
      </p:sp>
      <p:sp>
        <p:nvSpPr>
          <p:cNvPr id="13" name="TextBox 12">
            <a:extLst>
              <a:ext uri="{FF2B5EF4-FFF2-40B4-BE49-F238E27FC236}">
                <a16:creationId xmlns:a16="http://schemas.microsoft.com/office/drawing/2014/main" id="{ACA9DEAC-4CC3-B4CE-CCDA-F5B38D8F8065}"/>
              </a:ext>
            </a:extLst>
          </p:cNvPr>
          <p:cNvSpPr txBox="1"/>
          <p:nvPr/>
        </p:nvSpPr>
        <p:spPr>
          <a:xfrm>
            <a:off x="7473756" y="4917025"/>
            <a:ext cx="4463627" cy="646331"/>
          </a:xfrm>
          <a:prstGeom prst="rect">
            <a:avLst/>
          </a:prstGeom>
          <a:noFill/>
        </p:spPr>
        <p:txBody>
          <a:bodyPr wrap="square" rtlCol="0">
            <a:spAutoFit/>
          </a:bodyPr>
          <a:lstStyle/>
          <a:p>
            <a:r>
              <a:rPr lang="en-US" sz="1200" dirty="0" err="1">
                <a:latin typeface="Verdana" panose="020B0604030504040204" pitchFamily="34" charset="0"/>
                <a:ea typeface="Verdana" panose="020B0604030504040204" pitchFamily="34" charset="0"/>
              </a:rPr>
              <a:t>Pēc</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pētniecības</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projektu</a:t>
            </a:r>
            <a:r>
              <a:rPr lang="en-US" sz="1200" dirty="0">
                <a:latin typeface="Verdana" panose="020B0604030504040204" pitchFamily="34" charset="0"/>
                <a:ea typeface="Verdana" panose="020B0604030504040204" pitchFamily="34" charset="0"/>
              </a:rPr>
              <a:t> atlases, </a:t>
            </a:r>
            <a:r>
              <a:rPr lang="en-US" sz="1200" dirty="0" err="1">
                <a:latin typeface="Verdana" panose="020B0604030504040204" pitchFamily="34" charset="0"/>
                <a:ea typeface="Verdana" panose="020B0604030504040204" pitchFamily="34" charset="0"/>
              </a:rPr>
              <a:t>tiks</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veikti</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līguma</a:t>
            </a:r>
            <a:r>
              <a:rPr lang="en-US" sz="1200" dirty="0">
                <a:latin typeface="Verdana" panose="020B0604030504040204" pitchFamily="34" charset="0"/>
                <a:ea typeface="Verdana" panose="020B0604030504040204" pitchFamily="34" charset="0"/>
              </a:rPr>
              <a:t> par </a:t>
            </a:r>
            <a:r>
              <a:rPr lang="en-US" sz="1200" dirty="0" err="1">
                <a:latin typeface="Verdana" panose="020B0604030504040204" pitchFamily="34" charset="0"/>
                <a:ea typeface="Verdana" panose="020B0604030504040204" pitchFamily="34" charset="0"/>
              </a:rPr>
              <a:t>projekta</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īstenošanu</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grozījumi</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iekļaujot</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informāciju</a:t>
            </a:r>
            <a:r>
              <a:rPr lang="en-US" sz="1200" dirty="0">
                <a:latin typeface="Verdana" panose="020B0604030504040204" pitchFamily="34" charset="0"/>
                <a:ea typeface="Verdana" panose="020B0604030504040204" pitchFamily="34" charset="0"/>
              </a:rPr>
              <a:t> par </a:t>
            </a:r>
            <a:r>
              <a:rPr lang="en-US" sz="1200" dirty="0" err="1">
                <a:latin typeface="Verdana" panose="020B0604030504040204" pitchFamily="34" charset="0"/>
                <a:ea typeface="Verdana" panose="020B0604030504040204" pitchFamily="34" charset="0"/>
              </a:rPr>
              <a:t>konkrētiem</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pētniecības</a:t>
            </a:r>
            <a:r>
              <a:rPr lang="en-US" sz="1200" dirty="0">
                <a:latin typeface="Verdana" panose="020B0604030504040204" pitchFamily="34" charset="0"/>
                <a:ea typeface="Verdana" panose="020B0604030504040204" pitchFamily="34" charset="0"/>
              </a:rPr>
              <a:t> </a:t>
            </a:r>
            <a:r>
              <a:rPr lang="en-US" sz="1200" dirty="0" err="1">
                <a:latin typeface="Verdana" panose="020B0604030504040204" pitchFamily="34" charset="0"/>
                <a:ea typeface="Verdana" panose="020B0604030504040204" pitchFamily="34" charset="0"/>
              </a:rPr>
              <a:t>projektiem</a:t>
            </a:r>
            <a:endParaRPr lang="lv-LV" sz="1200" dirty="0">
              <a:latin typeface="Verdana" panose="020B0604030504040204" pitchFamily="34" charset="0"/>
              <a:ea typeface="Verdana" panose="020B0604030504040204" pitchFamily="34" charset="0"/>
            </a:endParaRPr>
          </a:p>
        </p:txBody>
      </p:sp>
      <p:pic>
        <p:nvPicPr>
          <p:cNvPr id="15" name="Picture 14">
            <a:extLst>
              <a:ext uri="{FF2B5EF4-FFF2-40B4-BE49-F238E27FC236}">
                <a16:creationId xmlns:a16="http://schemas.microsoft.com/office/drawing/2014/main" id="{3F0110A1-737E-2559-8FA8-75DF573A1E44}"/>
              </a:ext>
            </a:extLst>
          </p:cNvPr>
          <p:cNvPicPr>
            <a:picLocks noChangeAspect="1"/>
          </p:cNvPicPr>
          <p:nvPr/>
        </p:nvPicPr>
        <p:blipFill>
          <a:blip r:embed="rId5"/>
          <a:stretch>
            <a:fillRect/>
          </a:stretch>
        </p:blipFill>
        <p:spPr>
          <a:xfrm>
            <a:off x="7154489" y="2409530"/>
            <a:ext cx="4685553" cy="2126873"/>
          </a:xfrm>
          <a:prstGeom prst="rect">
            <a:avLst/>
          </a:prstGeom>
        </p:spPr>
      </p:pic>
      <p:pic>
        <p:nvPicPr>
          <p:cNvPr id="17" name="Picture 16">
            <a:extLst>
              <a:ext uri="{FF2B5EF4-FFF2-40B4-BE49-F238E27FC236}">
                <a16:creationId xmlns:a16="http://schemas.microsoft.com/office/drawing/2014/main" id="{D05232D9-DFE1-B2FF-3BD9-5B08EC34A5DB}"/>
              </a:ext>
            </a:extLst>
          </p:cNvPr>
          <p:cNvPicPr>
            <a:picLocks noChangeAspect="1"/>
          </p:cNvPicPr>
          <p:nvPr/>
        </p:nvPicPr>
        <p:blipFill>
          <a:blip r:embed="rId6"/>
          <a:stretch>
            <a:fillRect/>
          </a:stretch>
        </p:blipFill>
        <p:spPr>
          <a:xfrm>
            <a:off x="6096000" y="1422525"/>
            <a:ext cx="5486400" cy="786249"/>
          </a:xfrm>
          <a:prstGeom prst="rect">
            <a:avLst/>
          </a:prstGeom>
        </p:spPr>
      </p:pic>
    </p:spTree>
    <p:extLst>
      <p:ext uri="{BB962C8B-B14F-4D97-AF65-F5344CB8AC3E}">
        <p14:creationId xmlns:p14="http://schemas.microsoft.com/office/powerpoint/2010/main" val="1042013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250D-88C4-30DB-C608-1DA86A3B7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8EEC4-8F45-0B64-5830-E24F07716F43}"/>
              </a:ext>
            </a:extLst>
          </p:cNvPr>
          <p:cNvSpPr>
            <a:spLocks noGrp="1"/>
          </p:cNvSpPr>
          <p:nvPr>
            <p:ph type="title"/>
          </p:nvPr>
        </p:nvSpPr>
        <p:spPr>
          <a:xfrm>
            <a:off x="2493706" y="794084"/>
            <a:ext cx="4606341" cy="640943"/>
          </a:xfrm>
        </p:spPr>
        <p:txBody>
          <a:bodyPr/>
          <a:lstStyle/>
          <a:p>
            <a:r>
              <a:rPr lang="lv-LV" dirty="0">
                <a:solidFill>
                  <a:srgbClr val="052773"/>
                </a:solidFill>
              </a:rPr>
              <a:t>PI saturs</a:t>
            </a:r>
          </a:p>
        </p:txBody>
      </p:sp>
      <p:sp>
        <p:nvSpPr>
          <p:cNvPr id="7" name="Slide Number Placeholder 6">
            <a:extLst>
              <a:ext uri="{FF2B5EF4-FFF2-40B4-BE49-F238E27FC236}">
                <a16:creationId xmlns:a16="http://schemas.microsoft.com/office/drawing/2014/main" id="{78A7A113-87B5-AD29-A8CC-12D7D20A21E9}"/>
              </a:ext>
            </a:extLst>
          </p:cNvPr>
          <p:cNvSpPr>
            <a:spLocks noGrp="1"/>
          </p:cNvSpPr>
          <p:nvPr>
            <p:ph type="sldNum" sz="quarter" idx="13"/>
          </p:nvPr>
        </p:nvSpPr>
        <p:spPr/>
        <p:txBody>
          <a:bodyPr/>
          <a:lstStyle/>
          <a:p>
            <a:pPr>
              <a:defRPr/>
            </a:pPr>
            <a:fld id="{923C49A0-26E3-4DC9-81BA-65A092077FC7}" type="slidenum">
              <a:rPr lang="lv-LV" altLang="lv-LV" smtClean="0"/>
              <a:pPr>
                <a:defRPr/>
              </a:pPr>
              <a:t>29</a:t>
            </a:fld>
            <a:endParaRPr lang="lv-LV" altLang="lv-LV" dirty="0"/>
          </a:p>
        </p:txBody>
      </p:sp>
      <p:graphicFrame>
        <p:nvGraphicFramePr>
          <p:cNvPr id="5" name="Table 4">
            <a:extLst>
              <a:ext uri="{FF2B5EF4-FFF2-40B4-BE49-F238E27FC236}">
                <a16:creationId xmlns:a16="http://schemas.microsoft.com/office/drawing/2014/main" id="{34454981-5606-E942-19DF-A7691A1C5860}"/>
              </a:ext>
            </a:extLst>
          </p:cNvPr>
          <p:cNvGraphicFramePr>
            <a:graphicFrameLocks noGrp="1"/>
          </p:cNvGraphicFramePr>
          <p:nvPr>
            <p:extLst>
              <p:ext uri="{D42A27DB-BD31-4B8C-83A1-F6EECF244321}">
                <p14:modId xmlns:p14="http://schemas.microsoft.com/office/powerpoint/2010/main" val="4020750227"/>
              </p:ext>
            </p:extLst>
          </p:nvPr>
        </p:nvGraphicFramePr>
        <p:xfrm>
          <a:off x="413173" y="1595355"/>
          <a:ext cx="11069766" cy="5227320"/>
        </p:xfrm>
        <a:graphic>
          <a:graphicData uri="http://schemas.openxmlformats.org/drawingml/2006/table">
            <a:tbl>
              <a:tblPr firstRow="1" bandRow="1">
                <a:tableStyleId>{5C22544A-7EE6-4342-B048-85BDC9FD1C3A}</a:tableStyleId>
              </a:tblPr>
              <a:tblGrid>
                <a:gridCol w="2560322">
                  <a:extLst>
                    <a:ext uri="{9D8B030D-6E8A-4147-A177-3AD203B41FA5}">
                      <a16:colId xmlns:a16="http://schemas.microsoft.com/office/drawing/2014/main" val="2025411336"/>
                    </a:ext>
                  </a:extLst>
                </a:gridCol>
                <a:gridCol w="1013418">
                  <a:extLst>
                    <a:ext uri="{9D8B030D-6E8A-4147-A177-3AD203B41FA5}">
                      <a16:colId xmlns:a16="http://schemas.microsoft.com/office/drawing/2014/main" val="2635090834"/>
                    </a:ext>
                  </a:extLst>
                </a:gridCol>
                <a:gridCol w="3696144">
                  <a:extLst>
                    <a:ext uri="{9D8B030D-6E8A-4147-A177-3AD203B41FA5}">
                      <a16:colId xmlns:a16="http://schemas.microsoft.com/office/drawing/2014/main" val="3238252829"/>
                    </a:ext>
                  </a:extLst>
                </a:gridCol>
                <a:gridCol w="776838">
                  <a:extLst>
                    <a:ext uri="{9D8B030D-6E8A-4147-A177-3AD203B41FA5}">
                      <a16:colId xmlns:a16="http://schemas.microsoft.com/office/drawing/2014/main" val="3831542458"/>
                    </a:ext>
                  </a:extLst>
                </a:gridCol>
                <a:gridCol w="3023044">
                  <a:extLst>
                    <a:ext uri="{9D8B030D-6E8A-4147-A177-3AD203B41FA5}">
                      <a16:colId xmlns:a16="http://schemas.microsoft.com/office/drawing/2014/main" val="2131903110"/>
                    </a:ext>
                  </a:extLst>
                </a:gridCol>
              </a:tblGrid>
              <a:tr h="438575">
                <a:tc gridSpan="5">
                  <a:txBody>
                    <a:bodyPr/>
                    <a:lstStyle/>
                    <a:p>
                      <a:pPr algn="ctr"/>
                      <a:r>
                        <a:rPr lang="en-US" sz="1700" b="0" i="0" kern="1200" dirty="0">
                          <a:solidFill>
                            <a:schemeClr val="lt1"/>
                          </a:solidFill>
                          <a:effectLst/>
                          <a:latin typeface="+mn-lt"/>
                          <a:ea typeface="+mn-ea"/>
                          <a:cs typeface="+mn-cs"/>
                        </a:rPr>
                        <a:t>I</a:t>
                      </a:r>
                      <a:r>
                        <a:rPr lang="lv-LV" sz="1700" b="0" i="0" kern="1200" dirty="0" err="1">
                          <a:solidFill>
                            <a:schemeClr val="lt1"/>
                          </a:solidFill>
                          <a:effectLst/>
                          <a:latin typeface="+mn-lt"/>
                          <a:ea typeface="+mn-ea"/>
                          <a:cs typeface="+mn-cs"/>
                        </a:rPr>
                        <a:t>nvestīciju</a:t>
                      </a:r>
                      <a:r>
                        <a:rPr lang="lv-LV" sz="1700" b="0" i="0" kern="1200" dirty="0">
                          <a:solidFill>
                            <a:schemeClr val="lt1"/>
                          </a:solidFill>
                          <a:effectLst/>
                          <a:latin typeface="+mn-lt"/>
                          <a:ea typeface="+mn-ea"/>
                          <a:cs typeface="+mn-cs"/>
                        </a:rPr>
                        <a:t> projektā sasniedzamie </a:t>
                      </a:r>
                      <a:r>
                        <a:rPr lang="lv-LV" sz="1700" b="1" i="0" kern="1200" dirty="0">
                          <a:solidFill>
                            <a:schemeClr val="lt1"/>
                          </a:solidFill>
                          <a:effectLst/>
                          <a:latin typeface="+mn-lt"/>
                          <a:ea typeface="+mn-ea"/>
                          <a:cs typeface="+mn-cs"/>
                        </a:rPr>
                        <a:t>uzraudzības atskaites punkti un mērķi </a:t>
                      </a:r>
                      <a:r>
                        <a:rPr lang="lv-LV" sz="1700" b="0" i="0" kern="1200" dirty="0">
                          <a:solidFill>
                            <a:schemeClr val="lt1"/>
                          </a:solidFill>
                          <a:effectLst/>
                          <a:latin typeface="+mn-lt"/>
                          <a:ea typeface="+mn-ea"/>
                          <a:cs typeface="+mn-cs"/>
                        </a:rPr>
                        <a:t>atbilstoši normatīvajos aktos par attiecīgā Atveseļošanās fonda reformas vai tās investīcijas īstenošanu norādītajiem</a:t>
                      </a:r>
                      <a:endParaRPr lang="lv-LV" sz="1600" dirty="0">
                        <a:latin typeface="Verdana" panose="020B0604030504040204" pitchFamily="34" charset="0"/>
                        <a:ea typeface="Verdana" panose="020B0604030504040204" pitchFamily="34" charset="0"/>
                      </a:endParaRPr>
                    </a:p>
                  </a:txBody>
                  <a:tcPr>
                    <a:solidFill>
                      <a:srgbClr val="012269"/>
                    </a:solidFill>
                  </a:tcPr>
                </a:tc>
                <a:tc hMerge="1">
                  <a:txBody>
                    <a:bodyPr/>
                    <a:lstStyle/>
                    <a:p>
                      <a:endParaRPr lang="lv-LV"/>
                    </a:p>
                  </a:txBody>
                  <a:tcPr/>
                </a:tc>
                <a:tc hMerge="1">
                  <a:txBody>
                    <a:bodyPr/>
                    <a:lstStyle/>
                    <a:p>
                      <a:endParaRPr lang="lv-LV" sz="1600" dirty="0">
                        <a:latin typeface="Verdana" panose="020B0604030504040204" pitchFamily="34" charset="0"/>
                        <a:ea typeface="Verdana" panose="020B0604030504040204" pitchFamily="34" charset="0"/>
                      </a:endParaRPr>
                    </a:p>
                  </a:txBody>
                  <a:tcPr>
                    <a:solidFill>
                      <a:srgbClr val="012269"/>
                    </a:solidFill>
                  </a:tcPr>
                </a:tc>
                <a:tc hMerge="1">
                  <a:txBody>
                    <a:bodyPr/>
                    <a:lstStyle/>
                    <a:p>
                      <a:endParaRPr lang="lv-LV" sz="1600" dirty="0">
                        <a:latin typeface="Verdana" panose="020B0604030504040204" pitchFamily="34" charset="0"/>
                        <a:ea typeface="Verdana" panose="020B0604030504040204" pitchFamily="34" charset="0"/>
                      </a:endParaRPr>
                    </a:p>
                  </a:txBody>
                  <a:tcPr>
                    <a:solidFill>
                      <a:srgbClr val="012269"/>
                    </a:solidFill>
                  </a:tcPr>
                </a:tc>
                <a:tc hMerge="1">
                  <a:txBody>
                    <a:bodyPr/>
                    <a:lstStyle/>
                    <a:p>
                      <a:endParaRPr lang="lv-LV"/>
                    </a:p>
                  </a:txBody>
                  <a:tcPr/>
                </a:tc>
                <a:extLst>
                  <a:ext uri="{0D108BD9-81ED-4DB2-BD59-A6C34878D82A}">
                    <a16:rowId xmlns:a16="http://schemas.microsoft.com/office/drawing/2014/main" val="3312021159"/>
                  </a:ext>
                </a:extLst>
              </a:tr>
              <a:tr h="316864">
                <a:tc gridSpan="2">
                  <a:txBody>
                    <a:bodyPr/>
                    <a:lstStyle/>
                    <a:p>
                      <a:pPr algn="ctr"/>
                      <a:r>
                        <a:rPr lang="en-US" sz="1600" dirty="0">
                          <a:solidFill>
                            <a:schemeClr val="bg1"/>
                          </a:solidFill>
                          <a:latin typeface="Verdana" panose="020B0604030504040204" pitchFamily="34" charset="0"/>
                          <a:ea typeface="Verdana" panose="020B0604030504040204" pitchFamily="34" charset="0"/>
                        </a:rPr>
                        <a:t>1.2.1.2.i.2 </a:t>
                      </a:r>
                      <a:r>
                        <a:rPr lang="en-US" sz="1600" dirty="0" err="1">
                          <a:solidFill>
                            <a:schemeClr val="bg1"/>
                          </a:solidFill>
                          <a:latin typeface="Verdana" panose="020B0604030504040204" pitchFamily="34" charset="0"/>
                          <a:ea typeface="Verdana" panose="020B0604030504040204" pitchFamily="34" charset="0"/>
                        </a:rPr>
                        <a:t>pasākums</a:t>
                      </a:r>
                      <a:endParaRPr lang="lv-LV" sz="1600" dirty="0">
                        <a:solidFill>
                          <a:schemeClr val="bg1"/>
                        </a:solidFill>
                        <a:latin typeface="Verdana" panose="020B0604030504040204" pitchFamily="34" charset="0"/>
                        <a:ea typeface="Verdana" panose="020B0604030504040204" pitchFamily="34" charset="0"/>
                      </a:endParaRPr>
                    </a:p>
                  </a:txBody>
                  <a:tcPr>
                    <a:solidFill>
                      <a:srgbClr val="012269"/>
                    </a:solidFill>
                  </a:tcPr>
                </a:tc>
                <a:tc hMerge="1">
                  <a:txBody>
                    <a:bodyPr/>
                    <a:lstStyle/>
                    <a:p>
                      <a:endParaRPr lang="lv-LV" dirty="0"/>
                    </a:p>
                  </a:txBody>
                  <a:tcPr/>
                </a:tc>
                <a:tc>
                  <a:txBody>
                    <a:bodyPr/>
                    <a:lstStyle/>
                    <a:p>
                      <a:pPr algn="ctr"/>
                      <a:r>
                        <a:rPr lang="en-US" sz="1600" dirty="0">
                          <a:solidFill>
                            <a:schemeClr val="bg1"/>
                          </a:solidFill>
                          <a:latin typeface="Verdana" panose="020B0604030504040204" pitchFamily="34" charset="0"/>
                          <a:ea typeface="Verdana" panose="020B0604030504040204" pitchFamily="34" charset="0"/>
                        </a:rPr>
                        <a:t>2.2.1.3.i </a:t>
                      </a:r>
                      <a:r>
                        <a:rPr lang="en-US" sz="1600" dirty="0" err="1">
                          <a:solidFill>
                            <a:schemeClr val="bg1"/>
                          </a:solidFill>
                          <a:latin typeface="Verdana" panose="020B0604030504040204" pitchFamily="34" charset="0"/>
                          <a:ea typeface="Verdana" panose="020B0604030504040204" pitchFamily="34" charset="0"/>
                        </a:rPr>
                        <a:t>investīcija</a:t>
                      </a:r>
                      <a:endParaRPr lang="lv-LV" sz="1600" dirty="0">
                        <a:solidFill>
                          <a:schemeClr val="bg1"/>
                        </a:solidFill>
                        <a:latin typeface="Verdana" panose="020B0604030504040204" pitchFamily="34" charset="0"/>
                        <a:ea typeface="Verdana" panose="020B0604030504040204" pitchFamily="34" charset="0"/>
                      </a:endParaRPr>
                    </a:p>
                  </a:txBody>
                  <a:tcPr>
                    <a:solidFill>
                      <a:srgbClr val="012269"/>
                    </a:solidFill>
                  </a:tcPr>
                </a:tc>
                <a:tc gridSpan="2">
                  <a:txBody>
                    <a:bodyPr/>
                    <a:lstStyle/>
                    <a:p>
                      <a:pPr algn="ctr"/>
                      <a:r>
                        <a:rPr lang="en-US" sz="1600" dirty="0">
                          <a:solidFill>
                            <a:schemeClr val="bg1"/>
                          </a:solidFill>
                          <a:latin typeface="Verdana" panose="020B0604030504040204" pitchFamily="34" charset="0"/>
                          <a:ea typeface="Verdana" panose="020B0604030504040204" pitchFamily="34" charset="0"/>
                        </a:rPr>
                        <a:t>5.1.1.2.i </a:t>
                      </a:r>
                      <a:r>
                        <a:rPr lang="en-US" sz="1600" dirty="0" err="1">
                          <a:solidFill>
                            <a:schemeClr val="bg1"/>
                          </a:solidFill>
                          <a:latin typeface="Verdana" panose="020B0604030504040204" pitchFamily="34" charset="0"/>
                          <a:ea typeface="Verdana" panose="020B0604030504040204" pitchFamily="34" charset="0"/>
                        </a:rPr>
                        <a:t>investīcijas</a:t>
                      </a:r>
                      <a:r>
                        <a:rPr lang="en-US" sz="1600" dirty="0">
                          <a:solidFill>
                            <a:schemeClr val="bg1"/>
                          </a:solidFill>
                          <a:latin typeface="Verdana" panose="020B0604030504040204" pitchFamily="34" charset="0"/>
                          <a:ea typeface="Verdana" panose="020B0604030504040204" pitchFamily="34" charset="0"/>
                        </a:rPr>
                        <a:t> 2.kārta</a:t>
                      </a:r>
                      <a:endParaRPr lang="lv-LV" sz="1600" dirty="0">
                        <a:solidFill>
                          <a:schemeClr val="bg1"/>
                        </a:solidFill>
                        <a:latin typeface="Verdana" panose="020B0604030504040204" pitchFamily="34" charset="0"/>
                        <a:ea typeface="Verdana" panose="020B0604030504040204" pitchFamily="34" charset="0"/>
                      </a:endParaRPr>
                    </a:p>
                  </a:txBody>
                  <a:tcPr>
                    <a:solidFill>
                      <a:srgbClr val="012269"/>
                    </a:solidFill>
                  </a:tcPr>
                </a:tc>
                <a:tc hMerge="1">
                  <a:txBody>
                    <a:bodyPr/>
                    <a:lstStyle/>
                    <a:p>
                      <a:endParaRPr lang="lv-LV" dirty="0"/>
                    </a:p>
                  </a:txBody>
                  <a:tcPr/>
                </a:tc>
                <a:extLst>
                  <a:ext uri="{0D108BD9-81ED-4DB2-BD59-A6C34878D82A}">
                    <a16:rowId xmlns:a16="http://schemas.microsoft.com/office/drawing/2014/main" val="2517067822"/>
                  </a:ext>
                </a:extLst>
              </a:tr>
              <a:tr h="299218">
                <a:tc gridSpan="5">
                  <a:txBody>
                    <a:bodyPr/>
                    <a:lstStyle/>
                    <a:p>
                      <a:pPr algn="ctr"/>
                      <a:r>
                        <a:rPr lang="en-US" sz="1600" dirty="0">
                          <a:latin typeface="Verdana" panose="020B0604030504040204" pitchFamily="34" charset="0"/>
                          <a:ea typeface="Verdana" panose="020B0604030504040204" pitchFamily="34" charset="0"/>
                        </a:rPr>
                        <a:t>PI </a:t>
                      </a:r>
                      <a:r>
                        <a:rPr lang="en-US" sz="1600" dirty="0" err="1">
                          <a:latin typeface="Verdana" panose="020B0604030504040204" pitchFamily="34" charset="0"/>
                          <a:ea typeface="Verdana" panose="020B0604030504040204" pitchFamily="34" charset="0"/>
                        </a:rPr>
                        <a:t>jānosaka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rādītāja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sasniedzamā</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vērtība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norādot</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tās</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sasniegšanas</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gadu</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ceturksni</a:t>
                      </a:r>
                      <a:endParaRPr lang="lv-LV" sz="1600" dirty="0">
                        <a:latin typeface="Verdana" panose="020B0604030504040204" pitchFamily="34" charset="0"/>
                        <a:ea typeface="Verdana" panose="020B0604030504040204" pitchFamily="34" charset="0"/>
                      </a:endParaRPr>
                    </a:p>
                  </a:txBody>
                  <a:tcPr/>
                </a:tc>
                <a:tc hMerge="1">
                  <a:txBody>
                    <a:bodyPr/>
                    <a:lstStyle/>
                    <a:p>
                      <a:endParaRPr lang="lv-LV"/>
                    </a:p>
                  </a:txBody>
                  <a:tcPr/>
                </a:tc>
                <a:tc hMerge="1">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lang="lv-LV" dirty="0"/>
                    </a:p>
                  </a:txBody>
                  <a:tcPr/>
                </a:tc>
                <a:tc hMerge="1">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lang="lv-LV" dirty="0"/>
                    </a:p>
                  </a:txBody>
                  <a:tcPr/>
                </a:tc>
                <a:tc hMerge="1">
                  <a:txBody>
                    <a:bodyPr/>
                    <a:lstStyle/>
                    <a:p>
                      <a:pPr algn="ctr"/>
                      <a:endParaRPr lang="lv-LV" dirty="0"/>
                    </a:p>
                  </a:txBody>
                  <a:tcPr/>
                </a:tc>
                <a:extLst>
                  <a:ext uri="{0D108BD9-81ED-4DB2-BD59-A6C34878D82A}">
                    <a16:rowId xmlns:a16="http://schemas.microsoft.com/office/drawing/2014/main" val="2484607479"/>
                  </a:ext>
                </a:extLst>
              </a:tr>
              <a:tr h="911352">
                <a:tc>
                  <a:txBody>
                    <a:bodyPr/>
                    <a:lstStyle/>
                    <a:p>
                      <a:pPr marL="171450" indent="-171450">
                        <a:buFont typeface="Arial" panose="020B0604020202020204" pitchFamily="34" charset="0"/>
                        <a:buChar char="•"/>
                      </a:pPr>
                      <a:r>
                        <a:rPr lang="lv-LV" sz="1100" i="1" kern="1200" dirty="0">
                          <a:solidFill>
                            <a:schemeClr val="dk1"/>
                          </a:solidFill>
                          <a:effectLst/>
                          <a:latin typeface="Verdana" panose="020B0604030504040204" pitchFamily="34" charset="0"/>
                          <a:ea typeface="Verdana" panose="020B0604030504040204" pitchFamily="34" charset="0"/>
                          <a:cs typeface="+mn-cs"/>
                        </a:rPr>
                        <a:t>MK noteikumu 7.1. apakšpunktā 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investīcijas </a:t>
                      </a:r>
                      <a:r>
                        <a:rPr lang="lv-LV" sz="1100" i="1" kern="1200" dirty="0" err="1">
                          <a:solidFill>
                            <a:schemeClr val="dk1"/>
                          </a:solidFill>
                          <a:effectLst/>
                          <a:latin typeface="Verdana" panose="020B0604030504040204" pitchFamily="34" charset="0"/>
                          <a:ea typeface="Verdana" panose="020B0604030504040204" pitchFamily="34" charset="0"/>
                          <a:cs typeface="+mn-cs"/>
                        </a:rPr>
                        <a:t>mērķ</a:t>
                      </a:r>
                      <a:r>
                        <a:rPr lang="en-US" sz="1100" i="1" kern="1200" dirty="0" err="1">
                          <a:solidFill>
                            <a:schemeClr val="dk1"/>
                          </a:solidFill>
                          <a:effectLst/>
                          <a:latin typeface="Verdana" panose="020B0604030504040204" pitchFamily="34" charset="0"/>
                          <a:ea typeface="Verdana" panose="020B0604030504040204" pitchFamily="34" charset="0"/>
                          <a:cs typeface="+mn-cs"/>
                        </a:rPr>
                        <a:t>im</a:t>
                      </a:r>
                      <a:r>
                        <a:rPr lang="lv-LV" sz="1100" i="1" kern="1200" dirty="0">
                          <a:solidFill>
                            <a:schemeClr val="dk1"/>
                          </a:solidFill>
                          <a:effectLst/>
                          <a:latin typeface="Verdana" panose="020B0604030504040204" pitchFamily="34" charset="0"/>
                          <a:ea typeface="Verdana" panose="020B0604030504040204" pitchFamily="34" charset="0"/>
                          <a:cs typeface="+mn-cs"/>
                        </a:rPr>
                        <a:t> “Apstiprināti projekti par vismaz </a:t>
                      </a:r>
                      <a:r>
                        <a:rPr lang="en-US" sz="1100" i="1" kern="1200" dirty="0">
                          <a:solidFill>
                            <a:schemeClr val="dk1"/>
                          </a:solidFill>
                          <a:effectLst/>
                          <a:latin typeface="Verdana" panose="020B0604030504040204" pitchFamily="34" charset="0"/>
                          <a:ea typeface="Verdana" panose="020B0604030504040204" pitchFamily="34" charset="0"/>
                          <a:cs typeface="+mn-cs"/>
                        </a:rPr>
                        <a:t>108 000 000 </a:t>
                      </a:r>
                      <a:r>
                        <a:rPr lang="lv-LV" sz="1100" i="1" kern="1200" dirty="0" err="1">
                          <a:solidFill>
                            <a:schemeClr val="dk1"/>
                          </a:solidFill>
                          <a:effectLst/>
                          <a:latin typeface="Verdana" panose="020B0604030504040204" pitchFamily="34" charset="0"/>
                          <a:ea typeface="Verdana" panose="020B0604030504040204" pitchFamily="34" charset="0"/>
                          <a:cs typeface="+mn-cs"/>
                        </a:rPr>
                        <a:t>euro</a:t>
                      </a:r>
                      <a:r>
                        <a:rPr lang="lv-LV" sz="1100" i="1" kern="1200" dirty="0">
                          <a:solidFill>
                            <a:schemeClr val="dk1"/>
                          </a:solidFill>
                          <a:effectLst/>
                          <a:latin typeface="Verdana" panose="020B0604030504040204" pitchFamily="34" charset="0"/>
                          <a:ea typeface="Verdana" panose="020B0604030504040204" pitchFamily="34" charset="0"/>
                          <a:cs typeface="+mn-cs"/>
                        </a:rPr>
                        <a:t>”</a:t>
                      </a:r>
                      <a:r>
                        <a:rPr lang="en-US" sz="1100" i="1" kern="1200" dirty="0">
                          <a:solidFill>
                            <a:schemeClr val="dk1"/>
                          </a:solidFill>
                          <a:effectLst/>
                          <a:latin typeface="Verdana" panose="020B0604030504040204" pitchFamily="34" charset="0"/>
                          <a:ea typeface="Verdana" panose="020B0604030504040204" pitchFamily="34" charset="0"/>
                          <a:cs typeface="+mn-cs"/>
                        </a:rPr>
                        <a:t> (</a:t>
                      </a:r>
                      <a:r>
                        <a:rPr lang="en-US" sz="1100" i="1" kern="1200" dirty="0" err="1">
                          <a:solidFill>
                            <a:schemeClr val="dk1"/>
                          </a:solidFill>
                          <a:effectLst/>
                          <a:latin typeface="Verdana" panose="020B0604030504040204" pitchFamily="34" charset="0"/>
                          <a:ea typeface="Verdana" panose="020B0604030504040204" pitchFamily="34" charset="0"/>
                          <a:cs typeface="+mn-cs"/>
                        </a:rPr>
                        <a:t>līdz</a:t>
                      </a:r>
                      <a:r>
                        <a:rPr lang="en-US" sz="1100" i="1" kern="1200" dirty="0">
                          <a:solidFill>
                            <a:schemeClr val="dk1"/>
                          </a:solidFill>
                          <a:effectLst/>
                          <a:latin typeface="Verdana" panose="020B0604030504040204" pitchFamily="34" charset="0"/>
                          <a:ea typeface="Verdana" panose="020B0604030504040204" pitchFamily="34" charset="0"/>
                          <a:cs typeface="+mn-cs"/>
                        </a:rPr>
                        <a:t> 2024.g.4.cet.)</a:t>
                      </a:r>
                    </a:p>
                    <a:p>
                      <a:pPr marL="171450" indent="-171450" algn="l" defTabSz="939575" rtl="0" eaLnBrk="1" latinLnBrk="0" hangingPunct="1">
                        <a:buFont typeface="Arial" panose="020B0604020202020204" pitchFamily="34" charset="0"/>
                        <a:buChar char="•"/>
                      </a:pPr>
                      <a:r>
                        <a:rPr lang="lv-LV" sz="1100" i="1" kern="1200" dirty="0">
                          <a:solidFill>
                            <a:schemeClr val="dk1"/>
                          </a:solidFill>
                          <a:effectLst/>
                          <a:latin typeface="Verdana" panose="020B0604030504040204" pitchFamily="34" charset="0"/>
                          <a:ea typeface="Verdana" panose="020B0604030504040204" pitchFamily="34" charset="0"/>
                          <a:cs typeface="+mn-cs"/>
                        </a:rPr>
                        <a:t>MK noteikumu 8.1. apakšpunktā 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nacionāla</a:t>
                      </a:r>
                      <a:r>
                        <a:rPr lang="en-US" sz="1100" i="1" kern="1200" dirty="0">
                          <a:solidFill>
                            <a:schemeClr val="dk1"/>
                          </a:solidFill>
                          <a:effectLst/>
                          <a:latin typeface="Verdana" panose="020B0604030504040204" pitchFamily="34" charset="0"/>
                          <a:ea typeface="Verdana" panose="020B0604030504040204" pitchFamily="34" charset="0"/>
                          <a:cs typeface="+mn-cs"/>
                        </a:rPr>
                        <a:t>jam</a:t>
                      </a:r>
                      <a:r>
                        <a:rPr lang="lv-LV" sz="1100" i="1" kern="1200" dirty="0">
                          <a:solidFill>
                            <a:schemeClr val="dk1"/>
                          </a:solidFill>
                          <a:effectLst/>
                          <a:latin typeface="Verdana" panose="020B0604030504040204" pitchFamily="34" charset="0"/>
                          <a:ea typeface="Verdana" panose="020B0604030504040204" pitchFamily="34" charset="0"/>
                          <a:cs typeface="+mn-cs"/>
                        </a:rPr>
                        <a:t> rādītāj</a:t>
                      </a:r>
                      <a:r>
                        <a:rPr lang="en-US" sz="1100" i="1" kern="1200" dirty="0">
                          <a:solidFill>
                            <a:schemeClr val="dk1"/>
                          </a:solidFill>
                          <a:effectLst/>
                          <a:latin typeface="Verdana" panose="020B0604030504040204" pitchFamily="34" charset="0"/>
                          <a:ea typeface="Verdana" panose="020B0604030504040204" pitchFamily="34" charset="0"/>
                          <a:cs typeface="+mn-cs"/>
                        </a:rPr>
                        <a:t>am</a:t>
                      </a:r>
                      <a:r>
                        <a:rPr lang="lv-LV" sz="1100" i="1" kern="1200" dirty="0">
                          <a:solidFill>
                            <a:schemeClr val="dk1"/>
                          </a:solidFill>
                          <a:effectLst/>
                          <a:latin typeface="Verdana" panose="020B0604030504040204" pitchFamily="34" charset="0"/>
                          <a:ea typeface="Verdana" panose="020B0604030504040204" pitchFamily="34" charset="0"/>
                          <a:cs typeface="+mn-cs"/>
                        </a:rPr>
                        <a:t> “</a:t>
                      </a:r>
                      <a:r>
                        <a:rPr lang="en-US" sz="1100" i="1" kern="1200" dirty="0">
                          <a:solidFill>
                            <a:schemeClr val="dk1"/>
                          </a:solidFill>
                          <a:effectLst/>
                          <a:latin typeface="Verdana" panose="020B0604030504040204" pitchFamily="34" charset="0"/>
                          <a:ea typeface="Verdana" panose="020B0604030504040204" pitchFamily="34" charset="0"/>
                          <a:cs typeface="+mn-cs"/>
                        </a:rPr>
                        <a:t>I</a:t>
                      </a:r>
                      <a:r>
                        <a:rPr lang="lv-LV" sz="1100" i="1" kern="1200" dirty="0" err="1">
                          <a:solidFill>
                            <a:schemeClr val="dk1"/>
                          </a:solidFill>
                          <a:effectLst/>
                          <a:latin typeface="Verdana" panose="020B0604030504040204" pitchFamily="34" charset="0"/>
                          <a:ea typeface="Verdana" panose="020B0604030504040204" pitchFamily="34" charset="0"/>
                          <a:cs typeface="+mn-cs"/>
                        </a:rPr>
                        <a:t>zstrādāti</a:t>
                      </a:r>
                      <a:r>
                        <a:rPr lang="lv-LV" sz="1100" i="1" kern="1200" dirty="0">
                          <a:solidFill>
                            <a:schemeClr val="dk1"/>
                          </a:solidFill>
                          <a:effectLst/>
                          <a:latin typeface="Verdana" panose="020B0604030504040204" pitchFamily="34" charset="0"/>
                          <a:ea typeface="Verdana" panose="020B0604030504040204" pitchFamily="34" charset="0"/>
                          <a:cs typeface="+mn-cs"/>
                        </a:rPr>
                        <a:t> jauni ar klimata mērķu sasniegšanu saistīti produkti, pakalpojumi vai tehnoloģijas”</a:t>
                      </a:r>
                      <a:r>
                        <a:rPr lang="en-US" sz="1100" i="1" kern="1200" dirty="0">
                          <a:solidFill>
                            <a:schemeClr val="dk1"/>
                          </a:solidFill>
                          <a:effectLst/>
                          <a:latin typeface="Verdana" panose="020B0604030504040204" pitchFamily="34" charset="0"/>
                          <a:ea typeface="Verdana" panose="020B0604030504040204" pitchFamily="34" charset="0"/>
                          <a:cs typeface="+mn-cs"/>
                        </a:rPr>
                        <a:t> (</a:t>
                      </a:r>
                      <a:r>
                        <a:rPr lang="en-US" sz="1100" i="1" kern="1200" dirty="0" err="1">
                          <a:solidFill>
                            <a:schemeClr val="dk1"/>
                          </a:solidFill>
                          <a:effectLst/>
                          <a:latin typeface="Verdana" panose="020B0604030504040204" pitchFamily="34" charset="0"/>
                          <a:ea typeface="Verdana" panose="020B0604030504040204" pitchFamily="34" charset="0"/>
                          <a:cs typeface="+mn-cs"/>
                        </a:rPr>
                        <a:t>līdz</a:t>
                      </a:r>
                      <a:r>
                        <a:rPr lang="en-US" sz="1100" i="1" kern="1200" dirty="0">
                          <a:solidFill>
                            <a:schemeClr val="dk1"/>
                          </a:solidFill>
                          <a:effectLst/>
                          <a:latin typeface="Verdana" panose="020B0604030504040204" pitchFamily="34" charset="0"/>
                          <a:ea typeface="Verdana" panose="020B0604030504040204" pitchFamily="34" charset="0"/>
                          <a:cs typeface="+mn-cs"/>
                        </a:rPr>
                        <a:t> 2026.g.2.cet.)</a:t>
                      </a:r>
                    </a:p>
                    <a:p>
                      <a:pPr marL="0" algn="l" defTabSz="939575" rtl="0" eaLnBrk="1" latinLnBrk="0" hangingPunct="1"/>
                      <a:endParaRPr lang="lv-LV" sz="1100" i="1" kern="1200" dirty="0">
                        <a:solidFill>
                          <a:schemeClr val="dk1"/>
                        </a:solidFill>
                        <a:effectLst/>
                        <a:latin typeface="Verdana" panose="020B0604030504040204" pitchFamily="34" charset="0"/>
                        <a:ea typeface="Verdana" panose="020B0604030504040204" pitchFamily="34" charset="0"/>
                        <a:cs typeface="+mn-cs"/>
                      </a:endParaRPr>
                    </a:p>
                  </a:txBody>
                  <a:tcPr/>
                </a:tc>
                <a:tc gridSpan="3">
                  <a:txBody>
                    <a:bodyPr/>
                    <a:lstStyle/>
                    <a:p>
                      <a:pPr marL="171450" indent="-171450">
                        <a:buFont typeface="Arial" panose="020B0604020202020204" pitchFamily="34" charset="0"/>
                        <a:buChar char="•"/>
                      </a:pPr>
                      <a:r>
                        <a:rPr lang="lv-LV" sz="1100" b="0" i="1" kern="1200" dirty="0">
                          <a:solidFill>
                            <a:schemeClr val="dk1"/>
                          </a:solidFill>
                          <a:effectLst/>
                          <a:latin typeface="Verdana" panose="020B0604030504040204" pitchFamily="34" charset="0"/>
                          <a:ea typeface="Verdana" panose="020B0604030504040204" pitchFamily="34" charset="0"/>
                          <a:cs typeface="+mn-cs"/>
                        </a:rPr>
                        <a:t>MK noteikumu 7.1.1.  apakšpunktā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investīcijas </a:t>
                      </a:r>
                      <a:r>
                        <a:rPr lang="lv-LV" sz="1100" i="1" kern="1200" dirty="0" err="1">
                          <a:solidFill>
                            <a:schemeClr val="dk1"/>
                          </a:solidFill>
                          <a:effectLst/>
                          <a:latin typeface="Verdana" panose="020B0604030504040204" pitchFamily="34" charset="0"/>
                          <a:ea typeface="Verdana" panose="020B0604030504040204" pitchFamily="34" charset="0"/>
                          <a:cs typeface="+mn-cs"/>
                        </a:rPr>
                        <a:t>mērķ</a:t>
                      </a:r>
                      <a:r>
                        <a:rPr lang="en-US" sz="1100" i="1" kern="1200" dirty="0" err="1">
                          <a:solidFill>
                            <a:schemeClr val="dk1"/>
                          </a:solidFill>
                          <a:effectLst/>
                          <a:latin typeface="Verdana" panose="020B0604030504040204" pitchFamily="34" charset="0"/>
                          <a:ea typeface="Verdana" panose="020B0604030504040204" pitchFamily="34" charset="0"/>
                          <a:cs typeface="+mn-cs"/>
                        </a:rPr>
                        <a:t>im</a:t>
                      </a:r>
                      <a:r>
                        <a:rPr lang="lv-LV" sz="1100" i="1" kern="1200" dirty="0">
                          <a:solidFill>
                            <a:schemeClr val="dk1"/>
                          </a:solidFill>
                          <a:effectLst/>
                          <a:latin typeface="Verdana" panose="020B0604030504040204" pitchFamily="34" charset="0"/>
                          <a:ea typeface="Verdana" panose="020B0604030504040204" pitchFamily="34" charset="0"/>
                          <a:cs typeface="+mn-cs"/>
                        </a:rPr>
                        <a:t> </a:t>
                      </a:r>
                      <a:r>
                        <a:rPr lang="lv-LV" sz="1100" b="0" i="1" kern="1200" dirty="0">
                          <a:solidFill>
                            <a:schemeClr val="dk1"/>
                          </a:solidFill>
                          <a:effectLst/>
                          <a:latin typeface="Verdana" panose="020B0604030504040204" pitchFamily="34" charset="0"/>
                          <a:ea typeface="Verdana" panose="020B0604030504040204" pitchFamily="34" charset="0"/>
                          <a:cs typeface="+mn-cs"/>
                        </a:rPr>
                        <a:t>“Apstiprināti 14 pētniecības projekti”</a:t>
                      </a:r>
                      <a:r>
                        <a:rPr lang="en-US" sz="1100" b="0" i="1" kern="1200" dirty="0">
                          <a:solidFill>
                            <a:schemeClr val="dk1"/>
                          </a:solidFill>
                          <a:effectLst/>
                          <a:latin typeface="Verdana" panose="020B0604030504040204" pitchFamily="34" charset="0"/>
                          <a:ea typeface="Verdana" panose="020B0604030504040204" pitchFamily="34" charset="0"/>
                          <a:cs typeface="+mn-cs"/>
                        </a:rPr>
                        <a:t> (</a:t>
                      </a:r>
                      <a:r>
                        <a:rPr lang="en-US" sz="1100" b="0" i="1" kern="1200" dirty="0" err="1">
                          <a:solidFill>
                            <a:schemeClr val="dk1"/>
                          </a:solidFill>
                          <a:effectLst/>
                          <a:latin typeface="Verdana" panose="020B0604030504040204" pitchFamily="34" charset="0"/>
                          <a:ea typeface="Verdana" panose="020B0604030504040204" pitchFamily="34" charset="0"/>
                          <a:cs typeface="+mn-cs"/>
                        </a:rPr>
                        <a:t>līdz</a:t>
                      </a:r>
                      <a:r>
                        <a:rPr lang="en-US" sz="1100" b="0" i="1" kern="1200" dirty="0">
                          <a:solidFill>
                            <a:schemeClr val="dk1"/>
                          </a:solidFill>
                          <a:effectLst/>
                          <a:latin typeface="Verdana" panose="020B0604030504040204" pitchFamily="34" charset="0"/>
                          <a:ea typeface="Verdana" panose="020B0604030504040204" pitchFamily="34" charset="0"/>
                          <a:cs typeface="+mn-cs"/>
                        </a:rPr>
                        <a:t> 2024.g.2.cet.)</a:t>
                      </a:r>
                    </a:p>
                    <a:p>
                      <a:pPr marL="171450" indent="-171450">
                        <a:buFont typeface="Arial" panose="020B0604020202020204" pitchFamily="34" charset="0"/>
                        <a:buChar char="•"/>
                      </a:pPr>
                      <a:r>
                        <a:rPr lang="lv-LV" sz="1100" b="0" i="1" kern="1200" dirty="0">
                          <a:solidFill>
                            <a:schemeClr val="dk1"/>
                          </a:solidFill>
                          <a:effectLst/>
                          <a:latin typeface="Verdana" panose="020B0604030504040204" pitchFamily="34" charset="0"/>
                          <a:ea typeface="Verdana" panose="020B0604030504040204" pitchFamily="34" charset="0"/>
                          <a:cs typeface="+mn-cs"/>
                        </a:rPr>
                        <a:t>MK noteikumu 7.1.2.  apakšpunktā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investīcijas </a:t>
                      </a:r>
                      <a:r>
                        <a:rPr lang="lv-LV" sz="1100" i="1" kern="1200" dirty="0" err="1">
                          <a:solidFill>
                            <a:schemeClr val="dk1"/>
                          </a:solidFill>
                          <a:effectLst/>
                          <a:latin typeface="Verdana" panose="020B0604030504040204" pitchFamily="34" charset="0"/>
                          <a:ea typeface="Verdana" panose="020B0604030504040204" pitchFamily="34" charset="0"/>
                          <a:cs typeface="+mn-cs"/>
                        </a:rPr>
                        <a:t>mērķ</a:t>
                      </a:r>
                      <a:r>
                        <a:rPr lang="en-US" sz="1100" i="1" kern="1200" dirty="0" err="1">
                          <a:solidFill>
                            <a:schemeClr val="dk1"/>
                          </a:solidFill>
                          <a:effectLst/>
                          <a:latin typeface="Verdana" panose="020B0604030504040204" pitchFamily="34" charset="0"/>
                          <a:ea typeface="Verdana" panose="020B0604030504040204" pitchFamily="34" charset="0"/>
                          <a:cs typeface="+mn-cs"/>
                        </a:rPr>
                        <a:t>im</a:t>
                      </a:r>
                      <a:r>
                        <a:rPr lang="en-US" sz="1100" i="1" kern="1200" dirty="0">
                          <a:solidFill>
                            <a:schemeClr val="dk1"/>
                          </a:solidFill>
                          <a:effectLst/>
                          <a:latin typeface="Verdana" panose="020B0604030504040204" pitchFamily="34" charset="0"/>
                          <a:ea typeface="Verdana" panose="020B0604030504040204" pitchFamily="34" charset="0"/>
                          <a:cs typeface="+mn-cs"/>
                        </a:rPr>
                        <a:t> </a:t>
                      </a:r>
                      <a:r>
                        <a:rPr lang="lv-LV" sz="1100" b="0" i="1" kern="1200" dirty="0">
                          <a:solidFill>
                            <a:schemeClr val="dk1"/>
                          </a:solidFill>
                          <a:effectLst/>
                          <a:latin typeface="Verdana" panose="020B0604030504040204" pitchFamily="34" charset="0"/>
                          <a:ea typeface="Verdana" panose="020B0604030504040204" pitchFamily="34" charset="0"/>
                          <a:cs typeface="+mn-cs"/>
                        </a:rPr>
                        <a:t>“Apstiprināti 43 pētniecības projekti” </a:t>
                      </a:r>
                      <a:r>
                        <a:rPr lang="en-US" sz="1100" b="0" i="1" kern="1200" dirty="0">
                          <a:solidFill>
                            <a:schemeClr val="dk1"/>
                          </a:solidFill>
                          <a:effectLst/>
                          <a:latin typeface="Verdana" panose="020B0604030504040204" pitchFamily="34" charset="0"/>
                          <a:ea typeface="Verdana" panose="020B0604030504040204" pitchFamily="34" charset="0"/>
                          <a:cs typeface="+mn-cs"/>
                        </a:rPr>
                        <a:t>(</a:t>
                      </a:r>
                      <a:r>
                        <a:rPr lang="en-US" sz="1100" b="0" i="1" kern="1200" dirty="0" err="1">
                          <a:solidFill>
                            <a:schemeClr val="dk1"/>
                          </a:solidFill>
                          <a:effectLst/>
                          <a:latin typeface="Verdana" panose="020B0604030504040204" pitchFamily="34" charset="0"/>
                          <a:ea typeface="Verdana" panose="020B0604030504040204" pitchFamily="34" charset="0"/>
                          <a:cs typeface="+mn-cs"/>
                        </a:rPr>
                        <a:t>līdz</a:t>
                      </a:r>
                      <a:r>
                        <a:rPr lang="en-US" sz="1100" b="0" i="1" kern="1200" dirty="0">
                          <a:solidFill>
                            <a:schemeClr val="dk1"/>
                          </a:solidFill>
                          <a:effectLst/>
                          <a:latin typeface="Verdana" panose="020B0604030504040204" pitchFamily="34" charset="0"/>
                          <a:ea typeface="Verdana" panose="020B0604030504040204" pitchFamily="34" charset="0"/>
                          <a:cs typeface="+mn-cs"/>
                        </a:rPr>
                        <a:t> 2026.g.2.cet.)</a:t>
                      </a:r>
                    </a:p>
                    <a:p>
                      <a:pPr marL="171450" indent="-171450">
                        <a:buFont typeface="Arial" panose="020B0604020202020204" pitchFamily="34" charset="0"/>
                        <a:buChar char="•"/>
                      </a:pPr>
                      <a:r>
                        <a:rPr lang="lv-LV" sz="1100" b="0" i="1" kern="1200" dirty="0">
                          <a:solidFill>
                            <a:schemeClr val="dk1"/>
                          </a:solidFill>
                          <a:effectLst/>
                          <a:latin typeface="Verdana" panose="020B0604030504040204" pitchFamily="34" charset="0"/>
                          <a:ea typeface="Verdana" panose="020B0604030504040204" pitchFamily="34" charset="0"/>
                          <a:cs typeface="+mn-cs"/>
                        </a:rPr>
                        <a:t>MK noteikumu 7.1.3.  apakšpunktā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investīcijas </a:t>
                      </a:r>
                      <a:r>
                        <a:rPr lang="lv-LV" sz="1100" i="1" kern="1200" dirty="0" err="1">
                          <a:solidFill>
                            <a:schemeClr val="dk1"/>
                          </a:solidFill>
                          <a:effectLst/>
                          <a:latin typeface="Verdana" panose="020B0604030504040204" pitchFamily="34" charset="0"/>
                          <a:ea typeface="Verdana" panose="020B0604030504040204" pitchFamily="34" charset="0"/>
                          <a:cs typeface="+mn-cs"/>
                        </a:rPr>
                        <a:t>mērķ</a:t>
                      </a:r>
                      <a:r>
                        <a:rPr lang="en-US" sz="1100" i="1" kern="1200" dirty="0" err="1">
                          <a:solidFill>
                            <a:schemeClr val="dk1"/>
                          </a:solidFill>
                          <a:effectLst/>
                          <a:latin typeface="Verdana" panose="020B0604030504040204" pitchFamily="34" charset="0"/>
                          <a:ea typeface="Verdana" panose="020B0604030504040204" pitchFamily="34" charset="0"/>
                          <a:cs typeface="+mn-cs"/>
                        </a:rPr>
                        <a:t>im</a:t>
                      </a:r>
                      <a:r>
                        <a:rPr lang="en-US" sz="1100" i="1" kern="1200" dirty="0">
                          <a:solidFill>
                            <a:schemeClr val="dk1"/>
                          </a:solidFill>
                          <a:effectLst/>
                          <a:latin typeface="Verdana" panose="020B0604030504040204" pitchFamily="34" charset="0"/>
                          <a:ea typeface="Verdana" panose="020B0604030504040204" pitchFamily="34" charset="0"/>
                          <a:cs typeface="+mn-cs"/>
                        </a:rPr>
                        <a:t> </a:t>
                      </a:r>
                      <a:r>
                        <a:rPr lang="lv-LV" sz="1100" b="0" i="1" kern="1200" dirty="0">
                          <a:solidFill>
                            <a:schemeClr val="dk1"/>
                          </a:solidFill>
                          <a:effectLst/>
                          <a:latin typeface="Verdana" panose="020B0604030504040204" pitchFamily="34" charset="0"/>
                          <a:ea typeface="Verdana" panose="020B0604030504040204" pitchFamily="34" charset="0"/>
                          <a:cs typeface="+mn-cs"/>
                        </a:rPr>
                        <a:t>“Piesaistītais privātais finansējums 4 860 000 </a:t>
                      </a:r>
                      <a:r>
                        <a:rPr lang="lv-LV" sz="1100" b="0" i="1" kern="1200" dirty="0" err="1">
                          <a:solidFill>
                            <a:schemeClr val="dk1"/>
                          </a:solidFill>
                          <a:effectLst/>
                          <a:latin typeface="Verdana" panose="020B0604030504040204" pitchFamily="34" charset="0"/>
                          <a:ea typeface="Verdana" panose="020B0604030504040204" pitchFamily="34" charset="0"/>
                          <a:cs typeface="+mn-cs"/>
                        </a:rPr>
                        <a:t>euro</a:t>
                      </a:r>
                      <a:r>
                        <a:rPr lang="lv-LV" sz="1100" b="0" i="1" kern="1200" dirty="0">
                          <a:solidFill>
                            <a:schemeClr val="dk1"/>
                          </a:solidFill>
                          <a:effectLst/>
                          <a:latin typeface="Verdana" panose="020B0604030504040204" pitchFamily="34" charset="0"/>
                          <a:ea typeface="Verdana" panose="020B0604030504040204" pitchFamily="34" charset="0"/>
                          <a:cs typeface="+mn-cs"/>
                        </a:rPr>
                        <a:t> apmērā”</a:t>
                      </a:r>
                      <a:r>
                        <a:rPr lang="en-US" sz="1100" b="0" i="1" kern="1200" dirty="0">
                          <a:solidFill>
                            <a:schemeClr val="dk1"/>
                          </a:solidFill>
                          <a:effectLst/>
                          <a:latin typeface="Verdana" panose="020B0604030504040204" pitchFamily="34" charset="0"/>
                          <a:ea typeface="Verdana" panose="020B0604030504040204" pitchFamily="34" charset="0"/>
                          <a:cs typeface="+mn-cs"/>
                        </a:rPr>
                        <a:t> (</a:t>
                      </a:r>
                      <a:r>
                        <a:rPr lang="en-US" sz="1100" b="0" i="1" kern="1200" dirty="0" err="1">
                          <a:solidFill>
                            <a:schemeClr val="dk1"/>
                          </a:solidFill>
                          <a:effectLst/>
                          <a:latin typeface="Verdana" panose="020B0604030504040204" pitchFamily="34" charset="0"/>
                          <a:ea typeface="Verdana" panose="020B0604030504040204" pitchFamily="34" charset="0"/>
                          <a:cs typeface="+mn-cs"/>
                        </a:rPr>
                        <a:t>līdz</a:t>
                      </a:r>
                      <a:r>
                        <a:rPr lang="en-US" sz="1100" b="0" i="1" kern="1200" dirty="0">
                          <a:solidFill>
                            <a:schemeClr val="dk1"/>
                          </a:solidFill>
                          <a:effectLst/>
                          <a:latin typeface="Verdana" panose="020B0604030504040204" pitchFamily="34" charset="0"/>
                          <a:ea typeface="Verdana" panose="020B0604030504040204" pitchFamily="34" charset="0"/>
                          <a:cs typeface="+mn-cs"/>
                        </a:rPr>
                        <a:t> 2026.g.2.cet.)</a:t>
                      </a:r>
                    </a:p>
                    <a:p>
                      <a:pPr marL="171450" indent="-171450">
                        <a:buFont typeface="Arial" panose="020B0604020202020204" pitchFamily="34" charset="0"/>
                        <a:buChar char="•"/>
                      </a:pPr>
                      <a:r>
                        <a:rPr lang="lv-LV" sz="1100" b="0" i="1" kern="1200" dirty="0">
                          <a:solidFill>
                            <a:schemeClr val="dk1"/>
                          </a:solidFill>
                          <a:effectLst/>
                          <a:latin typeface="Verdana" panose="020B0604030504040204" pitchFamily="34" charset="0"/>
                          <a:ea typeface="Verdana" panose="020B0604030504040204" pitchFamily="34" charset="0"/>
                          <a:cs typeface="+mn-cs"/>
                        </a:rPr>
                        <a:t>MK noteikumu 7.2.1.  apakšpunktā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investīcijas </a:t>
                      </a:r>
                      <a:r>
                        <a:rPr lang="lv-LV" sz="1100" i="1" kern="1200" dirty="0" err="1">
                          <a:solidFill>
                            <a:schemeClr val="dk1"/>
                          </a:solidFill>
                          <a:effectLst/>
                          <a:latin typeface="Verdana" panose="020B0604030504040204" pitchFamily="34" charset="0"/>
                          <a:ea typeface="Verdana" panose="020B0604030504040204" pitchFamily="34" charset="0"/>
                          <a:cs typeface="+mn-cs"/>
                        </a:rPr>
                        <a:t>mērķ</a:t>
                      </a:r>
                      <a:r>
                        <a:rPr lang="en-US" sz="1100" i="1" kern="1200" dirty="0" err="1">
                          <a:solidFill>
                            <a:schemeClr val="dk1"/>
                          </a:solidFill>
                          <a:effectLst/>
                          <a:latin typeface="Verdana" panose="020B0604030504040204" pitchFamily="34" charset="0"/>
                          <a:ea typeface="Verdana" panose="020B0604030504040204" pitchFamily="34" charset="0"/>
                          <a:cs typeface="+mn-cs"/>
                        </a:rPr>
                        <a:t>im</a:t>
                      </a:r>
                      <a:r>
                        <a:rPr lang="en-US" sz="1100" i="1" kern="1200" dirty="0">
                          <a:solidFill>
                            <a:schemeClr val="dk1"/>
                          </a:solidFill>
                          <a:effectLst/>
                          <a:latin typeface="Verdana" panose="020B0604030504040204" pitchFamily="34" charset="0"/>
                          <a:ea typeface="Verdana" panose="020B0604030504040204" pitchFamily="34" charset="0"/>
                          <a:cs typeface="+mn-cs"/>
                        </a:rPr>
                        <a:t> </a:t>
                      </a:r>
                      <a:r>
                        <a:rPr lang="lv-LV" sz="1100" b="0" i="1" kern="1200" dirty="0">
                          <a:solidFill>
                            <a:schemeClr val="dk1"/>
                          </a:solidFill>
                          <a:effectLst/>
                          <a:latin typeface="Verdana" panose="020B0604030504040204" pitchFamily="34" charset="0"/>
                          <a:ea typeface="Verdana" panose="020B0604030504040204" pitchFamily="34" charset="0"/>
                          <a:cs typeface="+mn-cs"/>
                        </a:rPr>
                        <a:t>“Piesaistīts privātais finansējums 3 888 000 </a:t>
                      </a:r>
                      <a:r>
                        <a:rPr lang="lv-LV" sz="1100" b="0" i="1" kern="1200" dirty="0" err="1">
                          <a:solidFill>
                            <a:schemeClr val="dk1"/>
                          </a:solidFill>
                          <a:effectLst/>
                          <a:latin typeface="Verdana" panose="020B0604030504040204" pitchFamily="34" charset="0"/>
                          <a:ea typeface="Verdana" panose="020B0604030504040204" pitchFamily="34" charset="0"/>
                          <a:cs typeface="+mn-cs"/>
                        </a:rPr>
                        <a:t>euro</a:t>
                      </a:r>
                      <a:r>
                        <a:rPr lang="lv-LV" sz="1100" b="0" i="1" kern="1200" dirty="0">
                          <a:solidFill>
                            <a:schemeClr val="dk1"/>
                          </a:solidFill>
                          <a:effectLst/>
                          <a:latin typeface="Verdana" panose="020B0604030504040204" pitchFamily="34" charset="0"/>
                          <a:ea typeface="Verdana" panose="020B0604030504040204" pitchFamily="34" charset="0"/>
                          <a:cs typeface="+mn-cs"/>
                        </a:rPr>
                        <a:t> apmērā”</a:t>
                      </a:r>
                      <a:r>
                        <a:rPr lang="en-US" sz="1100" b="0" i="1" kern="1200" dirty="0">
                          <a:solidFill>
                            <a:schemeClr val="dk1"/>
                          </a:solidFill>
                          <a:effectLst/>
                          <a:latin typeface="Verdana" panose="020B0604030504040204" pitchFamily="34" charset="0"/>
                          <a:ea typeface="Verdana" panose="020B0604030504040204" pitchFamily="34" charset="0"/>
                          <a:cs typeface="+mn-cs"/>
                        </a:rPr>
                        <a:t> (</a:t>
                      </a:r>
                      <a:r>
                        <a:rPr lang="en-US" sz="1100" b="0" i="1" kern="1200" dirty="0" err="1">
                          <a:solidFill>
                            <a:schemeClr val="dk1"/>
                          </a:solidFill>
                          <a:effectLst/>
                          <a:latin typeface="Verdana" panose="020B0604030504040204" pitchFamily="34" charset="0"/>
                          <a:ea typeface="Verdana" panose="020B0604030504040204" pitchFamily="34" charset="0"/>
                          <a:cs typeface="+mn-cs"/>
                        </a:rPr>
                        <a:t>līdz</a:t>
                      </a:r>
                      <a:r>
                        <a:rPr lang="en-US" sz="1100" b="0" i="1" kern="1200" dirty="0">
                          <a:solidFill>
                            <a:schemeClr val="dk1"/>
                          </a:solidFill>
                          <a:effectLst/>
                          <a:latin typeface="Verdana" panose="020B0604030504040204" pitchFamily="34" charset="0"/>
                          <a:ea typeface="Verdana" panose="020B0604030504040204" pitchFamily="34" charset="0"/>
                          <a:cs typeface="+mn-cs"/>
                        </a:rPr>
                        <a:t> 2025.g.4.cet.)</a:t>
                      </a:r>
                    </a:p>
                    <a:p>
                      <a:pPr marL="171450" indent="-171450">
                        <a:buFont typeface="Arial" panose="020B0604020202020204" pitchFamily="34" charset="0"/>
                        <a:buChar char="•"/>
                      </a:pPr>
                      <a:r>
                        <a:rPr lang="lv-LV" sz="1100" b="0" i="1" kern="1200" dirty="0">
                          <a:solidFill>
                            <a:schemeClr val="dk1"/>
                          </a:solidFill>
                          <a:effectLst/>
                          <a:latin typeface="Verdana" panose="020B0604030504040204" pitchFamily="34" charset="0"/>
                          <a:ea typeface="Verdana" panose="020B0604030504040204" pitchFamily="34" charset="0"/>
                          <a:cs typeface="+mn-cs"/>
                        </a:rPr>
                        <a:t>MK noteikumu 7.2.2.  apakšpunktā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investīcijas </a:t>
                      </a:r>
                      <a:r>
                        <a:rPr lang="lv-LV" sz="1100" i="1" kern="1200" dirty="0" err="1">
                          <a:solidFill>
                            <a:schemeClr val="dk1"/>
                          </a:solidFill>
                          <a:effectLst/>
                          <a:latin typeface="Verdana" panose="020B0604030504040204" pitchFamily="34" charset="0"/>
                          <a:ea typeface="Verdana" panose="020B0604030504040204" pitchFamily="34" charset="0"/>
                          <a:cs typeface="+mn-cs"/>
                        </a:rPr>
                        <a:t>mērķ</a:t>
                      </a:r>
                      <a:r>
                        <a:rPr lang="en-US" sz="1100" i="1" kern="1200" dirty="0" err="1">
                          <a:solidFill>
                            <a:schemeClr val="dk1"/>
                          </a:solidFill>
                          <a:effectLst/>
                          <a:latin typeface="Verdana" panose="020B0604030504040204" pitchFamily="34" charset="0"/>
                          <a:ea typeface="Verdana" panose="020B0604030504040204" pitchFamily="34" charset="0"/>
                          <a:cs typeface="+mn-cs"/>
                        </a:rPr>
                        <a:t>im</a:t>
                      </a:r>
                      <a:r>
                        <a:rPr lang="en-US" sz="1100" i="1" kern="1200" dirty="0">
                          <a:solidFill>
                            <a:schemeClr val="dk1"/>
                          </a:solidFill>
                          <a:effectLst/>
                          <a:latin typeface="Verdana" panose="020B0604030504040204" pitchFamily="34" charset="0"/>
                          <a:ea typeface="Verdana" panose="020B0604030504040204" pitchFamily="34" charset="0"/>
                          <a:cs typeface="+mn-cs"/>
                        </a:rPr>
                        <a:t> </a:t>
                      </a:r>
                      <a:r>
                        <a:rPr lang="lv-LV" sz="1100" b="0" i="1" kern="1200" dirty="0">
                          <a:solidFill>
                            <a:schemeClr val="dk1"/>
                          </a:solidFill>
                          <a:effectLst/>
                          <a:latin typeface="Verdana" panose="020B0604030504040204" pitchFamily="34" charset="0"/>
                          <a:ea typeface="Verdana" panose="020B0604030504040204" pitchFamily="34" charset="0"/>
                          <a:cs typeface="+mn-cs"/>
                        </a:rPr>
                        <a:t>“Piesaistīts privātais finansējums 2 430 000 </a:t>
                      </a:r>
                      <a:r>
                        <a:rPr lang="lv-LV" sz="1100" b="0" i="1" kern="1200" dirty="0" err="1">
                          <a:solidFill>
                            <a:schemeClr val="dk1"/>
                          </a:solidFill>
                          <a:effectLst/>
                          <a:latin typeface="Verdana" panose="020B0604030504040204" pitchFamily="34" charset="0"/>
                          <a:ea typeface="Verdana" panose="020B0604030504040204" pitchFamily="34" charset="0"/>
                          <a:cs typeface="+mn-cs"/>
                        </a:rPr>
                        <a:t>euro</a:t>
                      </a:r>
                      <a:r>
                        <a:rPr lang="lv-LV" sz="1100" b="0" i="1" kern="1200" dirty="0">
                          <a:solidFill>
                            <a:schemeClr val="dk1"/>
                          </a:solidFill>
                          <a:effectLst/>
                          <a:latin typeface="Verdana" panose="020B0604030504040204" pitchFamily="34" charset="0"/>
                          <a:ea typeface="Verdana" panose="020B0604030504040204" pitchFamily="34" charset="0"/>
                          <a:cs typeface="+mn-cs"/>
                        </a:rPr>
                        <a:t> apmērā”</a:t>
                      </a:r>
                      <a:r>
                        <a:rPr lang="en-US" sz="1100" b="0" i="1" kern="1200" dirty="0">
                          <a:solidFill>
                            <a:schemeClr val="dk1"/>
                          </a:solidFill>
                          <a:effectLst/>
                          <a:latin typeface="Verdana" panose="020B0604030504040204" pitchFamily="34" charset="0"/>
                          <a:ea typeface="Verdana" panose="020B0604030504040204" pitchFamily="34" charset="0"/>
                          <a:cs typeface="+mn-cs"/>
                        </a:rPr>
                        <a:t> (</a:t>
                      </a:r>
                      <a:r>
                        <a:rPr lang="en-US" sz="1100" b="0" i="1" kern="1200" dirty="0" err="1">
                          <a:solidFill>
                            <a:schemeClr val="dk1"/>
                          </a:solidFill>
                          <a:effectLst/>
                          <a:latin typeface="Verdana" panose="020B0604030504040204" pitchFamily="34" charset="0"/>
                          <a:ea typeface="Verdana" panose="020B0604030504040204" pitchFamily="34" charset="0"/>
                          <a:cs typeface="+mn-cs"/>
                        </a:rPr>
                        <a:t>līdz</a:t>
                      </a:r>
                      <a:r>
                        <a:rPr lang="en-US" sz="1100" b="0" i="1" kern="1200" dirty="0">
                          <a:solidFill>
                            <a:schemeClr val="dk1"/>
                          </a:solidFill>
                          <a:effectLst/>
                          <a:latin typeface="Verdana" panose="020B0604030504040204" pitchFamily="34" charset="0"/>
                          <a:ea typeface="Verdana" panose="020B0604030504040204" pitchFamily="34" charset="0"/>
                          <a:cs typeface="+mn-cs"/>
                        </a:rPr>
                        <a:t> 2024.g.4.cet.)</a:t>
                      </a:r>
                    </a:p>
                    <a:p>
                      <a:pPr marL="171450" indent="-171450">
                        <a:buFont typeface="Arial" panose="020B0604020202020204" pitchFamily="34" charset="0"/>
                        <a:buChar char="•"/>
                      </a:pPr>
                      <a:r>
                        <a:rPr lang="lv-LV" sz="1100" b="0" i="1" kern="1200" dirty="0">
                          <a:solidFill>
                            <a:schemeClr val="dk1"/>
                          </a:solidFill>
                          <a:effectLst/>
                          <a:latin typeface="Verdana" panose="020B0604030504040204" pitchFamily="34" charset="0"/>
                          <a:ea typeface="Verdana" panose="020B0604030504040204" pitchFamily="34" charset="0"/>
                          <a:cs typeface="+mn-cs"/>
                        </a:rPr>
                        <a:t>MK noteikumu 7.2.3.  apakšpunktā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investīcijas </a:t>
                      </a:r>
                      <a:r>
                        <a:rPr lang="lv-LV" sz="1100" i="1" kern="1200" dirty="0" err="1">
                          <a:solidFill>
                            <a:schemeClr val="dk1"/>
                          </a:solidFill>
                          <a:effectLst/>
                          <a:latin typeface="Verdana" panose="020B0604030504040204" pitchFamily="34" charset="0"/>
                          <a:ea typeface="Verdana" panose="020B0604030504040204" pitchFamily="34" charset="0"/>
                          <a:cs typeface="+mn-cs"/>
                        </a:rPr>
                        <a:t>mērķ</a:t>
                      </a:r>
                      <a:r>
                        <a:rPr lang="en-US" sz="1100" i="1" kern="1200" dirty="0" err="1">
                          <a:solidFill>
                            <a:schemeClr val="dk1"/>
                          </a:solidFill>
                          <a:effectLst/>
                          <a:latin typeface="Verdana" panose="020B0604030504040204" pitchFamily="34" charset="0"/>
                          <a:ea typeface="Verdana" panose="020B0604030504040204" pitchFamily="34" charset="0"/>
                          <a:cs typeface="+mn-cs"/>
                        </a:rPr>
                        <a:t>im</a:t>
                      </a:r>
                      <a:r>
                        <a:rPr lang="en-US" sz="1100" i="1" kern="1200" dirty="0">
                          <a:solidFill>
                            <a:schemeClr val="dk1"/>
                          </a:solidFill>
                          <a:effectLst/>
                          <a:latin typeface="Verdana" panose="020B0604030504040204" pitchFamily="34" charset="0"/>
                          <a:ea typeface="Verdana" panose="020B0604030504040204" pitchFamily="34" charset="0"/>
                          <a:cs typeface="+mn-cs"/>
                        </a:rPr>
                        <a:t> </a:t>
                      </a:r>
                      <a:r>
                        <a:rPr lang="lv-LV" sz="1100" b="0" i="1" kern="1200" dirty="0">
                          <a:solidFill>
                            <a:schemeClr val="dk1"/>
                          </a:solidFill>
                          <a:effectLst/>
                          <a:latin typeface="Verdana" panose="020B0604030504040204" pitchFamily="34" charset="0"/>
                          <a:ea typeface="Verdana" panose="020B0604030504040204" pitchFamily="34" charset="0"/>
                          <a:cs typeface="+mn-cs"/>
                        </a:rPr>
                        <a:t>“Apstiprināti 28 pētniecības projekti”</a:t>
                      </a:r>
                      <a:r>
                        <a:rPr lang="en-US" sz="1100" b="0" i="1" kern="1200" dirty="0">
                          <a:solidFill>
                            <a:schemeClr val="dk1"/>
                          </a:solidFill>
                          <a:effectLst/>
                          <a:latin typeface="Verdana" panose="020B0604030504040204" pitchFamily="34" charset="0"/>
                          <a:ea typeface="Verdana" panose="020B0604030504040204" pitchFamily="34" charset="0"/>
                          <a:cs typeface="+mn-cs"/>
                        </a:rPr>
                        <a:t> (</a:t>
                      </a:r>
                      <a:r>
                        <a:rPr lang="en-US" sz="1100" b="0" i="1" kern="1200" dirty="0" err="1">
                          <a:solidFill>
                            <a:schemeClr val="dk1"/>
                          </a:solidFill>
                          <a:effectLst/>
                          <a:latin typeface="Verdana" panose="020B0604030504040204" pitchFamily="34" charset="0"/>
                          <a:ea typeface="Verdana" panose="020B0604030504040204" pitchFamily="34" charset="0"/>
                          <a:cs typeface="+mn-cs"/>
                        </a:rPr>
                        <a:t>līdz</a:t>
                      </a:r>
                      <a:r>
                        <a:rPr lang="en-US" sz="1100" b="0" i="1" kern="1200" dirty="0">
                          <a:solidFill>
                            <a:schemeClr val="dk1"/>
                          </a:solidFill>
                          <a:effectLst/>
                          <a:latin typeface="Verdana" panose="020B0604030504040204" pitchFamily="34" charset="0"/>
                          <a:ea typeface="Verdana" panose="020B0604030504040204" pitchFamily="34" charset="0"/>
                          <a:cs typeface="+mn-cs"/>
                        </a:rPr>
                        <a:t> 2025.g.2.cet.)</a:t>
                      </a:r>
                    </a:p>
                  </a:txBody>
                  <a:tcPr/>
                </a:tc>
                <a:tc hMerge="1">
                  <a:txBody>
                    <a:bodyPr/>
                    <a:lstStyle/>
                    <a:p>
                      <a:r>
                        <a:rPr lang="lv-LV" sz="1200" b="0" i="1" kern="1200" dirty="0">
                          <a:solidFill>
                            <a:schemeClr val="dk1"/>
                          </a:solidFill>
                          <a:effectLst/>
                          <a:latin typeface="+mn-lt"/>
                          <a:ea typeface="+mn-ea"/>
                          <a:cs typeface="+mn-cs"/>
                        </a:rPr>
                        <a:t>MK noteikumu 7.1.1.  apakšpunktā definētā investīcijas mērķa “Apstiprināti 14 pētniecības projekti”</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līdz</a:t>
                      </a:r>
                      <a:r>
                        <a:rPr lang="en-US" sz="1200" b="0" i="1" kern="1200" dirty="0">
                          <a:solidFill>
                            <a:schemeClr val="dk1"/>
                          </a:solidFill>
                          <a:effectLst/>
                          <a:latin typeface="+mn-lt"/>
                          <a:ea typeface="+mn-ea"/>
                          <a:cs typeface="+mn-cs"/>
                        </a:rPr>
                        <a:t> 2024.g.2.cet.)</a:t>
                      </a:r>
                    </a:p>
                    <a:p>
                      <a:r>
                        <a:rPr lang="lv-LV" sz="1200" b="0" i="1" kern="1200" dirty="0">
                          <a:solidFill>
                            <a:schemeClr val="dk1"/>
                          </a:solidFill>
                          <a:effectLst/>
                          <a:latin typeface="+mn-lt"/>
                          <a:ea typeface="+mn-ea"/>
                          <a:cs typeface="+mn-cs"/>
                        </a:rPr>
                        <a:t>MK noteikumu 7.1.2.  apakšpunktā definētā investīcijas mērķa “Apstiprināti 43 pētniecības projekti” </a:t>
                      </a:r>
                      <a:r>
                        <a:rPr lang="en-US" sz="1200" b="0" i="1" kern="1200" dirty="0">
                          <a:solidFill>
                            <a:schemeClr val="dk1"/>
                          </a:solidFill>
                          <a:effectLst/>
                          <a:latin typeface="+mn-lt"/>
                          <a:ea typeface="+mn-ea"/>
                          <a:cs typeface="+mn-cs"/>
                        </a:rPr>
                        <a:t>(</a:t>
                      </a:r>
                      <a:r>
                        <a:rPr lang="en-US" sz="1200" b="0" i="1" kern="1200" dirty="0" err="1">
                          <a:solidFill>
                            <a:schemeClr val="dk1"/>
                          </a:solidFill>
                          <a:effectLst/>
                          <a:latin typeface="+mn-lt"/>
                          <a:ea typeface="+mn-ea"/>
                          <a:cs typeface="+mn-cs"/>
                        </a:rPr>
                        <a:t>līdz</a:t>
                      </a:r>
                      <a:r>
                        <a:rPr lang="en-US" sz="1200" b="0" i="1" kern="1200" dirty="0">
                          <a:solidFill>
                            <a:schemeClr val="dk1"/>
                          </a:solidFill>
                          <a:effectLst/>
                          <a:latin typeface="+mn-lt"/>
                          <a:ea typeface="+mn-ea"/>
                          <a:cs typeface="+mn-cs"/>
                        </a:rPr>
                        <a:t> 2026.g.2.cet.)</a:t>
                      </a:r>
                    </a:p>
                    <a:p>
                      <a:r>
                        <a:rPr lang="lv-LV" sz="1200" b="0" i="1" kern="1200" dirty="0">
                          <a:solidFill>
                            <a:schemeClr val="dk1"/>
                          </a:solidFill>
                          <a:effectLst/>
                          <a:latin typeface="+mn-lt"/>
                          <a:ea typeface="+mn-ea"/>
                          <a:cs typeface="+mn-cs"/>
                        </a:rPr>
                        <a:t>MK noteikumu 7.1.3.  apakšpunktā definētā investīcijas mērķa “Piesaistītais privātais finansējums 4 860 000 </a:t>
                      </a:r>
                      <a:r>
                        <a:rPr lang="lv-LV" sz="1200" b="0" i="1" kern="1200" dirty="0" err="1">
                          <a:solidFill>
                            <a:schemeClr val="dk1"/>
                          </a:solidFill>
                          <a:effectLst/>
                          <a:latin typeface="+mn-lt"/>
                          <a:ea typeface="+mn-ea"/>
                          <a:cs typeface="+mn-cs"/>
                        </a:rPr>
                        <a:t>euro</a:t>
                      </a:r>
                      <a:r>
                        <a:rPr lang="lv-LV" sz="1200" b="0" i="1" kern="1200" dirty="0">
                          <a:solidFill>
                            <a:schemeClr val="dk1"/>
                          </a:solidFill>
                          <a:effectLst/>
                          <a:latin typeface="+mn-lt"/>
                          <a:ea typeface="+mn-ea"/>
                          <a:cs typeface="+mn-cs"/>
                        </a:rPr>
                        <a:t> apmērā”</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līdz</a:t>
                      </a:r>
                      <a:r>
                        <a:rPr lang="en-US" sz="1200" b="0" i="1" kern="1200" dirty="0">
                          <a:solidFill>
                            <a:schemeClr val="dk1"/>
                          </a:solidFill>
                          <a:effectLst/>
                          <a:latin typeface="+mn-lt"/>
                          <a:ea typeface="+mn-ea"/>
                          <a:cs typeface="+mn-cs"/>
                        </a:rPr>
                        <a:t> 2026.g.2.cet.)</a:t>
                      </a:r>
                    </a:p>
                    <a:p>
                      <a:r>
                        <a:rPr lang="lv-LV" sz="1200" b="0" i="1" kern="1200" dirty="0">
                          <a:solidFill>
                            <a:schemeClr val="dk1"/>
                          </a:solidFill>
                          <a:effectLst/>
                          <a:latin typeface="+mn-lt"/>
                          <a:ea typeface="+mn-ea"/>
                          <a:cs typeface="+mn-cs"/>
                        </a:rPr>
                        <a:t>MK noteikumu 7.2.1.  apakšpunktā definētā investīcijas mērķa “Piesaistīts privātais finansējums 3 888 000 </a:t>
                      </a:r>
                      <a:r>
                        <a:rPr lang="lv-LV" sz="1200" b="0" i="1" kern="1200" dirty="0" err="1">
                          <a:solidFill>
                            <a:schemeClr val="dk1"/>
                          </a:solidFill>
                          <a:effectLst/>
                          <a:latin typeface="+mn-lt"/>
                          <a:ea typeface="+mn-ea"/>
                          <a:cs typeface="+mn-cs"/>
                        </a:rPr>
                        <a:t>euro</a:t>
                      </a:r>
                      <a:r>
                        <a:rPr lang="lv-LV" sz="1200" b="0" i="1" kern="1200" dirty="0">
                          <a:solidFill>
                            <a:schemeClr val="dk1"/>
                          </a:solidFill>
                          <a:effectLst/>
                          <a:latin typeface="+mn-lt"/>
                          <a:ea typeface="+mn-ea"/>
                          <a:cs typeface="+mn-cs"/>
                        </a:rPr>
                        <a:t> apmērā”</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līdz</a:t>
                      </a:r>
                      <a:r>
                        <a:rPr lang="en-US" sz="1200" b="0" i="1" kern="1200" dirty="0">
                          <a:solidFill>
                            <a:schemeClr val="dk1"/>
                          </a:solidFill>
                          <a:effectLst/>
                          <a:latin typeface="+mn-lt"/>
                          <a:ea typeface="+mn-ea"/>
                          <a:cs typeface="+mn-cs"/>
                        </a:rPr>
                        <a:t> 2025.g.4.cet.)</a:t>
                      </a:r>
                    </a:p>
                    <a:p>
                      <a:r>
                        <a:rPr lang="lv-LV" sz="1200" b="0" i="1" kern="1200" dirty="0">
                          <a:solidFill>
                            <a:schemeClr val="dk1"/>
                          </a:solidFill>
                          <a:effectLst/>
                          <a:latin typeface="+mn-lt"/>
                          <a:ea typeface="+mn-ea"/>
                          <a:cs typeface="+mn-cs"/>
                        </a:rPr>
                        <a:t>MK noteikumu 7.2.2.  apakšpunktā definētā investīcijas mērķa “Piesaistīts privātais finansējums 2 430 000 </a:t>
                      </a:r>
                      <a:r>
                        <a:rPr lang="lv-LV" sz="1200" b="0" i="1" kern="1200" dirty="0" err="1">
                          <a:solidFill>
                            <a:schemeClr val="dk1"/>
                          </a:solidFill>
                          <a:effectLst/>
                          <a:latin typeface="+mn-lt"/>
                          <a:ea typeface="+mn-ea"/>
                          <a:cs typeface="+mn-cs"/>
                        </a:rPr>
                        <a:t>euro</a:t>
                      </a:r>
                      <a:r>
                        <a:rPr lang="lv-LV" sz="1200" b="0" i="1" kern="1200" dirty="0">
                          <a:solidFill>
                            <a:schemeClr val="dk1"/>
                          </a:solidFill>
                          <a:effectLst/>
                          <a:latin typeface="+mn-lt"/>
                          <a:ea typeface="+mn-ea"/>
                          <a:cs typeface="+mn-cs"/>
                        </a:rPr>
                        <a:t> apmērā”</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līdz</a:t>
                      </a:r>
                      <a:r>
                        <a:rPr lang="en-US" sz="1200" b="0" i="1" kern="1200" dirty="0">
                          <a:solidFill>
                            <a:schemeClr val="dk1"/>
                          </a:solidFill>
                          <a:effectLst/>
                          <a:latin typeface="+mn-lt"/>
                          <a:ea typeface="+mn-ea"/>
                          <a:cs typeface="+mn-cs"/>
                        </a:rPr>
                        <a:t> 2024.g.4.cet.)</a:t>
                      </a:r>
                    </a:p>
                    <a:p>
                      <a:r>
                        <a:rPr lang="lv-LV" sz="1200" b="0" i="1" kern="1200" dirty="0">
                          <a:solidFill>
                            <a:schemeClr val="dk1"/>
                          </a:solidFill>
                          <a:effectLst/>
                          <a:latin typeface="+mn-lt"/>
                          <a:ea typeface="+mn-ea"/>
                          <a:cs typeface="+mn-cs"/>
                        </a:rPr>
                        <a:t>MK noteikumu 7.2.3.  apakšpunktā definētā investīcijas mērķa “Apstiprināti 28 pētniecības projekti”</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līdz</a:t>
                      </a:r>
                      <a:r>
                        <a:rPr lang="en-US" sz="1200" b="0" i="1" kern="1200" dirty="0">
                          <a:solidFill>
                            <a:schemeClr val="dk1"/>
                          </a:solidFill>
                          <a:effectLst/>
                          <a:latin typeface="+mn-lt"/>
                          <a:ea typeface="+mn-ea"/>
                          <a:cs typeface="+mn-cs"/>
                        </a:rPr>
                        <a:t> 2025.g.2.cet.)</a:t>
                      </a:r>
                    </a:p>
                    <a:p>
                      <a:endParaRPr lang="en-US" sz="1200" b="0" i="1" kern="1200" dirty="0">
                        <a:solidFill>
                          <a:schemeClr val="dk1"/>
                        </a:solidFill>
                        <a:effectLst/>
                        <a:latin typeface="+mn-lt"/>
                        <a:ea typeface="+mn-ea"/>
                        <a:cs typeface="+mn-cs"/>
                      </a:endParaRPr>
                    </a:p>
                    <a:p>
                      <a:endParaRPr lang="lv-LV" sz="1200" dirty="0"/>
                    </a:p>
                  </a:txBody>
                  <a:tcPr/>
                </a:tc>
                <a:tc hMerge="1">
                  <a:txBody>
                    <a:bodyPr/>
                    <a:lstStyle/>
                    <a:p>
                      <a:r>
                        <a:rPr lang="lv-LV" sz="1200" b="0" i="1" kern="1200" dirty="0">
                          <a:solidFill>
                            <a:schemeClr val="dk1"/>
                          </a:solidFill>
                          <a:effectLst/>
                          <a:latin typeface="+mn-lt"/>
                          <a:ea typeface="+mn-ea"/>
                          <a:cs typeface="+mn-cs"/>
                        </a:rPr>
                        <a:t>MK noteikumu 7.1. apakšpunktā definētā investīcijas mērķa “apstiprinātas saistības vismaz 42 876 411 </a:t>
                      </a:r>
                      <a:r>
                        <a:rPr lang="lv-LV" sz="1200" b="0" i="1" kern="1200" dirty="0" err="1">
                          <a:solidFill>
                            <a:schemeClr val="dk1"/>
                          </a:solidFill>
                          <a:effectLst/>
                          <a:latin typeface="+mn-lt"/>
                          <a:ea typeface="+mn-ea"/>
                          <a:cs typeface="+mn-cs"/>
                        </a:rPr>
                        <a:t>euro</a:t>
                      </a:r>
                      <a:r>
                        <a:rPr lang="lv-LV" sz="1200" b="0" i="1" kern="1200" dirty="0">
                          <a:solidFill>
                            <a:schemeClr val="dk1"/>
                          </a:solidFill>
                          <a:effectLst/>
                          <a:latin typeface="+mn-lt"/>
                          <a:ea typeface="+mn-ea"/>
                          <a:cs typeface="+mn-cs"/>
                        </a:rPr>
                        <a:t> apmērā finansējuma nodrošināšanai P&amp;A projektiem”</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līdz</a:t>
                      </a:r>
                      <a:r>
                        <a:rPr lang="en-US" sz="1200" b="0" i="1" kern="1200" dirty="0">
                          <a:solidFill>
                            <a:schemeClr val="dk1"/>
                          </a:solidFill>
                          <a:effectLst/>
                          <a:latin typeface="+mn-lt"/>
                          <a:ea typeface="+mn-ea"/>
                          <a:cs typeface="+mn-cs"/>
                        </a:rPr>
                        <a:t> 2025.g.2.cet.)</a:t>
                      </a:r>
                    </a:p>
                    <a:p>
                      <a:r>
                        <a:rPr lang="en-US" sz="1200" b="0" i="1" kern="1200" dirty="0">
                          <a:solidFill>
                            <a:schemeClr val="dk1"/>
                          </a:solidFill>
                          <a:effectLst/>
                          <a:latin typeface="+mn-lt"/>
                          <a:ea typeface="+mn-ea"/>
                          <a:cs typeface="+mn-cs"/>
                        </a:rPr>
                        <a:t>MK </a:t>
                      </a:r>
                      <a:r>
                        <a:rPr lang="en-US" sz="1200" b="0" i="1" kern="1200" dirty="0" err="1">
                          <a:solidFill>
                            <a:schemeClr val="dk1"/>
                          </a:solidFill>
                          <a:effectLst/>
                          <a:latin typeface="+mn-lt"/>
                          <a:ea typeface="+mn-ea"/>
                          <a:cs typeface="+mn-cs"/>
                        </a:rPr>
                        <a:t>noteikumu</a:t>
                      </a:r>
                      <a:r>
                        <a:rPr lang="en-US" sz="1200" b="0" i="1" kern="1200" dirty="0">
                          <a:solidFill>
                            <a:schemeClr val="dk1"/>
                          </a:solidFill>
                          <a:effectLst/>
                          <a:latin typeface="+mn-lt"/>
                          <a:ea typeface="+mn-ea"/>
                          <a:cs typeface="+mn-cs"/>
                        </a:rPr>
                        <a:t> 7.2. </a:t>
                      </a:r>
                      <a:r>
                        <a:rPr lang="en-US" sz="1200" b="0" i="1" kern="1200" dirty="0" err="1">
                          <a:solidFill>
                            <a:schemeClr val="dk1"/>
                          </a:solidFill>
                          <a:effectLst/>
                          <a:latin typeface="+mn-lt"/>
                          <a:ea typeface="+mn-ea"/>
                          <a:cs typeface="+mn-cs"/>
                        </a:rPr>
                        <a:t>apakšpunktā</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definētais</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uzraudzības</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rādītājs</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apstiprinātas</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saistības</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vismaz</a:t>
                      </a:r>
                      <a:r>
                        <a:rPr lang="en-US" sz="1200" b="0" i="1" kern="1200" dirty="0">
                          <a:solidFill>
                            <a:schemeClr val="dk1"/>
                          </a:solidFill>
                          <a:effectLst/>
                          <a:latin typeface="+mn-lt"/>
                          <a:ea typeface="+mn-ea"/>
                          <a:cs typeface="+mn-cs"/>
                        </a:rPr>
                        <a:t> 20 438 207 euro </a:t>
                      </a:r>
                      <a:r>
                        <a:rPr lang="en-US" sz="1200" b="0" i="1" kern="1200" dirty="0" err="1">
                          <a:solidFill>
                            <a:schemeClr val="dk1"/>
                          </a:solidFill>
                          <a:effectLst/>
                          <a:latin typeface="+mn-lt"/>
                          <a:ea typeface="+mn-ea"/>
                          <a:cs typeface="+mn-cs"/>
                        </a:rPr>
                        <a:t>apmērā</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finansējuma</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nodrošināšanai</a:t>
                      </a:r>
                      <a:r>
                        <a:rPr lang="en-US" sz="1200" b="0" i="1" kern="1200" dirty="0">
                          <a:solidFill>
                            <a:schemeClr val="dk1"/>
                          </a:solidFill>
                          <a:effectLst/>
                          <a:latin typeface="+mn-lt"/>
                          <a:ea typeface="+mn-ea"/>
                          <a:cs typeface="+mn-cs"/>
                        </a:rPr>
                        <a:t> P&amp;A </a:t>
                      </a:r>
                      <a:r>
                        <a:rPr lang="en-US" sz="1200" b="0" i="1" kern="1200" dirty="0" err="1">
                          <a:solidFill>
                            <a:schemeClr val="dk1"/>
                          </a:solidFill>
                          <a:effectLst/>
                          <a:latin typeface="+mn-lt"/>
                          <a:ea typeface="+mn-ea"/>
                          <a:cs typeface="+mn-cs"/>
                        </a:rPr>
                        <a:t>projektiem</a:t>
                      </a:r>
                      <a:r>
                        <a:rPr lang="en-US" sz="1200" b="0" i="1" kern="1200" dirty="0">
                          <a:solidFill>
                            <a:schemeClr val="dk1"/>
                          </a:solidFill>
                          <a:effectLst/>
                          <a:latin typeface="+mn-lt"/>
                          <a:ea typeface="+mn-ea"/>
                          <a:cs typeface="+mn-cs"/>
                        </a:rPr>
                        <a:t>” (</a:t>
                      </a:r>
                      <a:r>
                        <a:rPr lang="en-US" sz="1200" b="0" i="1" kern="1200" dirty="0" err="1">
                          <a:solidFill>
                            <a:schemeClr val="dk1"/>
                          </a:solidFill>
                          <a:effectLst/>
                          <a:latin typeface="+mn-lt"/>
                          <a:ea typeface="+mn-ea"/>
                          <a:cs typeface="+mn-cs"/>
                        </a:rPr>
                        <a:t>līdz</a:t>
                      </a:r>
                      <a:r>
                        <a:rPr lang="en-US" sz="1200" b="0" i="1" kern="1200" dirty="0">
                          <a:solidFill>
                            <a:schemeClr val="dk1"/>
                          </a:solidFill>
                          <a:effectLst/>
                          <a:latin typeface="+mn-lt"/>
                          <a:ea typeface="+mn-ea"/>
                          <a:cs typeface="+mn-cs"/>
                        </a:rPr>
                        <a:t> 2024.g.4.cet.)</a:t>
                      </a:r>
                      <a:endParaRPr lang="lv-LV" sz="1200" dirty="0"/>
                    </a:p>
                    <a:p>
                      <a:endParaRPr lang="lv-LV" sz="1200" dirty="0"/>
                    </a:p>
                  </a:txBody>
                  <a:tcPr/>
                </a:tc>
                <a:tc>
                  <a:txBody>
                    <a:bodyPr/>
                    <a:lstStyle/>
                    <a:p>
                      <a:pPr marL="171450" indent="-171450">
                        <a:buFont typeface="Arial" panose="020B0604020202020204" pitchFamily="34" charset="0"/>
                        <a:buChar char="•"/>
                      </a:pPr>
                      <a:r>
                        <a:rPr lang="lv-LV" sz="1100" b="0" i="1" kern="1200" dirty="0">
                          <a:solidFill>
                            <a:schemeClr val="dk1"/>
                          </a:solidFill>
                          <a:effectLst/>
                          <a:latin typeface="Verdana" panose="020B0604030504040204" pitchFamily="34" charset="0"/>
                          <a:ea typeface="Verdana" panose="020B0604030504040204" pitchFamily="34" charset="0"/>
                          <a:cs typeface="+mn-cs"/>
                        </a:rPr>
                        <a:t>MK noteikumu 7.1. apakšpunktā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investīcijas </a:t>
                      </a:r>
                      <a:r>
                        <a:rPr lang="lv-LV" sz="1100" i="1" kern="1200" dirty="0" err="1">
                          <a:solidFill>
                            <a:schemeClr val="dk1"/>
                          </a:solidFill>
                          <a:effectLst/>
                          <a:latin typeface="Verdana" panose="020B0604030504040204" pitchFamily="34" charset="0"/>
                          <a:ea typeface="Verdana" panose="020B0604030504040204" pitchFamily="34" charset="0"/>
                          <a:cs typeface="+mn-cs"/>
                        </a:rPr>
                        <a:t>mērķ</a:t>
                      </a:r>
                      <a:r>
                        <a:rPr lang="en-US" sz="1100" i="1" kern="1200" dirty="0" err="1">
                          <a:solidFill>
                            <a:schemeClr val="dk1"/>
                          </a:solidFill>
                          <a:effectLst/>
                          <a:latin typeface="Verdana" panose="020B0604030504040204" pitchFamily="34" charset="0"/>
                          <a:ea typeface="Verdana" panose="020B0604030504040204" pitchFamily="34" charset="0"/>
                          <a:cs typeface="+mn-cs"/>
                        </a:rPr>
                        <a:t>im</a:t>
                      </a:r>
                      <a:r>
                        <a:rPr lang="lv-LV" sz="1100" i="1" kern="1200" dirty="0">
                          <a:solidFill>
                            <a:schemeClr val="dk1"/>
                          </a:solidFill>
                          <a:effectLst/>
                          <a:latin typeface="Verdana" panose="020B0604030504040204" pitchFamily="34" charset="0"/>
                          <a:ea typeface="Verdana" panose="020B0604030504040204" pitchFamily="34" charset="0"/>
                          <a:cs typeface="+mn-cs"/>
                        </a:rPr>
                        <a:t> </a:t>
                      </a:r>
                      <a:r>
                        <a:rPr lang="lv-LV" sz="1100" b="0" i="1" kern="1200" dirty="0">
                          <a:solidFill>
                            <a:schemeClr val="dk1"/>
                          </a:solidFill>
                          <a:effectLst/>
                          <a:latin typeface="Verdana" panose="020B0604030504040204" pitchFamily="34" charset="0"/>
                          <a:ea typeface="Verdana" panose="020B0604030504040204" pitchFamily="34" charset="0"/>
                          <a:cs typeface="+mn-cs"/>
                        </a:rPr>
                        <a:t> “</a:t>
                      </a:r>
                      <a:r>
                        <a:rPr lang="en-US" sz="1100" b="0" i="1" kern="1200" dirty="0">
                          <a:solidFill>
                            <a:schemeClr val="dk1"/>
                          </a:solidFill>
                          <a:effectLst/>
                          <a:latin typeface="Verdana" panose="020B0604030504040204" pitchFamily="34" charset="0"/>
                          <a:ea typeface="Verdana" panose="020B0604030504040204" pitchFamily="34" charset="0"/>
                          <a:cs typeface="+mn-cs"/>
                        </a:rPr>
                        <a:t>A</a:t>
                      </a:r>
                      <a:r>
                        <a:rPr lang="lv-LV" sz="1100" b="0" i="1" kern="1200" dirty="0" err="1">
                          <a:solidFill>
                            <a:schemeClr val="dk1"/>
                          </a:solidFill>
                          <a:effectLst/>
                          <a:latin typeface="Verdana" panose="020B0604030504040204" pitchFamily="34" charset="0"/>
                          <a:ea typeface="Verdana" panose="020B0604030504040204" pitchFamily="34" charset="0"/>
                          <a:cs typeface="+mn-cs"/>
                        </a:rPr>
                        <a:t>pstiprinātas</a:t>
                      </a:r>
                      <a:r>
                        <a:rPr lang="lv-LV" sz="1100" b="0" i="1" kern="1200" dirty="0">
                          <a:solidFill>
                            <a:schemeClr val="dk1"/>
                          </a:solidFill>
                          <a:effectLst/>
                          <a:latin typeface="Verdana" panose="020B0604030504040204" pitchFamily="34" charset="0"/>
                          <a:ea typeface="Verdana" panose="020B0604030504040204" pitchFamily="34" charset="0"/>
                          <a:cs typeface="+mn-cs"/>
                        </a:rPr>
                        <a:t> saistības vismaz 42 876 411 </a:t>
                      </a:r>
                      <a:r>
                        <a:rPr lang="lv-LV" sz="1100" b="0" i="1" kern="1200" dirty="0" err="1">
                          <a:solidFill>
                            <a:schemeClr val="dk1"/>
                          </a:solidFill>
                          <a:effectLst/>
                          <a:latin typeface="Verdana" panose="020B0604030504040204" pitchFamily="34" charset="0"/>
                          <a:ea typeface="Verdana" panose="020B0604030504040204" pitchFamily="34" charset="0"/>
                          <a:cs typeface="+mn-cs"/>
                        </a:rPr>
                        <a:t>euro</a:t>
                      </a:r>
                      <a:r>
                        <a:rPr lang="lv-LV" sz="1100" b="0" i="1" kern="1200" dirty="0">
                          <a:solidFill>
                            <a:schemeClr val="dk1"/>
                          </a:solidFill>
                          <a:effectLst/>
                          <a:latin typeface="Verdana" panose="020B0604030504040204" pitchFamily="34" charset="0"/>
                          <a:ea typeface="Verdana" panose="020B0604030504040204" pitchFamily="34" charset="0"/>
                          <a:cs typeface="+mn-cs"/>
                        </a:rPr>
                        <a:t> apmērā finansējuma nodrošināšanai P&amp;A projektiem”</a:t>
                      </a:r>
                      <a:r>
                        <a:rPr lang="en-US" sz="1100" b="0" i="1" kern="1200" dirty="0">
                          <a:solidFill>
                            <a:schemeClr val="dk1"/>
                          </a:solidFill>
                          <a:effectLst/>
                          <a:latin typeface="Verdana" panose="020B0604030504040204" pitchFamily="34" charset="0"/>
                          <a:ea typeface="Verdana" panose="020B0604030504040204" pitchFamily="34" charset="0"/>
                          <a:cs typeface="+mn-cs"/>
                        </a:rPr>
                        <a:t> (</a:t>
                      </a:r>
                      <a:r>
                        <a:rPr lang="en-US" sz="1100" b="0" i="1" kern="1200" dirty="0" err="1">
                          <a:solidFill>
                            <a:schemeClr val="dk1"/>
                          </a:solidFill>
                          <a:effectLst/>
                          <a:latin typeface="Verdana" panose="020B0604030504040204" pitchFamily="34" charset="0"/>
                          <a:ea typeface="Verdana" panose="020B0604030504040204" pitchFamily="34" charset="0"/>
                          <a:cs typeface="+mn-cs"/>
                        </a:rPr>
                        <a:t>līdz</a:t>
                      </a:r>
                      <a:r>
                        <a:rPr lang="en-US" sz="1100" b="0" i="1" kern="1200" dirty="0">
                          <a:solidFill>
                            <a:schemeClr val="dk1"/>
                          </a:solidFill>
                          <a:effectLst/>
                          <a:latin typeface="Verdana" panose="020B0604030504040204" pitchFamily="34" charset="0"/>
                          <a:ea typeface="Verdana" panose="020B0604030504040204" pitchFamily="34" charset="0"/>
                          <a:cs typeface="+mn-cs"/>
                        </a:rPr>
                        <a:t> 2025.g.2.cet.)</a:t>
                      </a:r>
                    </a:p>
                    <a:p>
                      <a:pPr marL="171450" indent="-171450">
                        <a:buFont typeface="Arial" panose="020B0604020202020204" pitchFamily="34" charset="0"/>
                        <a:buChar char="•"/>
                      </a:pPr>
                      <a:r>
                        <a:rPr lang="en-US" sz="1100" b="0" i="1" kern="1200" dirty="0">
                          <a:solidFill>
                            <a:schemeClr val="dk1"/>
                          </a:solidFill>
                          <a:effectLst/>
                          <a:latin typeface="Verdana"/>
                          <a:ea typeface="Verdana"/>
                          <a:cs typeface="+mn-cs"/>
                        </a:rPr>
                        <a:t>MK </a:t>
                      </a:r>
                      <a:r>
                        <a:rPr lang="en-US" sz="1100" b="0" i="1" kern="1200" dirty="0" err="1">
                          <a:solidFill>
                            <a:schemeClr val="dk1"/>
                          </a:solidFill>
                          <a:effectLst/>
                          <a:latin typeface="Verdana"/>
                          <a:ea typeface="Verdana"/>
                          <a:cs typeface="+mn-cs"/>
                        </a:rPr>
                        <a:t>noteikumu</a:t>
                      </a:r>
                      <a:r>
                        <a:rPr lang="en-US" sz="1100" b="0" i="1" kern="1200" dirty="0">
                          <a:solidFill>
                            <a:schemeClr val="dk1"/>
                          </a:solidFill>
                          <a:effectLst/>
                          <a:latin typeface="Verdana"/>
                          <a:ea typeface="Verdana"/>
                          <a:cs typeface="+mn-cs"/>
                        </a:rPr>
                        <a:t> 7.2. </a:t>
                      </a:r>
                      <a:r>
                        <a:rPr lang="en-US" sz="1100" b="0" i="1" kern="1200" dirty="0" err="1">
                          <a:solidFill>
                            <a:schemeClr val="dk1"/>
                          </a:solidFill>
                          <a:effectLst/>
                          <a:latin typeface="Verdana"/>
                          <a:ea typeface="Verdana"/>
                          <a:cs typeface="+mn-cs"/>
                        </a:rPr>
                        <a:t>apakšpunktā</a:t>
                      </a:r>
                      <a:r>
                        <a:rPr lang="en-US" sz="1100" b="0" i="1" kern="1200" dirty="0">
                          <a:solidFill>
                            <a:schemeClr val="dk1"/>
                          </a:solidFill>
                          <a:effectLst/>
                          <a:latin typeface="Verdana"/>
                          <a:ea typeface="Verdana"/>
                          <a:cs typeface="+mn-cs"/>
                        </a:rPr>
                        <a:t> </a:t>
                      </a:r>
                      <a:r>
                        <a:rPr lang="lv-LV" sz="1100" i="1" kern="1200" dirty="0">
                          <a:solidFill>
                            <a:schemeClr val="dk1"/>
                          </a:solidFill>
                          <a:effectLst/>
                          <a:latin typeface="Verdana"/>
                          <a:ea typeface="Verdana"/>
                          <a:cs typeface="+mn-cs"/>
                        </a:rPr>
                        <a:t>definēt</a:t>
                      </a:r>
                      <a:r>
                        <a:rPr lang="en-US" sz="1100" i="1" kern="1200" dirty="0" err="1">
                          <a:solidFill>
                            <a:schemeClr val="dk1"/>
                          </a:solidFill>
                          <a:effectLst/>
                          <a:latin typeface="Verdana"/>
                          <a:ea typeface="Verdana"/>
                          <a:cs typeface="+mn-cs"/>
                        </a:rPr>
                        <a:t>ajam</a:t>
                      </a:r>
                      <a:r>
                        <a:rPr lang="lv-LV" sz="1100" i="1" kern="1200" dirty="0">
                          <a:solidFill>
                            <a:schemeClr val="dk1"/>
                          </a:solidFill>
                          <a:effectLst/>
                          <a:latin typeface="Verdana"/>
                          <a:ea typeface="Verdana"/>
                          <a:cs typeface="+mn-cs"/>
                        </a:rPr>
                        <a:t> </a:t>
                      </a:r>
                      <a:r>
                        <a:rPr lang="en-US" sz="1100" b="0" i="1" kern="1200" dirty="0">
                          <a:solidFill>
                            <a:schemeClr val="dk1"/>
                          </a:solidFill>
                          <a:effectLst/>
                          <a:latin typeface="Verdana"/>
                          <a:ea typeface="Verdana"/>
                          <a:cs typeface="+mn-cs"/>
                        </a:rPr>
                        <a:t> </a:t>
                      </a:r>
                      <a:r>
                        <a:rPr lang="en-US" sz="1100" b="0" i="1" kern="1200" dirty="0" err="1">
                          <a:solidFill>
                            <a:schemeClr val="dk1"/>
                          </a:solidFill>
                          <a:effectLst/>
                          <a:latin typeface="Verdana"/>
                          <a:ea typeface="Verdana"/>
                          <a:cs typeface="+mn-cs"/>
                        </a:rPr>
                        <a:t>uzraudzības</a:t>
                      </a:r>
                      <a:r>
                        <a:rPr lang="en-US" sz="1100" b="0" i="1" kern="1200" dirty="0">
                          <a:solidFill>
                            <a:schemeClr val="dk1"/>
                          </a:solidFill>
                          <a:effectLst/>
                          <a:latin typeface="Verdana"/>
                          <a:ea typeface="Verdana"/>
                          <a:cs typeface="+mn-cs"/>
                        </a:rPr>
                        <a:t> </a:t>
                      </a:r>
                      <a:r>
                        <a:rPr lang="en-US" sz="1100" b="0" i="1" kern="1200" dirty="0" err="1">
                          <a:solidFill>
                            <a:schemeClr val="dk1"/>
                          </a:solidFill>
                          <a:effectLst/>
                          <a:latin typeface="Verdana"/>
                          <a:ea typeface="Verdana"/>
                          <a:cs typeface="+mn-cs"/>
                        </a:rPr>
                        <a:t>rādītājam</a:t>
                      </a:r>
                      <a:r>
                        <a:rPr lang="en-US" sz="1100" b="0" i="1" kern="1200" dirty="0">
                          <a:solidFill>
                            <a:schemeClr val="dk1"/>
                          </a:solidFill>
                          <a:effectLst/>
                          <a:latin typeface="Verdana"/>
                          <a:ea typeface="Verdana"/>
                          <a:cs typeface="+mn-cs"/>
                        </a:rPr>
                        <a:t> “</a:t>
                      </a:r>
                      <a:r>
                        <a:rPr lang="lv-LV" sz="1100" b="0" i="1" kern="1200" dirty="0" err="1">
                          <a:solidFill>
                            <a:schemeClr val="dk1"/>
                          </a:solidFill>
                          <a:effectLst/>
                          <a:latin typeface="Verdana"/>
                          <a:ea typeface="Verdana"/>
                          <a:cs typeface="+mn-cs"/>
                        </a:rPr>
                        <a:t>pstiprinātas</a:t>
                      </a:r>
                      <a:r>
                        <a:rPr lang="en-US" sz="1100" b="0" i="1" kern="1200" dirty="0">
                          <a:solidFill>
                            <a:schemeClr val="dk1"/>
                          </a:solidFill>
                          <a:effectLst/>
                          <a:latin typeface="Verdana"/>
                          <a:ea typeface="Verdana"/>
                          <a:cs typeface="+mn-cs"/>
                        </a:rPr>
                        <a:t> </a:t>
                      </a:r>
                      <a:r>
                        <a:rPr lang="en-US" sz="1100" b="0" i="1" kern="1200" dirty="0" err="1">
                          <a:solidFill>
                            <a:schemeClr val="dk1"/>
                          </a:solidFill>
                          <a:effectLst/>
                          <a:latin typeface="Verdana"/>
                          <a:ea typeface="Verdana"/>
                          <a:cs typeface="+mn-cs"/>
                        </a:rPr>
                        <a:t>saistības</a:t>
                      </a:r>
                      <a:r>
                        <a:rPr lang="en-US" sz="1100" b="0" i="1" kern="1200" dirty="0">
                          <a:solidFill>
                            <a:schemeClr val="dk1"/>
                          </a:solidFill>
                          <a:effectLst/>
                          <a:latin typeface="Verdana"/>
                          <a:ea typeface="Verdana"/>
                          <a:cs typeface="+mn-cs"/>
                        </a:rPr>
                        <a:t> </a:t>
                      </a:r>
                      <a:r>
                        <a:rPr lang="en-US" sz="1100" b="0" i="1" kern="1200" dirty="0" err="1">
                          <a:solidFill>
                            <a:schemeClr val="dk1"/>
                          </a:solidFill>
                          <a:effectLst/>
                          <a:latin typeface="Verdana"/>
                          <a:ea typeface="Verdana"/>
                          <a:cs typeface="+mn-cs"/>
                        </a:rPr>
                        <a:t>vismaz</a:t>
                      </a:r>
                      <a:r>
                        <a:rPr lang="en-US" sz="1100" b="0" i="1" kern="1200" dirty="0">
                          <a:solidFill>
                            <a:schemeClr val="dk1"/>
                          </a:solidFill>
                          <a:effectLst/>
                          <a:latin typeface="Verdana"/>
                          <a:ea typeface="Verdana"/>
                          <a:cs typeface="+mn-cs"/>
                        </a:rPr>
                        <a:t> 20 438 207 euro </a:t>
                      </a:r>
                      <a:r>
                        <a:rPr lang="en-US" sz="1100" b="0" i="1" kern="1200" dirty="0" err="1">
                          <a:solidFill>
                            <a:schemeClr val="dk1"/>
                          </a:solidFill>
                          <a:effectLst/>
                          <a:latin typeface="Verdana"/>
                          <a:ea typeface="Verdana"/>
                          <a:cs typeface="+mn-cs"/>
                        </a:rPr>
                        <a:t>apmērā</a:t>
                      </a:r>
                      <a:r>
                        <a:rPr lang="en-US" sz="1100" b="0" i="1" kern="1200" dirty="0">
                          <a:solidFill>
                            <a:schemeClr val="dk1"/>
                          </a:solidFill>
                          <a:effectLst/>
                          <a:latin typeface="Verdana"/>
                          <a:ea typeface="Verdana"/>
                          <a:cs typeface="+mn-cs"/>
                        </a:rPr>
                        <a:t> </a:t>
                      </a:r>
                      <a:r>
                        <a:rPr lang="en-US" sz="1100" b="0" i="1" kern="1200" dirty="0" err="1">
                          <a:solidFill>
                            <a:schemeClr val="dk1"/>
                          </a:solidFill>
                          <a:effectLst/>
                          <a:latin typeface="Verdana"/>
                          <a:ea typeface="Verdana"/>
                          <a:cs typeface="+mn-cs"/>
                        </a:rPr>
                        <a:t>finansējuma</a:t>
                      </a:r>
                      <a:r>
                        <a:rPr lang="en-US" sz="1100" b="0" i="1" kern="1200" dirty="0">
                          <a:solidFill>
                            <a:schemeClr val="dk1"/>
                          </a:solidFill>
                          <a:effectLst/>
                          <a:latin typeface="Verdana"/>
                          <a:ea typeface="Verdana"/>
                          <a:cs typeface="+mn-cs"/>
                        </a:rPr>
                        <a:t> </a:t>
                      </a:r>
                      <a:r>
                        <a:rPr lang="en-US" sz="1100" b="0" i="1" kern="1200" dirty="0" err="1">
                          <a:solidFill>
                            <a:schemeClr val="dk1"/>
                          </a:solidFill>
                          <a:effectLst/>
                          <a:latin typeface="Verdana"/>
                          <a:ea typeface="Verdana"/>
                          <a:cs typeface="+mn-cs"/>
                        </a:rPr>
                        <a:t>nodrošināšanai</a:t>
                      </a:r>
                      <a:r>
                        <a:rPr lang="en-US" sz="1100" b="0" i="1" kern="1200" dirty="0">
                          <a:solidFill>
                            <a:schemeClr val="dk1"/>
                          </a:solidFill>
                          <a:effectLst/>
                          <a:latin typeface="Verdana"/>
                          <a:ea typeface="Verdana"/>
                          <a:cs typeface="+mn-cs"/>
                        </a:rPr>
                        <a:t> P&amp;A </a:t>
                      </a:r>
                      <a:r>
                        <a:rPr lang="en-US" sz="1100" b="0" i="1" kern="1200" dirty="0" err="1">
                          <a:solidFill>
                            <a:schemeClr val="dk1"/>
                          </a:solidFill>
                          <a:effectLst/>
                          <a:latin typeface="Verdana"/>
                          <a:ea typeface="Verdana"/>
                          <a:cs typeface="+mn-cs"/>
                        </a:rPr>
                        <a:t>projektiem</a:t>
                      </a:r>
                      <a:r>
                        <a:rPr lang="en-US" sz="1100" b="0" i="1" kern="1200" dirty="0">
                          <a:solidFill>
                            <a:schemeClr val="dk1"/>
                          </a:solidFill>
                          <a:effectLst/>
                          <a:latin typeface="Verdana"/>
                          <a:ea typeface="Verdana"/>
                          <a:cs typeface="+mn-cs"/>
                        </a:rPr>
                        <a:t>” (</a:t>
                      </a:r>
                      <a:r>
                        <a:rPr lang="en-US" sz="1100" b="0" i="1" kern="1200" dirty="0" err="1">
                          <a:solidFill>
                            <a:schemeClr val="dk1"/>
                          </a:solidFill>
                          <a:effectLst/>
                          <a:latin typeface="Verdana"/>
                          <a:ea typeface="Verdana"/>
                          <a:cs typeface="+mn-cs"/>
                        </a:rPr>
                        <a:t>līdz</a:t>
                      </a:r>
                      <a:r>
                        <a:rPr lang="en-US" sz="1100" b="0" i="1" kern="1200" dirty="0">
                          <a:solidFill>
                            <a:schemeClr val="dk1"/>
                          </a:solidFill>
                          <a:effectLst/>
                          <a:latin typeface="Verdana"/>
                          <a:ea typeface="Verdana"/>
                          <a:cs typeface="+mn-cs"/>
                        </a:rPr>
                        <a:t> 2024.g.4.cet.)</a:t>
                      </a:r>
                      <a:endParaRPr lang="lv-LV" sz="1100" dirty="0">
                        <a:latin typeface="Verdana"/>
                        <a:ea typeface="Verdana"/>
                      </a:endParaRPr>
                    </a:p>
                  </a:txBody>
                  <a:tcPr/>
                </a:tc>
                <a:extLst>
                  <a:ext uri="{0D108BD9-81ED-4DB2-BD59-A6C34878D82A}">
                    <a16:rowId xmlns:a16="http://schemas.microsoft.com/office/drawing/2014/main" val="3239241636"/>
                  </a:ext>
                </a:extLst>
              </a:tr>
              <a:tr h="529422">
                <a:tc gridSpan="5">
                  <a:txBody>
                    <a:bodyPr/>
                    <a:lstStyle/>
                    <a:p>
                      <a:pPr algn="ctr"/>
                      <a:r>
                        <a:rPr lang="en-US" sz="1600" dirty="0">
                          <a:latin typeface="Verdana" panose="020B0604030504040204" pitchFamily="34" charset="0"/>
                          <a:ea typeface="Verdana" panose="020B0604030504040204" pitchFamily="34" charset="0"/>
                        </a:rPr>
                        <a:t>PI NAV </a:t>
                      </a:r>
                      <a:r>
                        <a:rPr lang="en-US" sz="1600" dirty="0" err="1">
                          <a:latin typeface="Verdana" panose="020B0604030504040204" pitchFamily="34" charset="0"/>
                          <a:ea typeface="Verdana" panose="020B0604030504040204" pitchFamily="34" charset="0"/>
                        </a:rPr>
                        <a:t>jānosaka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rādītāja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sasniedzamā</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vērtība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kolonnā</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Piezīmes</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norādot</a:t>
                      </a:r>
                      <a:r>
                        <a:rPr lang="en-US" sz="1600" dirty="0">
                          <a:latin typeface="Verdana" panose="020B0604030504040204" pitchFamily="34" charset="0"/>
                          <a:ea typeface="Verdana" panose="020B0604030504040204" pitchFamily="34" charset="0"/>
                        </a:rPr>
                        <a:t>: </a:t>
                      </a:r>
                    </a:p>
                    <a:p>
                      <a:pPr algn="ctr"/>
                      <a:r>
                        <a:rPr lang="en-US" sz="1600" dirty="0">
                          <a:latin typeface="Verdana"/>
                          <a:ea typeface="Verdana"/>
                        </a:rPr>
                        <a:t>“</a:t>
                      </a:r>
                      <a:r>
                        <a:rPr lang="en-US" sz="1600" b="1" i="0" u="none" strike="noStrike" noProof="0" dirty="0">
                          <a:solidFill>
                            <a:srgbClr val="000000"/>
                          </a:solidFill>
                          <a:latin typeface="Verdana"/>
                        </a:rPr>
                        <a:t>Dati </a:t>
                      </a:r>
                      <a:r>
                        <a:rPr lang="en-US" sz="1600" b="1" i="0" u="none" strike="noStrike" noProof="0" dirty="0" err="1">
                          <a:solidFill>
                            <a:srgbClr val="000000"/>
                          </a:solidFill>
                          <a:latin typeface="Verdana"/>
                        </a:rPr>
                        <a:t>tiks</a:t>
                      </a:r>
                      <a:r>
                        <a:rPr lang="en-US" sz="1600" b="1" i="0" u="none" strike="noStrike" noProof="0" dirty="0">
                          <a:solidFill>
                            <a:srgbClr val="000000"/>
                          </a:solidFill>
                          <a:latin typeface="Verdana"/>
                        </a:rPr>
                        <a:t> </a:t>
                      </a:r>
                      <a:r>
                        <a:rPr lang="en-US" sz="1600" b="1" i="0" u="none" strike="noStrike" noProof="0" dirty="0" err="1">
                          <a:solidFill>
                            <a:srgbClr val="000000"/>
                          </a:solidFill>
                          <a:latin typeface="Verdana"/>
                        </a:rPr>
                        <a:t>sniegti</a:t>
                      </a:r>
                      <a:r>
                        <a:rPr lang="en-US" sz="1600" b="1" i="0" u="none" strike="noStrike" noProof="0" dirty="0">
                          <a:solidFill>
                            <a:srgbClr val="000000"/>
                          </a:solidFill>
                          <a:latin typeface="Verdana"/>
                        </a:rPr>
                        <a:t> </a:t>
                      </a:r>
                      <a:r>
                        <a:rPr lang="en-US" sz="1600" b="1" i="0" u="none" strike="noStrike" noProof="0" dirty="0" err="1">
                          <a:solidFill>
                            <a:srgbClr val="000000"/>
                          </a:solidFill>
                          <a:latin typeface="Verdana"/>
                        </a:rPr>
                        <a:t>projekta</a:t>
                      </a:r>
                      <a:r>
                        <a:rPr lang="en-US" sz="1600" b="1" i="0" u="none" strike="noStrike" noProof="0" dirty="0">
                          <a:solidFill>
                            <a:srgbClr val="000000"/>
                          </a:solidFill>
                          <a:latin typeface="Verdana"/>
                        </a:rPr>
                        <a:t> </a:t>
                      </a:r>
                      <a:r>
                        <a:rPr lang="en-US" sz="1600" b="1" i="0" u="none" strike="noStrike" noProof="0" dirty="0" err="1">
                          <a:solidFill>
                            <a:srgbClr val="000000"/>
                          </a:solidFill>
                          <a:latin typeface="Verdana"/>
                        </a:rPr>
                        <a:t>īstenošanas</a:t>
                      </a:r>
                      <a:r>
                        <a:rPr lang="en-US" sz="1600" b="1" i="0" u="none" strike="noStrike" noProof="0" dirty="0">
                          <a:solidFill>
                            <a:srgbClr val="000000"/>
                          </a:solidFill>
                          <a:latin typeface="Verdana"/>
                        </a:rPr>
                        <a:t> </a:t>
                      </a:r>
                      <a:r>
                        <a:rPr lang="en-US" sz="1600" b="1" i="0" u="none" strike="noStrike" noProof="0" dirty="0" err="1">
                          <a:solidFill>
                            <a:srgbClr val="000000"/>
                          </a:solidFill>
                          <a:latin typeface="Verdana"/>
                        </a:rPr>
                        <a:t>laikā</a:t>
                      </a:r>
                      <a:r>
                        <a:rPr lang="en-US" sz="1600" b="1" i="0" u="none" strike="noStrike" noProof="0" dirty="0">
                          <a:solidFill>
                            <a:srgbClr val="000000"/>
                          </a:solidFill>
                          <a:latin typeface="Verdana"/>
                        </a:rPr>
                        <a:t> </a:t>
                      </a:r>
                      <a:r>
                        <a:rPr lang="en-US" sz="1600" b="1" i="0" u="none" strike="noStrike" noProof="0" dirty="0" err="1">
                          <a:solidFill>
                            <a:srgbClr val="000000"/>
                          </a:solidFill>
                          <a:latin typeface="Verdana"/>
                        </a:rPr>
                        <a:t>atbilstoši</a:t>
                      </a:r>
                      <a:r>
                        <a:rPr lang="en-US" sz="1600" b="1" i="0" u="none" strike="noStrike" noProof="0" dirty="0">
                          <a:solidFill>
                            <a:srgbClr val="000000"/>
                          </a:solidFill>
                          <a:latin typeface="Verdana"/>
                        </a:rPr>
                        <a:t> </a:t>
                      </a:r>
                      <a:r>
                        <a:rPr lang="en-US" sz="1600" b="1" i="0" u="none" strike="noStrike" noProof="0" dirty="0" err="1">
                          <a:solidFill>
                            <a:srgbClr val="000000"/>
                          </a:solidFill>
                          <a:latin typeface="Verdana"/>
                        </a:rPr>
                        <a:t>faktiski</a:t>
                      </a:r>
                      <a:r>
                        <a:rPr lang="en-US" sz="1600" b="1" i="0" u="none" strike="noStrike" noProof="0" dirty="0">
                          <a:solidFill>
                            <a:srgbClr val="000000"/>
                          </a:solidFill>
                          <a:latin typeface="Verdana"/>
                        </a:rPr>
                        <a:t> </a:t>
                      </a:r>
                      <a:r>
                        <a:rPr lang="en-US" sz="1600" b="1" i="0" u="none" strike="noStrike" noProof="0" dirty="0" err="1">
                          <a:solidFill>
                            <a:srgbClr val="000000"/>
                          </a:solidFill>
                          <a:latin typeface="Verdana"/>
                        </a:rPr>
                        <a:t>sasniegtajai</a:t>
                      </a:r>
                      <a:r>
                        <a:rPr lang="en-US" sz="1600" b="1" i="0" u="none" strike="noStrike" noProof="0" dirty="0">
                          <a:solidFill>
                            <a:srgbClr val="000000"/>
                          </a:solidFill>
                          <a:latin typeface="Verdana"/>
                        </a:rPr>
                        <a:t> </a:t>
                      </a:r>
                      <a:r>
                        <a:rPr lang="en-US" sz="1600" b="1" i="0" u="none" strike="noStrike" noProof="0" dirty="0" err="1">
                          <a:solidFill>
                            <a:srgbClr val="000000"/>
                          </a:solidFill>
                          <a:latin typeface="Verdana"/>
                        </a:rPr>
                        <a:t>vērtībai</a:t>
                      </a:r>
                      <a:r>
                        <a:rPr lang="en-US" sz="1600" dirty="0">
                          <a:latin typeface="Verdana"/>
                          <a:ea typeface="Verdana"/>
                        </a:rPr>
                        <a:t>”</a:t>
                      </a:r>
                      <a:endParaRPr lang="lv-LV" sz="1600" dirty="0">
                        <a:latin typeface="Verdana"/>
                        <a:ea typeface="Verdana"/>
                      </a:endParaRPr>
                    </a:p>
                  </a:txBody>
                  <a:tcPr/>
                </a:tc>
                <a:tc hMerge="1">
                  <a:txBody>
                    <a:bodyPr/>
                    <a:lstStyle/>
                    <a:p>
                      <a:endParaRPr lang="lv-LV"/>
                    </a:p>
                  </a:txBody>
                  <a:tcPr/>
                </a:tc>
                <a:tc hMerge="1">
                  <a:txBody>
                    <a:bodyPr/>
                    <a:lstStyle/>
                    <a:p>
                      <a:endParaRPr lang="lv-LV" dirty="0"/>
                    </a:p>
                  </a:txBody>
                  <a:tcPr/>
                </a:tc>
                <a:tc hMerge="1">
                  <a:txBody>
                    <a:bodyPr/>
                    <a:lstStyle/>
                    <a:p>
                      <a:endParaRPr lang="lv-LV" dirty="0"/>
                    </a:p>
                  </a:txBody>
                  <a:tcPr/>
                </a:tc>
                <a:tc hMerge="1">
                  <a:txBody>
                    <a:bodyPr/>
                    <a:lstStyle/>
                    <a:p>
                      <a:pPr algn="ctr"/>
                      <a:endParaRPr lang="lv-LV" dirty="0"/>
                    </a:p>
                  </a:txBody>
                  <a:tcPr/>
                </a:tc>
                <a:extLst>
                  <a:ext uri="{0D108BD9-81ED-4DB2-BD59-A6C34878D82A}">
                    <a16:rowId xmlns:a16="http://schemas.microsoft.com/office/drawing/2014/main" val="450391146"/>
                  </a:ext>
                </a:extLst>
              </a:tr>
              <a:tr h="728472">
                <a:tc gridSpan="2">
                  <a:txBody>
                    <a:bodyPr/>
                    <a:lstStyle/>
                    <a:p>
                      <a:pPr marL="171450" indent="-171450">
                        <a:buFont typeface="Arial" panose="020B0604020202020204" pitchFamily="34" charset="0"/>
                        <a:buChar char="•"/>
                      </a:pPr>
                      <a:r>
                        <a:rPr lang="lv-LV" sz="1100" i="1" kern="1200" dirty="0">
                          <a:solidFill>
                            <a:schemeClr val="dk1"/>
                          </a:solidFill>
                          <a:effectLst/>
                          <a:latin typeface="Verdana" panose="020B0604030504040204" pitchFamily="34" charset="0"/>
                          <a:ea typeface="Verdana" panose="020B0604030504040204" pitchFamily="34" charset="0"/>
                          <a:cs typeface="+mn-cs"/>
                        </a:rPr>
                        <a:t>MK noteikumu 8.2. – 8.21. apakšpunktos 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ajiem</a:t>
                      </a:r>
                      <a:r>
                        <a:rPr lang="lv-LV" sz="1100" i="1" kern="1200" dirty="0">
                          <a:solidFill>
                            <a:schemeClr val="dk1"/>
                          </a:solidFill>
                          <a:effectLst/>
                          <a:latin typeface="Verdana" panose="020B0604030504040204" pitchFamily="34" charset="0"/>
                          <a:ea typeface="Verdana" panose="020B0604030504040204" pitchFamily="34" charset="0"/>
                          <a:cs typeface="+mn-cs"/>
                        </a:rPr>
                        <a:t> </a:t>
                      </a:r>
                      <a:r>
                        <a:rPr lang="lv-LV" sz="1100" i="1" kern="1200" dirty="0" err="1">
                          <a:solidFill>
                            <a:schemeClr val="dk1"/>
                          </a:solidFill>
                          <a:effectLst/>
                          <a:latin typeface="Verdana" panose="020B0604030504040204" pitchFamily="34" charset="0"/>
                          <a:ea typeface="Verdana" panose="020B0604030504040204" pitchFamily="34" charset="0"/>
                          <a:cs typeface="+mn-cs"/>
                        </a:rPr>
                        <a:t>nacionāl</a:t>
                      </a:r>
                      <a:r>
                        <a:rPr lang="en-US" sz="1100" i="1" kern="1200" dirty="0" err="1">
                          <a:solidFill>
                            <a:schemeClr val="dk1"/>
                          </a:solidFill>
                          <a:effectLst/>
                          <a:latin typeface="Verdana" panose="020B0604030504040204" pitchFamily="34" charset="0"/>
                          <a:ea typeface="Verdana" panose="020B0604030504040204" pitchFamily="34" charset="0"/>
                          <a:cs typeface="+mn-cs"/>
                        </a:rPr>
                        <a:t>ajiem</a:t>
                      </a:r>
                      <a:r>
                        <a:rPr lang="lv-LV" sz="1100" i="1" kern="1200" dirty="0">
                          <a:solidFill>
                            <a:schemeClr val="dk1"/>
                          </a:solidFill>
                          <a:effectLst/>
                          <a:latin typeface="Verdana" panose="020B0604030504040204" pitchFamily="34" charset="0"/>
                          <a:ea typeface="Verdana" panose="020B0604030504040204" pitchFamily="34" charset="0"/>
                          <a:cs typeface="+mn-cs"/>
                        </a:rPr>
                        <a:t> rādītāji</a:t>
                      </a:r>
                      <a:r>
                        <a:rPr lang="en-US" sz="1100" i="1" kern="1200" dirty="0" err="1">
                          <a:solidFill>
                            <a:schemeClr val="dk1"/>
                          </a:solidFill>
                          <a:effectLst/>
                          <a:latin typeface="Verdana" panose="020B0604030504040204" pitchFamily="34" charset="0"/>
                          <a:ea typeface="Verdana" panose="020B0604030504040204" pitchFamily="34" charset="0"/>
                          <a:cs typeface="+mn-cs"/>
                        </a:rPr>
                        <a:t>em</a:t>
                      </a:r>
                      <a:endParaRPr lang="en-US" sz="1100" i="1" kern="1200" dirty="0">
                        <a:solidFill>
                          <a:schemeClr val="dk1"/>
                        </a:solidFill>
                        <a:effectLst/>
                        <a:latin typeface="Verdana" panose="020B0604030504040204" pitchFamily="34" charset="0"/>
                        <a:ea typeface="Verdana" panose="020B0604030504040204" pitchFamily="34" charset="0"/>
                        <a:cs typeface="+mn-cs"/>
                      </a:endParaRPr>
                    </a:p>
                    <a:p>
                      <a:pPr marL="171450" indent="-171450">
                        <a:buFont typeface="Arial" panose="020B0604020202020204" pitchFamily="34" charset="0"/>
                        <a:buChar char="•"/>
                      </a:pPr>
                      <a:r>
                        <a:rPr lang="lv-LV" sz="1100" i="1" kern="1200" dirty="0">
                          <a:solidFill>
                            <a:schemeClr val="dk1"/>
                          </a:solidFill>
                          <a:effectLst/>
                          <a:latin typeface="Verdana" panose="020B0604030504040204" pitchFamily="34" charset="0"/>
                          <a:ea typeface="Verdana" panose="020B0604030504040204" pitchFamily="34" charset="0"/>
                          <a:cs typeface="+mn-cs"/>
                        </a:rPr>
                        <a:t>MK noteikumu 7.2. apakšpunktā 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kopēja</a:t>
                      </a:r>
                      <a:r>
                        <a:rPr lang="en-US" sz="1100" i="1" kern="1200" dirty="0">
                          <a:solidFill>
                            <a:schemeClr val="dk1"/>
                          </a:solidFill>
                          <a:effectLst/>
                          <a:latin typeface="Verdana" panose="020B0604030504040204" pitchFamily="34" charset="0"/>
                          <a:ea typeface="Verdana" panose="020B0604030504040204" pitchFamily="34" charset="0"/>
                          <a:cs typeface="+mn-cs"/>
                        </a:rPr>
                        <a:t>m</a:t>
                      </a:r>
                      <a:r>
                        <a:rPr lang="lv-LV" sz="1100" i="1" kern="1200" dirty="0">
                          <a:solidFill>
                            <a:schemeClr val="dk1"/>
                          </a:solidFill>
                          <a:effectLst/>
                          <a:latin typeface="Verdana" panose="020B0604030504040204" pitchFamily="34" charset="0"/>
                          <a:ea typeface="Verdana" panose="020B0604030504040204" pitchFamily="34" charset="0"/>
                          <a:cs typeface="+mn-cs"/>
                        </a:rPr>
                        <a:t> rādītāj</a:t>
                      </a:r>
                      <a:r>
                        <a:rPr lang="en-US" sz="1100" i="1" kern="1200" dirty="0">
                          <a:solidFill>
                            <a:schemeClr val="dk1"/>
                          </a:solidFill>
                          <a:effectLst/>
                          <a:latin typeface="Verdana" panose="020B0604030504040204" pitchFamily="34" charset="0"/>
                          <a:ea typeface="Verdana" panose="020B0604030504040204" pitchFamily="34" charset="0"/>
                          <a:cs typeface="+mn-cs"/>
                        </a:rPr>
                        <a:t>am “</a:t>
                      </a:r>
                      <a:r>
                        <a:rPr lang="lv-LV" sz="1100" b="0" i="1" kern="1200" dirty="0">
                          <a:solidFill>
                            <a:schemeClr val="dk1"/>
                          </a:solidFill>
                          <a:effectLst/>
                          <a:latin typeface="Verdana" panose="020B0604030504040204" pitchFamily="34" charset="0"/>
                          <a:ea typeface="Verdana" panose="020B0604030504040204" pitchFamily="34" charset="0"/>
                          <a:cs typeface="+mn-cs"/>
                        </a:rPr>
                        <a:t>Atbalstītie uzņēmumi</a:t>
                      </a:r>
                      <a:r>
                        <a:rPr lang="en-US" sz="1100" b="0" i="1" kern="1200" dirty="0">
                          <a:solidFill>
                            <a:schemeClr val="dk1"/>
                          </a:solidFill>
                          <a:effectLst/>
                          <a:latin typeface="Verdana" panose="020B0604030504040204" pitchFamily="34" charset="0"/>
                          <a:ea typeface="Verdana" panose="020B0604030504040204" pitchFamily="34" charset="0"/>
                          <a:cs typeface="+mn-cs"/>
                        </a:rPr>
                        <a:t>”</a:t>
                      </a:r>
                      <a:endParaRPr lang="lv-LV" sz="1100" dirty="0">
                        <a:latin typeface="Verdana" panose="020B0604030504040204" pitchFamily="34" charset="0"/>
                        <a:ea typeface="Verdana" panose="020B0604030504040204" pitchFamily="34" charset="0"/>
                      </a:endParaRPr>
                    </a:p>
                  </a:txBody>
                  <a:tcPr/>
                </a:tc>
                <a:tc hMerge="1">
                  <a:txBody>
                    <a:bodyPr/>
                    <a:lstStyle/>
                    <a:p>
                      <a:endParaRPr lang="lv-LV" dirty="0"/>
                    </a:p>
                  </a:txBody>
                  <a:tcPr/>
                </a:tc>
                <a:tc>
                  <a:txBody>
                    <a:bodyPr/>
                    <a:lstStyle/>
                    <a:p>
                      <a:pPr marL="171450" marR="0" lvl="0" indent="-171450" algn="l" defTabSz="9395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b="0" i="1" kern="1200" dirty="0">
                          <a:solidFill>
                            <a:schemeClr val="dk1"/>
                          </a:solidFill>
                          <a:effectLst/>
                          <a:latin typeface="Verdana" panose="020B0604030504040204" pitchFamily="34" charset="0"/>
                          <a:ea typeface="Verdana" panose="020B0604030504040204" pitchFamily="34" charset="0"/>
                          <a:cs typeface="+mn-cs"/>
                        </a:rPr>
                        <a:t>MK noteikumu 8.1. – 8.16. apakšpunktos</a:t>
                      </a:r>
                      <a:r>
                        <a:rPr lang="en-US" sz="1100" b="0" i="1" kern="1200" dirty="0">
                          <a:solidFill>
                            <a:schemeClr val="dk1"/>
                          </a:solidFill>
                          <a:effectLst/>
                          <a:latin typeface="Verdana" panose="020B0604030504040204" pitchFamily="34" charset="0"/>
                          <a:ea typeface="Verdana" panose="020B0604030504040204" pitchFamily="34" charset="0"/>
                          <a:cs typeface="+mn-cs"/>
                        </a:rPr>
                        <a:t>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ajiem</a:t>
                      </a:r>
                      <a:r>
                        <a:rPr lang="lv-LV" sz="1100" i="1" kern="1200" dirty="0">
                          <a:solidFill>
                            <a:schemeClr val="dk1"/>
                          </a:solidFill>
                          <a:effectLst/>
                          <a:latin typeface="Verdana" panose="020B0604030504040204" pitchFamily="34" charset="0"/>
                          <a:ea typeface="Verdana" panose="020B0604030504040204" pitchFamily="34" charset="0"/>
                          <a:cs typeface="+mn-cs"/>
                        </a:rPr>
                        <a:t> </a:t>
                      </a:r>
                      <a:r>
                        <a:rPr lang="lv-LV" sz="1100" i="1" kern="1200" dirty="0" err="1">
                          <a:solidFill>
                            <a:schemeClr val="dk1"/>
                          </a:solidFill>
                          <a:effectLst/>
                          <a:latin typeface="Verdana" panose="020B0604030504040204" pitchFamily="34" charset="0"/>
                          <a:ea typeface="Verdana" panose="020B0604030504040204" pitchFamily="34" charset="0"/>
                          <a:cs typeface="+mn-cs"/>
                        </a:rPr>
                        <a:t>nacionāl</a:t>
                      </a:r>
                      <a:r>
                        <a:rPr lang="en-US" sz="1100" i="1" kern="1200" dirty="0" err="1">
                          <a:solidFill>
                            <a:schemeClr val="dk1"/>
                          </a:solidFill>
                          <a:effectLst/>
                          <a:latin typeface="Verdana" panose="020B0604030504040204" pitchFamily="34" charset="0"/>
                          <a:ea typeface="Verdana" panose="020B0604030504040204" pitchFamily="34" charset="0"/>
                          <a:cs typeface="+mn-cs"/>
                        </a:rPr>
                        <a:t>ajiem</a:t>
                      </a:r>
                      <a:r>
                        <a:rPr lang="lv-LV" sz="1100" i="1" kern="1200" dirty="0">
                          <a:solidFill>
                            <a:schemeClr val="dk1"/>
                          </a:solidFill>
                          <a:effectLst/>
                          <a:latin typeface="Verdana" panose="020B0604030504040204" pitchFamily="34" charset="0"/>
                          <a:ea typeface="Verdana" panose="020B0604030504040204" pitchFamily="34" charset="0"/>
                          <a:cs typeface="+mn-cs"/>
                        </a:rPr>
                        <a:t> rādītāji</a:t>
                      </a:r>
                      <a:r>
                        <a:rPr lang="en-US" sz="1100" i="1" kern="1200" dirty="0" err="1">
                          <a:solidFill>
                            <a:schemeClr val="dk1"/>
                          </a:solidFill>
                          <a:effectLst/>
                          <a:latin typeface="Verdana" panose="020B0604030504040204" pitchFamily="34" charset="0"/>
                          <a:ea typeface="Verdana" panose="020B0604030504040204" pitchFamily="34" charset="0"/>
                          <a:cs typeface="+mn-cs"/>
                        </a:rPr>
                        <a:t>em</a:t>
                      </a:r>
                      <a:endParaRPr lang="en-US" sz="1100" i="1" kern="1200" dirty="0">
                        <a:solidFill>
                          <a:schemeClr val="dk1"/>
                        </a:solidFill>
                        <a:effectLst/>
                        <a:latin typeface="Verdana" panose="020B0604030504040204" pitchFamily="34" charset="0"/>
                        <a:ea typeface="Verdana" panose="020B0604030504040204" pitchFamily="34" charset="0"/>
                        <a:cs typeface="+mn-cs"/>
                      </a:endParaRPr>
                    </a:p>
                    <a:p>
                      <a:pPr marL="171450" marR="0" lvl="0" indent="-171450" algn="l" defTabSz="9395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1" kern="1200" dirty="0">
                          <a:solidFill>
                            <a:schemeClr val="dk1"/>
                          </a:solidFill>
                          <a:effectLst/>
                          <a:latin typeface="Verdana" panose="020B0604030504040204" pitchFamily="34" charset="0"/>
                          <a:ea typeface="Verdana" panose="020B0604030504040204" pitchFamily="34" charset="0"/>
                          <a:cs typeface="+mn-cs"/>
                        </a:rPr>
                        <a:t>MK </a:t>
                      </a:r>
                      <a:r>
                        <a:rPr lang="en-US" sz="1100" b="0" i="1" kern="1200" dirty="0" err="1">
                          <a:solidFill>
                            <a:schemeClr val="dk1"/>
                          </a:solidFill>
                          <a:effectLst/>
                          <a:latin typeface="Verdana" panose="020B0604030504040204" pitchFamily="34" charset="0"/>
                          <a:ea typeface="Verdana" panose="020B0604030504040204" pitchFamily="34" charset="0"/>
                          <a:cs typeface="+mn-cs"/>
                        </a:rPr>
                        <a:t>noteikumu</a:t>
                      </a:r>
                      <a:r>
                        <a:rPr lang="en-US" sz="1100" b="0" i="1" kern="1200" dirty="0">
                          <a:solidFill>
                            <a:schemeClr val="dk1"/>
                          </a:solidFill>
                          <a:effectLst/>
                          <a:latin typeface="Verdana" panose="020B0604030504040204" pitchFamily="34" charset="0"/>
                          <a:ea typeface="Verdana" panose="020B0604030504040204" pitchFamily="34" charset="0"/>
                          <a:cs typeface="+mn-cs"/>
                        </a:rPr>
                        <a:t> 7.3. </a:t>
                      </a:r>
                      <a:r>
                        <a:rPr lang="en-US" sz="1100" b="0" i="1" kern="1200" dirty="0" err="1">
                          <a:solidFill>
                            <a:schemeClr val="dk1"/>
                          </a:solidFill>
                          <a:effectLst/>
                          <a:latin typeface="Verdana" panose="020B0604030504040204" pitchFamily="34" charset="0"/>
                          <a:ea typeface="Verdana" panose="020B0604030504040204" pitchFamily="34" charset="0"/>
                          <a:cs typeface="+mn-cs"/>
                        </a:rPr>
                        <a:t>apakšpunktā</a:t>
                      </a:r>
                      <a:r>
                        <a:rPr lang="en-US" sz="1100" b="0" i="1" kern="1200" dirty="0">
                          <a:solidFill>
                            <a:schemeClr val="dk1"/>
                          </a:solidFill>
                          <a:effectLst/>
                          <a:latin typeface="Verdana" panose="020B0604030504040204" pitchFamily="34" charset="0"/>
                          <a:ea typeface="Verdana" panose="020B0604030504040204" pitchFamily="34" charset="0"/>
                          <a:cs typeface="+mn-cs"/>
                        </a:rPr>
                        <a:t>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kopēja</a:t>
                      </a:r>
                      <a:r>
                        <a:rPr lang="en-US" sz="1100" i="1" kern="1200" dirty="0">
                          <a:solidFill>
                            <a:schemeClr val="dk1"/>
                          </a:solidFill>
                          <a:effectLst/>
                          <a:latin typeface="Verdana" panose="020B0604030504040204" pitchFamily="34" charset="0"/>
                          <a:ea typeface="Verdana" panose="020B0604030504040204" pitchFamily="34" charset="0"/>
                          <a:cs typeface="+mn-cs"/>
                        </a:rPr>
                        <a:t>m</a:t>
                      </a:r>
                      <a:r>
                        <a:rPr lang="lv-LV" sz="1100" i="1" kern="1200" dirty="0">
                          <a:solidFill>
                            <a:schemeClr val="dk1"/>
                          </a:solidFill>
                          <a:effectLst/>
                          <a:latin typeface="Verdana" panose="020B0604030504040204" pitchFamily="34" charset="0"/>
                          <a:ea typeface="Verdana" panose="020B0604030504040204" pitchFamily="34" charset="0"/>
                          <a:cs typeface="+mn-cs"/>
                        </a:rPr>
                        <a:t> rādītāj</a:t>
                      </a:r>
                      <a:r>
                        <a:rPr lang="en-US" sz="1100" i="1" kern="1200" dirty="0">
                          <a:solidFill>
                            <a:schemeClr val="dk1"/>
                          </a:solidFill>
                          <a:effectLst/>
                          <a:latin typeface="Verdana" panose="020B0604030504040204" pitchFamily="34" charset="0"/>
                          <a:ea typeface="Verdana" panose="020B0604030504040204" pitchFamily="34" charset="0"/>
                          <a:cs typeface="+mn-cs"/>
                        </a:rPr>
                        <a:t>am “</a:t>
                      </a:r>
                      <a:r>
                        <a:rPr lang="lv-LV" sz="1100" b="0" i="1" kern="1200" dirty="0">
                          <a:solidFill>
                            <a:schemeClr val="dk1"/>
                          </a:solidFill>
                          <a:effectLst/>
                          <a:latin typeface="Verdana" panose="020B0604030504040204" pitchFamily="34" charset="0"/>
                          <a:ea typeface="Verdana" panose="020B0604030504040204" pitchFamily="34" charset="0"/>
                          <a:cs typeface="+mn-cs"/>
                        </a:rPr>
                        <a:t>Atbalstītie uzņēmumi</a:t>
                      </a:r>
                      <a:r>
                        <a:rPr lang="en-US" sz="1100" b="0" i="1" kern="1200" dirty="0">
                          <a:solidFill>
                            <a:schemeClr val="dk1"/>
                          </a:solidFill>
                          <a:effectLst/>
                          <a:latin typeface="Verdana" panose="020B0604030504040204" pitchFamily="34" charset="0"/>
                          <a:ea typeface="Verdana" panose="020B0604030504040204" pitchFamily="34" charset="0"/>
                          <a:cs typeface="+mn-cs"/>
                        </a:rPr>
                        <a:t>”</a:t>
                      </a:r>
                      <a:endParaRPr lang="lv-LV" sz="1100" dirty="0">
                        <a:latin typeface="Verdana" panose="020B0604030504040204" pitchFamily="34" charset="0"/>
                        <a:ea typeface="Verdana" panose="020B0604030504040204" pitchFamily="34" charset="0"/>
                      </a:endParaRPr>
                    </a:p>
                  </a:txBody>
                  <a:tcPr/>
                </a:tc>
                <a:tc gridSpan="2">
                  <a:txBody>
                    <a:bodyPr/>
                    <a:lstStyle/>
                    <a:p>
                      <a:pPr marL="171450" marR="0" lvl="0" indent="-171450" algn="l" defTabSz="9395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1" kern="1200" dirty="0">
                          <a:solidFill>
                            <a:schemeClr val="dk1"/>
                          </a:solidFill>
                          <a:effectLst/>
                          <a:latin typeface="Verdana" panose="020B0604030504040204" pitchFamily="34" charset="0"/>
                          <a:ea typeface="Verdana" panose="020B0604030504040204" pitchFamily="34" charset="0"/>
                          <a:cs typeface="+mn-cs"/>
                        </a:rPr>
                        <a:t>MK </a:t>
                      </a:r>
                      <a:r>
                        <a:rPr lang="en-US" sz="1100" b="0" i="1" kern="1200" dirty="0" err="1">
                          <a:solidFill>
                            <a:schemeClr val="dk1"/>
                          </a:solidFill>
                          <a:effectLst/>
                          <a:latin typeface="Verdana" panose="020B0604030504040204" pitchFamily="34" charset="0"/>
                          <a:ea typeface="Verdana" panose="020B0604030504040204" pitchFamily="34" charset="0"/>
                          <a:cs typeface="+mn-cs"/>
                        </a:rPr>
                        <a:t>noteikumu</a:t>
                      </a:r>
                      <a:r>
                        <a:rPr lang="en-US" sz="1100" b="0" i="1" kern="1200" dirty="0">
                          <a:solidFill>
                            <a:schemeClr val="dk1"/>
                          </a:solidFill>
                          <a:effectLst/>
                          <a:latin typeface="Verdana" panose="020B0604030504040204" pitchFamily="34" charset="0"/>
                          <a:ea typeface="Verdana" panose="020B0604030504040204" pitchFamily="34" charset="0"/>
                          <a:cs typeface="+mn-cs"/>
                        </a:rPr>
                        <a:t> 8.1. – 8.16. </a:t>
                      </a:r>
                      <a:r>
                        <a:rPr lang="lv-LV" sz="1100" i="1" kern="1200" dirty="0">
                          <a:solidFill>
                            <a:schemeClr val="dk1"/>
                          </a:solidFill>
                          <a:effectLst/>
                          <a:latin typeface="Verdana" panose="020B0604030504040204" pitchFamily="34" charset="0"/>
                          <a:ea typeface="Verdana" panose="020B0604030504040204" pitchFamily="34" charset="0"/>
                          <a:cs typeface="+mn-cs"/>
                        </a:rPr>
                        <a:t>apakšpunktos 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ajiem</a:t>
                      </a:r>
                      <a:r>
                        <a:rPr lang="lv-LV" sz="1100" i="1" kern="1200" dirty="0">
                          <a:solidFill>
                            <a:schemeClr val="dk1"/>
                          </a:solidFill>
                          <a:effectLst/>
                          <a:latin typeface="Verdana" panose="020B0604030504040204" pitchFamily="34" charset="0"/>
                          <a:ea typeface="Verdana" panose="020B0604030504040204" pitchFamily="34" charset="0"/>
                          <a:cs typeface="+mn-cs"/>
                        </a:rPr>
                        <a:t> </a:t>
                      </a:r>
                      <a:r>
                        <a:rPr lang="lv-LV" sz="1100" i="1" kern="1200" dirty="0" err="1">
                          <a:solidFill>
                            <a:schemeClr val="dk1"/>
                          </a:solidFill>
                          <a:effectLst/>
                          <a:latin typeface="Verdana" panose="020B0604030504040204" pitchFamily="34" charset="0"/>
                          <a:ea typeface="Verdana" panose="020B0604030504040204" pitchFamily="34" charset="0"/>
                          <a:cs typeface="+mn-cs"/>
                        </a:rPr>
                        <a:t>nacionāl</a:t>
                      </a:r>
                      <a:r>
                        <a:rPr lang="en-US" sz="1100" i="1" kern="1200" dirty="0" err="1">
                          <a:solidFill>
                            <a:schemeClr val="dk1"/>
                          </a:solidFill>
                          <a:effectLst/>
                          <a:latin typeface="Verdana" panose="020B0604030504040204" pitchFamily="34" charset="0"/>
                          <a:ea typeface="Verdana" panose="020B0604030504040204" pitchFamily="34" charset="0"/>
                          <a:cs typeface="+mn-cs"/>
                        </a:rPr>
                        <a:t>ajiem</a:t>
                      </a:r>
                      <a:r>
                        <a:rPr lang="lv-LV" sz="1100" i="1" kern="1200" dirty="0">
                          <a:solidFill>
                            <a:schemeClr val="dk1"/>
                          </a:solidFill>
                          <a:effectLst/>
                          <a:latin typeface="Verdana" panose="020B0604030504040204" pitchFamily="34" charset="0"/>
                          <a:ea typeface="Verdana" panose="020B0604030504040204" pitchFamily="34" charset="0"/>
                          <a:cs typeface="+mn-cs"/>
                        </a:rPr>
                        <a:t> rādītāji</a:t>
                      </a:r>
                      <a:r>
                        <a:rPr lang="en-US" sz="1100" i="1" kern="1200" dirty="0" err="1">
                          <a:solidFill>
                            <a:schemeClr val="dk1"/>
                          </a:solidFill>
                          <a:effectLst/>
                          <a:latin typeface="Verdana" panose="020B0604030504040204" pitchFamily="34" charset="0"/>
                          <a:ea typeface="Verdana" panose="020B0604030504040204" pitchFamily="34" charset="0"/>
                          <a:cs typeface="+mn-cs"/>
                        </a:rPr>
                        <a:t>em</a:t>
                      </a:r>
                      <a:endParaRPr lang="en-US" sz="1100" i="1" kern="1200" dirty="0">
                        <a:solidFill>
                          <a:schemeClr val="dk1"/>
                        </a:solidFill>
                        <a:effectLst/>
                        <a:latin typeface="Verdana" panose="020B0604030504040204" pitchFamily="34" charset="0"/>
                        <a:ea typeface="Verdana" panose="020B0604030504040204" pitchFamily="34" charset="0"/>
                        <a:cs typeface="+mn-cs"/>
                      </a:endParaRPr>
                    </a:p>
                    <a:p>
                      <a:pPr marL="171450" indent="-171450">
                        <a:buFont typeface="Arial" panose="020B0604020202020204" pitchFamily="34" charset="0"/>
                        <a:buChar char="•"/>
                      </a:pPr>
                      <a:r>
                        <a:rPr lang="lv-LV" sz="1100" b="0" i="1" kern="1200" dirty="0">
                          <a:solidFill>
                            <a:schemeClr val="dk1"/>
                          </a:solidFill>
                          <a:effectLst/>
                          <a:latin typeface="Verdana" panose="020B0604030504040204" pitchFamily="34" charset="0"/>
                          <a:ea typeface="Verdana" panose="020B0604030504040204" pitchFamily="34" charset="0"/>
                          <a:cs typeface="+mn-cs"/>
                        </a:rPr>
                        <a:t>MK noteikumu 7.3. apakšpunktā</a:t>
                      </a:r>
                      <a:r>
                        <a:rPr lang="en-US" sz="1100" b="0" i="1" kern="1200" dirty="0">
                          <a:solidFill>
                            <a:schemeClr val="dk1"/>
                          </a:solidFill>
                          <a:effectLst/>
                          <a:latin typeface="Verdana" panose="020B0604030504040204" pitchFamily="34" charset="0"/>
                          <a:ea typeface="Verdana" panose="020B0604030504040204" pitchFamily="34" charset="0"/>
                          <a:cs typeface="+mn-cs"/>
                        </a:rPr>
                        <a:t> </a:t>
                      </a:r>
                      <a:r>
                        <a:rPr lang="lv-LV" sz="1100" i="1" kern="1200" dirty="0">
                          <a:solidFill>
                            <a:schemeClr val="dk1"/>
                          </a:solidFill>
                          <a:effectLst/>
                          <a:latin typeface="Verdana" panose="020B0604030504040204" pitchFamily="34" charset="0"/>
                          <a:ea typeface="Verdana" panose="020B0604030504040204" pitchFamily="34" charset="0"/>
                          <a:cs typeface="+mn-cs"/>
                        </a:rPr>
                        <a:t>definēt</a:t>
                      </a:r>
                      <a:r>
                        <a:rPr lang="en-US" sz="1100" i="1" kern="1200" dirty="0" err="1">
                          <a:solidFill>
                            <a:schemeClr val="dk1"/>
                          </a:solidFill>
                          <a:effectLst/>
                          <a:latin typeface="Verdana" panose="020B0604030504040204" pitchFamily="34" charset="0"/>
                          <a:ea typeface="Verdana" panose="020B0604030504040204" pitchFamily="34" charset="0"/>
                          <a:cs typeface="+mn-cs"/>
                        </a:rPr>
                        <a:t>ajam</a:t>
                      </a:r>
                      <a:r>
                        <a:rPr lang="lv-LV" sz="1100" i="1" kern="1200" dirty="0">
                          <a:solidFill>
                            <a:schemeClr val="dk1"/>
                          </a:solidFill>
                          <a:effectLst/>
                          <a:latin typeface="Verdana" panose="020B0604030504040204" pitchFamily="34" charset="0"/>
                          <a:ea typeface="Verdana" panose="020B0604030504040204" pitchFamily="34" charset="0"/>
                          <a:cs typeface="+mn-cs"/>
                        </a:rPr>
                        <a:t> kopēja</a:t>
                      </a:r>
                      <a:r>
                        <a:rPr lang="en-US" sz="1100" i="1" kern="1200" dirty="0">
                          <a:solidFill>
                            <a:schemeClr val="dk1"/>
                          </a:solidFill>
                          <a:effectLst/>
                          <a:latin typeface="Verdana" panose="020B0604030504040204" pitchFamily="34" charset="0"/>
                          <a:ea typeface="Verdana" panose="020B0604030504040204" pitchFamily="34" charset="0"/>
                          <a:cs typeface="+mn-cs"/>
                        </a:rPr>
                        <a:t>m</a:t>
                      </a:r>
                      <a:r>
                        <a:rPr lang="lv-LV" sz="1100" i="1" kern="1200" dirty="0">
                          <a:solidFill>
                            <a:schemeClr val="dk1"/>
                          </a:solidFill>
                          <a:effectLst/>
                          <a:latin typeface="Verdana" panose="020B0604030504040204" pitchFamily="34" charset="0"/>
                          <a:ea typeface="Verdana" panose="020B0604030504040204" pitchFamily="34" charset="0"/>
                          <a:cs typeface="+mn-cs"/>
                        </a:rPr>
                        <a:t> rādītāj</a:t>
                      </a:r>
                      <a:r>
                        <a:rPr lang="en-US" sz="1100" i="1" kern="1200" dirty="0">
                          <a:solidFill>
                            <a:schemeClr val="dk1"/>
                          </a:solidFill>
                          <a:effectLst/>
                          <a:latin typeface="Verdana" panose="020B0604030504040204" pitchFamily="34" charset="0"/>
                          <a:ea typeface="Verdana" panose="020B0604030504040204" pitchFamily="34" charset="0"/>
                          <a:cs typeface="+mn-cs"/>
                        </a:rPr>
                        <a:t>am “</a:t>
                      </a:r>
                      <a:r>
                        <a:rPr lang="lv-LV" sz="1100" b="0" i="1" kern="1200" dirty="0">
                          <a:solidFill>
                            <a:schemeClr val="dk1"/>
                          </a:solidFill>
                          <a:effectLst/>
                          <a:latin typeface="Verdana" panose="020B0604030504040204" pitchFamily="34" charset="0"/>
                          <a:ea typeface="Verdana" panose="020B0604030504040204" pitchFamily="34" charset="0"/>
                          <a:cs typeface="+mn-cs"/>
                        </a:rPr>
                        <a:t>Atbalstītie uzņēmumi</a:t>
                      </a:r>
                      <a:r>
                        <a:rPr lang="en-US" sz="1100" b="0" i="1" kern="1200" dirty="0">
                          <a:solidFill>
                            <a:schemeClr val="dk1"/>
                          </a:solidFill>
                          <a:effectLst/>
                          <a:latin typeface="Verdana" panose="020B0604030504040204" pitchFamily="34" charset="0"/>
                          <a:ea typeface="Verdana" panose="020B0604030504040204" pitchFamily="34" charset="0"/>
                          <a:cs typeface="+mn-cs"/>
                        </a:rPr>
                        <a:t>”</a:t>
                      </a:r>
                      <a:endParaRPr lang="lv-LV" sz="1100" dirty="0">
                        <a:latin typeface="Verdana" panose="020B0604030504040204" pitchFamily="34" charset="0"/>
                        <a:ea typeface="Verdana" panose="020B0604030504040204" pitchFamily="34" charset="0"/>
                      </a:endParaRPr>
                    </a:p>
                  </a:txBody>
                  <a:tcPr/>
                </a:tc>
                <a:tc hMerge="1">
                  <a:txBody>
                    <a:bodyPr/>
                    <a:lstStyle/>
                    <a:p>
                      <a:endParaRPr lang="lv-LV" dirty="0"/>
                    </a:p>
                  </a:txBody>
                  <a:tcPr/>
                </a:tc>
                <a:extLst>
                  <a:ext uri="{0D108BD9-81ED-4DB2-BD59-A6C34878D82A}">
                    <a16:rowId xmlns:a16="http://schemas.microsoft.com/office/drawing/2014/main" val="984618134"/>
                  </a:ext>
                </a:extLst>
              </a:tr>
            </a:tbl>
          </a:graphicData>
        </a:graphic>
      </p:graphicFrame>
    </p:spTree>
    <p:extLst>
      <p:ext uri="{BB962C8B-B14F-4D97-AF65-F5344CB8AC3E}">
        <p14:creationId xmlns:p14="http://schemas.microsoft.com/office/powerpoint/2010/main" val="139709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318D-C6C0-9A94-494C-601F75B851B5}"/>
              </a:ext>
            </a:extLst>
          </p:cNvPr>
          <p:cNvSpPr>
            <a:spLocks noGrp="1"/>
          </p:cNvSpPr>
          <p:nvPr>
            <p:ph type="title"/>
          </p:nvPr>
        </p:nvSpPr>
        <p:spPr>
          <a:xfrm>
            <a:off x="1468877" y="2558375"/>
            <a:ext cx="10113523" cy="2483522"/>
          </a:xfrm>
        </p:spPr>
        <p:txBody>
          <a:bodyPr>
            <a:normAutofit/>
          </a:bodyPr>
          <a:lstStyle/>
          <a:p>
            <a:pPr algn="ctr"/>
            <a:r>
              <a:rPr lang="en-US" sz="4400" dirty="0">
                <a:solidFill>
                  <a:srgbClr val="012269"/>
                </a:solidFill>
              </a:rPr>
              <a:t>Atlases process</a:t>
            </a:r>
            <a:endParaRPr lang="lv-LV" sz="4400" dirty="0">
              <a:solidFill>
                <a:srgbClr val="012269"/>
              </a:solidFill>
            </a:endParaRPr>
          </a:p>
        </p:txBody>
      </p:sp>
      <p:sp>
        <p:nvSpPr>
          <p:cNvPr id="6" name="Slide Number Placeholder 5">
            <a:extLst>
              <a:ext uri="{FF2B5EF4-FFF2-40B4-BE49-F238E27FC236}">
                <a16:creationId xmlns:a16="http://schemas.microsoft.com/office/drawing/2014/main" id="{C9C083F1-E2C5-F30F-2E6E-D44B7D39A0BF}"/>
              </a:ext>
            </a:extLst>
          </p:cNvPr>
          <p:cNvSpPr>
            <a:spLocks noGrp="1"/>
          </p:cNvSpPr>
          <p:nvPr>
            <p:ph type="sldNum" sz="quarter" idx="13"/>
          </p:nvPr>
        </p:nvSpPr>
        <p:spPr/>
        <p:txBody>
          <a:bodyPr/>
          <a:lstStyle/>
          <a:p>
            <a:pPr>
              <a:defRPr/>
            </a:pPr>
            <a:fld id="{599C7662-2B04-4015-8DBF-401C9A1C5588}" type="slidenum">
              <a:rPr lang="en-US" altLang="lv-LV" smtClean="0"/>
              <a:pPr>
                <a:defRPr/>
              </a:pPr>
              <a:t>3</a:t>
            </a:fld>
            <a:endParaRPr lang="en-US" altLang="lv-LV"/>
          </a:p>
        </p:txBody>
      </p:sp>
    </p:spTree>
    <p:extLst>
      <p:ext uri="{BB962C8B-B14F-4D97-AF65-F5344CB8AC3E}">
        <p14:creationId xmlns:p14="http://schemas.microsoft.com/office/powerpoint/2010/main" val="2785492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55BAA-3109-7C01-9897-E41EC3164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8F179-A160-F154-5ED8-B64643E4BFE5}"/>
              </a:ext>
            </a:extLst>
          </p:cNvPr>
          <p:cNvSpPr>
            <a:spLocks noGrp="1"/>
          </p:cNvSpPr>
          <p:nvPr>
            <p:ph type="title"/>
          </p:nvPr>
        </p:nvSpPr>
        <p:spPr>
          <a:xfrm>
            <a:off x="2493706" y="875899"/>
            <a:ext cx="7903361" cy="559128"/>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F8FAED3B-F3E6-597D-E066-D8E11A1139ED}"/>
              </a:ext>
            </a:extLst>
          </p:cNvPr>
          <p:cNvSpPr>
            <a:spLocks noGrp="1"/>
          </p:cNvSpPr>
          <p:nvPr>
            <p:ph type="sldNum" sz="quarter" idx="13"/>
          </p:nvPr>
        </p:nvSpPr>
        <p:spPr/>
        <p:txBody>
          <a:bodyPr/>
          <a:lstStyle/>
          <a:p>
            <a:pPr>
              <a:defRPr/>
            </a:pPr>
            <a:fld id="{923C49A0-26E3-4DC9-81BA-65A092077FC7}" type="slidenum">
              <a:rPr lang="en-US" altLang="lv-LV" smtClean="0"/>
              <a:pPr>
                <a:defRPr/>
              </a:pPr>
              <a:t>30</a:t>
            </a:fld>
            <a:endParaRPr lang="en-US" altLang="lv-LV"/>
          </a:p>
        </p:txBody>
      </p:sp>
      <p:sp>
        <p:nvSpPr>
          <p:cNvPr id="5" name="TextBox 4">
            <a:extLst>
              <a:ext uri="{FF2B5EF4-FFF2-40B4-BE49-F238E27FC236}">
                <a16:creationId xmlns:a16="http://schemas.microsoft.com/office/drawing/2014/main" id="{6844F916-8B6C-3B26-4A92-C8A8B27533CA}"/>
              </a:ext>
            </a:extLst>
          </p:cNvPr>
          <p:cNvSpPr txBox="1"/>
          <p:nvPr/>
        </p:nvSpPr>
        <p:spPr>
          <a:xfrm>
            <a:off x="7491307" y="1893821"/>
            <a:ext cx="3974828" cy="4154984"/>
          </a:xfrm>
          <a:prstGeom prst="rect">
            <a:avLst/>
          </a:prstGeom>
          <a:noFill/>
        </p:spPr>
        <p:txBody>
          <a:bodyPr wrap="square" rtlCol="0">
            <a:spAutoFit/>
          </a:bodyPr>
          <a:lstStyle/>
          <a:p>
            <a:pPr algn="just"/>
            <a:r>
              <a:rPr lang="lv-LV" sz="1200" dirty="0">
                <a:latin typeface="Verdana" panose="020B0604030504040204" pitchFamily="34" charset="0"/>
                <a:ea typeface="Verdana" panose="020B0604030504040204" pitchFamily="34" charset="0"/>
              </a:rPr>
              <a:t>Papildus, ja pretendē uz papildus punktiem kvalitātes kritērijā:</a:t>
            </a:r>
          </a:p>
          <a:p>
            <a:pPr marL="171450" indent="-171450" algn="just">
              <a:buFont typeface="Wingdings" panose="05000000000000000000" pitchFamily="2" charset="2"/>
              <a:buChar char="ü"/>
            </a:pPr>
            <a:r>
              <a:rPr lang="lv-LV" sz="1200" dirty="0">
                <a:latin typeface="Verdana" panose="020B0604030504040204" pitchFamily="34" charset="0"/>
                <a:ea typeface="Verdana" panose="020B0604030504040204" pitchFamily="34" charset="0"/>
              </a:rPr>
              <a:t>Nr.3.3. “</a:t>
            </a:r>
            <a:r>
              <a:rPr lang="lv-LV" sz="1200" b="1" i="0" dirty="0">
                <a:solidFill>
                  <a:srgbClr val="000000"/>
                </a:solidFill>
                <a:effectLst/>
                <a:latin typeface="Verdana" panose="020B0604030504040204" pitchFamily="34" charset="0"/>
                <a:ea typeface="Verdana" panose="020B0604030504040204" pitchFamily="34" charset="0"/>
              </a:rPr>
              <a:t>Projekta vadītāja pieredze inovāciju projektu vadībā pēdējo 10 gadu laikā</a:t>
            </a:r>
            <a:r>
              <a:rPr lang="lv-LV" sz="1200" i="0" dirty="0">
                <a:solidFill>
                  <a:srgbClr val="000000"/>
                </a:solidFill>
                <a:effectLst/>
                <a:latin typeface="Verdana" panose="020B0604030504040204" pitchFamily="34" charset="0"/>
                <a:ea typeface="Verdana" panose="020B0604030504040204" pitchFamily="34" charset="0"/>
              </a:rPr>
              <a:t>” PI pievienotos dokumentus (projekta vadītāja dzīves aprakstu (CV), informāciju par vadītajiem projektiem, to nosaukumu, identifikācijas numuru, finansējumu un lomu projektā </a:t>
            </a:r>
            <a:r>
              <a:rPr lang="lv-LV" sz="1200" i="0" dirty="0" err="1">
                <a:solidFill>
                  <a:srgbClr val="000000"/>
                </a:solidFill>
                <a:effectLst/>
                <a:latin typeface="Verdana" panose="020B0604030504040204" pitchFamily="34" charset="0"/>
                <a:ea typeface="Verdana" panose="020B0604030504040204" pitchFamily="34" charset="0"/>
              </a:rPr>
              <a:t>utml</a:t>
            </a:r>
            <a:r>
              <a:rPr lang="lv-LV" sz="1200" i="0" dirty="0">
                <a:solidFill>
                  <a:srgbClr val="000000"/>
                </a:solidFill>
                <a:effectLst/>
                <a:latin typeface="Verdana" panose="020B0604030504040204" pitchFamily="34" charset="0"/>
                <a:ea typeface="Verdana" panose="020B0604030504040204" pitchFamily="34" charset="0"/>
              </a:rPr>
              <a:t>.)</a:t>
            </a:r>
          </a:p>
          <a:p>
            <a:pPr marL="171450" indent="-171450" algn="just">
              <a:buFont typeface="Wingdings" panose="05000000000000000000" pitchFamily="2" charset="2"/>
              <a:buChar char="ü"/>
            </a:pPr>
            <a:r>
              <a:rPr lang="lv-LV" sz="1200" dirty="0">
                <a:solidFill>
                  <a:srgbClr val="000000"/>
                </a:solidFill>
                <a:latin typeface="Verdana" panose="020B0604030504040204" pitchFamily="34" charset="0"/>
                <a:ea typeface="Verdana" panose="020B0604030504040204" pitchFamily="34" charset="0"/>
              </a:rPr>
              <a:t>Nr.3.4.“</a:t>
            </a:r>
            <a:r>
              <a:rPr lang="lv-LV" sz="1200" b="1" dirty="0">
                <a:solidFill>
                  <a:srgbClr val="000000"/>
                </a:solidFill>
                <a:latin typeface="Verdana" panose="020B0604030504040204" pitchFamily="34" charset="0"/>
                <a:ea typeface="Verdana" panose="020B0604030504040204" pitchFamily="34" charset="0"/>
              </a:rPr>
              <a:t>Projekta</a:t>
            </a:r>
            <a:r>
              <a:rPr lang="en-US" sz="1200" b="1" dirty="0">
                <a:solidFill>
                  <a:srgbClr val="000000"/>
                </a:solidFill>
                <a:latin typeface="Verdana" panose="020B0604030504040204" pitchFamily="34" charset="0"/>
                <a:ea typeface="Verdana" panose="020B0604030504040204" pitchFamily="34" charset="0"/>
              </a:rPr>
              <a:t> </a:t>
            </a:r>
            <a:r>
              <a:rPr lang="lv-LV" sz="1200" b="1" dirty="0">
                <a:solidFill>
                  <a:srgbClr val="000000"/>
                </a:solidFill>
                <a:latin typeface="Verdana" panose="020B0604030504040204" pitchFamily="34" charset="0"/>
                <a:ea typeface="Verdana" panose="020B0604030504040204" pitchFamily="34" charset="0"/>
              </a:rPr>
              <a:t>iesniedzēja</a:t>
            </a:r>
            <a:r>
              <a:rPr lang="en-US" sz="1200" b="1" dirty="0">
                <a:solidFill>
                  <a:srgbClr val="000000"/>
                </a:solidFill>
                <a:latin typeface="Verdana" panose="020B0604030504040204" pitchFamily="34" charset="0"/>
                <a:ea typeface="Verdana" panose="020B0604030504040204" pitchFamily="34" charset="0"/>
              </a:rPr>
              <a:t> </a:t>
            </a:r>
            <a:r>
              <a:rPr lang="en-US" sz="1200" b="1" dirty="0" err="1">
                <a:solidFill>
                  <a:srgbClr val="000000"/>
                </a:solidFill>
                <a:latin typeface="Verdana" panose="020B0604030504040204" pitchFamily="34" charset="0"/>
                <a:ea typeface="Verdana" panose="020B0604030504040204" pitchFamily="34" charset="0"/>
              </a:rPr>
              <a:t>pieredze</a:t>
            </a:r>
            <a:r>
              <a:rPr lang="en-US" sz="1200" b="1" dirty="0">
                <a:solidFill>
                  <a:srgbClr val="000000"/>
                </a:solidFill>
                <a:latin typeface="Verdana" panose="020B0604030504040204" pitchFamily="34" charset="0"/>
                <a:ea typeface="Verdana" panose="020B0604030504040204" pitchFamily="34" charset="0"/>
              </a:rPr>
              <a:t> </a:t>
            </a:r>
            <a:r>
              <a:rPr lang="lv-LV" sz="1200" b="1" dirty="0">
                <a:solidFill>
                  <a:srgbClr val="000000"/>
                </a:solidFill>
                <a:latin typeface="Verdana" panose="020B0604030504040204" pitchFamily="34" charset="0"/>
                <a:ea typeface="Verdana" panose="020B0604030504040204" pitchFamily="34" charset="0"/>
              </a:rPr>
              <a:t>Latvijas</a:t>
            </a:r>
            <a:r>
              <a:rPr lang="en-US" sz="1200" b="1" dirty="0">
                <a:solidFill>
                  <a:srgbClr val="000000"/>
                </a:solidFill>
                <a:latin typeface="Verdana" panose="020B0604030504040204" pitchFamily="34" charset="0"/>
                <a:ea typeface="Verdana" panose="020B0604030504040204" pitchFamily="34" charset="0"/>
              </a:rPr>
              <a:t> </a:t>
            </a:r>
            <a:r>
              <a:rPr lang="lv-LV" sz="1200" b="1" dirty="0">
                <a:solidFill>
                  <a:srgbClr val="000000"/>
                </a:solidFill>
                <a:latin typeface="Verdana" panose="020B0604030504040204" pitchFamily="34" charset="0"/>
                <a:ea typeface="Verdana" panose="020B0604030504040204" pitchFamily="34" charset="0"/>
              </a:rPr>
              <a:t>vai</a:t>
            </a:r>
            <a:r>
              <a:rPr lang="en-US" sz="1200" b="1" dirty="0">
                <a:solidFill>
                  <a:srgbClr val="000000"/>
                </a:solidFill>
                <a:latin typeface="Verdana" panose="020B0604030504040204" pitchFamily="34" charset="0"/>
                <a:ea typeface="Verdana" panose="020B0604030504040204" pitchFamily="34" charset="0"/>
              </a:rPr>
              <a:t> </a:t>
            </a:r>
            <a:r>
              <a:rPr lang="lv-LV" sz="1200" b="1" dirty="0">
                <a:solidFill>
                  <a:srgbClr val="000000"/>
                </a:solidFill>
                <a:latin typeface="Verdana" panose="020B0604030504040204" pitchFamily="34" charset="0"/>
                <a:ea typeface="Verdana" panose="020B0604030504040204" pitchFamily="34" charset="0"/>
              </a:rPr>
              <a:t>starptautisku</a:t>
            </a:r>
            <a:r>
              <a:rPr lang="en-US" sz="1200" b="1" dirty="0">
                <a:solidFill>
                  <a:srgbClr val="000000"/>
                </a:solidFill>
                <a:latin typeface="Verdana" panose="020B0604030504040204" pitchFamily="34" charset="0"/>
                <a:ea typeface="Verdana" panose="020B0604030504040204" pitchFamily="34" charset="0"/>
              </a:rPr>
              <a:t> </a:t>
            </a:r>
            <a:r>
              <a:rPr lang="lv-LV" sz="1200" b="1" dirty="0">
                <a:solidFill>
                  <a:srgbClr val="000000"/>
                </a:solidFill>
                <a:latin typeface="Verdana" panose="020B0604030504040204" pitchFamily="34" charset="0"/>
                <a:ea typeface="Verdana" panose="020B0604030504040204" pitchFamily="34" charset="0"/>
              </a:rPr>
              <a:t>(īstenots iesaistot ārvalstu partneri) inovāciju projektos pēdējo10 gadu laikā</a:t>
            </a:r>
            <a:r>
              <a:rPr lang="lv-LV" sz="1200" dirty="0">
                <a:solidFill>
                  <a:srgbClr val="000000"/>
                </a:solidFill>
                <a:latin typeface="Verdana" panose="020B0604030504040204" pitchFamily="34" charset="0"/>
                <a:ea typeface="Verdana" panose="020B0604030504040204" pitchFamily="34" charset="0"/>
              </a:rPr>
              <a:t>” </a:t>
            </a:r>
            <a:r>
              <a:rPr lang="en-US" sz="1200" dirty="0">
                <a:solidFill>
                  <a:srgbClr val="000000"/>
                </a:solidFill>
                <a:latin typeface="Verdana" panose="020B0604030504040204" pitchFamily="34" charset="0"/>
                <a:ea typeface="Verdana" panose="020B0604030504040204" pitchFamily="34" charset="0"/>
              </a:rPr>
              <a:t>PI </a:t>
            </a:r>
            <a:r>
              <a:rPr lang="lv-LV" sz="1200" dirty="0">
                <a:solidFill>
                  <a:srgbClr val="000000"/>
                </a:solidFill>
                <a:latin typeface="Verdana" panose="020B0604030504040204" pitchFamily="34" charset="0"/>
                <a:ea typeface="Verdana" panose="020B0604030504040204" pitchFamily="34" charset="0"/>
              </a:rPr>
              <a:t>pievienoto dokumentus (informāciju par īstenotajiem projektiem, to nosaukum</a:t>
            </a:r>
            <a:r>
              <a:rPr lang="en-US" sz="1200" dirty="0">
                <a:solidFill>
                  <a:srgbClr val="000000"/>
                </a:solidFill>
                <a:latin typeface="Verdana" panose="020B0604030504040204" pitchFamily="34" charset="0"/>
                <a:ea typeface="Verdana" panose="020B0604030504040204" pitchFamily="34" charset="0"/>
              </a:rPr>
              <a:t>u</a:t>
            </a:r>
            <a:r>
              <a:rPr lang="lv-LV" sz="1200" dirty="0">
                <a:solidFill>
                  <a:srgbClr val="000000"/>
                </a:solidFill>
                <a:latin typeface="Verdana" panose="020B0604030504040204" pitchFamily="34" charset="0"/>
                <a:ea typeface="Verdana" panose="020B0604030504040204" pitchFamily="34" charset="0"/>
              </a:rPr>
              <a:t>, identifikācijas numur</a:t>
            </a:r>
            <a:r>
              <a:rPr lang="en-US" sz="1200" dirty="0">
                <a:solidFill>
                  <a:srgbClr val="000000"/>
                </a:solidFill>
                <a:latin typeface="Verdana" panose="020B0604030504040204" pitchFamily="34" charset="0"/>
                <a:ea typeface="Verdana" panose="020B0604030504040204" pitchFamily="34" charset="0"/>
              </a:rPr>
              <a:t>u</a:t>
            </a:r>
            <a:r>
              <a:rPr lang="lv-LV" sz="1200" dirty="0">
                <a:solidFill>
                  <a:srgbClr val="000000"/>
                </a:solidFill>
                <a:latin typeface="Verdana" panose="020B0604030504040204" pitchFamily="34" charset="0"/>
                <a:ea typeface="Verdana" panose="020B0604030504040204" pitchFamily="34" charset="0"/>
              </a:rPr>
              <a:t>, finansējum</a:t>
            </a:r>
            <a:r>
              <a:rPr lang="en-US" sz="1200" dirty="0">
                <a:solidFill>
                  <a:srgbClr val="000000"/>
                </a:solidFill>
                <a:latin typeface="Verdana" panose="020B0604030504040204" pitchFamily="34" charset="0"/>
                <a:ea typeface="Verdana" panose="020B0604030504040204" pitchFamily="34" charset="0"/>
              </a:rPr>
              <a:t>u</a:t>
            </a:r>
            <a:r>
              <a:rPr lang="lv-LV" sz="1200" dirty="0">
                <a:solidFill>
                  <a:srgbClr val="000000"/>
                </a:solidFill>
                <a:latin typeface="Verdana" panose="020B0604030504040204" pitchFamily="34" charset="0"/>
                <a:ea typeface="Verdana" panose="020B0604030504040204" pitchFamily="34" charset="0"/>
              </a:rPr>
              <a:t> un lomu projektā </a:t>
            </a:r>
            <a:r>
              <a:rPr lang="lv-LV" sz="1200" dirty="0" err="1">
                <a:solidFill>
                  <a:srgbClr val="000000"/>
                </a:solidFill>
                <a:latin typeface="Verdana" panose="020B0604030504040204" pitchFamily="34" charset="0"/>
                <a:ea typeface="Verdana" panose="020B0604030504040204" pitchFamily="34" charset="0"/>
              </a:rPr>
              <a:t>utml</a:t>
            </a:r>
            <a:r>
              <a:rPr lang="lv-LV" sz="1200" dirty="0">
                <a:solidFill>
                  <a:srgbClr val="000000"/>
                </a:solidFill>
                <a:latin typeface="Verdana" panose="020B0604030504040204" pitchFamily="34" charset="0"/>
                <a:ea typeface="Verdana" panose="020B0604030504040204" pitchFamily="34" charset="0"/>
              </a:rPr>
              <a:t>.)</a:t>
            </a:r>
            <a:r>
              <a:rPr lang="en-US" sz="1200" dirty="0">
                <a:solidFill>
                  <a:srgbClr val="000000"/>
                </a:solidFill>
                <a:latin typeface="Verdana" panose="020B0604030504040204" pitchFamily="34" charset="0"/>
                <a:ea typeface="Verdana" panose="020B0604030504040204" pitchFamily="34" charset="0"/>
              </a:rPr>
              <a:t>, kas </a:t>
            </a:r>
            <a:r>
              <a:rPr lang="en-US" sz="1200" dirty="0" err="1">
                <a:solidFill>
                  <a:srgbClr val="000000"/>
                </a:solidFill>
                <a:latin typeface="Verdana" panose="020B0604030504040204" pitchFamily="34" charset="0"/>
                <a:ea typeface="Verdana" panose="020B0604030504040204" pitchFamily="34" charset="0"/>
              </a:rPr>
              <a:t>apliecina</a:t>
            </a:r>
            <a:r>
              <a:rPr lang="en-US" sz="1200" dirty="0">
                <a:solidFill>
                  <a:srgbClr val="000000"/>
                </a:solidFill>
                <a:latin typeface="Verdana" panose="020B0604030504040204" pitchFamily="34" charset="0"/>
                <a:ea typeface="Verdana" panose="020B0604030504040204" pitchFamily="34" charset="0"/>
              </a:rPr>
              <a:t> </a:t>
            </a:r>
            <a:r>
              <a:rPr lang="en-US" sz="1200" dirty="0" err="1">
                <a:solidFill>
                  <a:srgbClr val="000000"/>
                </a:solidFill>
                <a:latin typeface="Verdana" panose="020B0604030504040204" pitchFamily="34" charset="0"/>
                <a:ea typeface="Verdana" panose="020B0604030504040204" pitchFamily="34" charset="0"/>
              </a:rPr>
              <a:t>pieredzi</a:t>
            </a:r>
            <a:r>
              <a:rPr lang="en-US" sz="1200" dirty="0">
                <a:solidFill>
                  <a:srgbClr val="000000"/>
                </a:solidFill>
                <a:latin typeface="Verdana" panose="020B0604030504040204" pitchFamily="34" charset="0"/>
                <a:ea typeface="Verdana" panose="020B0604030504040204" pitchFamily="34" charset="0"/>
              </a:rPr>
              <a:t>, </a:t>
            </a:r>
            <a:r>
              <a:rPr lang="lv-LV" sz="1200" b="0" i="0" dirty="0">
                <a:solidFill>
                  <a:srgbClr val="000000"/>
                </a:solidFill>
                <a:effectLst/>
                <a:latin typeface="Verdana" panose="020B0604030504040204" pitchFamily="34" charset="0"/>
                <a:ea typeface="Verdana" panose="020B0604030504040204" pitchFamily="34" charset="0"/>
              </a:rPr>
              <a:t>piemēram</a:t>
            </a:r>
            <a:r>
              <a:rPr lang="en-US" sz="1200" b="0" i="0" dirty="0">
                <a:solidFill>
                  <a:srgbClr val="000000"/>
                </a:solidFill>
                <a:effectLst/>
                <a:latin typeface="Verdana" panose="020B0604030504040204" pitchFamily="34" charset="0"/>
                <a:ea typeface="Verdana" panose="020B0604030504040204" pitchFamily="34" charset="0"/>
              </a:rPr>
              <a:t>,</a:t>
            </a:r>
            <a:r>
              <a:rPr lang="lv-LV" sz="1200" b="0" i="0" dirty="0">
                <a:solidFill>
                  <a:srgbClr val="000000"/>
                </a:solidFill>
                <a:effectLst/>
                <a:latin typeface="Verdana" panose="020B0604030504040204" pitchFamily="34" charset="0"/>
                <a:ea typeface="Verdana" panose="020B0604030504040204" pitchFamily="34" charset="0"/>
              </a:rPr>
              <a:t> </a:t>
            </a:r>
            <a:r>
              <a:rPr lang="lv-LV" sz="1200" b="1" i="0" dirty="0">
                <a:solidFill>
                  <a:srgbClr val="000000"/>
                </a:solidFill>
                <a:effectLst/>
                <a:latin typeface="Verdana" panose="020B0604030504040204" pitchFamily="34" charset="0"/>
                <a:ea typeface="Verdana" panose="020B0604030504040204" pitchFamily="34" charset="0"/>
              </a:rPr>
              <a:t>“</a:t>
            </a:r>
            <a:r>
              <a:rPr lang="lv-LV" sz="1200" b="0" i="0" dirty="0">
                <a:solidFill>
                  <a:srgbClr val="000000"/>
                </a:solidFill>
                <a:effectLst/>
                <a:latin typeface="Verdana" panose="020B0604030504040204" pitchFamily="34" charset="0"/>
                <a:ea typeface="Verdana" panose="020B0604030504040204" pitchFamily="34" charset="0"/>
              </a:rPr>
              <a:t>Atbalsts jaunu produktu un tehnoloģiju izstrādei kompetences centru ietvaros” vai citu Eiropas Savienības programmu ietvaros, kur aktivitāte tiek īstenotas Latvijas teritorijā vai ārpus tās</a:t>
            </a:r>
            <a:r>
              <a:rPr lang="en-US" sz="1200" b="0" i="0" dirty="0">
                <a:solidFill>
                  <a:srgbClr val="000000"/>
                </a:solidFill>
                <a:effectLst/>
                <a:latin typeface="Verdana" panose="020B0604030504040204" pitchFamily="34" charset="0"/>
                <a:ea typeface="Verdana" panose="020B0604030504040204" pitchFamily="34" charset="0"/>
              </a:rPr>
              <a:t>.</a:t>
            </a:r>
            <a:endParaRPr lang="lv-LV" sz="1200" dirty="0">
              <a:solidFill>
                <a:srgbClr val="000000"/>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A98A09F0-62DC-5698-ADAE-D8DB668DC715}"/>
              </a:ext>
            </a:extLst>
          </p:cNvPr>
          <p:cNvPicPr>
            <a:picLocks noChangeAspect="1"/>
          </p:cNvPicPr>
          <p:nvPr/>
        </p:nvPicPr>
        <p:blipFill>
          <a:blip r:embed="rId3"/>
          <a:stretch>
            <a:fillRect/>
          </a:stretch>
        </p:blipFill>
        <p:spPr>
          <a:xfrm>
            <a:off x="333152" y="1584955"/>
            <a:ext cx="6799167" cy="4933789"/>
          </a:xfrm>
          <a:prstGeom prst="rect">
            <a:avLst/>
          </a:prstGeom>
        </p:spPr>
      </p:pic>
    </p:spTree>
    <p:extLst>
      <p:ext uri="{BB962C8B-B14F-4D97-AF65-F5344CB8AC3E}">
        <p14:creationId xmlns:p14="http://schemas.microsoft.com/office/powerpoint/2010/main" val="2248121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47E8-4CCB-7223-1199-60ACA2884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5A28C-FB0E-8DD3-4AE1-543F2287FF9C}"/>
              </a:ext>
            </a:extLst>
          </p:cNvPr>
          <p:cNvSpPr>
            <a:spLocks noGrp="1"/>
          </p:cNvSpPr>
          <p:nvPr>
            <p:ph type="title"/>
          </p:nvPr>
        </p:nvSpPr>
        <p:spPr>
          <a:xfrm>
            <a:off x="2493706" y="827773"/>
            <a:ext cx="4606341" cy="607254"/>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18028843-9DE5-7307-BC49-E76B6D0A1445}"/>
              </a:ext>
            </a:extLst>
          </p:cNvPr>
          <p:cNvSpPr>
            <a:spLocks noGrp="1"/>
          </p:cNvSpPr>
          <p:nvPr>
            <p:ph type="sldNum" sz="quarter" idx="13"/>
          </p:nvPr>
        </p:nvSpPr>
        <p:spPr/>
        <p:txBody>
          <a:bodyPr/>
          <a:lstStyle/>
          <a:p>
            <a:pPr>
              <a:defRPr/>
            </a:pPr>
            <a:fld id="{923C49A0-26E3-4DC9-81BA-65A092077FC7}" type="slidenum">
              <a:rPr lang="en-US" altLang="lv-LV" smtClean="0"/>
              <a:pPr>
                <a:defRPr/>
              </a:pPr>
              <a:t>31</a:t>
            </a:fld>
            <a:endParaRPr lang="en-US" altLang="lv-LV"/>
          </a:p>
        </p:txBody>
      </p:sp>
      <p:sp>
        <p:nvSpPr>
          <p:cNvPr id="6" name="Text Placeholder 5">
            <a:extLst>
              <a:ext uri="{FF2B5EF4-FFF2-40B4-BE49-F238E27FC236}">
                <a16:creationId xmlns:a16="http://schemas.microsoft.com/office/drawing/2014/main" id="{C74FE29E-640D-E476-B7B9-A87ABCBFA809}"/>
              </a:ext>
            </a:extLst>
          </p:cNvPr>
          <p:cNvSpPr>
            <a:spLocks noGrp="1"/>
          </p:cNvSpPr>
          <p:nvPr>
            <p:ph type="body" sz="half" idx="2"/>
          </p:nvPr>
        </p:nvSpPr>
        <p:spPr>
          <a:xfrm>
            <a:off x="7179259" y="1786659"/>
            <a:ext cx="4606341" cy="4502381"/>
          </a:xfrm>
        </p:spPr>
        <p:txBody>
          <a:bodyPr>
            <a:normAutofit/>
          </a:bodyPr>
          <a:lstStyle/>
          <a:p>
            <a:pPr algn="just"/>
            <a:r>
              <a:rPr lang="lv-LV" sz="1600" dirty="0">
                <a:solidFill>
                  <a:schemeClr val="tx1"/>
                </a:solidFill>
              </a:rPr>
              <a:t>PI pievieno:</a:t>
            </a:r>
          </a:p>
          <a:p>
            <a:pPr marL="342900" indent="-342900" algn="just">
              <a:buFont typeface="Wingdings" panose="05000000000000000000" pitchFamily="2" charset="2"/>
              <a:buChar char="ü"/>
            </a:pPr>
            <a:r>
              <a:rPr lang="lv-LV" sz="1600" dirty="0">
                <a:solidFill>
                  <a:schemeClr val="tx1"/>
                </a:solidFill>
              </a:rPr>
              <a:t>projekta </a:t>
            </a:r>
            <a:r>
              <a:rPr lang="lv-LV" sz="1600" dirty="0" err="1">
                <a:solidFill>
                  <a:schemeClr val="tx1"/>
                </a:solidFill>
              </a:rPr>
              <a:t>priekšfinansēšanai</a:t>
            </a:r>
            <a:r>
              <a:rPr lang="lv-LV" sz="1600" dirty="0">
                <a:solidFill>
                  <a:schemeClr val="tx1"/>
                </a:solidFill>
              </a:rPr>
              <a:t> nepieciešamos līdzekļus apliecinošus dokumentus PI pielikumā “Projekta budžeta kopsavilkums” izmaksu pozīcijās Nr.2 un Nr.10 plānoto izmaksu apmērā:</a:t>
            </a:r>
          </a:p>
          <a:p>
            <a:pPr marL="812688" lvl="1" indent="-342900" algn="just">
              <a:buFont typeface="Arial" panose="020B0604020202020204" pitchFamily="34" charset="0"/>
              <a:buChar char="•"/>
            </a:pPr>
            <a:r>
              <a:rPr lang="lv-LV" sz="1600" dirty="0">
                <a:solidFill>
                  <a:schemeClr val="tx1"/>
                </a:solidFill>
              </a:rPr>
              <a:t>bankas konta izdruku, vai</a:t>
            </a:r>
          </a:p>
          <a:p>
            <a:pPr marL="812688" lvl="1" indent="-342900" algn="just">
              <a:buFont typeface="Arial" panose="020B0604020202020204" pitchFamily="34" charset="0"/>
              <a:buChar char="•"/>
            </a:pPr>
            <a:r>
              <a:rPr lang="lv-LV" sz="1600" dirty="0">
                <a:solidFill>
                  <a:schemeClr val="tx1"/>
                </a:solidFill>
              </a:rPr>
              <a:t>vienošanos ar asociāciju par projekta </a:t>
            </a:r>
            <a:r>
              <a:rPr lang="lv-LV" sz="1600" dirty="0" err="1">
                <a:solidFill>
                  <a:schemeClr val="tx1"/>
                </a:solidFill>
              </a:rPr>
              <a:t>priekšfinansēšanu</a:t>
            </a:r>
            <a:r>
              <a:rPr lang="lv-LV" sz="1600" dirty="0">
                <a:solidFill>
                  <a:schemeClr val="tx1"/>
                </a:solidFill>
              </a:rPr>
              <a:t>, vai</a:t>
            </a:r>
          </a:p>
          <a:p>
            <a:pPr marL="812688" lvl="1" indent="-342900" algn="just">
              <a:buFont typeface="Arial" panose="020B0604020202020204" pitchFamily="34" charset="0"/>
              <a:buChar char="•"/>
            </a:pPr>
            <a:r>
              <a:rPr lang="lv-LV" sz="1600" dirty="0">
                <a:solidFill>
                  <a:schemeClr val="tx1"/>
                </a:solidFill>
              </a:rPr>
              <a:t>aizdevuma līgumu;</a:t>
            </a:r>
          </a:p>
          <a:p>
            <a:pPr marL="342900" indent="-342900" algn="just">
              <a:buFont typeface="Wingdings" panose="05000000000000000000" pitchFamily="2" charset="2"/>
              <a:buChar char="ü"/>
            </a:pPr>
            <a:r>
              <a:rPr lang="lv-LV" sz="1600" i="1" dirty="0" err="1">
                <a:solidFill>
                  <a:schemeClr val="tx1"/>
                </a:solidFill>
              </a:rPr>
              <a:t>de</a:t>
            </a:r>
            <a:r>
              <a:rPr lang="lv-LV" sz="1600" i="1" dirty="0">
                <a:solidFill>
                  <a:schemeClr val="tx1"/>
                </a:solidFill>
              </a:rPr>
              <a:t> </a:t>
            </a:r>
            <a:r>
              <a:rPr lang="lv-LV" sz="1600" i="1" dirty="0" err="1">
                <a:solidFill>
                  <a:schemeClr val="tx1"/>
                </a:solidFill>
              </a:rPr>
              <a:t>minimis</a:t>
            </a:r>
            <a:r>
              <a:rPr lang="lv-LV" sz="1600" i="1" dirty="0">
                <a:solidFill>
                  <a:schemeClr val="tx1"/>
                </a:solidFill>
              </a:rPr>
              <a:t> </a:t>
            </a:r>
            <a:r>
              <a:rPr lang="lv-LV" sz="1600" dirty="0">
                <a:solidFill>
                  <a:schemeClr val="tx1"/>
                </a:solidFill>
              </a:rPr>
              <a:t>atbalsta uzskaites sistēmā izveidoto un apstiprināto veidlapu “Veidlapa par sniedzamo informāciju </a:t>
            </a:r>
            <a:r>
              <a:rPr lang="lv-LV" sz="1600" i="1" dirty="0" err="1">
                <a:solidFill>
                  <a:schemeClr val="tx1"/>
                </a:solidFill>
              </a:rPr>
              <a:t>de</a:t>
            </a:r>
            <a:r>
              <a:rPr lang="lv-LV" sz="1600" i="1" dirty="0">
                <a:solidFill>
                  <a:schemeClr val="tx1"/>
                </a:solidFill>
              </a:rPr>
              <a:t> </a:t>
            </a:r>
            <a:r>
              <a:rPr lang="lv-LV" sz="1600" i="1" dirty="0" err="1">
                <a:solidFill>
                  <a:schemeClr val="tx1"/>
                </a:solidFill>
              </a:rPr>
              <a:t>minimis</a:t>
            </a:r>
            <a:r>
              <a:rPr lang="lv-LV" sz="1600" dirty="0">
                <a:solidFill>
                  <a:schemeClr val="tx1"/>
                </a:solidFill>
              </a:rPr>
              <a:t> atbalsta uzskaitei un piešķiršanai” vai norāda tās identifikācijas Nr.</a:t>
            </a:r>
          </a:p>
        </p:txBody>
      </p:sp>
      <p:pic>
        <p:nvPicPr>
          <p:cNvPr id="5" name="Picture 4">
            <a:extLst>
              <a:ext uri="{FF2B5EF4-FFF2-40B4-BE49-F238E27FC236}">
                <a16:creationId xmlns:a16="http://schemas.microsoft.com/office/drawing/2014/main" id="{82208774-7824-CAA0-9F77-1EA294E107B9}"/>
              </a:ext>
            </a:extLst>
          </p:cNvPr>
          <p:cNvPicPr>
            <a:picLocks noChangeAspect="1"/>
          </p:cNvPicPr>
          <p:nvPr/>
        </p:nvPicPr>
        <p:blipFill>
          <a:blip r:embed="rId3"/>
          <a:stretch>
            <a:fillRect/>
          </a:stretch>
        </p:blipFill>
        <p:spPr>
          <a:xfrm>
            <a:off x="109687" y="1550395"/>
            <a:ext cx="6990360" cy="4926605"/>
          </a:xfrm>
          <a:prstGeom prst="rect">
            <a:avLst/>
          </a:prstGeom>
        </p:spPr>
      </p:pic>
    </p:spTree>
    <p:extLst>
      <p:ext uri="{BB962C8B-B14F-4D97-AF65-F5344CB8AC3E}">
        <p14:creationId xmlns:p14="http://schemas.microsoft.com/office/powerpoint/2010/main" val="398346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7479E-DB6E-E6AE-9578-75C88E048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428E6-1696-896D-8FFD-F9A3DF65B877}"/>
              </a:ext>
            </a:extLst>
          </p:cNvPr>
          <p:cNvSpPr>
            <a:spLocks noGrp="1"/>
          </p:cNvSpPr>
          <p:nvPr>
            <p:ph type="title"/>
          </p:nvPr>
        </p:nvSpPr>
        <p:spPr>
          <a:xfrm>
            <a:off x="2493706" y="904775"/>
            <a:ext cx="4606341" cy="530252"/>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989EED3F-E520-C1AC-AD6B-1296BA694285}"/>
              </a:ext>
            </a:extLst>
          </p:cNvPr>
          <p:cNvSpPr>
            <a:spLocks noGrp="1"/>
          </p:cNvSpPr>
          <p:nvPr>
            <p:ph type="sldNum" sz="quarter" idx="13"/>
          </p:nvPr>
        </p:nvSpPr>
        <p:spPr/>
        <p:txBody>
          <a:bodyPr/>
          <a:lstStyle/>
          <a:p>
            <a:pPr>
              <a:defRPr/>
            </a:pPr>
            <a:fld id="{923C49A0-26E3-4DC9-81BA-65A092077FC7}" type="slidenum">
              <a:rPr lang="en-US" altLang="lv-LV" smtClean="0"/>
              <a:pPr>
                <a:defRPr/>
              </a:pPr>
              <a:t>32</a:t>
            </a:fld>
            <a:endParaRPr lang="en-US" altLang="lv-LV"/>
          </a:p>
        </p:txBody>
      </p:sp>
      <p:pic>
        <p:nvPicPr>
          <p:cNvPr id="4" name="Picture 3">
            <a:extLst>
              <a:ext uri="{FF2B5EF4-FFF2-40B4-BE49-F238E27FC236}">
                <a16:creationId xmlns:a16="http://schemas.microsoft.com/office/drawing/2014/main" id="{228EB230-F342-7DBE-B9A6-CD98B7512AB0}"/>
              </a:ext>
            </a:extLst>
          </p:cNvPr>
          <p:cNvPicPr>
            <a:picLocks noChangeAspect="1"/>
          </p:cNvPicPr>
          <p:nvPr/>
        </p:nvPicPr>
        <p:blipFill>
          <a:blip r:embed="rId3"/>
          <a:stretch>
            <a:fillRect/>
          </a:stretch>
        </p:blipFill>
        <p:spPr>
          <a:xfrm>
            <a:off x="1215225" y="1685544"/>
            <a:ext cx="6797627" cy="4790773"/>
          </a:xfrm>
          <a:prstGeom prst="rect">
            <a:avLst/>
          </a:prstGeom>
        </p:spPr>
      </p:pic>
    </p:spTree>
    <p:extLst>
      <p:ext uri="{BB962C8B-B14F-4D97-AF65-F5344CB8AC3E}">
        <p14:creationId xmlns:p14="http://schemas.microsoft.com/office/powerpoint/2010/main" val="3232473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D547-AF3A-2BDE-374A-8B6092D0C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1A498-ABB6-3A5E-A324-DAADCBF157A9}"/>
              </a:ext>
            </a:extLst>
          </p:cNvPr>
          <p:cNvSpPr>
            <a:spLocks noGrp="1"/>
          </p:cNvSpPr>
          <p:nvPr>
            <p:ph type="title"/>
          </p:nvPr>
        </p:nvSpPr>
        <p:spPr>
          <a:xfrm>
            <a:off x="2493706" y="822960"/>
            <a:ext cx="4606341" cy="612067"/>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7E85F2E1-40DB-926A-A7CC-3275F9045D40}"/>
              </a:ext>
            </a:extLst>
          </p:cNvPr>
          <p:cNvSpPr>
            <a:spLocks noGrp="1"/>
          </p:cNvSpPr>
          <p:nvPr>
            <p:ph type="sldNum" sz="quarter" idx="13"/>
          </p:nvPr>
        </p:nvSpPr>
        <p:spPr/>
        <p:txBody>
          <a:bodyPr/>
          <a:lstStyle/>
          <a:p>
            <a:pPr>
              <a:defRPr/>
            </a:pPr>
            <a:fld id="{923C49A0-26E3-4DC9-81BA-65A092077FC7}" type="slidenum">
              <a:rPr lang="en-US" altLang="lv-LV" smtClean="0"/>
              <a:pPr>
                <a:defRPr/>
              </a:pPr>
              <a:t>33</a:t>
            </a:fld>
            <a:endParaRPr lang="en-US" altLang="lv-LV"/>
          </a:p>
        </p:txBody>
      </p:sp>
      <p:pic>
        <p:nvPicPr>
          <p:cNvPr id="4" name="Picture 3">
            <a:extLst>
              <a:ext uri="{FF2B5EF4-FFF2-40B4-BE49-F238E27FC236}">
                <a16:creationId xmlns:a16="http://schemas.microsoft.com/office/drawing/2014/main" id="{59747430-D9FE-FD68-7557-DFF0D79FE89C}"/>
              </a:ext>
            </a:extLst>
          </p:cNvPr>
          <p:cNvPicPr>
            <a:picLocks noChangeAspect="1"/>
          </p:cNvPicPr>
          <p:nvPr/>
        </p:nvPicPr>
        <p:blipFill>
          <a:blip r:embed="rId3"/>
          <a:stretch>
            <a:fillRect/>
          </a:stretch>
        </p:blipFill>
        <p:spPr>
          <a:xfrm>
            <a:off x="608937" y="1646438"/>
            <a:ext cx="9334980" cy="4540483"/>
          </a:xfrm>
          <a:prstGeom prst="rect">
            <a:avLst/>
          </a:prstGeom>
        </p:spPr>
      </p:pic>
      <p:sp>
        <p:nvSpPr>
          <p:cNvPr id="5" name="TextBox 4">
            <a:extLst>
              <a:ext uri="{FF2B5EF4-FFF2-40B4-BE49-F238E27FC236}">
                <a16:creationId xmlns:a16="http://schemas.microsoft.com/office/drawing/2014/main" id="{50A72196-C453-ED16-A8DC-D186A6D1248E}"/>
              </a:ext>
            </a:extLst>
          </p:cNvPr>
          <p:cNvSpPr txBox="1"/>
          <p:nvPr/>
        </p:nvSpPr>
        <p:spPr>
          <a:xfrm>
            <a:off x="2790613" y="2280397"/>
            <a:ext cx="9076266" cy="1357616"/>
          </a:xfrm>
          <a:prstGeom prst="rect">
            <a:avLst/>
          </a:prstGeom>
          <a:noFill/>
        </p:spPr>
        <p:txBody>
          <a:bodyPr wrap="square" rtlCol="0">
            <a:spAutoFit/>
          </a:bodyPr>
          <a:lstStyle/>
          <a:p>
            <a:pPr marR="610235" algn="just">
              <a:lnSpc>
                <a:spcPct val="107000"/>
              </a:lnSpc>
              <a:spcAft>
                <a:spcPts val="800"/>
              </a:spcAft>
            </a:pPr>
            <a:r>
              <a:rPr lang="en-US" sz="1300" dirty="0">
                <a:latin typeface="Verdana" panose="020B0604030504040204" pitchFamily="34" charset="0"/>
                <a:ea typeface="Verdana" panose="020B0604030504040204" pitchFamily="34" charset="0"/>
                <a:cs typeface="Times New Roman" panose="02020603050405020304" pitchFamily="18" charset="0"/>
              </a:rPr>
              <a:t>S</a:t>
            </a:r>
            <a:r>
              <a:rPr lang="lv-LV" sz="1300" dirty="0" err="1">
                <a:effectLst/>
                <a:latin typeface="Verdana" panose="020B0604030504040204" pitchFamily="34" charset="0"/>
                <a:ea typeface="Verdana" panose="020B0604030504040204" pitchFamily="34" charset="0"/>
                <a:cs typeface="Times New Roman" panose="02020603050405020304" pitchFamily="18" charset="0"/>
              </a:rPr>
              <a:t>niedz</a:t>
            </a:r>
            <a:r>
              <a:rPr lang="lv-LV" sz="1300" dirty="0">
                <a:effectLst/>
                <a:latin typeface="Verdana" panose="020B0604030504040204" pitchFamily="34" charset="0"/>
                <a:ea typeface="Verdana" panose="020B0604030504040204" pitchFamily="34" charset="0"/>
                <a:cs typeface="Times New Roman" panose="02020603050405020304" pitchFamily="18" charset="0"/>
              </a:rPr>
              <a:t> informāciju par projekta iesniedzēja īstenotajiem (jau pabeigtajiem) vai īstenošanā esošiem Eiropas Savienības struktūrfondu un Kohēzijas fonda 2014.–2020. gada plānošanas perioda, Eiropas Savienības kohēzijas politikas programmas 2021.–2027.gadam, Eiropas Savienības Atveseļošanas un noturības mehānisma plāna investīciju projektiem, finanšu instrumentiem un atbalsta programmām, t.sk. Lauku atbalsta dienesta īstenotām atbalsta programmām, ar ko saskata </a:t>
            </a:r>
            <a:r>
              <a:rPr lang="lv-LV" sz="1300" dirty="0" err="1">
                <a:effectLst/>
                <a:latin typeface="Verdana" panose="020B0604030504040204" pitchFamily="34" charset="0"/>
                <a:ea typeface="Verdana" panose="020B0604030504040204" pitchFamily="34" charset="0"/>
                <a:cs typeface="Times New Roman" panose="02020603050405020304" pitchFamily="18" charset="0"/>
              </a:rPr>
              <a:t>papildināmību</a:t>
            </a:r>
            <a:r>
              <a:rPr lang="lv-LV" sz="1300" dirty="0">
                <a:effectLst/>
                <a:latin typeface="Verdana" panose="020B0604030504040204" pitchFamily="34" charset="0"/>
                <a:ea typeface="Verdana" panose="020B0604030504040204" pitchFamily="34" charset="0"/>
                <a:cs typeface="Times New Roman" panose="02020603050405020304" pitchFamily="18" charset="0"/>
              </a:rPr>
              <a:t>/demarkāciju</a:t>
            </a:r>
            <a:r>
              <a:rPr lang="en-US" sz="1300" dirty="0">
                <a:effectLst/>
                <a:latin typeface="Verdana" panose="020B0604030504040204" pitchFamily="34" charset="0"/>
                <a:ea typeface="Verdana" panose="020B0604030504040204" pitchFamily="34" charset="0"/>
                <a:cs typeface="Times New Roman" panose="02020603050405020304" pitchFamily="18" charset="0"/>
              </a:rPr>
              <a:t> (</a:t>
            </a:r>
            <a:r>
              <a:rPr lang="en-US" sz="1300" dirty="0" err="1">
                <a:effectLst/>
                <a:latin typeface="Verdana" panose="020B0604030504040204" pitchFamily="34" charset="0"/>
                <a:ea typeface="Verdana" panose="020B0604030504040204" pitchFamily="34" charset="0"/>
                <a:cs typeface="Times New Roman" panose="02020603050405020304" pitchFamily="18" charset="0"/>
              </a:rPr>
              <a:t>iesp</a:t>
            </a:r>
            <a:r>
              <a:rPr lang="en-US" sz="1300" dirty="0" err="1">
                <a:latin typeface="Verdana" panose="020B0604030504040204" pitchFamily="34" charset="0"/>
                <a:ea typeface="Verdana" panose="020B0604030504040204" pitchFamily="34" charset="0"/>
                <a:cs typeface="Times New Roman" panose="02020603050405020304" pitchFamily="18" charset="0"/>
              </a:rPr>
              <a:t>ējamās</a:t>
            </a:r>
            <a:r>
              <a:rPr lang="en-US" sz="1300" dirty="0">
                <a:latin typeface="Verdana" panose="020B0604030504040204" pitchFamily="34" charset="0"/>
                <a:ea typeface="Verdana" panose="020B0604030504040204" pitchFamily="34" charset="0"/>
                <a:cs typeface="Times New Roman" panose="02020603050405020304" pitchFamily="18" charset="0"/>
              </a:rPr>
              <a:t> </a:t>
            </a:r>
            <a:r>
              <a:rPr lang="en-US" sz="1300" dirty="0" err="1">
                <a:latin typeface="Verdana" panose="020B0604030504040204" pitchFamily="34" charset="0"/>
                <a:ea typeface="Verdana" panose="020B0604030504040204" pitchFamily="34" charset="0"/>
                <a:cs typeface="Times New Roman" panose="02020603050405020304" pitchFamily="18" charset="0"/>
              </a:rPr>
              <a:t>programmas</a:t>
            </a:r>
            <a:r>
              <a:rPr lang="en-US" sz="1300" dirty="0">
                <a:latin typeface="Verdana" panose="020B0604030504040204" pitchFamily="34" charset="0"/>
                <a:ea typeface="Verdana" panose="020B0604030504040204" pitchFamily="34" charset="0"/>
                <a:cs typeface="Times New Roman" panose="02020603050405020304" pitchFamily="18" charset="0"/>
              </a:rPr>
              <a:t> </a:t>
            </a:r>
            <a:r>
              <a:rPr lang="en-US" sz="1300" dirty="0" err="1">
                <a:latin typeface="Verdana" panose="020B0604030504040204" pitchFamily="34" charset="0"/>
                <a:ea typeface="Verdana" panose="020B0604030504040204" pitchFamily="34" charset="0"/>
                <a:cs typeface="Times New Roman" panose="02020603050405020304" pitchFamily="18" charset="0"/>
              </a:rPr>
              <a:t>uzskatītas</a:t>
            </a:r>
            <a:r>
              <a:rPr lang="en-US" sz="1300" dirty="0">
                <a:latin typeface="Verdana" panose="020B0604030504040204" pitchFamily="34" charset="0"/>
                <a:ea typeface="Verdana" panose="020B0604030504040204" pitchFamily="34" charset="0"/>
                <a:cs typeface="Times New Roman" panose="02020603050405020304" pitchFamily="18" charset="0"/>
              </a:rPr>
              <a:t> PI </a:t>
            </a:r>
            <a:r>
              <a:rPr lang="en-US" sz="1300" dirty="0" err="1">
                <a:latin typeface="Verdana" panose="020B0604030504040204" pitchFamily="34" charset="0"/>
                <a:ea typeface="Verdana" panose="020B0604030504040204" pitchFamily="34" charset="0"/>
                <a:cs typeface="Times New Roman" panose="02020603050405020304" pitchFamily="18" charset="0"/>
              </a:rPr>
              <a:t>aizpildīšanas</a:t>
            </a:r>
            <a:r>
              <a:rPr lang="en-US" sz="1300" dirty="0">
                <a:latin typeface="Verdana" panose="020B0604030504040204" pitchFamily="34" charset="0"/>
                <a:ea typeface="Verdana" panose="020B0604030504040204" pitchFamily="34" charset="0"/>
                <a:cs typeface="Times New Roman" panose="02020603050405020304" pitchFamily="18" charset="0"/>
              </a:rPr>
              <a:t> </a:t>
            </a:r>
            <a:r>
              <a:rPr lang="en-US" sz="1300" dirty="0" err="1">
                <a:latin typeface="Verdana" panose="020B0604030504040204" pitchFamily="34" charset="0"/>
                <a:ea typeface="Verdana" panose="020B0604030504040204" pitchFamily="34" charset="0"/>
                <a:cs typeface="Times New Roman" panose="02020603050405020304" pitchFamily="18" charset="0"/>
              </a:rPr>
              <a:t>metodikā</a:t>
            </a:r>
            <a:r>
              <a:rPr lang="en-US" sz="1300" dirty="0">
                <a:latin typeface="Verdana" panose="020B0604030504040204" pitchFamily="34" charset="0"/>
                <a:ea typeface="Verdana" panose="020B0604030504040204" pitchFamily="34" charset="0"/>
                <a:cs typeface="Times New Roman" panose="02020603050405020304" pitchFamily="18" charset="0"/>
              </a:rPr>
              <a:t>)</a:t>
            </a:r>
            <a:endParaRPr lang="en-US" sz="13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EAF2E75-A7F5-E7CD-28BC-52079AFEEFC3}"/>
              </a:ext>
            </a:extLst>
          </p:cNvPr>
          <p:cNvSpPr txBox="1"/>
          <p:nvPr/>
        </p:nvSpPr>
        <p:spPr>
          <a:xfrm>
            <a:off x="3306980" y="3860800"/>
            <a:ext cx="7586133" cy="492443"/>
          </a:xfrm>
          <a:prstGeom prst="rect">
            <a:avLst/>
          </a:prstGeom>
          <a:noFill/>
        </p:spPr>
        <p:txBody>
          <a:bodyPr wrap="square" rtlCol="0">
            <a:spAutoFit/>
          </a:bodyPr>
          <a:lstStyle/>
          <a:p>
            <a:r>
              <a:rPr lang="en-US" sz="1300" dirty="0" err="1">
                <a:latin typeface="Verdana" panose="020B0604030504040204" pitchFamily="34" charset="0"/>
                <a:ea typeface="Verdana" panose="020B0604030504040204" pitchFamily="34" charset="0"/>
              </a:rPr>
              <a:t>Apraksta</a:t>
            </a:r>
            <a:r>
              <a:rPr lang="en-US" sz="1300" dirty="0">
                <a:latin typeface="Verdana" panose="020B0604030504040204" pitchFamily="34" charset="0"/>
                <a:ea typeface="Verdana" panose="020B0604030504040204" pitchFamily="34" charset="0"/>
              </a:rPr>
              <a:t> kā </a:t>
            </a:r>
            <a:r>
              <a:rPr lang="en-US" sz="1300" dirty="0" err="1">
                <a:latin typeface="Verdana" panose="020B0604030504040204" pitchFamily="34" charset="0"/>
                <a:ea typeface="Verdana" panose="020B0604030504040204" pitchFamily="34" charset="0"/>
              </a:rPr>
              <a:t>tiks</a:t>
            </a:r>
            <a:r>
              <a:rPr lang="en-US" sz="1300" dirty="0">
                <a:latin typeface="Verdana" panose="020B0604030504040204" pitchFamily="34" charset="0"/>
                <a:ea typeface="Verdana" panose="020B0604030504040204" pitchFamily="34" charset="0"/>
              </a:rPr>
              <a:t> </a:t>
            </a:r>
            <a:r>
              <a:rPr lang="en-US" sz="1300" dirty="0" err="1">
                <a:latin typeface="Verdana" panose="020B0604030504040204" pitchFamily="34" charset="0"/>
                <a:ea typeface="Verdana" panose="020B0604030504040204" pitchFamily="34" charset="0"/>
              </a:rPr>
              <a:t>nodrošināta</a:t>
            </a:r>
            <a:r>
              <a:rPr lang="en-US" sz="1300" dirty="0">
                <a:latin typeface="Verdana" panose="020B0604030504040204" pitchFamily="34" charset="0"/>
                <a:ea typeface="Verdana" panose="020B0604030504040204" pitchFamily="34" charset="0"/>
              </a:rPr>
              <a:t> </a:t>
            </a:r>
            <a:r>
              <a:rPr lang="en-US" sz="1300" dirty="0" err="1">
                <a:latin typeface="Verdana" panose="020B0604030504040204" pitchFamily="34" charset="0"/>
                <a:ea typeface="Verdana" panose="020B0604030504040204" pitchFamily="34" charset="0"/>
              </a:rPr>
              <a:t>projekta</a:t>
            </a:r>
            <a:r>
              <a:rPr lang="en-US" sz="1300" dirty="0">
                <a:latin typeface="Verdana" panose="020B0604030504040204" pitchFamily="34" charset="0"/>
                <a:ea typeface="Verdana" panose="020B0604030504040204" pitchFamily="34" charset="0"/>
              </a:rPr>
              <a:t> </a:t>
            </a:r>
            <a:r>
              <a:rPr lang="en-US" sz="1300" dirty="0" err="1">
                <a:latin typeface="Verdana" panose="020B0604030504040204" pitchFamily="34" charset="0"/>
                <a:ea typeface="Verdana" panose="020B0604030504040204" pitchFamily="34" charset="0"/>
              </a:rPr>
              <a:t>atbalstāmo</a:t>
            </a:r>
            <a:r>
              <a:rPr lang="en-US" sz="1300" dirty="0">
                <a:latin typeface="Verdana" panose="020B0604030504040204" pitchFamily="34" charset="0"/>
                <a:ea typeface="Verdana" panose="020B0604030504040204" pitchFamily="34" charset="0"/>
              </a:rPr>
              <a:t> </a:t>
            </a:r>
            <a:r>
              <a:rPr lang="en-US" sz="1300" dirty="0" err="1">
                <a:latin typeface="Verdana" panose="020B0604030504040204" pitchFamily="34" charset="0"/>
                <a:ea typeface="Verdana" panose="020B0604030504040204" pitchFamily="34" charset="0"/>
              </a:rPr>
              <a:t>darbību</a:t>
            </a:r>
            <a:r>
              <a:rPr lang="en-US" sz="1300" dirty="0">
                <a:latin typeface="Verdana" panose="020B0604030504040204" pitchFamily="34" charset="0"/>
                <a:ea typeface="Verdana" panose="020B0604030504040204" pitchFamily="34" charset="0"/>
              </a:rPr>
              <a:t> un </a:t>
            </a:r>
            <a:r>
              <a:rPr lang="en-US" sz="1300" dirty="0" err="1">
                <a:latin typeface="Verdana" panose="020B0604030504040204" pitchFamily="34" charset="0"/>
                <a:ea typeface="Verdana" panose="020B0604030504040204" pitchFamily="34" charset="0"/>
              </a:rPr>
              <a:t>attiecināmo</a:t>
            </a:r>
            <a:r>
              <a:rPr lang="en-US" sz="1300" dirty="0">
                <a:latin typeface="Verdana" panose="020B0604030504040204" pitchFamily="34" charset="0"/>
                <a:ea typeface="Verdana" panose="020B0604030504040204" pitchFamily="34" charset="0"/>
              </a:rPr>
              <a:t> </a:t>
            </a:r>
            <a:r>
              <a:rPr lang="en-US" sz="1300" dirty="0" err="1">
                <a:latin typeface="Verdana" panose="020B0604030504040204" pitchFamily="34" charset="0"/>
                <a:ea typeface="Verdana" panose="020B0604030504040204" pitchFamily="34" charset="0"/>
              </a:rPr>
              <a:t>izmaksu</a:t>
            </a:r>
            <a:r>
              <a:rPr lang="en-US" sz="1300" dirty="0">
                <a:latin typeface="Verdana" panose="020B0604030504040204" pitchFamily="34" charset="0"/>
                <a:ea typeface="Verdana" panose="020B0604030504040204" pitchFamily="34" charset="0"/>
              </a:rPr>
              <a:t> </a:t>
            </a:r>
            <a:r>
              <a:rPr lang="en-US" sz="1300" dirty="0" err="1">
                <a:latin typeface="Verdana" panose="020B0604030504040204" pitchFamily="34" charset="0"/>
                <a:ea typeface="Verdana" panose="020B0604030504040204" pitchFamily="34" charset="0"/>
              </a:rPr>
              <a:t>nošķiršana</a:t>
            </a:r>
            <a:r>
              <a:rPr lang="en-US" sz="1300" dirty="0">
                <a:latin typeface="Verdana" panose="020B0604030504040204" pitchFamily="34" charset="0"/>
                <a:ea typeface="Verdana" panose="020B0604030504040204" pitchFamily="34" charset="0"/>
              </a:rPr>
              <a:t>. </a:t>
            </a:r>
            <a:r>
              <a:rPr lang="en-US" sz="1300" dirty="0">
                <a:effectLst/>
                <a:latin typeface="Verdana" panose="020B0604030504040204" pitchFamily="34" charset="0"/>
                <a:ea typeface="Verdana" panose="020B0604030504040204" pitchFamily="34" charset="0"/>
              </a:rPr>
              <a:t>I</a:t>
            </a:r>
            <a:r>
              <a:rPr lang="lv-LV" sz="1300" dirty="0" err="1">
                <a:effectLst/>
                <a:latin typeface="Verdana" panose="020B0604030504040204" pitchFamily="34" charset="0"/>
                <a:ea typeface="Verdana" panose="020B0604030504040204" pitchFamily="34" charset="0"/>
              </a:rPr>
              <a:t>nformācijai</a:t>
            </a:r>
            <a:r>
              <a:rPr lang="lv-LV" sz="1300" dirty="0">
                <a:effectLst/>
                <a:latin typeface="Verdana" panose="020B0604030504040204" pitchFamily="34" charset="0"/>
                <a:ea typeface="Verdana" panose="020B0604030504040204" pitchFamily="34" charset="0"/>
              </a:rPr>
              <a:t> jāapliecina dubultā finansējuma neesamību</a:t>
            </a:r>
            <a:r>
              <a:rPr lang="en-US" sz="1300" dirty="0">
                <a:effectLst/>
                <a:latin typeface="Verdana" panose="020B0604030504040204" pitchFamily="34" charset="0"/>
                <a:ea typeface="Verdana" panose="020B0604030504040204" pitchFamily="34" charset="0"/>
              </a:rPr>
              <a:t>.</a:t>
            </a:r>
            <a:endParaRPr lang="lv-LV" sz="13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04870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34DE-EAC3-88FC-F2DF-7AB8A66BA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ACB0A-968D-2F9B-CD8E-442078EF9DB8}"/>
              </a:ext>
            </a:extLst>
          </p:cNvPr>
          <p:cNvSpPr>
            <a:spLocks noGrp="1"/>
          </p:cNvSpPr>
          <p:nvPr>
            <p:ph type="title"/>
          </p:nvPr>
        </p:nvSpPr>
        <p:spPr>
          <a:xfrm>
            <a:off x="2493706" y="568960"/>
            <a:ext cx="4606341" cy="866067"/>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9262CAF3-074D-1E73-DC12-02DFA9839B26}"/>
              </a:ext>
            </a:extLst>
          </p:cNvPr>
          <p:cNvSpPr>
            <a:spLocks noGrp="1"/>
          </p:cNvSpPr>
          <p:nvPr>
            <p:ph type="sldNum" sz="quarter" idx="13"/>
          </p:nvPr>
        </p:nvSpPr>
        <p:spPr/>
        <p:txBody>
          <a:bodyPr/>
          <a:lstStyle/>
          <a:p>
            <a:pPr>
              <a:defRPr/>
            </a:pPr>
            <a:fld id="{923C49A0-26E3-4DC9-81BA-65A092077FC7}" type="slidenum">
              <a:rPr lang="en-US" altLang="lv-LV" smtClean="0"/>
              <a:pPr>
                <a:defRPr/>
              </a:pPr>
              <a:t>34</a:t>
            </a:fld>
            <a:endParaRPr lang="en-US" altLang="lv-LV"/>
          </a:p>
        </p:txBody>
      </p:sp>
      <p:sp>
        <p:nvSpPr>
          <p:cNvPr id="6" name="Text Placeholder 5">
            <a:extLst>
              <a:ext uri="{FF2B5EF4-FFF2-40B4-BE49-F238E27FC236}">
                <a16:creationId xmlns:a16="http://schemas.microsoft.com/office/drawing/2014/main" id="{DB46CBB2-EA9B-45B6-AC74-C43B5024D158}"/>
              </a:ext>
            </a:extLst>
          </p:cNvPr>
          <p:cNvSpPr>
            <a:spLocks noGrp="1"/>
          </p:cNvSpPr>
          <p:nvPr>
            <p:ph type="body" sz="half" idx="2"/>
          </p:nvPr>
        </p:nvSpPr>
        <p:spPr>
          <a:xfrm>
            <a:off x="6522719" y="1771471"/>
            <a:ext cx="5357707" cy="4691063"/>
          </a:xfrm>
        </p:spPr>
        <p:txBody>
          <a:bodyPr>
            <a:noAutofit/>
          </a:bodyPr>
          <a:lstStyle/>
          <a:p>
            <a:r>
              <a:rPr lang="lv-LV" sz="1100" b="1" dirty="0">
                <a:solidFill>
                  <a:schemeClr val="tx1"/>
                </a:solidFill>
              </a:rPr>
              <a:t>Projekta īstenošanas veids:</a:t>
            </a:r>
            <a:endParaRPr lang="en-US" sz="1100" b="1" dirty="0">
              <a:solidFill>
                <a:schemeClr val="tx1"/>
              </a:solidFill>
            </a:endParaRPr>
          </a:p>
          <a:p>
            <a:r>
              <a:rPr lang="lv-LV" sz="1100" b="0" dirty="0">
                <a:solidFill>
                  <a:schemeClr val="tx1"/>
                </a:solidFill>
                <a:effectLst/>
              </a:rPr>
              <a:t>projekta finansējuma saņēmējs saņem valsts atbalstu un nav valsts atbalsta, t.sk. </a:t>
            </a:r>
            <a:r>
              <a:rPr lang="lv-LV" sz="1100" b="0" dirty="0" err="1">
                <a:solidFill>
                  <a:schemeClr val="tx1"/>
                </a:solidFill>
                <a:effectLst/>
              </a:rPr>
              <a:t>de</a:t>
            </a:r>
            <a:r>
              <a:rPr lang="lv-LV" sz="1100" b="0" dirty="0">
                <a:solidFill>
                  <a:schemeClr val="tx1"/>
                </a:solidFill>
                <a:effectLst/>
              </a:rPr>
              <a:t> </a:t>
            </a:r>
            <a:r>
              <a:rPr lang="lv-LV" sz="1100" b="0" dirty="0" err="1">
                <a:solidFill>
                  <a:schemeClr val="tx1"/>
                </a:solidFill>
                <a:effectLst/>
              </a:rPr>
              <a:t>minimis</a:t>
            </a:r>
            <a:r>
              <a:rPr lang="lv-LV" sz="1100" b="0" dirty="0">
                <a:solidFill>
                  <a:schemeClr val="tx1"/>
                </a:solidFill>
                <a:effectLst/>
              </a:rPr>
              <a:t> sniedzējs. Projekta sadarbības partneris saņem valsts atbalstu, bet nav valsts atbalsta, t.sk. </a:t>
            </a:r>
            <a:r>
              <a:rPr lang="lv-LV" sz="1100" b="0" dirty="0" err="1">
                <a:solidFill>
                  <a:schemeClr val="tx1"/>
                </a:solidFill>
                <a:effectLst/>
              </a:rPr>
              <a:t>de</a:t>
            </a:r>
            <a:r>
              <a:rPr lang="lv-LV" sz="1100" b="0" dirty="0">
                <a:solidFill>
                  <a:schemeClr val="tx1"/>
                </a:solidFill>
                <a:effectLst/>
              </a:rPr>
              <a:t> </a:t>
            </a:r>
            <a:r>
              <a:rPr lang="lv-LV" sz="1100" b="0" dirty="0" err="1">
                <a:solidFill>
                  <a:schemeClr val="tx1"/>
                </a:solidFill>
                <a:effectLst/>
              </a:rPr>
              <a:t>minimis</a:t>
            </a:r>
            <a:r>
              <a:rPr lang="lv-LV" sz="1100" b="0" dirty="0">
                <a:solidFill>
                  <a:schemeClr val="tx1"/>
                </a:solidFill>
                <a:effectLst/>
              </a:rPr>
              <a:t> atbalsta sniedzējs</a:t>
            </a:r>
            <a:endParaRPr lang="en-US" sz="1100" b="0" dirty="0">
              <a:solidFill>
                <a:schemeClr val="tx1"/>
              </a:solidFill>
              <a:effectLst/>
            </a:endParaRPr>
          </a:p>
          <a:p>
            <a:r>
              <a:rPr lang="lv-LV" sz="1100" b="1" dirty="0">
                <a:solidFill>
                  <a:schemeClr val="tx1"/>
                </a:solidFill>
                <a:effectLst/>
              </a:rPr>
              <a:t>Atbalsta instruments:</a:t>
            </a:r>
            <a:r>
              <a:rPr lang="en-US" sz="1100" dirty="0">
                <a:solidFill>
                  <a:schemeClr val="tx1"/>
                </a:solidFill>
              </a:rPr>
              <a:t> </a:t>
            </a:r>
          </a:p>
          <a:p>
            <a:r>
              <a:rPr lang="lv-LV" sz="1100" dirty="0">
                <a:solidFill>
                  <a:schemeClr val="tx1"/>
                </a:solidFill>
                <a:effectLst/>
              </a:rPr>
              <a:t>“tiešais maksājums no valsts vai pašvaldības budžeta (subsīdija vai dotācija)”</a:t>
            </a:r>
            <a:r>
              <a:rPr lang="en-US" sz="1100" dirty="0">
                <a:solidFill>
                  <a:schemeClr val="tx1"/>
                </a:solidFill>
                <a:effectLst/>
              </a:rPr>
              <a:t> </a:t>
            </a:r>
          </a:p>
          <a:p>
            <a:r>
              <a:rPr lang="lv-LV" sz="1100" b="1" dirty="0">
                <a:solidFill>
                  <a:schemeClr val="tx1"/>
                </a:solidFill>
                <a:effectLst/>
              </a:rPr>
              <a:t>Atbalsta mērķis jeb valsts atbalsta regulējums, atbilstoši kuram projekts tiek īstenots </a:t>
            </a:r>
            <a:r>
              <a:rPr lang="en-US" sz="1100" b="1" dirty="0">
                <a:solidFill>
                  <a:schemeClr val="tx1"/>
                </a:solidFill>
              </a:rPr>
              <a:t>: </a:t>
            </a:r>
          </a:p>
          <a:p>
            <a:r>
              <a:rPr lang="lv-LV" sz="1100" dirty="0">
                <a:solidFill>
                  <a:schemeClr val="tx1"/>
                </a:solidFill>
                <a:effectLst/>
              </a:rPr>
              <a:t>ja projektā plānotas projekta iesniedzēja izmaksas, kuras noteiktas MK noteikumu 49. punktā</a:t>
            </a:r>
            <a:r>
              <a:rPr lang="en-US" sz="1100" dirty="0">
                <a:solidFill>
                  <a:schemeClr val="tx1"/>
                </a:solidFill>
                <a:effectLst/>
              </a:rPr>
              <a:t> - </a:t>
            </a:r>
            <a:r>
              <a:rPr lang="lv-LV" sz="1100" dirty="0">
                <a:solidFill>
                  <a:schemeClr val="tx1"/>
                </a:solidFill>
                <a:effectLst/>
              </a:rPr>
              <a:t>Komisijas Regula (ES) 1407/2013 (2013. gada 18. decembris) par Līguma par Eiropas Savienības darbību 107. un 108. panta piemērošanu </a:t>
            </a:r>
            <a:r>
              <a:rPr lang="lv-LV" sz="1100" dirty="0" err="1">
                <a:solidFill>
                  <a:schemeClr val="tx1"/>
                </a:solidFill>
                <a:effectLst/>
              </a:rPr>
              <a:t>de</a:t>
            </a:r>
            <a:r>
              <a:rPr lang="lv-LV" sz="1100" dirty="0">
                <a:solidFill>
                  <a:schemeClr val="tx1"/>
                </a:solidFill>
                <a:effectLst/>
              </a:rPr>
              <a:t> </a:t>
            </a:r>
            <a:r>
              <a:rPr lang="lv-LV" sz="1100" dirty="0" err="1">
                <a:solidFill>
                  <a:schemeClr val="tx1"/>
                </a:solidFill>
                <a:effectLst/>
              </a:rPr>
              <a:t>minimis</a:t>
            </a:r>
            <a:r>
              <a:rPr lang="lv-LV" sz="1100" dirty="0">
                <a:solidFill>
                  <a:schemeClr val="tx1"/>
                </a:solidFill>
                <a:effectLst/>
              </a:rPr>
              <a:t> atbalstam</a:t>
            </a:r>
            <a:endParaRPr lang="en-US" sz="1100" dirty="0">
              <a:solidFill>
                <a:schemeClr val="tx1"/>
              </a:solidFill>
              <a:effectLst/>
            </a:endParaRPr>
          </a:p>
          <a:p>
            <a:r>
              <a:rPr lang="lv-LV" sz="1100" dirty="0">
                <a:solidFill>
                  <a:schemeClr val="tx1"/>
                </a:solidFill>
                <a:effectLst/>
              </a:rPr>
              <a:t>ja projektā plānots sniegt atbalstu rūpnieciskajiem pētījumiem</a:t>
            </a:r>
            <a:r>
              <a:rPr lang="en-US" sz="1100" dirty="0">
                <a:solidFill>
                  <a:schemeClr val="tx1"/>
                </a:solidFill>
              </a:rPr>
              <a:t> - </a:t>
            </a:r>
            <a:r>
              <a:rPr lang="lv-LV" sz="1100" dirty="0">
                <a:solidFill>
                  <a:schemeClr val="tx1"/>
                </a:solidFill>
                <a:effectLst/>
              </a:rPr>
              <a:t>Atbalsts pētniecībai, attīstībai un inovācijai - atbalsts pētniecības un attīstības projektiem - rūpnieciskie pētījumi (Komisijas Regulas 651/2014 25. panta 5. punkta “b” apakšpunkts</a:t>
            </a:r>
            <a:endParaRPr lang="en-US" sz="1100" dirty="0">
              <a:solidFill>
                <a:schemeClr val="tx1"/>
              </a:solidFill>
              <a:effectLst/>
            </a:endParaRPr>
          </a:p>
          <a:p>
            <a:r>
              <a:rPr lang="lv-LV" sz="1100" dirty="0">
                <a:solidFill>
                  <a:schemeClr val="tx1"/>
                </a:solidFill>
                <a:effectLst/>
              </a:rPr>
              <a:t>ja projektā plānots sniegt atbalstu eksperimentālām izstrādnēm</a:t>
            </a:r>
            <a:r>
              <a:rPr lang="en-US" sz="1100" dirty="0">
                <a:solidFill>
                  <a:schemeClr val="tx1"/>
                </a:solidFill>
                <a:effectLst/>
              </a:rPr>
              <a:t> - </a:t>
            </a:r>
            <a:r>
              <a:rPr lang="lv-LV" sz="1100" dirty="0">
                <a:solidFill>
                  <a:schemeClr val="tx1"/>
                </a:solidFill>
                <a:effectLst/>
              </a:rPr>
              <a:t>atbalsts pētniecības un attīstības projektiem - eksperimentālā izstrāde (Komisijas Regulas Nr. 651/2014 25. panta 5. punkta “c” apakšpunkts)</a:t>
            </a:r>
            <a:endParaRPr lang="en-US" sz="1100" dirty="0">
              <a:solidFill>
                <a:schemeClr val="tx1"/>
              </a:solidFill>
              <a:effectLst/>
            </a:endParaRPr>
          </a:p>
          <a:p>
            <a:r>
              <a:rPr lang="lv-LV" sz="1100" dirty="0">
                <a:solidFill>
                  <a:schemeClr val="tx1"/>
                </a:solidFill>
                <a:effectLst/>
              </a:rPr>
              <a:t>ja projektā plānots sniegt atbalstu tehniski ekonomiskām </a:t>
            </a:r>
            <a:r>
              <a:rPr lang="lv-LV" sz="1100" dirty="0" err="1">
                <a:solidFill>
                  <a:schemeClr val="tx1"/>
                </a:solidFill>
                <a:effectLst/>
              </a:rPr>
              <a:t>priekšizpētēm</a:t>
            </a:r>
            <a:r>
              <a:rPr lang="en-US" sz="1100" dirty="0">
                <a:solidFill>
                  <a:schemeClr val="tx1"/>
                </a:solidFill>
              </a:rPr>
              <a:t> - </a:t>
            </a:r>
            <a:r>
              <a:rPr lang="lv-LV" sz="1100" dirty="0">
                <a:solidFill>
                  <a:schemeClr val="tx1"/>
                </a:solidFill>
                <a:effectLst/>
              </a:rPr>
              <a:t>atbalsts pētniecības un attīstības projektiem - tehniski ekonomiskā </a:t>
            </a:r>
            <a:r>
              <a:rPr lang="lv-LV" sz="1100" dirty="0" err="1">
                <a:solidFill>
                  <a:schemeClr val="tx1"/>
                </a:solidFill>
                <a:effectLst/>
              </a:rPr>
              <a:t>priekšizpēte</a:t>
            </a:r>
            <a:r>
              <a:rPr lang="lv-LV" sz="1100" dirty="0">
                <a:solidFill>
                  <a:schemeClr val="tx1"/>
                </a:solidFill>
                <a:effectLst/>
              </a:rPr>
              <a:t> (Komisijas Regulas Nr. 651/2014 25. panta 5. punkta “d” apakšpunkts)</a:t>
            </a:r>
            <a:endParaRPr lang="lv-LV" sz="1100" dirty="0">
              <a:solidFill>
                <a:schemeClr val="tx1"/>
              </a:solidFill>
            </a:endParaRPr>
          </a:p>
        </p:txBody>
      </p:sp>
      <p:pic>
        <p:nvPicPr>
          <p:cNvPr id="4" name="Picture 3">
            <a:extLst>
              <a:ext uri="{FF2B5EF4-FFF2-40B4-BE49-F238E27FC236}">
                <a16:creationId xmlns:a16="http://schemas.microsoft.com/office/drawing/2014/main" id="{B2A8EE4D-DEA8-71CA-A229-CAA2318823DD}"/>
              </a:ext>
            </a:extLst>
          </p:cNvPr>
          <p:cNvPicPr>
            <a:picLocks noChangeAspect="1"/>
          </p:cNvPicPr>
          <p:nvPr/>
        </p:nvPicPr>
        <p:blipFill>
          <a:blip r:embed="rId3"/>
          <a:stretch>
            <a:fillRect/>
          </a:stretch>
        </p:blipFill>
        <p:spPr>
          <a:xfrm>
            <a:off x="1131146" y="1627265"/>
            <a:ext cx="5151723" cy="4787082"/>
          </a:xfrm>
          <a:prstGeom prst="rect">
            <a:avLst/>
          </a:prstGeom>
        </p:spPr>
      </p:pic>
    </p:spTree>
    <p:extLst>
      <p:ext uri="{BB962C8B-B14F-4D97-AF65-F5344CB8AC3E}">
        <p14:creationId xmlns:p14="http://schemas.microsoft.com/office/powerpoint/2010/main" val="304333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58E3C-5471-16DA-4A48-440ADF74D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B5C72-DB23-49F0-7C1E-24F2F10F8472}"/>
              </a:ext>
            </a:extLst>
          </p:cNvPr>
          <p:cNvSpPr>
            <a:spLocks noGrp="1"/>
          </p:cNvSpPr>
          <p:nvPr>
            <p:ph type="title"/>
          </p:nvPr>
        </p:nvSpPr>
        <p:spPr>
          <a:xfrm>
            <a:off x="2493706" y="931025"/>
            <a:ext cx="4606341" cy="504002"/>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2CCE2964-2378-BD02-BCB6-57AD822D032D}"/>
              </a:ext>
            </a:extLst>
          </p:cNvPr>
          <p:cNvSpPr>
            <a:spLocks noGrp="1"/>
          </p:cNvSpPr>
          <p:nvPr>
            <p:ph type="sldNum" sz="quarter" idx="13"/>
          </p:nvPr>
        </p:nvSpPr>
        <p:spPr/>
        <p:txBody>
          <a:bodyPr/>
          <a:lstStyle/>
          <a:p>
            <a:pPr>
              <a:defRPr/>
            </a:pPr>
            <a:fld id="{923C49A0-26E3-4DC9-81BA-65A092077FC7}" type="slidenum">
              <a:rPr lang="en-US" altLang="lv-LV" smtClean="0"/>
              <a:pPr>
                <a:defRPr/>
              </a:pPr>
              <a:t>35</a:t>
            </a:fld>
            <a:endParaRPr lang="en-US" altLang="lv-LV"/>
          </a:p>
        </p:txBody>
      </p:sp>
      <p:sp>
        <p:nvSpPr>
          <p:cNvPr id="6" name="Text Placeholder 5">
            <a:extLst>
              <a:ext uri="{FF2B5EF4-FFF2-40B4-BE49-F238E27FC236}">
                <a16:creationId xmlns:a16="http://schemas.microsoft.com/office/drawing/2014/main" id="{733C3934-A3DA-6335-8359-3326F2E687D8}"/>
              </a:ext>
            </a:extLst>
          </p:cNvPr>
          <p:cNvSpPr>
            <a:spLocks noGrp="1"/>
          </p:cNvSpPr>
          <p:nvPr>
            <p:ph type="body" sz="half" idx="2"/>
          </p:nvPr>
        </p:nvSpPr>
        <p:spPr>
          <a:xfrm>
            <a:off x="717973" y="2410691"/>
            <a:ext cx="6382074" cy="3897749"/>
          </a:xfrm>
        </p:spPr>
        <p:txBody>
          <a:bodyPr/>
          <a:lstStyle/>
          <a:p>
            <a:r>
              <a:rPr lang="en-US" dirty="0" err="1">
                <a:solidFill>
                  <a:schemeClr val="tx1"/>
                </a:solidFill>
              </a:rPr>
              <a:t>Projekta</a:t>
            </a:r>
            <a:r>
              <a:rPr lang="en-US" dirty="0">
                <a:solidFill>
                  <a:schemeClr val="tx1"/>
                </a:solidFill>
              </a:rPr>
              <a:t> </a:t>
            </a:r>
            <a:r>
              <a:rPr lang="en-US" dirty="0" err="1">
                <a:solidFill>
                  <a:schemeClr val="tx1"/>
                </a:solidFill>
              </a:rPr>
              <a:t>attiecīnāmo</a:t>
            </a:r>
            <a:r>
              <a:rPr lang="en-US" dirty="0">
                <a:solidFill>
                  <a:schemeClr val="tx1"/>
                </a:solidFill>
              </a:rPr>
              <a:t> </a:t>
            </a:r>
            <a:r>
              <a:rPr lang="en-US" dirty="0" err="1">
                <a:solidFill>
                  <a:schemeClr val="tx1"/>
                </a:solidFill>
              </a:rPr>
              <a:t>izmaksu</a:t>
            </a:r>
            <a:r>
              <a:rPr lang="en-US" dirty="0">
                <a:solidFill>
                  <a:schemeClr val="tx1"/>
                </a:solidFill>
              </a:rPr>
              <a:t> </a:t>
            </a:r>
            <a:r>
              <a:rPr lang="en-US" dirty="0" err="1">
                <a:solidFill>
                  <a:schemeClr val="tx1"/>
                </a:solidFill>
              </a:rPr>
              <a:t>apmēra</a:t>
            </a:r>
            <a:r>
              <a:rPr lang="en-US" dirty="0">
                <a:solidFill>
                  <a:schemeClr val="tx1"/>
                </a:solidFill>
              </a:rPr>
              <a:t> un </a:t>
            </a:r>
            <a:r>
              <a:rPr lang="en-US" dirty="0" err="1">
                <a:solidFill>
                  <a:schemeClr val="tx1"/>
                </a:solidFill>
              </a:rPr>
              <a:t>tā</a:t>
            </a:r>
            <a:r>
              <a:rPr lang="en-US" dirty="0">
                <a:solidFill>
                  <a:schemeClr val="tx1"/>
                </a:solidFill>
              </a:rPr>
              <a:t> </a:t>
            </a:r>
            <a:r>
              <a:rPr lang="en-US" dirty="0" err="1">
                <a:solidFill>
                  <a:schemeClr val="tx1"/>
                </a:solidFill>
              </a:rPr>
              <a:t>dalījumā</a:t>
            </a:r>
            <a:r>
              <a:rPr lang="en-US" dirty="0">
                <a:solidFill>
                  <a:schemeClr val="tx1"/>
                </a:solidFill>
              </a:rPr>
              <a:t> pa </a:t>
            </a:r>
            <a:r>
              <a:rPr lang="en-US" dirty="0" err="1">
                <a:solidFill>
                  <a:schemeClr val="tx1"/>
                </a:solidFill>
              </a:rPr>
              <a:t>finansējuma</a:t>
            </a:r>
            <a:r>
              <a:rPr lang="en-US" dirty="0">
                <a:solidFill>
                  <a:schemeClr val="tx1"/>
                </a:solidFill>
              </a:rPr>
              <a:t> </a:t>
            </a:r>
            <a:r>
              <a:rPr lang="en-US" dirty="0" err="1">
                <a:solidFill>
                  <a:schemeClr val="tx1"/>
                </a:solidFill>
              </a:rPr>
              <a:t>avotiem</a:t>
            </a:r>
            <a:r>
              <a:rPr lang="en-US" dirty="0">
                <a:solidFill>
                  <a:schemeClr val="tx1"/>
                </a:solidFill>
              </a:rPr>
              <a:t> </a:t>
            </a:r>
            <a:r>
              <a:rPr lang="en-US" dirty="0" err="1">
                <a:solidFill>
                  <a:schemeClr val="tx1"/>
                </a:solidFill>
              </a:rPr>
              <a:t>aprēķinā</a:t>
            </a:r>
            <a:r>
              <a:rPr lang="en-US" dirty="0">
                <a:solidFill>
                  <a:schemeClr val="tx1"/>
                </a:solidFill>
              </a:rPr>
              <a:t> </a:t>
            </a:r>
            <a:r>
              <a:rPr lang="en-US" dirty="0" err="1">
                <a:solidFill>
                  <a:schemeClr val="tx1"/>
                </a:solidFill>
              </a:rPr>
              <a:t>jāņem</a:t>
            </a:r>
            <a:r>
              <a:rPr lang="en-US" dirty="0">
                <a:solidFill>
                  <a:schemeClr val="tx1"/>
                </a:solidFill>
              </a:rPr>
              <a:t> </a:t>
            </a:r>
            <a:r>
              <a:rPr lang="en-US" dirty="0" err="1">
                <a:solidFill>
                  <a:schemeClr val="tx1"/>
                </a:solidFill>
              </a:rPr>
              <a:t>vērā</a:t>
            </a:r>
            <a:r>
              <a:rPr lang="en-US" dirty="0">
                <a:solidFill>
                  <a:schemeClr val="tx1"/>
                </a:solidFill>
              </a:rPr>
              <a:t> MK </a:t>
            </a:r>
            <a:r>
              <a:rPr lang="en-US" dirty="0" err="1">
                <a:solidFill>
                  <a:schemeClr val="tx1"/>
                </a:solidFill>
              </a:rPr>
              <a:t>noteiktais</a:t>
            </a:r>
            <a:r>
              <a:rPr lang="en-US" dirty="0">
                <a:solidFill>
                  <a:schemeClr val="tx1"/>
                </a:solidFill>
              </a:rPr>
              <a:t>:</a:t>
            </a:r>
          </a:p>
          <a:p>
            <a:pPr marL="342900" indent="-342900">
              <a:buFont typeface="Wingdings" panose="05000000000000000000" pitchFamily="2" charset="2"/>
              <a:buChar char="Ø"/>
            </a:pPr>
            <a:r>
              <a:rPr lang="en-US" b="0" i="0" dirty="0">
                <a:solidFill>
                  <a:schemeClr val="tx1"/>
                </a:solidFill>
                <a:effectLst/>
              </a:rPr>
              <a:t>m</a:t>
            </a:r>
            <a:r>
              <a:rPr lang="lv-LV" b="0" i="0" dirty="0" err="1">
                <a:solidFill>
                  <a:schemeClr val="tx1"/>
                </a:solidFill>
                <a:effectLst/>
              </a:rPr>
              <a:t>aksimāli</a:t>
            </a:r>
            <a:r>
              <a:rPr lang="lv-LV" b="0" i="0" dirty="0">
                <a:solidFill>
                  <a:schemeClr val="tx1"/>
                </a:solidFill>
                <a:effectLst/>
              </a:rPr>
              <a:t> pieļaujamais </a:t>
            </a:r>
            <a:r>
              <a:rPr lang="en-US" b="0" i="0" dirty="0">
                <a:solidFill>
                  <a:schemeClr val="tx1"/>
                </a:solidFill>
                <a:effectLst/>
              </a:rPr>
              <a:t>AF </a:t>
            </a:r>
            <a:r>
              <a:rPr lang="lv-LV" b="0" i="0" dirty="0">
                <a:solidFill>
                  <a:schemeClr val="tx1"/>
                </a:solidFill>
                <a:effectLst/>
              </a:rPr>
              <a:t>finansējums viena projekta ietvaros</a:t>
            </a:r>
            <a:endParaRPr lang="en-US" b="0" i="0" dirty="0">
              <a:solidFill>
                <a:schemeClr val="tx1"/>
              </a:solidFill>
              <a:effectLst/>
            </a:endParaRPr>
          </a:p>
          <a:p>
            <a:pPr marL="342900" indent="-342900">
              <a:buFont typeface="Wingdings" panose="05000000000000000000" pitchFamily="2" charset="2"/>
              <a:buChar char="Ø"/>
            </a:pPr>
            <a:r>
              <a:rPr lang="en-US" b="0" i="0" dirty="0">
                <a:solidFill>
                  <a:schemeClr val="tx1"/>
                </a:solidFill>
                <a:effectLst/>
              </a:rPr>
              <a:t>m</a:t>
            </a:r>
            <a:r>
              <a:rPr lang="lv-LV" b="0" i="0" dirty="0" err="1">
                <a:solidFill>
                  <a:schemeClr val="tx1"/>
                </a:solidFill>
                <a:effectLst/>
              </a:rPr>
              <a:t>aksimāli</a:t>
            </a:r>
            <a:r>
              <a:rPr lang="lv-LV" b="0" i="0" dirty="0">
                <a:solidFill>
                  <a:schemeClr val="tx1"/>
                </a:solidFill>
                <a:effectLst/>
              </a:rPr>
              <a:t> pieļaujamā finansējuma </a:t>
            </a:r>
            <a:r>
              <a:rPr lang="lv-LV" b="0" i="0" dirty="0" err="1">
                <a:solidFill>
                  <a:schemeClr val="tx1"/>
                </a:solidFill>
                <a:effectLst/>
              </a:rPr>
              <a:t>intensitāt</a:t>
            </a:r>
            <a:r>
              <a:rPr lang="en-US" b="0" i="0" dirty="0">
                <a:solidFill>
                  <a:schemeClr val="tx1"/>
                </a:solidFill>
                <a:effectLst/>
              </a:rPr>
              <a:t>e</a:t>
            </a:r>
            <a:endParaRPr lang="lv-LV" dirty="0">
              <a:solidFill>
                <a:schemeClr val="tx1"/>
              </a:solidFill>
            </a:endParaRPr>
          </a:p>
        </p:txBody>
      </p:sp>
      <p:pic>
        <p:nvPicPr>
          <p:cNvPr id="5" name="Picture 4">
            <a:extLst>
              <a:ext uri="{FF2B5EF4-FFF2-40B4-BE49-F238E27FC236}">
                <a16:creationId xmlns:a16="http://schemas.microsoft.com/office/drawing/2014/main" id="{D635B1E1-121A-1E67-7955-93E4A38D84F1}"/>
              </a:ext>
            </a:extLst>
          </p:cNvPr>
          <p:cNvPicPr>
            <a:picLocks noChangeAspect="1"/>
          </p:cNvPicPr>
          <p:nvPr/>
        </p:nvPicPr>
        <p:blipFill rotWithShape="1">
          <a:blip r:embed="rId3"/>
          <a:srcRect b="4513"/>
          <a:stretch/>
        </p:blipFill>
        <p:spPr>
          <a:xfrm>
            <a:off x="7613446" y="2410691"/>
            <a:ext cx="3968954" cy="1770611"/>
          </a:xfrm>
          <a:prstGeom prst="rect">
            <a:avLst/>
          </a:prstGeom>
        </p:spPr>
      </p:pic>
    </p:spTree>
    <p:extLst>
      <p:ext uri="{BB962C8B-B14F-4D97-AF65-F5344CB8AC3E}">
        <p14:creationId xmlns:p14="http://schemas.microsoft.com/office/powerpoint/2010/main" val="1533393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6250D-562C-A8B0-02B2-B46DC21F5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783D1-921D-F412-B00A-FD08EA0B018A}"/>
              </a:ext>
            </a:extLst>
          </p:cNvPr>
          <p:cNvSpPr>
            <a:spLocks noGrp="1"/>
          </p:cNvSpPr>
          <p:nvPr>
            <p:ph type="title"/>
          </p:nvPr>
        </p:nvSpPr>
        <p:spPr>
          <a:xfrm>
            <a:off x="2079873" y="895927"/>
            <a:ext cx="4606341" cy="487680"/>
          </a:xfrm>
        </p:spPr>
        <p:txBody>
          <a:bodyPr/>
          <a:lstStyle/>
          <a:p>
            <a:r>
              <a:rPr lang="pl-PL" dirty="0">
                <a:solidFill>
                  <a:srgbClr val="052773"/>
                </a:solidFill>
              </a:rPr>
              <a:t>PI saturs</a:t>
            </a:r>
            <a:endParaRPr lang="lv-LV" dirty="0">
              <a:solidFill>
                <a:srgbClr val="052773"/>
              </a:solidFill>
            </a:endParaRPr>
          </a:p>
        </p:txBody>
      </p:sp>
      <p:sp>
        <p:nvSpPr>
          <p:cNvPr id="7" name="Slide Number Placeholder 6">
            <a:extLst>
              <a:ext uri="{FF2B5EF4-FFF2-40B4-BE49-F238E27FC236}">
                <a16:creationId xmlns:a16="http://schemas.microsoft.com/office/drawing/2014/main" id="{61FEA80D-481F-409D-079B-F44090CA3FB8}"/>
              </a:ext>
            </a:extLst>
          </p:cNvPr>
          <p:cNvSpPr>
            <a:spLocks noGrp="1"/>
          </p:cNvSpPr>
          <p:nvPr>
            <p:ph type="sldNum" sz="quarter" idx="13"/>
          </p:nvPr>
        </p:nvSpPr>
        <p:spPr/>
        <p:txBody>
          <a:bodyPr/>
          <a:lstStyle/>
          <a:p>
            <a:pPr>
              <a:defRPr/>
            </a:pPr>
            <a:fld id="{923C49A0-26E3-4DC9-81BA-65A092077FC7}" type="slidenum">
              <a:rPr lang="en-US" altLang="lv-LV" smtClean="0"/>
              <a:pPr>
                <a:defRPr/>
              </a:pPr>
              <a:t>36</a:t>
            </a:fld>
            <a:endParaRPr lang="en-US" altLang="lv-LV"/>
          </a:p>
        </p:txBody>
      </p:sp>
      <p:sp>
        <p:nvSpPr>
          <p:cNvPr id="6" name="Text Placeholder 5">
            <a:extLst>
              <a:ext uri="{FF2B5EF4-FFF2-40B4-BE49-F238E27FC236}">
                <a16:creationId xmlns:a16="http://schemas.microsoft.com/office/drawing/2014/main" id="{699AE38C-1944-989F-2C02-312ACA8E053B}"/>
              </a:ext>
            </a:extLst>
          </p:cNvPr>
          <p:cNvSpPr>
            <a:spLocks noGrp="1"/>
          </p:cNvSpPr>
          <p:nvPr>
            <p:ph type="body" sz="half" idx="2"/>
          </p:nvPr>
        </p:nvSpPr>
        <p:spPr>
          <a:xfrm>
            <a:off x="7589520" y="698269"/>
            <a:ext cx="4270026" cy="6159732"/>
          </a:xfrm>
        </p:spPr>
        <p:txBody>
          <a:bodyPr>
            <a:normAutofit/>
          </a:bodyPr>
          <a:lstStyle/>
          <a:p>
            <a:r>
              <a:rPr lang="lv-LV" sz="1300" dirty="0">
                <a:solidFill>
                  <a:schemeClr val="tx1"/>
                </a:solidFill>
              </a:rPr>
              <a:t>PI pielikumā “Projekta budžeta kopsavilkums”:</a:t>
            </a:r>
          </a:p>
          <a:p>
            <a:pPr marL="342900" indent="-342900">
              <a:buFont typeface="Wingdings" panose="05000000000000000000" pitchFamily="2" charset="2"/>
              <a:buChar char="ü"/>
            </a:pPr>
            <a:r>
              <a:rPr lang="lv-LV" sz="1300" dirty="0">
                <a:solidFill>
                  <a:schemeClr val="tx1"/>
                </a:solidFill>
              </a:rPr>
              <a:t>ir definētas izmaksu pozīcijas atbilstoši MK noteikumos noteiktajām</a:t>
            </a:r>
          </a:p>
          <a:p>
            <a:pPr marL="342900" indent="-342900">
              <a:buFont typeface="Wingdings" panose="05000000000000000000" pitchFamily="2" charset="2"/>
              <a:buChar char="ü"/>
            </a:pPr>
            <a:r>
              <a:rPr lang="lv-LV" sz="1300" dirty="0">
                <a:solidFill>
                  <a:schemeClr val="tx1"/>
                </a:solidFill>
              </a:rPr>
              <a:t>izmantojot “+” iespējams pievienot </a:t>
            </a:r>
            <a:r>
              <a:rPr lang="lv-LV" sz="1300" dirty="0" err="1">
                <a:solidFill>
                  <a:schemeClr val="tx1"/>
                </a:solidFill>
              </a:rPr>
              <a:t>apakšpozīcijas</a:t>
            </a:r>
            <a:r>
              <a:rPr lang="lv-LV" sz="1300" dirty="0">
                <a:solidFill>
                  <a:schemeClr val="tx1"/>
                </a:solidFill>
              </a:rPr>
              <a:t>, kurām nepieciešams definēt nosaukumu</a:t>
            </a:r>
          </a:p>
          <a:p>
            <a:pPr marL="342900" indent="-342900">
              <a:buFont typeface="Wingdings" panose="05000000000000000000" pitchFamily="2" charset="2"/>
              <a:buChar char="ü"/>
            </a:pPr>
            <a:r>
              <a:rPr lang="lv-LV" sz="1300" dirty="0">
                <a:solidFill>
                  <a:schemeClr val="tx1"/>
                </a:solidFill>
              </a:rPr>
              <a:t>kolonnās “Mērvienība” un “Daudzums” norāda izmaksu rezultātu, kurš atbilst piesaistītās projekta darbības rezultātam vai ir papildinošs</a:t>
            </a:r>
          </a:p>
          <a:p>
            <a:pPr marL="342900" indent="-342900">
              <a:buFont typeface="Wingdings" panose="05000000000000000000" pitchFamily="2" charset="2"/>
              <a:buChar char="ü"/>
            </a:pPr>
            <a:r>
              <a:rPr lang="lv-LV" sz="1300" dirty="0">
                <a:solidFill>
                  <a:schemeClr val="tx1"/>
                </a:solidFill>
              </a:rPr>
              <a:t>piesaista projekta darbības, kuru īstenošanai izmaksas ir nepieciešamas</a:t>
            </a:r>
          </a:p>
          <a:p>
            <a:pPr marL="342900" indent="-342900">
              <a:buFont typeface="Wingdings" panose="05000000000000000000" pitchFamily="2" charset="2"/>
              <a:buChar char="ü"/>
            </a:pPr>
            <a:r>
              <a:rPr lang="lv-LV" sz="1300" dirty="0">
                <a:solidFill>
                  <a:schemeClr val="tx1"/>
                </a:solidFill>
              </a:rPr>
              <a:t>norāda attiecināmo izmaksu apmēru (atveseļošanas </a:t>
            </a:r>
            <a:r>
              <a:rPr lang="lv-LV" sz="1300" dirty="0" err="1">
                <a:solidFill>
                  <a:schemeClr val="tx1"/>
                </a:solidFill>
              </a:rPr>
              <a:t>finda+privātais</a:t>
            </a:r>
            <a:r>
              <a:rPr lang="lv-LV" sz="1300" dirty="0">
                <a:solidFill>
                  <a:schemeClr val="tx1"/>
                </a:solidFill>
              </a:rPr>
              <a:t> finansējums)</a:t>
            </a:r>
          </a:p>
          <a:p>
            <a:pPr marL="342900" indent="-342900">
              <a:buFont typeface="Wingdings" panose="05000000000000000000" pitchFamily="2" charset="2"/>
              <a:buChar char="ü"/>
            </a:pPr>
            <a:r>
              <a:rPr lang="lv-LV" sz="1300" dirty="0">
                <a:solidFill>
                  <a:schemeClr val="tx1"/>
                </a:solidFill>
              </a:rPr>
              <a:t>kolonnā “</a:t>
            </a:r>
            <a:r>
              <a:rPr lang="lv-LV" sz="1300" dirty="0" err="1">
                <a:solidFill>
                  <a:schemeClr val="tx1"/>
                </a:solidFill>
              </a:rPr>
              <a:t>t.sk.PVN</a:t>
            </a:r>
            <a:r>
              <a:rPr lang="lv-LV" sz="1300" dirty="0">
                <a:solidFill>
                  <a:schemeClr val="tx1"/>
                </a:solidFill>
              </a:rPr>
              <a:t> norāda “0”, ja PVN izmaksas nav attiecināmas.</a:t>
            </a:r>
          </a:p>
          <a:p>
            <a:endParaRPr lang="lv-LV" sz="1300" dirty="0">
              <a:solidFill>
                <a:schemeClr val="tx1"/>
              </a:solidFill>
            </a:endParaRPr>
          </a:p>
          <a:p>
            <a:r>
              <a:rPr lang="lv-LV" sz="1300" dirty="0">
                <a:solidFill>
                  <a:schemeClr val="tx1"/>
                </a:solidFill>
              </a:rPr>
              <a:t>Plānojot izmaksas jāņem vērā MK noteikumos noteiktais:</a:t>
            </a:r>
          </a:p>
          <a:p>
            <a:pPr marL="171450" indent="-171450">
              <a:buFont typeface="Wingdings" panose="05000000000000000000" pitchFamily="2" charset="2"/>
              <a:buChar char="Ø"/>
            </a:pPr>
            <a:r>
              <a:rPr lang="en-US" sz="1300" dirty="0">
                <a:solidFill>
                  <a:schemeClr val="tx1"/>
                </a:solidFill>
              </a:rPr>
              <a:t>v</a:t>
            </a:r>
            <a:r>
              <a:rPr lang="lv-LV" sz="1300" dirty="0" err="1">
                <a:solidFill>
                  <a:schemeClr val="tx1"/>
                </a:solidFill>
              </a:rPr>
              <a:t>ienam</a:t>
            </a:r>
            <a:r>
              <a:rPr lang="lv-LV" sz="1300" dirty="0">
                <a:solidFill>
                  <a:schemeClr val="tx1"/>
                </a:solidFill>
              </a:rPr>
              <a:t> projektam pieļaujamais AF finansējums</a:t>
            </a:r>
          </a:p>
          <a:p>
            <a:pPr marL="171450" indent="-171450">
              <a:buFont typeface="Wingdings" panose="05000000000000000000" pitchFamily="2" charset="2"/>
              <a:buChar char="Ø"/>
            </a:pPr>
            <a:r>
              <a:rPr lang="en-US" sz="1300" dirty="0">
                <a:solidFill>
                  <a:schemeClr val="tx1"/>
                </a:solidFill>
              </a:rPr>
              <a:t>m</a:t>
            </a:r>
            <a:r>
              <a:rPr lang="lv-LV" sz="1300" dirty="0" err="1">
                <a:solidFill>
                  <a:schemeClr val="tx1"/>
                </a:solidFill>
              </a:rPr>
              <a:t>aksimāli</a:t>
            </a:r>
            <a:r>
              <a:rPr lang="lv-LV" sz="1300" dirty="0">
                <a:solidFill>
                  <a:schemeClr val="tx1"/>
                </a:solidFill>
              </a:rPr>
              <a:t> pieļaujamais kopējais AF finansējums vienam sadarbības partnerim,</a:t>
            </a:r>
          </a:p>
          <a:p>
            <a:pPr marL="171450" indent="-171450">
              <a:buFont typeface="Wingdings" panose="05000000000000000000" pitchFamily="2" charset="2"/>
              <a:buChar char="Ø"/>
            </a:pPr>
            <a:r>
              <a:rPr lang="en-US" sz="1300" dirty="0">
                <a:solidFill>
                  <a:schemeClr val="tx1"/>
                </a:solidFill>
              </a:rPr>
              <a:t>p</a:t>
            </a:r>
            <a:r>
              <a:rPr lang="lv-LV" sz="1300" dirty="0" err="1">
                <a:solidFill>
                  <a:schemeClr val="tx1"/>
                </a:solidFill>
              </a:rPr>
              <a:t>rojekta</a:t>
            </a:r>
            <a:r>
              <a:rPr lang="lv-LV" sz="1300" dirty="0">
                <a:solidFill>
                  <a:schemeClr val="tx1"/>
                </a:solidFill>
              </a:rPr>
              <a:t> iesniedzēja izmaksu apmēra ierobežojums</a:t>
            </a:r>
          </a:p>
          <a:p>
            <a:pPr marL="171450" indent="-171450">
              <a:buFont typeface="Wingdings" panose="05000000000000000000" pitchFamily="2" charset="2"/>
              <a:buChar char="Ø"/>
            </a:pPr>
            <a:r>
              <a:rPr lang="en-US" sz="1300" dirty="0">
                <a:solidFill>
                  <a:schemeClr val="tx1"/>
                </a:solidFill>
              </a:rPr>
              <a:t>e</a:t>
            </a:r>
            <a:r>
              <a:rPr lang="lv-LV" sz="1300" dirty="0" err="1">
                <a:solidFill>
                  <a:schemeClr val="tx1"/>
                </a:solidFill>
              </a:rPr>
              <a:t>ksperimentālajām</a:t>
            </a:r>
            <a:r>
              <a:rPr lang="lv-LV" sz="1300" dirty="0">
                <a:solidFill>
                  <a:schemeClr val="tx1"/>
                </a:solidFill>
              </a:rPr>
              <a:t> izstrādēm paredzamo izmaksu apmērs</a:t>
            </a:r>
          </a:p>
          <a:p>
            <a:endParaRPr lang="lv-LV" sz="1200" dirty="0">
              <a:solidFill>
                <a:schemeClr val="tx1"/>
              </a:solidFill>
            </a:endParaRPr>
          </a:p>
        </p:txBody>
      </p:sp>
      <p:pic>
        <p:nvPicPr>
          <p:cNvPr id="5" name="Picture 4">
            <a:extLst>
              <a:ext uri="{FF2B5EF4-FFF2-40B4-BE49-F238E27FC236}">
                <a16:creationId xmlns:a16="http://schemas.microsoft.com/office/drawing/2014/main" id="{12930C24-7C31-998B-5832-364290792BB0}"/>
              </a:ext>
            </a:extLst>
          </p:cNvPr>
          <p:cNvPicPr>
            <a:picLocks noChangeAspect="1"/>
          </p:cNvPicPr>
          <p:nvPr/>
        </p:nvPicPr>
        <p:blipFill>
          <a:blip r:embed="rId3"/>
          <a:stretch>
            <a:fillRect/>
          </a:stretch>
        </p:blipFill>
        <p:spPr>
          <a:xfrm>
            <a:off x="490849" y="1636005"/>
            <a:ext cx="6976136" cy="4941065"/>
          </a:xfrm>
          <a:prstGeom prst="rect">
            <a:avLst/>
          </a:prstGeom>
        </p:spPr>
      </p:pic>
    </p:spTree>
    <p:extLst>
      <p:ext uri="{BB962C8B-B14F-4D97-AF65-F5344CB8AC3E}">
        <p14:creationId xmlns:p14="http://schemas.microsoft.com/office/powerpoint/2010/main" val="3014414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47263-DC86-294A-6F45-B9E13F370D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53345-2175-C4D2-8C14-132D88508534}"/>
              </a:ext>
            </a:extLst>
          </p:cNvPr>
          <p:cNvSpPr>
            <a:spLocks noGrp="1"/>
          </p:cNvSpPr>
          <p:nvPr>
            <p:ph type="title"/>
          </p:nvPr>
        </p:nvSpPr>
        <p:spPr>
          <a:xfrm>
            <a:off x="1960264" y="879948"/>
            <a:ext cx="784240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4EAD374C-70CC-2376-44BC-C4C5F8221F29}"/>
              </a:ext>
            </a:extLst>
          </p:cNvPr>
          <p:cNvSpPr>
            <a:spLocks noGrp="1"/>
          </p:cNvSpPr>
          <p:nvPr>
            <p:ph type="sldNum" sz="quarter" idx="13"/>
          </p:nvPr>
        </p:nvSpPr>
        <p:spPr/>
        <p:txBody>
          <a:bodyPr/>
          <a:lstStyle/>
          <a:p>
            <a:pPr>
              <a:defRPr/>
            </a:pPr>
            <a:fld id="{923C49A0-26E3-4DC9-81BA-65A092077FC7}" type="slidenum">
              <a:rPr lang="en-US" altLang="lv-LV" smtClean="0"/>
              <a:pPr>
                <a:defRPr/>
              </a:pPr>
              <a:t>37</a:t>
            </a:fld>
            <a:endParaRPr lang="en-US" altLang="lv-LV"/>
          </a:p>
        </p:txBody>
      </p:sp>
      <p:pic>
        <p:nvPicPr>
          <p:cNvPr id="6" name="Picture 5">
            <a:extLst>
              <a:ext uri="{FF2B5EF4-FFF2-40B4-BE49-F238E27FC236}">
                <a16:creationId xmlns:a16="http://schemas.microsoft.com/office/drawing/2014/main" id="{E1E103BB-B403-B38D-6C1A-25F409023008}"/>
              </a:ext>
            </a:extLst>
          </p:cNvPr>
          <p:cNvPicPr>
            <a:picLocks noChangeAspect="1"/>
          </p:cNvPicPr>
          <p:nvPr/>
        </p:nvPicPr>
        <p:blipFill>
          <a:blip r:embed="rId3"/>
          <a:stretch>
            <a:fillRect/>
          </a:stretch>
        </p:blipFill>
        <p:spPr>
          <a:xfrm>
            <a:off x="739676" y="1746015"/>
            <a:ext cx="10579644" cy="4578585"/>
          </a:xfrm>
          <a:prstGeom prst="rect">
            <a:avLst/>
          </a:prstGeom>
        </p:spPr>
      </p:pic>
    </p:spTree>
    <p:extLst>
      <p:ext uri="{BB962C8B-B14F-4D97-AF65-F5344CB8AC3E}">
        <p14:creationId xmlns:p14="http://schemas.microsoft.com/office/powerpoint/2010/main" val="3005860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33CD-F782-4B05-CC63-E2B4111BA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B78BF-AA3E-DBAB-588B-A87DD9BFB232}"/>
              </a:ext>
            </a:extLst>
          </p:cNvPr>
          <p:cNvSpPr>
            <a:spLocks noGrp="1"/>
          </p:cNvSpPr>
          <p:nvPr>
            <p:ph type="title"/>
          </p:nvPr>
        </p:nvSpPr>
        <p:spPr>
          <a:xfrm>
            <a:off x="1960264" y="879948"/>
            <a:ext cx="784240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4C4A5B6D-5673-9060-C5C1-2F7EF74D04E2}"/>
              </a:ext>
            </a:extLst>
          </p:cNvPr>
          <p:cNvSpPr>
            <a:spLocks noGrp="1"/>
          </p:cNvSpPr>
          <p:nvPr>
            <p:ph type="sldNum" sz="quarter" idx="13"/>
          </p:nvPr>
        </p:nvSpPr>
        <p:spPr/>
        <p:txBody>
          <a:bodyPr/>
          <a:lstStyle/>
          <a:p>
            <a:pPr>
              <a:defRPr/>
            </a:pPr>
            <a:fld id="{923C49A0-26E3-4DC9-81BA-65A092077FC7}" type="slidenum">
              <a:rPr lang="en-US" altLang="lv-LV" smtClean="0"/>
              <a:pPr>
                <a:defRPr/>
              </a:pPr>
              <a:t>38</a:t>
            </a:fld>
            <a:endParaRPr lang="en-US" altLang="lv-LV"/>
          </a:p>
        </p:txBody>
      </p:sp>
      <p:graphicFrame>
        <p:nvGraphicFramePr>
          <p:cNvPr id="4" name="Table 3">
            <a:extLst>
              <a:ext uri="{FF2B5EF4-FFF2-40B4-BE49-F238E27FC236}">
                <a16:creationId xmlns:a16="http://schemas.microsoft.com/office/drawing/2014/main" id="{AD2DFD29-6E8C-4E31-6E74-9C16C26B5BE0}"/>
              </a:ext>
            </a:extLst>
          </p:cNvPr>
          <p:cNvGraphicFramePr>
            <a:graphicFrameLocks noGrp="1"/>
          </p:cNvGraphicFramePr>
          <p:nvPr>
            <p:extLst>
              <p:ext uri="{D42A27DB-BD31-4B8C-83A1-F6EECF244321}">
                <p14:modId xmlns:p14="http://schemas.microsoft.com/office/powerpoint/2010/main" val="2470939609"/>
              </p:ext>
            </p:extLst>
          </p:nvPr>
        </p:nvGraphicFramePr>
        <p:xfrm>
          <a:off x="1003705" y="1567303"/>
          <a:ext cx="9229792" cy="744948"/>
        </p:xfrm>
        <a:graphic>
          <a:graphicData uri="http://schemas.openxmlformats.org/drawingml/2006/table">
            <a:tbl>
              <a:tblPr>
                <a:tableStyleId>{5C22544A-7EE6-4342-B048-85BDC9FD1C3A}</a:tableStyleId>
              </a:tblPr>
              <a:tblGrid>
                <a:gridCol w="2039023">
                  <a:extLst>
                    <a:ext uri="{9D8B030D-6E8A-4147-A177-3AD203B41FA5}">
                      <a16:colId xmlns:a16="http://schemas.microsoft.com/office/drawing/2014/main" val="2644316006"/>
                    </a:ext>
                  </a:extLst>
                </a:gridCol>
                <a:gridCol w="1040605">
                  <a:extLst>
                    <a:ext uri="{9D8B030D-6E8A-4147-A177-3AD203B41FA5}">
                      <a16:colId xmlns:a16="http://schemas.microsoft.com/office/drawing/2014/main" val="1352434674"/>
                    </a:ext>
                  </a:extLst>
                </a:gridCol>
                <a:gridCol w="803821">
                  <a:extLst>
                    <a:ext uri="{9D8B030D-6E8A-4147-A177-3AD203B41FA5}">
                      <a16:colId xmlns:a16="http://schemas.microsoft.com/office/drawing/2014/main" val="1034216806"/>
                    </a:ext>
                  </a:extLst>
                </a:gridCol>
                <a:gridCol w="797590">
                  <a:extLst>
                    <a:ext uri="{9D8B030D-6E8A-4147-A177-3AD203B41FA5}">
                      <a16:colId xmlns:a16="http://schemas.microsoft.com/office/drawing/2014/main" val="2580590488"/>
                    </a:ext>
                  </a:extLst>
                </a:gridCol>
                <a:gridCol w="1034373">
                  <a:extLst>
                    <a:ext uri="{9D8B030D-6E8A-4147-A177-3AD203B41FA5}">
                      <a16:colId xmlns:a16="http://schemas.microsoft.com/office/drawing/2014/main" val="338657484"/>
                    </a:ext>
                  </a:extLst>
                </a:gridCol>
                <a:gridCol w="1115380">
                  <a:extLst>
                    <a:ext uri="{9D8B030D-6E8A-4147-A177-3AD203B41FA5}">
                      <a16:colId xmlns:a16="http://schemas.microsoft.com/office/drawing/2014/main" val="2396505597"/>
                    </a:ext>
                  </a:extLst>
                </a:gridCol>
                <a:gridCol w="897290">
                  <a:extLst>
                    <a:ext uri="{9D8B030D-6E8A-4147-A177-3AD203B41FA5}">
                      <a16:colId xmlns:a16="http://schemas.microsoft.com/office/drawing/2014/main" val="786828053"/>
                    </a:ext>
                  </a:extLst>
                </a:gridCol>
                <a:gridCol w="1501710">
                  <a:extLst>
                    <a:ext uri="{9D8B030D-6E8A-4147-A177-3AD203B41FA5}">
                      <a16:colId xmlns:a16="http://schemas.microsoft.com/office/drawing/2014/main" val="1518974920"/>
                    </a:ext>
                  </a:extLst>
                </a:gridCol>
              </a:tblGrid>
              <a:tr h="305652">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Piesaistes veids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Darbinieku skaits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Slodze projektā</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err="1">
                          <a:effectLst/>
                        </a:rPr>
                        <a:t>Nodarbinātības</a:t>
                      </a:r>
                      <a:r>
                        <a:rPr lang="en-US" sz="1100" u="none" strike="noStrike" dirty="0">
                          <a:effectLst/>
                        </a:rPr>
                        <a:t> </a:t>
                      </a:r>
                      <a:r>
                        <a:rPr lang="en-US" sz="1100" u="none" strike="noStrike" dirty="0" err="1">
                          <a:effectLst/>
                        </a:rPr>
                        <a:t>ilgums</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Vidējā neto darba alga Latvijā</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Darba devēja izmaksas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err="1">
                          <a:effectLst/>
                        </a:rPr>
                        <a:t>Darba</a:t>
                      </a:r>
                      <a:r>
                        <a:rPr lang="en-US" sz="1100" u="none" strike="noStrike" dirty="0">
                          <a:effectLst/>
                        </a:rPr>
                        <a:t> </a:t>
                      </a:r>
                      <a:r>
                        <a:rPr lang="en-US" sz="1100" u="none" strike="noStrike" dirty="0" err="1">
                          <a:effectLst/>
                        </a:rPr>
                        <a:t>devēja</a:t>
                      </a:r>
                      <a:r>
                        <a:rPr lang="en-US" sz="1100" u="none" strike="noStrike" dirty="0">
                          <a:effectLst/>
                        </a:rPr>
                        <a:t> </a:t>
                      </a:r>
                      <a:r>
                        <a:rPr lang="en-US" sz="1100" u="none" strike="noStrike" dirty="0" err="1">
                          <a:effectLst/>
                        </a:rPr>
                        <a:t>izmaksas</a:t>
                      </a:r>
                      <a:r>
                        <a:rPr lang="en-US" sz="1100" u="none" strike="noStrike" dirty="0">
                          <a:effectLst/>
                        </a:rPr>
                        <a:t> </a:t>
                      </a:r>
                      <a:r>
                        <a:rPr lang="en-US" sz="1100" u="none" strike="noStrike" dirty="0" err="1">
                          <a:effectLst/>
                        </a:rPr>
                        <a:t>kopā</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978798"/>
                  </a:ext>
                </a:extLst>
              </a:tr>
              <a:tr h="201659">
                <a:tc>
                  <a:txBody>
                    <a:bodyPr/>
                    <a:lstStyle/>
                    <a:p>
                      <a:pPr algn="ctr" fontAlgn="ctr"/>
                      <a:r>
                        <a:rPr lang="en-US" sz="1100" u="none" strike="noStrike">
                          <a:effectLst/>
                        </a:rPr>
                        <a:t>Projekta vadītāja atlīdzība</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Darba līgums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1695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2964</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81806,4</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1658450"/>
                  </a:ext>
                </a:extLst>
              </a:tr>
              <a:tr h="201659">
                <a:tc>
                  <a:txBody>
                    <a:bodyPr/>
                    <a:lstStyle/>
                    <a:p>
                      <a:pPr algn="ctr" fontAlgn="ctr"/>
                      <a:r>
                        <a:rPr lang="en-US" sz="1100" u="none" strike="noStrike">
                          <a:effectLst/>
                        </a:rPr>
                        <a:t>Projekta koordinatora atlīdzība</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Darba līgums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43</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1375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2389</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51363,5</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7638264"/>
                  </a:ext>
                </a:extLst>
              </a:tr>
            </a:tbl>
          </a:graphicData>
        </a:graphic>
      </p:graphicFrame>
      <p:pic>
        <p:nvPicPr>
          <p:cNvPr id="8" name="Picture 7">
            <a:extLst>
              <a:ext uri="{FF2B5EF4-FFF2-40B4-BE49-F238E27FC236}">
                <a16:creationId xmlns:a16="http://schemas.microsoft.com/office/drawing/2014/main" id="{20FD92AB-B853-703F-3F44-D332914DAB6B}"/>
              </a:ext>
            </a:extLst>
          </p:cNvPr>
          <p:cNvPicPr>
            <a:picLocks noChangeAspect="1"/>
          </p:cNvPicPr>
          <p:nvPr/>
        </p:nvPicPr>
        <p:blipFill>
          <a:blip r:embed="rId3"/>
          <a:stretch>
            <a:fillRect/>
          </a:stretch>
        </p:blipFill>
        <p:spPr>
          <a:xfrm>
            <a:off x="479155" y="2452986"/>
            <a:ext cx="11233690" cy="2306970"/>
          </a:xfrm>
          <a:prstGeom prst="rect">
            <a:avLst/>
          </a:prstGeom>
        </p:spPr>
      </p:pic>
      <p:sp>
        <p:nvSpPr>
          <p:cNvPr id="9" name="TextBox 8">
            <a:extLst>
              <a:ext uri="{FF2B5EF4-FFF2-40B4-BE49-F238E27FC236}">
                <a16:creationId xmlns:a16="http://schemas.microsoft.com/office/drawing/2014/main" id="{C1AA2D00-63BE-8782-FC38-CC33DD054CDA}"/>
              </a:ext>
            </a:extLst>
          </p:cNvPr>
          <p:cNvSpPr txBox="1"/>
          <p:nvPr/>
        </p:nvSpPr>
        <p:spPr>
          <a:xfrm>
            <a:off x="398834" y="4867598"/>
            <a:ext cx="11394332" cy="1384995"/>
          </a:xfrm>
          <a:prstGeom prst="rect">
            <a:avLst/>
          </a:prstGeom>
          <a:noFill/>
        </p:spPr>
        <p:txBody>
          <a:bodyPr wrap="square" rtlCol="0">
            <a:spAutoFit/>
          </a:bodyPr>
          <a:lstStyle/>
          <a:p>
            <a:r>
              <a:rPr lang="en-US" sz="1400" dirty="0" err="1">
                <a:latin typeface="Verdana" panose="020B0604030504040204" pitchFamily="34" charset="0"/>
                <a:ea typeface="Verdana" panose="020B0604030504040204" pitchFamily="34" charset="0"/>
              </a:rPr>
              <a:t>Grāmatvedības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pakalpojums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tiks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nodrošinātas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ārpakalpojuma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veidā</a:t>
            </a:r>
            <a:r>
              <a:rPr lang="en-US" sz="1400" dirty="0">
                <a:latin typeface="Verdana" panose="020B0604030504040204" pitchFamily="34" charset="0"/>
                <a:ea typeface="Verdana" panose="020B0604030504040204" pitchFamily="34" charset="0"/>
              </a:rPr>
              <a:t> un </a:t>
            </a:r>
            <a:r>
              <a:rPr lang="en-US" sz="1400" dirty="0" err="1">
                <a:latin typeface="Verdana" panose="020B0604030504040204" pitchFamily="34" charset="0"/>
                <a:ea typeface="Verdana" panose="020B0604030504040204" pitchFamily="34" charset="0"/>
              </a:rPr>
              <a:t>izmaksu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apmērs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noteikts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atbilstoši</a:t>
            </a:r>
            <a:r>
              <a:rPr lang="en-US" sz="1400" dirty="0">
                <a:latin typeface="Verdana" panose="020B0604030504040204" pitchFamily="34" charset="0"/>
                <a:ea typeface="Verdana" panose="020B0604030504040204" pitchFamily="34" charset="0"/>
              </a:rPr>
              <a:t> EIS </a:t>
            </a:r>
            <a:r>
              <a:rPr lang="en-US" sz="1400" dirty="0" err="1">
                <a:latin typeface="Verdana" panose="020B0604030504040204" pitchFamily="34" charset="0"/>
                <a:ea typeface="Verdana" panose="020B0604030504040204" pitchFamily="34" charset="0"/>
              </a:rPr>
              <a:t>pieejamajai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informācijai</a:t>
            </a:r>
            <a:r>
              <a:rPr lang="en-US" sz="1400" dirty="0">
                <a:latin typeface="Verdana" panose="020B0604030504040204" pitchFamily="34" charset="0"/>
                <a:ea typeface="Verdana" panose="020B0604030504040204" pitchFamily="34" charset="0"/>
              </a:rPr>
              <a:t> par </a:t>
            </a:r>
            <a:r>
              <a:rPr lang="en-US" sz="1400" dirty="0" err="1">
                <a:latin typeface="Verdana" panose="020B0604030504040204" pitchFamily="34" charset="0"/>
                <a:ea typeface="Verdana" panose="020B0604030504040204" pitchFamily="34" charset="0"/>
              </a:rPr>
              <a:t>līdzīga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satura</a:t>
            </a:r>
            <a:r>
              <a:rPr lang="en-US" sz="1400" dirty="0">
                <a:latin typeface="Verdana" panose="020B0604030504040204" pitchFamily="34" charset="0"/>
                <a:ea typeface="Verdana" panose="020B0604030504040204" pitchFamily="34" charset="0"/>
              </a:rPr>
              <a:t> un </a:t>
            </a:r>
            <a:r>
              <a:rPr lang="en-US" sz="1400" dirty="0" err="1">
                <a:latin typeface="Verdana" panose="020B0604030504040204" pitchFamily="34" charset="0"/>
                <a:ea typeface="Verdana" panose="020B0604030504040204" pitchFamily="34" charset="0"/>
              </a:rPr>
              <a:t>apmēra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iepirkumu</a:t>
            </a:r>
            <a:r>
              <a:rPr lang="en-US" sz="1400" dirty="0">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hlinkClick r:id="rId4"/>
              </a:rPr>
              <a:t>EIS - </a:t>
            </a:r>
            <a:r>
              <a:rPr lang="en-US" sz="1400" dirty="0" err="1">
                <a:latin typeface="Verdana" panose="020B0604030504040204" pitchFamily="34" charset="0"/>
                <a:ea typeface="Verdana" panose="020B0604030504040204" pitchFamily="34" charset="0"/>
                <a:hlinkClick r:id="rId4"/>
              </a:rPr>
              <a:t>Iepirkumi</a:t>
            </a:r>
            <a:r>
              <a:rPr lang="en-US" sz="1400" dirty="0">
                <a:latin typeface="Verdana" panose="020B0604030504040204" pitchFamily="34" charset="0"/>
                <a:ea typeface="Verdana" panose="020B0604030504040204" pitchFamily="34" charset="0"/>
                <a:hlinkClick r:id="rId4"/>
              </a:rPr>
              <a:t> - SIA PS 2024/01SP - </a:t>
            </a:r>
            <a:r>
              <a:rPr lang="en-US" sz="1400" dirty="0" err="1">
                <a:latin typeface="Verdana" panose="020B0604030504040204" pitchFamily="34" charset="0"/>
                <a:ea typeface="Verdana" panose="020B0604030504040204" pitchFamily="34" charset="0"/>
                <a:hlinkClick r:id="rId4"/>
              </a:rPr>
              <a:t>Pamatdati</a:t>
            </a:r>
            <a:endParaRPr lang="en-US" sz="1400" dirty="0">
              <a:latin typeface="Verdana" panose="020B0604030504040204" pitchFamily="34" charset="0"/>
              <a:ea typeface="Verdana" panose="020B0604030504040204" pitchFamily="34" charset="0"/>
            </a:endParaRPr>
          </a:p>
          <a:p>
            <a:r>
              <a:rPr lang="en-US" sz="1400" dirty="0" err="1">
                <a:latin typeface="Verdana" panose="020B0604030504040204" pitchFamily="34" charset="0"/>
                <a:ea typeface="Verdana" panose="020B0604030504040204" pitchFamily="34" charset="0"/>
              </a:rPr>
              <a:t>Konferences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izmaksas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plānotas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ņemot</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vērā</a:t>
            </a:r>
            <a:r>
              <a:rPr lang="en-US" sz="1400" dirty="0">
                <a:latin typeface="Verdana" panose="020B0604030504040204" pitchFamily="34" charset="0"/>
                <a:ea typeface="Verdana" panose="020B0604030504040204" pitchFamily="34" charset="0"/>
              </a:rPr>
              <a:t> EIS </a:t>
            </a:r>
            <a:r>
              <a:rPr lang="en-US" sz="1400" dirty="0" err="1">
                <a:latin typeface="Verdana" panose="020B0604030504040204" pitchFamily="34" charset="0"/>
                <a:ea typeface="Verdana" panose="020B0604030504040204" pitchFamily="34" charset="0"/>
              </a:rPr>
              <a:t>pieejamo</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informāciju</a:t>
            </a:r>
            <a:r>
              <a:rPr lang="en-US" sz="1400" dirty="0">
                <a:latin typeface="Verdana" panose="020B0604030504040204" pitchFamily="34" charset="0"/>
                <a:ea typeface="Verdana" panose="020B0604030504040204" pitchFamily="34" charset="0"/>
              </a:rPr>
              <a:t> par </a:t>
            </a:r>
            <a:r>
              <a:rPr lang="en-US" sz="1400" dirty="0" err="1">
                <a:latin typeface="Verdana" panose="020B0604030504040204" pitchFamily="34" charset="0"/>
                <a:ea typeface="Verdana" panose="020B0604030504040204" pitchFamily="34" charset="0"/>
              </a:rPr>
              <a:t>līdzīga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satura</a:t>
            </a:r>
            <a:r>
              <a:rPr lang="en-US" sz="1400" dirty="0">
                <a:latin typeface="Verdana" panose="020B0604030504040204" pitchFamily="34" charset="0"/>
                <a:ea typeface="Verdana" panose="020B0604030504040204" pitchFamily="34" charset="0"/>
              </a:rPr>
              <a:t> un </a:t>
            </a:r>
            <a:r>
              <a:rPr lang="en-US" sz="1400" dirty="0" err="1">
                <a:latin typeface="Verdana" panose="020B0604030504040204" pitchFamily="34" charset="0"/>
                <a:ea typeface="Verdana" panose="020B0604030504040204" pitchFamily="34" charset="0"/>
              </a:rPr>
              <a:t>apmēra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iepirkumu</a:t>
            </a:r>
            <a:r>
              <a:rPr lang="en-US" sz="1400" dirty="0">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hlinkClick r:id="rId5"/>
              </a:rPr>
              <a:t>EIS - </a:t>
            </a:r>
            <a:r>
              <a:rPr lang="en-US" sz="1400" dirty="0" err="1">
                <a:latin typeface="Verdana" panose="020B0604030504040204" pitchFamily="34" charset="0"/>
                <a:ea typeface="Verdana" panose="020B0604030504040204" pitchFamily="34" charset="0"/>
                <a:hlinkClick r:id="rId5"/>
              </a:rPr>
              <a:t>Iepirkumi</a:t>
            </a:r>
            <a:r>
              <a:rPr lang="en-US" sz="1400" dirty="0">
                <a:latin typeface="Verdana" panose="020B0604030504040204" pitchFamily="34" charset="0"/>
                <a:ea typeface="Verdana" panose="020B0604030504040204" pitchFamily="34" charset="0"/>
                <a:hlinkClick r:id="rId5"/>
              </a:rPr>
              <a:t> - LR LM 2023/35ESF – </a:t>
            </a:r>
            <a:r>
              <a:rPr lang="en-US" sz="1400" dirty="0" err="1">
                <a:latin typeface="Verdana" panose="020B0604030504040204" pitchFamily="34" charset="0"/>
                <a:ea typeface="Verdana" panose="020B0604030504040204" pitchFamily="34" charset="0"/>
                <a:hlinkClick r:id="rId5"/>
              </a:rPr>
              <a:t>Pamatdati</a:t>
            </a:r>
            <a:endParaRPr lang="en-US" sz="1400" dirty="0">
              <a:latin typeface="Verdana" panose="020B0604030504040204" pitchFamily="34" charset="0"/>
              <a:ea typeface="Verdana" panose="020B0604030504040204" pitchFamily="34" charset="0"/>
            </a:endParaRPr>
          </a:p>
          <a:p>
            <a:r>
              <a:rPr lang="en-US" sz="1400" dirty="0" err="1">
                <a:latin typeface="Verdana" panose="020B0604030504040204" pitchFamily="34" charset="0"/>
                <a:ea typeface="Verdana" panose="020B0604030504040204" pitchFamily="34" charset="0"/>
              </a:rPr>
              <a:t>Plakāta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izgatavošanas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izmaksas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noteiktas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ņemot</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vērā</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publiski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pieejamu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informāciju</a:t>
            </a:r>
            <a:r>
              <a:rPr lang="en-US" sz="1400" dirty="0">
                <a:latin typeface="Verdana" panose="020B0604030504040204" pitchFamily="34" charset="0"/>
                <a:ea typeface="Verdana" panose="020B0604030504040204" pitchFamily="34" charset="0"/>
              </a:rPr>
              <a:t> par </a:t>
            </a:r>
            <a:r>
              <a:rPr lang="en-US" sz="1400" dirty="0" err="1">
                <a:latin typeface="Verdana" panose="020B0604030504040204" pitchFamily="34" charset="0"/>
                <a:ea typeface="Verdana" panose="020B0604030504040204" pitchFamily="34" charset="0"/>
              </a:rPr>
              <a:t>plakāta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izgatavošanas</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cenām</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hlinkClick r:id="rId6"/>
              </a:rPr>
              <a:t>Plakāti</a:t>
            </a:r>
            <a:r>
              <a:rPr lang="en-US" sz="1400" dirty="0">
                <a:latin typeface="Verdana" panose="020B0604030504040204" pitchFamily="34" charset="0"/>
                <a:ea typeface="Verdana" panose="020B0604030504040204" pitchFamily="34" charset="0"/>
                <a:hlinkClick r:id="rId6"/>
              </a:rPr>
              <a:t> A3 - BUDGET PRINT</a:t>
            </a:r>
            <a:endParaRPr lang="lv-LV"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8672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6D661-0492-6010-C475-95624FC30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E37E7-EA58-7787-C40C-DF85ED190E42}"/>
              </a:ext>
            </a:extLst>
          </p:cNvPr>
          <p:cNvSpPr>
            <a:spLocks noGrp="1"/>
          </p:cNvSpPr>
          <p:nvPr>
            <p:ph type="title"/>
          </p:nvPr>
        </p:nvSpPr>
        <p:spPr>
          <a:xfrm>
            <a:off x="2193470" y="555706"/>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92A3E2D8-0C8F-274C-D189-A68E7EF45FFA}"/>
              </a:ext>
            </a:extLst>
          </p:cNvPr>
          <p:cNvSpPr>
            <a:spLocks noGrp="1"/>
          </p:cNvSpPr>
          <p:nvPr>
            <p:ph type="sldNum" sz="quarter" idx="13"/>
          </p:nvPr>
        </p:nvSpPr>
        <p:spPr/>
        <p:txBody>
          <a:bodyPr/>
          <a:lstStyle/>
          <a:p>
            <a:pPr>
              <a:defRPr/>
            </a:pPr>
            <a:fld id="{923C49A0-26E3-4DC9-81BA-65A092077FC7}" type="slidenum">
              <a:rPr lang="en-US" altLang="lv-LV" smtClean="0"/>
              <a:pPr>
                <a:defRPr/>
              </a:pPr>
              <a:t>39</a:t>
            </a:fld>
            <a:endParaRPr lang="en-US" altLang="lv-LV"/>
          </a:p>
        </p:txBody>
      </p:sp>
      <p:sp>
        <p:nvSpPr>
          <p:cNvPr id="6" name="Text Placeholder 5">
            <a:extLst>
              <a:ext uri="{FF2B5EF4-FFF2-40B4-BE49-F238E27FC236}">
                <a16:creationId xmlns:a16="http://schemas.microsoft.com/office/drawing/2014/main" id="{D4F4DD2C-B9D6-A5C4-4B40-CB3744F71BD3}"/>
              </a:ext>
            </a:extLst>
          </p:cNvPr>
          <p:cNvSpPr>
            <a:spLocks noGrp="1"/>
          </p:cNvSpPr>
          <p:nvPr>
            <p:ph type="body" sz="half" idx="2"/>
          </p:nvPr>
        </p:nvSpPr>
        <p:spPr>
          <a:xfrm>
            <a:off x="1637607" y="1995055"/>
            <a:ext cx="5037513" cy="3441172"/>
          </a:xfrm>
        </p:spPr>
        <p:txBody>
          <a:bodyPr/>
          <a:lstStyle/>
          <a:p>
            <a:r>
              <a:rPr lang="lv-LV" sz="1800" b="1" dirty="0">
                <a:solidFill>
                  <a:srgbClr val="000000"/>
                </a:solidFill>
                <a:effectLst/>
              </a:rPr>
              <a:t>Projekta darbības plāns</a:t>
            </a:r>
            <a:endParaRPr lang="en-US" sz="1800" b="1" dirty="0">
              <a:solidFill>
                <a:srgbClr val="000000"/>
              </a:solidFill>
              <a:effectLst/>
            </a:endParaRPr>
          </a:p>
          <a:p>
            <a:pPr marL="285750" indent="-285750">
              <a:buFont typeface="Wingdings" panose="05000000000000000000" pitchFamily="2" charset="2"/>
              <a:buChar char="Ø"/>
            </a:pPr>
            <a:r>
              <a:rPr lang="en-US" sz="1800" b="0" dirty="0">
                <a:solidFill>
                  <a:srgbClr val="000000"/>
                </a:solidFill>
                <a:effectLst/>
              </a:rPr>
              <a:t>to </a:t>
            </a:r>
            <a:r>
              <a:rPr lang="en-US" sz="1800" b="0" dirty="0" err="1">
                <a:solidFill>
                  <a:srgbClr val="000000"/>
                </a:solidFill>
                <a:effectLst/>
              </a:rPr>
              <a:t>nosaka</a:t>
            </a:r>
            <a:r>
              <a:rPr lang="en-US" sz="1800" b="0" dirty="0">
                <a:solidFill>
                  <a:srgbClr val="000000"/>
                </a:solidFill>
                <a:effectLst/>
              </a:rPr>
              <a:t> </a:t>
            </a:r>
            <a:r>
              <a:rPr lang="lv-LV" sz="1800" b="0" dirty="0">
                <a:solidFill>
                  <a:srgbClr val="000000"/>
                </a:solidFill>
                <a:effectLst/>
              </a:rPr>
              <a:t>MK noteikumu 18.1.</a:t>
            </a:r>
            <a:r>
              <a:rPr lang="en-US" sz="1800" b="0" dirty="0">
                <a:solidFill>
                  <a:srgbClr val="000000"/>
                </a:solidFill>
                <a:effectLst/>
              </a:rPr>
              <a:t>/20.1.</a:t>
            </a:r>
            <a:r>
              <a:rPr lang="lv-LV" sz="1800" b="0" dirty="0">
                <a:solidFill>
                  <a:srgbClr val="000000"/>
                </a:solidFill>
                <a:effectLst/>
              </a:rPr>
              <a:t> apakšpunkts</a:t>
            </a:r>
            <a:endParaRPr lang="en-US" sz="1800" b="0" dirty="0">
              <a:solidFill>
                <a:srgbClr val="000000"/>
              </a:solidFill>
              <a:effectLst/>
            </a:endParaRPr>
          </a:p>
          <a:p>
            <a:pPr marL="285750" indent="-285750">
              <a:buFont typeface="Wingdings" panose="05000000000000000000" pitchFamily="2" charset="2"/>
              <a:buChar char="Ø"/>
            </a:pPr>
            <a:r>
              <a:rPr lang="en-US" sz="1800" dirty="0" err="1">
                <a:solidFill>
                  <a:srgbClr val="000000"/>
                </a:solidFill>
              </a:rPr>
              <a:t>tā</a:t>
            </a:r>
            <a:r>
              <a:rPr lang="en-US" sz="1800" dirty="0">
                <a:solidFill>
                  <a:srgbClr val="000000"/>
                </a:solidFill>
              </a:rPr>
              <a:t> </a:t>
            </a:r>
            <a:r>
              <a:rPr lang="en-US" sz="1800" dirty="0" err="1">
                <a:solidFill>
                  <a:srgbClr val="000000"/>
                </a:solidFill>
              </a:rPr>
              <a:t>atbilstību</a:t>
            </a:r>
            <a:r>
              <a:rPr lang="en-US" sz="1800" dirty="0">
                <a:solidFill>
                  <a:srgbClr val="000000"/>
                </a:solidFill>
              </a:rPr>
              <a:t> </a:t>
            </a:r>
            <a:r>
              <a:rPr lang="en-US" sz="1800" dirty="0" err="1">
                <a:solidFill>
                  <a:srgbClr val="000000"/>
                </a:solidFill>
              </a:rPr>
              <a:t>vērtē</a:t>
            </a:r>
            <a:r>
              <a:rPr lang="en-US" sz="1800" dirty="0">
                <a:solidFill>
                  <a:srgbClr val="000000"/>
                </a:solidFill>
              </a:rPr>
              <a:t> </a:t>
            </a:r>
            <a:r>
              <a:rPr lang="lv-LV" sz="1800" b="0" dirty="0" err="1">
                <a:solidFill>
                  <a:srgbClr val="000000"/>
                </a:solidFill>
                <a:effectLst/>
              </a:rPr>
              <a:t>specifisk</a:t>
            </a:r>
            <a:r>
              <a:rPr lang="en-US" sz="1800" b="0" dirty="0">
                <a:solidFill>
                  <a:srgbClr val="000000"/>
                </a:solidFill>
                <a:effectLst/>
              </a:rPr>
              <a:t>ā</a:t>
            </a:r>
            <a:r>
              <a:rPr lang="lv-LV" sz="1800" b="0" dirty="0">
                <a:solidFill>
                  <a:srgbClr val="000000"/>
                </a:solidFill>
                <a:effectLst/>
              </a:rPr>
              <a:t> atbilstības kritērij</a:t>
            </a:r>
            <a:r>
              <a:rPr lang="en-US" sz="1800" b="0" dirty="0">
                <a:solidFill>
                  <a:srgbClr val="000000"/>
                </a:solidFill>
                <a:effectLst/>
              </a:rPr>
              <a:t>a</a:t>
            </a:r>
            <a:r>
              <a:rPr lang="lv-LV" sz="1800" b="0" dirty="0">
                <a:solidFill>
                  <a:srgbClr val="000000"/>
                </a:solidFill>
                <a:effectLst/>
              </a:rPr>
              <a:t> Nr. 2.2.6. </a:t>
            </a:r>
            <a:r>
              <a:rPr lang="en-US" sz="1800" b="0" dirty="0" err="1">
                <a:solidFill>
                  <a:srgbClr val="000000"/>
                </a:solidFill>
                <a:effectLst/>
              </a:rPr>
              <a:t>ietvaros</a:t>
            </a:r>
            <a:endParaRPr lang="en-US" sz="1800" b="0" dirty="0">
              <a:solidFill>
                <a:srgbClr val="000000"/>
              </a:solidFill>
              <a:effectLst/>
            </a:endParaRPr>
          </a:p>
          <a:p>
            <a:pPr marL="285750" indent="-285750">
              <a:buFont typeface="Wingdings" panose="05000000000000000000" pitchFamily="2" charset="2"/>
              <a:buChar char="Ø"/>
            </a:pPr>
            <a:r>
              <a:rPr lang="en-US" sz="1800" dirty="0" err="1">
                <a:solidFill>
                  <a:srgbClr val="000000"/>
                </a:solidFill>
              </a:rPr>
              <a:t>sagatavojams</a:t>
            </a:r>
            <a:r>
              <a:rPr lang="en-US" sz="1800" dirty="0">
                <a:solidFill>
                  <a:srgbClr val="000000"/>
                </a:solidFill>
              </a:rPr>
              <a:t> </a:t>
            </a:r>
            <a:r>
              <a:rPr lang="lv-LV" sz="1800" b="0" dirty="0">
                <a:solidFill>
                  <a:srgbClr val="000000"/>
                </a:solidFill>
                <a:effectLst/>
              </a:rPr>
              <a:t>atbilstoši atlases nolikuma pielikumā norādītajai dokumenta veidnei – projekta iesnieguma 1. pielikums</a:t>
            </a:r>
            <a:endParaRPr lang="en-US" sz="1800" b="0" dirty="0">
              <a:solidFill>
                <a:srgbClr val="000000"/>
              </a:solidFill>
              <a:effectLst/>
            </a:endParaRPr>
          </a:p>
          <a:p>
            <a:pPr marL="285750" indent="-285750">
              <a:buFont typeface="Wingdings" panose="05000000000000000000" pitchFamily="2" charset="2"/>
              <a:buChar char="Ø"/>
            </a:pPr>
            <a:endParaRPr lang="lv-LV" dirty="0"/>
          </a:p>
        </p:txBody>
      </p:sp>
      <p:pic>
        <p:nvPicPr>
          <p:cNvPr id="4" name="Picture 3">
            <a:extLst>
              <a:ext uri="{FF2B5EF4-FFF2-40B4-BE49-F238E27FC236}">
                <a16:creationId xmlns:a16="http://schemas.microsoft.com/office/drawing/2014/main" id="{26441765-72CA-23DB-EC06-D517F2E36724}"/>
              </a:ext>
            </a:extLst>
          </p:cNvPr>
          <p:cNvPicPr>
            <a:picLocks noChangeAspect="1"/>
          </p:cNvPicPr>
          <p:nvPr/>
        </p:nvPicPr>
        <p:blipFill rotWithShape="1">
          <a:blip r:embed="rId3"/>
          <a:srcRect t="1617"/>
          <a:stretch/>
        </p:blipFill>
        <p:spPr>
          <a:xfrm>
            <a:off x="6924503" y="502256"/>
            <a:ext cx="4932470" cy="5974745"/>
          </a:xfrm>
          <a:prstGeom prst="rect">
            <a:avLst/>
          </a:prstGeom>
        </p:spPr>
      </p:pic>
      <p:graphicFrame>
        <p:nvGraphicFramePr>
          <p:cNvPr id="10" name="Diagram 9">
            <a:extLst>
              <a:ext uri="{FF2B5EF4-FFF2-40B4-BE49-F238E27FC236}">
                <a16:creationId xmlns:a16="http://schemas.microsoft.com/office/drawing/2014/main" id="{11C66C3E-3C22-30D6-94BC-84CD0FF72AC1}"/>
              </a:ext>
            </a:extLst>
          </p:cNvPr>
          <p:cNvGraphicFramePr/>
          <p:nvPr>
            <p:extLst>
              <p:ext uri="{D42A27DB-BD31-4B8C-83A1-F6EECF244321}">
                <p14:modId xmlns:p14="http://schemas.microsoft.com/office/powerpoint/2010/main" val="4010085197"/>
              </p:ext>
            </p:extLst>
          </p:nvPr>
        </p:nvGraphicFramePr>
        <p:xfrm>
          <a:off x="670382" y="5204068"/>
          <a:ext cx="6004738" cy="805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996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14-7FAE-4A1A-AB1D-407D222407B8}"/>
              </a:ext>
            </a:extLst>
          </p:cNvPr>
          <p:cNvSpPr>
            <a:spLocks noGrp="1"/>
          </p:cNvSpPr>
          <p:nvPr>
            <p:ph type="title"/>
          </p:nvPr>
        </p:nvSpPr>
        <p:spPr>
          <a:xfrm>
            <a:off x="2595282" y="840266"/>
            <a:ext cx="8987118" cy="531335"/>
          </a:xfrm>
        </p:spPr>
        <p:txBody>
          <a:bodyPr/>
          <a:lstStyle/>
          <a:p>
            <a:r>
              <a:rPr lang="lv-LV" altLang="lv-LV" sz="2400" dirty="0">
                <a:solidFill>
                  <a:srgbClr val="012269"/>
                </a:solidFill>
              </a:rPr>
              <a:t>Atlases process </a:t>
            </a:r>
            <a:r>
              <a:rPr lang="en-US" altLang="lv-LV" sz="2400" dirty="0">
                <a:solidFill>
                  <a:srgbClr val="012269"/>
                </a:solidFill>
              </a:rPr>
              <a:t>-</a:t>
            </a:r>
            <a:r>
              <a:rPr lang="lv-LV" altLang="lv-LV" sz="2400" dirty="0">
                <a:solidFill>
                  <a:srgbClr val="012269"/>
                </a:solidFill>
              </a:rPr>
              <a:t> laika grafiks</a:t>
            </a:r>
            <a:r>
              <a:rPr lang="en-US" altLang="lv-LV" sz="2400" dirty="0">
                <a:solidFill>
                  <a:srgbClr val="012269"/>
                </a:solidFill>
              </a:rPr>
              <a:t> 5.1.1.2.i 2.kārta</a:t>
            </a:r>
            <a:endParaRPr lang="lv-LV" dirty="0"/>
          </a:p>
        </p:txBody>
      </p:sp>
      <p:sp>
        <p:nvSpPr>
          <p:cNvPr id="7" name="Slide Number Placeholder 6">
            <a:extLst>
              <a:ext uri="{FF2B5EF4-FFF2-40B4-BE49-F238E27FC236}">
                <a16:creationId xmlns:a16="http://schemas.microsoft.com/office/drawing/2014/main" id="{5CAC74EC-94CD-41A8-8627-F9047D48A4FB}"/>
              </a:ext>
            </a:extLst>
          </p:cNvPr>
          <p:cNvSpPr>
            <a:spLocks noGrp="1"/>
          </p:cNvSpPr>
          <p:nvPr>
            <p:ph type="sldNum" sz="quarter" idx="13"/>
          </p:nvPr>
        </p:nvSpPr>
        <p:spPr/>
        <p:txBody>
          <a:bodyPr/>
          <a:lstStyle/>
          <a:p>
            <a:pPr>
              <a:defRPr/>
            </a:pPr>
            <a:fld id="{80801E7D-0D54-4EB8-8CE4-F0BAC0E4339E}" type="slidenum">
              <a:rPr lang="en-US" altLang="lv-LV" smtClean="0"/>
              <a:pPr>
                <a:defRPr/>
              </a:pPr>
              <a:t>4</a:t>
            </a:fld>
            <a:endParaRPr lang="en-US" altLang="lv-LV"/>
          </a:p>
        </p:txBody>
      </p:sp>
      <p:grpSp>
        <p:nvGrpSpPr>
          <p:cNvPr id="3" name="Group 2">
            <a:extLst>
              <a:ext uri="{FF2B5EF4-FFF2-40B4-BE49-F238E27FC236}">
                <a16:creationId xmlns:a16="http://schemas.microsoft.com/office/drawing/2014/main" id="{80D6490C-7E80-411C-9215-F1831330F26D}"/>
              </a:ext>
            </a:extLst>
          </p:cNvPr>
          <p:cNvGrpSpPr/>
          <p:nvPr/>
        </p:nvGrpSpPr>
        <p:grpSpPr>
          <a:xfrm>
            <a:off x="1928957" y="1696899"/>
            <a:ext cx="9496767" cy="3664313"/>
            <a:chOff x="898032" y="2606525"/>
            <a:chExt cx="9496767" cy="3664313"/>
          </a:xfrm>
        </p:grpSpPr>
        <p:grpSp>
          <p:nvGrpSpPr>
            <p:cNvPr id="4" name="Google Shape;56;p15">
              <a:extLst>
                <a:ext uri="{FF2B5EF4-FFF2-40B4-BE49-F238E27FC236}">
                  <a16:creationId xmlns:a16="http://schemas.microsoft.com/office/drawing/2014/main" id="{DABAC07A-A87D-405A-9760-248E9845BF1A}"/>
                </a:ext>
              </a:extLst>
            </p:cNvPr>
            <p:cNvGrpSpPr/>
            <p:nvPr/>
          </p:nvGrpSpPr>
          <p:grpSpPr>
            <a:xfrm>
              <a:off x="898032" y="2630544"/>
              <a:ext cx="2251157" cy="2200132"/>
              <a:chOff x="557543" y="1382801"/>
              <a:chExt cx="1688367" cy="1650099"/>
            </a:xfrm>
          </p:grpSpPr>
          <p:sp>
            <p:nvSpPr>
              <p:cNvPr id="5" name="Google Shape;57;p15">
                <a:extLst>
                  <a:ext uri="{FF2B5EF4-FFF2-40B4-BE49-F238E27FC236}">
                    <a16:creationId xmlns:a16="http://schemas.microsoft.com/office/drawing/2014/main" id="{EAA0225E-C3ED-4B84-A375-A79F6822672A}"/>
                  </a:ext>
                </a:extLst>
              </p:cNvPr>
              <p:cNvSpPr/>
              <p:nvPr/>
            </p:nvSpPr>
            <p:spPr>
              <a:xfrm>
                <a:off x="1831722" y="1382801"/>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bg1">
                  <a:lumMod val="75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6" name="Google Shape;58;p15">
                <a:extLst>
                  <a:ext uri="{FF2B5EF4-FFF2-40B4-BE49-F238E27FC236}">
                    <a16:creationId xmlns:a16="http://schemas.microsoft.com/office/drawing/2014/main" id="{A14E7B44-F260-4288-B732-8D465F0B5D14}"/>
                  </a:ext>
                </a:extLst>
              </p:cNvPr>
              <p:cNvSpPr/>
              <p:nvPr/>
            </p:nvSpPr>
            <p:spPr>
              <a:xfrm>
                <a:off x="1192125" y="2443825"/>
                <a:ext cx="105378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chemeClr val="bg1">
                  <a:lumMod val="6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19.03.2024.</a:t>
                </a:r>
                <a:endPar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11" name="Google Shape;62;p15">
                <a:extLst>
                  <a:ext uri="{FF2B5EF4-FFF2-40B4-BE49-F238E27FC236}">
                    <a16:creationId xmlns:a16="http://schemas.microsoft.com/office/drawing/2014/main" id="{A0228671-C9CB-4F34-AB5D-8118A3F73BF5}"/>
                  </a:ext>
                </a:extLst>
              </p:cNvPr>
              <p:cNvSpPr txBox="1"/>
              <p:nvPr/>
            </p:nvSpPr>
            <p:spPr>
              <a:xfrm>
                <a:off x="557543" y="1400336"/>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PI iesniegšana</a:t>
                </a:r>
              </a:p>
            </p:txBody>
          </p:sp>
        </p:grpSp>
        <p:grpSp>
          <p:nvGrpSpPr>
            <p:cNvPr id="12" name="Google Shape;78;p15">
              <a:extLst>
                <a:ext uri="{FF2B5EF4-FFF2-40B4-BE49-F238E27FC236}">
                  <a16:creationId xmlns:a16="http://schemas.microsoft.com/office/drawing/2014/main" id="{D5AAB396-272F-4B00-B070-1F504B5C48E5}"/>
                </a:ext>
              </a:extLst>
            </p:cNvPr>
            <p:cNvGrpSpPr/>
            <p:nvPr/>
          </p:nvGrpSpPr>
          <p:grpSpPr>
            <a:xfrm>
              <a:off x="2253346" y="4033960"/>
              <a:ext cx="2426123" cy="2236005"/>
              <a:chOff x="1634188" y="2436396"/>
              <a:chExt cx="1819592" cy="1677004"/>
            </a:xfrm>
          </p:grpSpPr>
          <p:sp>
            <p:nvSpPr>
              <p:cNvPr id="13" name="Google Shape;79;p15">
                <a:extLst>
                  <a:ext uri="{FF2B5EF4-FFF2-40B4-BE49-F238E27FC236}">
                    <a16:creationId xmlns:a16="http://schemas.microsoft.com/office/drawing/2014/main" id="{225FF81D-3281-4F50-BFEE-A6BC63347A07}"/>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01226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4" name="Google Shape;80;p15">
                <a:extLst>
                  <a:ext uri="{FF2B5EF4-FFF2-40B4-BE49-F238E27FC236}">
                    <a16:creationId xmlns:a16="http://schemas.microsoft.com/office/drawing/2014/main" id="{A14EDC55-490F-4470-B585-D59E5254D369}"/>
                  </a:ext>
                </a:extLst>
              </p:cNvPr>
              <p:cNvSpPr/>
              <p:nvPr/>
            </p:nvSpPr>
            <p:spPr>
              <a:xfrm>
                <a:off x="2147880" y="2436396"/>
                <a:ext cx="1305900" cy="58907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rgbClr val="012269"/>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19.04.2024.</a:t>
                </a:r>
                <a:r>
                  <a:rPr lang="en-US"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rPr>
                  <a:t>1</a:t>
                </a:r>
                <a:endParaRPr lang="lv-LV"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16" name="Google Shape;84;p15">
                <a:extLst>
                  <a:ext uri="{FF2B5EF4-FFF2-40B4-BE49-F238E27FC236}">
                    <a16:creationId xmlns:a16="http://schemas.microsoft.com/office/drawing/2014/main" id="{CDBCDB66-B4E8-4B21-91CB-39630D042EC7}"/>
                  </a:ext>
                </a:extLst>
              </p:cNvPr>
              <p:cNvSpPr txBox="1"/>
              <p:nvPr/>
            </p:nvSpPr>
            <p:spPr>
              <a:xfrm>
                <a:off x="16341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Lēmums</a:t>
                </a:r>
              </a:p>
            </p:txBody>
          </p:sp>
        </p:grpSp>
        <p:grpSp>
          <p:nvGrpSpPr>
            <p:cNvPr id="17" name="Google Shape;63;p15">
              <a:extLst>
                <a:ext uri="{FF2B5EF4-FFF2-40B4-BE49-F238E27FC236}">
                  <a16:creationId xmlns:a16="http://schemas.microsoft.com/office/drawing/2014/main" id="{F51C8C6D-B7CC-409C-B2FC-442F5778990C}"/>
                </a:ext>
              </a:extLst>
            </p:cNvPr>
            <p:cNvGrpSpPr/>
            <p:nvPr/>
          </p:nvGrpSpPr>
          <p:grpSpPr>
            <a:xfrm>
              <a:off x="3826070" y="2618693"/>
              <a:ext cx="2278447" cy="2200700"/>
              <a:chOff x="2991765" y="1382375"/>
              <a:chExt cx="1708835" cy="1650525"/>
            </a:xfrm>
          </p:grpSpPr>
          <p:sp>
            <p:nvSpPr>
              <p:cNvPr id="18" name="Google Shape;64;p15">
                <a:extLst>
                  <a:ext uri="{FF2B5EF4-FFF2-40B4-BE49-F238E27FC236}">
                    <a16:creationId xmlns:a16="http://schemas.microsoft.com/office/drawing/2014/main" id="{94CB5B7B-3A0F-4840-9044-B158B50B06F1}"/>
                  </a:ext>
                </a:extLst>
              </p:cNvPr>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9BBB5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9" name="Google Shape;65;p15">
                <a:extLst>
                  <a:ext uri="{FF2B5EF4-FFF2-40B4-BE49-F238E27FC236}">
                    <a16:creationId xmlns:a16="http://schemas.microsoft.com/office/drawing/2014/main" id="{047FA5EE-7735-4A25-B040-6748EB9B2476}"/>
                  </a:ext>
                </a:extLst>
              </p:cNvPr>
              <p:cNvSpPr/>
              <p:nvPr/>
            </p:nvSpPr>
            <p:spPr>
              <a:xfrm>
                <a:off x="3460550" y="2443825"/>
                <a:ext cx="1240050" cy="58907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rgbClr val="9BBB59"/>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 </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22.04.20244.</a:t>
                </a:r>
                <a:endParaRPr lang="lv-LV"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24" name="Google Shape;70;p15">
                <a:extLst>
                  <a:ext uri="{FF2B5EF4-FFF2-40B4-BE49-F238E27FC236}">
                    <a16:creationId xmlns:a16="http://schemas.microsoft.com/office/drawing/2014/main" id="{2EF103CE-BDDE-444C-896B-DAA299702C69}"/>
                  </a:ext>
                </a:extLst>
              </p:cNvPr>
              <p:cNvSpPr txBox="1"/>
              <p:nvPr/>
            </p:nvSpPr>
            <p:spPr>
              <a:xfrm>
                <a:off x="2991765" y="1418150"/>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nvGrpSpPr>
            <p:cNvPr id="25" name="Google Shape;85;p15">
              <a:extLst>
                <a:ext uri="{FF2B5EF4-FFF2-40B4-BE49-F238E27FC236}">
                  <a16:creationId xmlns:a16="http://schemas.microsoft.com/office/drawing/2014/main" id="{6BF3DA2B-B60D-42D8-B3EE-51C4578133AE}"/>
                </a:ext>
              </a:extLst>
            </p:cNvPr>
            <p:cNvGrpSpPr/>
            <p:nvPr/>
          </p:nvGrpSpPr>
          <p:grpSpPr>
            <a:xfrm>
              <a:off x="5024117" y="4025704"/>
              <a:ext cx="2562983" cy="2245134"/>
              <a:chOff x="4007988" y="2443825"/>
              <a:chExt cx="1922237" cy="1683850"/>
            </a:xfrm>
          </p:grpSpPr>
          <p:sp>
            <p:nvSpPr>
              <p:cNvPr id="26" name="Google Shape;86;p15">
                <a:extLst>
                  <a:ext uri="{FF2B5EF4-FFF2-40B4-BE49-F238E27FC236}">
                    <a16:creationId xmlns:a16="http://schemas.microsoft.com/office/drawing/2014/main" id="{7E221F70-72BC-48ED-A0E6-4420A590E4CB}"/>
                  </a:ext>
                </a:extLst>
              </p:cNvPr>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CCCFD7"/>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7" name="Google Shape;87;p15">
                <a:extLst>
                  <a:ext uri="{FF2B5EF4-FFF2-40B4-BE49-F238E27FC236}">
                    <a16:creationId xmlns:a16="http://schemas.microsoft.com/office/drawing/2014/main" id="{F73DE97E-C81D-4B1C-8303-39006F728FB5}"/>
                  </a:ext>
                </a:extLst>
              </p:cNvPr>
              <p:cNvSpPr/>
              <p:nvPr/>
            </p:nvSpPr>
            <p:spPr>
              <a:xfrm>
                <a:off x="4645825" y="2443825"/>
                <a:ext cx="1240350" cy="589075"/>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chemeClr val="bg1">
                  <a:lumMod val="7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14.05.2024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r>
                  <a:rPr lang="en-US"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rPr>
                  <a:t>2</a:t>
                </a:r>
                <a:endParaRPr lang="lv-LV"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28" name="Google Shape;88;p15">
                <a:extLst>
                  <a:ext uri="{FF2B5EF4-FFF2-40B4-BE49-F238E27FC236}">
                    <a16:creationId xmlns:a16="http://schemas.microsoft.com/office/drawing/2014/main" id="{DDE0267A-9F96-4747-A912-593C876F7A47}"/>
                  </a:ext>
                </a:extLst>
              </p:cNvPr>
              <p:cNvSpPr/>
              <p:nvPr/>
            </p:nvSpPr>
            <p:spPr>
              <a:xfrm>
                <a:off x="5668275" y="3945200"/>
                <a:ext cx="22050" cy="22050"/>
              </a:xfrm>
              <a:custGeom>
                <a:avLst/>
                <a:gdLst/>
                <a:ahLst/>
                <a:cxnLst/>
                <a:rect l="l" t="t" r="r" b="b"/>
                <a:pathLst>
                  <a:path w="882" h="882" extrusionOk="0">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9" name="Google Shape;89;p15">
                <a:extLst>
                  <a:ext uri="{FF2B5EF4-FFF2-40B4-BE49-F238E27FC236}">
                    <a16:creationId xmlns:a16="http://schemas.microsoft.com/office/drawing/2014/main" id="{58144797-77A0-4877-A26B-1B6DE4C6806B}"/>
                  </a:ext>
                </a:extLst>
              </p:cNvPr>
              <p:cNvSpPr/>
              <p:nvPr/>
            </p:nvSpPr>
            <p:spPr>
              <a:xfrm>
                <a:off x="5712325" y="3945200"/>
                <a:ext cx="22350" cy="22050"/>
              </a:xfrm>
              <a:custGeom>
                <a:avLst/>
                <a:gdLst/>
                <a:ahLst/>
                <a:cxnLst/>
                <a:rect l="l" t="t" r="r" b="b"/>
                <a:pathLst>
                  <a:path w="894" h="882" extrusionOk="0">
                    <a:moveTo>
                      <a:pt x="441" y="0"/>
                    </a:moveTo>
                    <a:cubicBezTo>
                      <a:pt x="203" y="0"/>
                      <a:pt x="0" y="203"/>
                      <a:pt x="0" y="441"/>
                    </a:cubicBezTo>
                    <a:cubicBezTo>
                      <a:pt x="0" y="691"/>
                      <a:pt x="203" y="881"/>
                      <a:pt x="441" y="881"/>
                    </a:cubicBezTo>
                    <a:cubicBezTo>
                      <a:pt x="691" y="881"/>
                      <a:pt x="893" y="691"/>
                      <a:pt x="893" y="441"/>
                    </a:cubicBezTo>
                    <a:cubicBezTo>
                      <a:pt x="893"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0" name="Google Shape;90;p15">
                <a:extLst>
                  <a:ext uri="{FF2B5EF4-FFF2-40B4-BE49-F238E27FC236}">
                    <a16:creationId xmlns:a16="http://schemas.microsoft.com/office/drawing/2014/main" id="{CF2ED186-B701-4DC7-A52B-D331D95CEF2B}"/>
                  </a:ext>
                </a:extLst>
              </p:cNvPr>
              <p:cNvSpPr/>
              <p:nvPr/>
            </p:nvSpPr>
            <p:spPr>
              <a:xfrm>
                <a:off x="5756675" y="3945200"/>
                <a:ext cx="22050" cy="22050"/>
              </a:xfrm>
              <a:custGeom>
                <a:avLst/>
                <a:gdLst/>
                <a:ahLst/>
                <a:cxnLst/>
                <a:rect l="l" t="t" r="r" b="b"/>
                <a:pathLst>
                  <a:path w="882" h="882" extrusionOk="0">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1" name="Google Shape;91;p15">
                <a:extLst>
                  <a:ext uri="{FF2B5EF4-FFF2-40B4-BE49-F238E27FC236}">
                    <a16:creationId xmlns:a16="http://schemas.microsoft.com/office/drawing/2014/main" id="{E5DC9F33-18D9-474E-83A9-795C26F8D4BE}"/>
                  </a:ext>
                </a:extLst>
              </p:cNvPr>
              <p:cNvSpPr/>
              <p:nvPr/>
            </p:nvSpPr>
            <p:spPr>
              <a:xfrm>
                <a:off x="5800725" y="3945200"/>
                <a:ext cx="22050" cy="22050"/>
              </a:xfrm>
              <a:custGeom>
                <a:avLst/>
                <a:gdLst/>
                <a:ahLst/>
                <a:cxnLst/>
                <a:rect l="l" t="t"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2" name="Google Shape;92;p15">
                <a:extLst>
                  <a:ext uri="{FF2B5EF4-FFF2-40B4-BE49-F238E27FC236}">
                    <a16:creationId xmlns:a16="http://schemas.microsoft.com/office/drawing/2014/main" id="{60DC1028-DF8D-4F42-B0B0-E6D1BD921B58}"/>
                  </a:ext>
                </a:extLst>
              </p:cNvPr>
              <p:cNvSpPr/>
              <p:nvPr/>
            </p:nvSpPr>
            <p:spPr>
              <a:xfrm>
                <a:off x="5614100" y="3803225"/>
                <a:ext cx="316125" cy="324450"/>
              </a:xfrm>
              <a:custGeom>
                <a:avLst/>
                <a:gdLst/>
                <a:ahLst/>
                <a:cxnLst/>
                <a:rect l="l" t="t" r="r" b="b"/>
                <a:pathLst>
                  <a:path w="12645" h="12978" extrusionOk="0">
                    <a:moveTo>
                      <a:pt x="11406" y="583"/>
                    </a:moveTo>
                    <a:cubicBezTo>
                      <a:pt x="11799" y="583"/>
                      <a:pt x="12192" y="881"/>
                      <a:pt x="12192" y="1286"/>
                    </a:cubicBezTo>
                    <a:lnTo>
                      <a:pt x="12192" y="5441"/>
                    </a:lnTo>
                    <a:lnTo>
                      <a:pt x="12204" y="5441"/>
                    </a:lnTo>
                    <a:cubicBezTo>
                      <a:pt x="12204" y="5763"/>
                      <a:pt x="12026" y="5882"/>
                      <a:pt x="12026" y="5882"/>
                    </a:cubicBezTo>
                    <a:lnTo>
                      <a:pt x="11966" y="5917"/>
                    </a:lnTo>
                    <a:cubicBezTo>
                      <a:pt x="11871" y="6025"/>
                      <a:pt x="11776" y="6132"/>
                      <a:pt x="11728" y="6156"/>
                    </a:cubicBezTo>
                    <a:lnTo>
                      <a:pt x="10418" y="7180"/>
                    </a:lnTo>
                    <a:lnTo>
                      <a:pt x="10418" y="3977"/>
                    </a:lnTo>
                    <a:cubicBezTo>
                      <a:pt x="10418" y="3274"/>
                      <a:pt x="9787" y="2667"/>
                      <a:pt x="9085" y="2667"/>
                    </a:cubicBezTo>
                    <a:lnTo>
                      <a:pt x="2822" y="2667"/>
                    </a:lnTo>
                    <a:lnTo>
                      <a:pt x="2822" y="1286"/>
                    </a:lnTo>
                    <a:cubicBezTo>
                      <a:pt x="2822" y="881"/>
                      <a:pt x="3120" y="583"/>
                      <a:pt x="3525" y="583"/>
                    </a:cubicBezTo>
                    <a:close/>
                    <a:moveTo>
                      <a:pt x="9085" y="3274"/>
                    </a:moveTo>
                    <a:cubicBezTo>
                      <a:pt x="9466" y="3274"/>
                      <a:pt x="9823" y="3596"/>
                      <a:pt x="9823" y="3977"/>
                    </a:cubicBezTo>
                    <a:lnTo>
                      <a:pt x="9823" y="8144"/>
                    </a:lnTo>
                    <a:cubicBezTo>
                      <a:pt x="9823" y="8442"/>
                      <a:pt x="9668" y="8561"/>
                      <a:pt x="9668" y="8561"/>
                    </a:cubicBezTo>
                    <a:lnTo>
                      <a:pt x="9621" y="8608"/>
                    </a:lnTo>
                    <a:cubicBezTo>
                      <a:pt x="9525" y="8704"/>
                      <a:pt x="9371" y="8823"/>
                      <a:pt x="9335" y="8846"/>
                    </a:cubicBezTo>
                    <a:lnTo>
                      <a:pt x="5358" y="11835"/>
                    </a:lnTo>
                    <a:lnTo>
                      <a:pt x="5358" y="8775"/>
                    </a:lnTo>
                    <a:lnTo>
                      <a:pt x="1203" y="8775"/>
                    </a:lnTo>
                    <a:cubicBezTo>
                      <a:pt x="810" y="8775"/>
                      <a:pt x="441" y="8525"/>
                      <a:pt x="441" y="8144"/>
                    </a:cubicBezTo>
                    <a:lnTo>
                      <a:pt x="441" y="3977"/>
                    </a:lnTo>
                    <a:cubicBezTo>
                      <a:pt x="441" y="3596"/>
                      <a:pt x="810" y="3274"/>
                      <a:pt x="1203" y="3274"/>
                    </a:cubicBezTo>
                    <a:close/>
                    <a:moveTo>
                      <a:pt x="3525" y="0"/>
                    </a:moveTo>
                    <a:cubicBezTo>
                      <a:pt x="2834" y="0"/>
                      <a:pt x="2227" y="595"/>
                      <a:pt x="2227" y="1286"/>
                    </a:cubicBezTo>
                    <a:lnTo>
                      <a:pt x="2227" y="2679"/>
                    </a:lnTo>
                    <a:lnTo>
                      <a:pt x="1203" y="2679"/>
                    </a:lnTo>
                    <a:cubicBezTo>
                      <a:pt x="500" y="2679"/>
                      <a:pt x="0" y="3274"/>
                      <a:pt x="0" y="3977"/>
                    </a:cubicBezTo>
                    <a:lnTo>
                      <a:pt x="0" y="8144"/>
                    </a:lnTo>
                    <a:cubicBezTo>
                      <a:pt x="0" y="8846"/>
                      <a:pt x="500" y="9370"/>
                      <a:pt x="1203" y="9370"/>
                    </a:cubicBezTo>
                    <a:lnTo>
                      <a:pt x="4906" y="9370"/>
                    </a:lnTo>
                    <a:lnTo>
                      <a:pt x="4906" y="12978"/>
                    </a:lnTo>
                    <a:lnTo>
                      <a:pt x="9680" y="9323"/>
                    </a:lnTo>
                    <a:cubicBezTo>
                      <a:pt x="9799" y="9251"/>
                      <a:pt x="9978" y="9085"/>
                      <a:pt x="10061" y="9001"/>
                    </a:cubicBezTo>
                    <a:cubicBezTo>
                      <a:pt x="10144" y="8918"/>
                      <a:pt x="10406" y="8656"/>
                      <a:pt x="10406" y="8144"/>
                    </a:cubicBezTo>
                    <a:lnTo>
                      <a:pt x="10406" y="7834"/>
                    </a:lnTo>
                    <a:lnTo>
                      <a:pt x="11990" y="6608"/>
                    </a:lnTo>
                    <a:cubicBezTo>
                      <a:pt x="12109" y="6537"/>
                      <a:pt x="12252" y="6370"/>
                      <a:pt x="12335" y="6287"/>
                    </a:cubicBezTo>
                    <a:cubicBezTo>
                      <a:pt x="12419" y="6203"/>
                      <a:pt x="12645" y="5953"/>
                      <a:pt x="12645" y="5441"/>
                    </a:cubicBezTo>
                    <a:lnTo>
                      <a:pt x="12645" y="1286"/>
                    </a:lnTo>
                    <a:cubicBezTo>
                      <a:pt x="12645" y="595"/>
                      <a:pt x="12097" y="0"/>
                      <a:pt x="11406"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4" name="Google Shape;94;p15">
                <a:extLst>
                  <a:ext uri="{FF2B5EF4-FFF2-40B4-BE49-F238E27FC236}">
                    <a16:creationId xmlns:a16="http://schemas.microsoft.com/office/drawing/2014/main" id="{DFC61678-E732-48E9-A614-55FC9B8D4736}"/>
                  </a:ext>
                </a:extLst>
              </p:cNvPr>
              <p:cNvSpPr txBox="1"/>
              <p:nvPr/>
            </p:nvSpPr>
            <p:spPr>
              <a:xfrm>
                <a:off x="40079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Nosacījumu izpilde</a:t>
                </a:r>
              </a:p>
            </p:txBody>
          </p:sp>
        </p:grpSp>
        <p:grpSp>
          <p:nvGrpSpPr>
            <p:cNvPr id="35" name="Google Shape;71;p15">
              <a:extLst>
                <a:ext uri="{FF2B5EF4-FFF2-40B4-BE49-F238E27FC236}">
                  <a16:creationId xmlns:a16="http://schemas.microsoft.com/office/drawing/2014/main" id="{81E78F8B-2487-44EF-B163-031AD6D3ABEF}"/>
                </a:ext>
              </a:extLst>
            </p:cNvPr>
            <p:cNvGrpSpPr/>
            <p:nvPr/>
          </p:nvGrpSpPr>
          <p:grpSpPr>
            <a:xfrm>
              <a:off x="6652750" y="2606525"/>
              <a:ext cx="2403385" cy="2212868"/>
              <a:chOff x="5334986" y="1373249"/>
              <a:chExt cx="1802539" cy="1659651"/>
            </a:xfrm>
          </p:grpSpPr>
          <p:sp>
            <p:nvSpPr>
              <p:cNvPr id="36" name="Google Shape;72;p15">
                <a:extLst>
                  <a:ext uri="{FF2B5EF4-FFF2-40B4-BE49-F238E27FC236}">
                    <a16:creationId xmlns:a16="http://schemas.microsoft.com/office/drawing/2014/main" id="{88442F57-704A-4C8F-A793-35C35F03C556}"/>
                  </a:ext>
                </a:extLst>
              </p:cNvPr>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rgbClr val="01226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7" name="Google Shape;73;p15">
                <a:extLst>
                  <a:ext uri="{FF2B5EF4-FFF2-40B4-BE49-F238E27FC236}">
                    <a16:creationId xmlns:a16="http://schemas.microsoft.com/office/drawing/2014/main" id="{0D561D5F-5876-49AB-9897-942FE7192F6E}"/>
                  </a:ext>
                </a:extLst>
              </p:cNvPr>
              <p:cNvSpPr/>
              <p:nvPr/>
            </p:nvSpPr>
            <p:spPr>
              <a:xfrm>
                <a:off x="5831075" y="2443825"/>
                <a:ext cx="1240375" cy="58907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rgbClr val="012269"/>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14.06.2024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38" name="Google Shape;74;p15">
                <a:extLst>
                  <a:ext uri="{FF2B5EF4-FFF2-40B4-BE49-F238E27FC236}">
                    <a16:creationId xmlns:a16="http://schemas.microsoft.com/office/drawing/2014/main" id="{50EA2760-D2E5-4C01-9873-A49AEB23605E}"/>
                  </a:ext>
                </a:extLst>
              </p:cNvPr>
              <p:cNvSpPr/>
              <p:nvPr/>
            </p:nvSpPr>
            <p:spPr>
              <a:xfrm>
                <a:off x="6915750" y="1412900"/>
                <a:ext cx="145875" cy="82925"/>
              </a:xfrm>
              <a:custGeom>
                <a:avLst/>
                <a:gdLst/>
                <a:ahLst/>
                <a:cxnLst/>
                <a:rect l="l" t="t" r="r" b="b"/>
                <a:pathLst>
                  <a:path w="5835" h="3317" extrusionOk="0">
                    <a:moveTo>
                      <a:pt x="2971" y="0"/>
                    </a:moveTo>
                    <a:cubicBezTo>
                      <a:pt x="2233" y="0"/>
                      <a:pt x="1495" y="280"/>
                      <a:pt x="929" y="840"/>
                    </a:cubicBezTo>
                    <a:cubicBezTo>
                      <a:pt x="262" y="1518"/>
                      <a:pt x="0" y="2447"/>
                      <a:pt x="131" y="3316"/>
                    </a:cubicBezTo>
                    <a:lnTo>
                      <a:pt x="739" y="3256"/>
                    </a:lnTo>
                    <a:cubicBezTo>
                      <a:pt x="619" y="2554"/>
                      <a:pt x="822" y="1816"/>
                      <a:pt x="1370" y="1280"/>
                    </a:cubicBezTo>
                    <a:cubicBezTo>
                      <a:pt x="1810" y="834"/>
                      <a:pt x="2391" y="610"/>
                      <a:pt x="2971" y="610"/>
                    </a:cubicBezTo>
                    <a:cubicBezTo>
                      <a:pt x="3551" y="610"/>
                      <a:pt x="4132" y="834"/>
                      <a:pt x="4572" y="1280"/>
                    </a:cubicBezTo>
                    <a:cubicBezTo>
                      <a:pt x="5001" y="1709"/>
                      <a:pt x="5215" y="2256"/>
                      <a:pt x="5239" y="2828"/>
                    </a:cubicBezTo>
                    <a:lnTo>
                      <a:pt x="5834" y="2768"/>
                    </a:lnTo>
                    <a:cubicBezTo>
                      <a:pt x="5811" y="2066"/>
                      <a:pt x="5537" y="1375"/>
                      <a:pt x="5013" y="840"/>
                    </a:cubicBezTo>
                    <a:cubicBezTo>
                      <a:pt x="4447" y="280"/>
                      <a:pt x="3709" y="0"/>
                      <a:pt x="297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9" name="Google Shape;75;p15">
                <a:extLst>
                  <a:ext uri="{FF2B5EF4-FFF2-40B4-BE49-F238E27FC236}">
                    <a16:creationId xmlns:a16="http://schemas.microsoft.com/office/drawing/2014/main" id="{67446677-CF81-4B98-91C1-37E12F30B2B7}"/>
                  </a:ext>
                </a:extLst>
              </p:cNvPr>
              <p:cNvSpPr/>
              <p:nvPr/>
            </p:nvSpPr>
            <p:spPr>
              <a:xfrm>
                <a:off x="6877350" y="1382225"/>
                <a:ext cx="260175" cy="2502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1" name="Google Shape;77;p15">
                <a:extLst>
                  <a:ext uri="{FF2B5EF4-FFF2-40B4-BE49-F238E27FC236}">
                    <a16:creationId xmlns:a16="http://schemas.microsoft.com/office/drawing/2014/main" id="{67E57F91-B764-4260-9A7C-067E7AEA6945}"/>
                  </a:ext>
                </a:extLst>
              </p:cNvPr>
              <p:cNvSpPr txBox="1"/>
              <p:nvPr/>
            </p:nvSpPr>
            <p:spPr>
              <a:xfrm>
                <a:off x="5334986" y="1373249"/>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Precizējumu vērtēšana</a:t>
                </a:r>
              </a:p>
            </p:txBody>
          </p:sp>
        </p:grpSp>
        <p:grpSp>
          <p:nvGrpSpPr>
            <p:cNvPr id="42" name="Google Shape;95;p15">
              <a:extLst>
                <a:ext uri="{FF2B5EF4-FFF2-40B4-BE49-F238E27FC236}">
                  <a16:creationId xmlns:a16="http://schemas.microsoft.com/office/drawing/2014/main" id="{DBBAC2EC-7508-4C7F-927B-29E798B61517}"/>
                </a:ext>
              </a:extLst>
            </p:cNvPr>
            <p:cNvGrpSpPr/>
            <p:nvPr/>
          </p:nvGrpSpPr>
          <p:grpSpPr>
            <a:xfrm>
              <a:off x="7870399" y="4025705"/>
              <a:ext cx="2524400" cy="2226101"/>
              <a:chOff x="6363400" y="2443825"/>
              <a:chExt cx="1893300" cy="1669575"/>
            </a:xfrm>
          </p:grpSpPr>
          <p:sp>
            <p:nvSpPr>
              <p:cNvPr id="43" name="Google Shape;96;p15">
                <a:extLst>
                  <a:ext uri="{FF2B5EF4-FFF2-40B4-BE49-F238E27FC236}">
                    <a16:creationId xmlns:a16="http://schemas.microsoft.com/office/drawing/2014/main" id="{45531309-A105-4019-AF83-022A666BEE71}"/>
                  </a:ext>
                </a:extLst>
              </p:cNvPr>
              <p:cNvSpPr/>
              <p:nvPr/>
            </p:nvSpPr>
            <p:spPr>
              <a:xfrm>
                <a:off x="7779850" y="2993300"/>
                <a:ext cx="230100" cy="1120100"/>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9BBB5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4" name="Google Shape;97;p15">
                <a:extLst>
                  <a:ext uri="{FF2B5EF4-FFF2-40B4-BE49-F238E27FC236}">
                    <a16:creationId xmlns:a16="http://schemas.microsoft.com/office/drawing/2014/main" id="{5594A65B-458A-4138-8A4D-99225A6BDB87}"/>
                  </a:ext>
                </a:extLst>
              </p:cNvPr>
              <p:cNvSpPr/>
              <p:nvPr/>
            </p:nvSpPr>
            <p:spPr>
              <a:xfrm>
                <a:off x="7016350" y="2443825"/>
                <a:ext cx="1240350" cy="589075"/>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chemeClr val="accent3"/>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17.06.2024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48" name="Google Shape;101;p15">
                <a:extLst>
                  <a:ext uri="{FF2B5EF4-FFF2-40B4-BE49-F238E27FC236}">
                    <a16:creationId xmlns:a16="http://schemas.microsoft.com/office/drawing/2014/main" id="{C2D06777-7487-4E9C-93A1-F3C8DFE85F1C}"/>
                  </a:ext>
                </a:extLst>
              </p:cNvPr>
              <p:cNvSpPr txBox="1"/>
              <p:nvPr/>
            </p:nvSpPr>
            <p:spPr>
              <a:xfrm>
                <a:off x="6363400" y="3277794"/>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pic>
        <p:nvPicPr>
          <p:cNvPr id="49" name="Picture 48">
            <a:extLst>
              <a:ext uri="{FF2B5EF4-FFF2-40B4-BE49-F238E27FC236}">
                <a16:creationId xmlns:a16="http://schemas.microsoft.com/office/drawing/2014/main" id="{E018DBAB-18CB-469B-92B7-5DF66B87919E}"/>
              </a:ext>
            </a:extLst>
          </p:cNvPr>
          <p:cNvPicPr>
            <a:picLocks noChangeAspect="1"/>
          </p:cNvPicPr>
          <p:nvPr/>
        </p:nvPicPr>
        <p:blipFill>
          <a:blip r:embed="rId3"/>
          <a:stretch>
            <a:fillRect/>
          </a:stretch>
        </p:blipFill>
        <p:spPr>
          <a:xfrm>
            <a:off x="10914093" y="4791160"/>
            <a:ext cx="375613" cy="499395"/>
          </a:xfrm>
          <a:prstGeom prst="rect">
            <a:avLst/>
          </a:prstGeom>
        </p:spPr>
      </p:pic>
      <p:pic>
        <p:nvPicPr>
          <p:cNvPr id="50" name="Picture 49">
            <a:extLst>
              <a:ext uri="{FF2B5EF4-FFF2-40B4-BE49-F238E27FC236}">
                <a16:creationId xmlns:a16="http://schemas.microsoft.com/office/drawing/2014/main" id="{23A40438-C122-42D9-B871-DD2A2BF1B413}"/>
              </a:ext>
            </a:extLst>
          </p:cNvPr>
          <p:cNvPicPr>
            <a:picLocks noChangeAspect="1"/>
          </p:cNvPicPr>
          <p:nvPr/>
        </p:nvPicPr>
        <p:blipFill>
          <a:blip r:embed="rId4"/>
          <a:stretch>
            <a:fillRect/>
          </a:stretch>
        </p:blipFill>
        <p:spPr>
          <a:xfrm>
            <a:off x="6797177" y="1659092"/>
            <a:ext cx="442914" cy="588875"/>
          </a:xfrm>
          <a:prstGeom prst="rect">
            <a:avLst/>
          </a:prstGeom>
        </p:spPr>
      </p:pic>
      <p:pic>
        <p:nvPicPr>
          <p:cNvPr id="51" name="Picture 50">
            <a:extLst>
              <a:ext uri="{FF2B5EF4-FFF2-40B4-BE49-F238E27FC236}">
                <a16:creationId xmlns:a16="http://schemas.microsoft.com/office/drawing/2014/main" id="{AB5CE438-B1D8-4A7E-8626-E1555C6331FA}"/>
              </a:ext>
            </a:extLst>
          </p:cNvPr>
          <p:cNvPicPr>
            <a:picLocks noChangeAspect="1"/>
          </p:cNvPicPr>
          <p:nvPr/>
        </p:nvPicPr>
        <p:blipFill>
          <a:blip r:embed="rId5"/>
          <a:stretch>
            <a:fillRect/>
          </a:stretch>
        </p:blipFill>
        <p:spPr>
          <a:xfrm>
            <a:off x="3753915" y="1680107"/>
            <a:ext cx="619160" cy="502208"/>
          </a:xfrm>
          <a:prstGeom prst="rect">
            <a:avLst/>
          </a:prstGeom>
        </p:spPr>
      </p:pic>
      <p:sp>
        <p:nvSpPr>
          <p:cNvPr id="8" name="TextBox 7">
            <a:extLst>
              <a:ext uri="{FF2B5EF4-FFF2-40B4-BE49-F238E27FC236}">
                <a16:creationId xmlns:a16="http://schemas.microsoft.com/office/drawing/2014/main" id="{A8D77ADE-2F3F-4786-A139-5CA5953448E3}"/>
              </a:ext>
            </a:extLst>
          </p:cNvPr>
          <p:cNvSpPr txBox="1"/>
          <p:nvPr/>
        </p:nvSpPr>
        <p:spPr>
          <a:xfrm>
            <a:off x="497393" y="5785550"/>
            <a:ext cx="11115297" cy="892552"/>
          </a:xfrm>
          <a:prstGeom prst="rect">
            <a:avLst/>
          </a:prstGeom>
          <a:noFill/>
        </p:spPr>
        <p:txBody>
          <a:bodyPr wrap="square" rtlCol="0">
            <a:spAutoFit/>
          </a:bodyPr>
          <a:lstStyle/>
          <a:p>
            <a:pPr marL="0" algn="just" rtl="0" eaLnBrk="1" fontAlgn="t" latinLnBrk="0" hangingPunct="1">
              <a:spcBef>
                <a:spcPts val="0"/>
              </a:spcBef>
              <a:spcAft>
                <a:spcPts val="0"/>
              </a:spcAft>
            </a:pPr>
            <a:r>
              <a:rPr lang="en-US" sz="1300" i="0" u="none" strike="noStrike" kern="1200" dirty="0">
                <a:effectLst/>
                <a:latin typeface="Verdana" panose="020B0604030504040204" pitchFamily="34" charset="0"/>
                <a:ea typeface="Verdana" panose="020B0604030504040204" pitchFamily="34" charset="0"/>
              </a:rPr>
              <a:t>1. </a:t>
            </a:r>
            <a:r>
              <a:rPr lang="lv-LV" sz="1300" i="0" u="none" strike="noStrike" kern="1200" dirty="0">
                <a:effectLst/>
                <a:latin typeface="Verdana" panose="020B0604030504040204" pitchFamily="34" charset="0"/>
                <a:ea typeface="Verdana" panose="020B0604030504040204" pitchFamily="34" charset="0"/>
              </a:rPr>
              <a:t>Administratīvā procesa likuma 64. panta pirmā daļa paredz, ka CFLA lēmumu par administratīvā akta izdošanu pieņem viena mēneša laikā no projektu iesniegumu iesniegšanas beigu termiņa</a:t>
            </a:r>
            <a:r>
              <a:rPr lang="en-US" sz="1300" dirty="0">
                <a:latin typeface="Verdana" panose="020B0604030504040204" pitchFamily="34" charset="0"/>
                <a:ea typeface="Verdana" panose="020B0604030504040204" pitchFamily="34" charset="0"/>
              </a:rPr>
              <a:t>, </a:t>
            </a:r>
            <a:r>
              <a:rPr lang="en-US" sz="1300" dirty="0" err="1">
                <a:latin typeface="Verdana" panose="020B0604030504040204" pitchFamily="34" charset="0"/>
                <a:ea typeface="Verdana" panose="020B0604030504040204" pitchFamily="34" charset="0"/>
              </a:rPr>
              <a:t>taču</a:t>
            </a:r>
            <a:r>
              <a:rPr lang="en-US" sz="1300" dirty="0">
                <a:latin typeface="Verdana" panose="020B0604030504040204" pitchFamily="34" charset="0"/>
                <a:ea typeface="Verdana" panose="020B0604030504040204" pitchFamily="34" charset="0"/>
              </a:rPr>
              <a:t> v</a:t>
            </a:r>
            <a:r>
              <a:rPr lang="lv-LV" sz="1300" b="0" i="0" u="none" strike="noStrike" kern="1200" dirty="0" err="1">
                <a:effectLst/>
                <a:latin typeface="Verdana" panose="020B0604030504040204" pitchFamily="34" charset="0"/>
                <a:ea typeface="Verdana" panose="020B0604030504040204" pitchFamily="34" charset="0"/>
              </a:rPr>
              <a:t>ērtēšanas</a:t>
            </a:r>
            <a:r>
              <a:rPr lang="lv-LV" sz="1300" b="0" i="0" u="none" strike="noStrike" kern="1200" dirty="0">
                <a:effectLst/>
                <a:latin typeface="Verdana" panose="020B0604030504040204" pitchFamily="34" charset="0"/>
                <a:ea typeface="Verdana" panose="020B0604030504040204" pitchFamily="34" charset="0"/>
              </a:rPr>
              <a:t> termiņš var tikt pagarināts līdz četriem mēnešiem no projektu iesniegumu iesniegšanas brīža, par to paziņojot iesniedzējiem</a:t>
            </a:r>
            <a:r>
              <a:rPr lang="en-US" sz="1300" b="0" i="0" u="none" strike="noStrike" kern="1200" dirty="0">
                <a:effectLst/>
                <a:latin typeface="Verdana" panose="020B0604030504040204" pitchFamily="34" charset="0"/>
                <a:ea typeface="Verdana" panose="020B0604030504040204" pitchFamily="34" charset="0"/>
              </a:rPr>
              <a:t>.</a:t>
            </a:r>
          </a:p>
          <a:p>
            <a:pPr marL="0" algn="just" rtl="0" eaLnBrk="1" fontAlgn="t" latinLnBrk="0" hangingPunct="1">
              <a:spcBef>
                <a:spcPts val="0"/>
              </a:spcBef>
              <a:spcAft>
                <a:spcPts val="0"/>
              </a:spcAft>
            </a:pPr>
            <a:r>
              <a:rPr lang="en-US" sz="1300" dirty="0">
                <a:solidFill>
                  <a:srgbClr val="000000"/>
                </a:solidFill>
                <a:latin typeface="Verdana" panose="020B0604030504040204" pitchFamily="34" charset="0"/>
                <a:ea typeface="Verdana" panose="020B0604030504040204" pitchFamily="34" charset="0"/>
              </a:rPr>
              <a:t>2. </a:t>
            </a:r>
            <a:r>
              <a:rPr lang="en-US" sz="1300" b="0" i="0" dirty="0">
                <a:solidFill>
                  <a:srgbClr val="000000"/>
                </a:solidFill>
                <a:effectLst/>
                <a:latin typeface="Verdana" panose="020B0604030504040204" pitchFamily="34" charset="0"/>
                <a:ea typeface="Verdana" panose="020B0604030504040204" pitchFamily="34" charset="0"/>
              </a:rPr>
              <a:t>V</a:t>
            </a:r>
            <a:r>
              <a:rPr lang="lv-LV" sz="1300" b="0" i="0" dirty="0" err="1">
                <a:solidFill>
                  <a:srgbClr val="000000"/>
                </a:solidFill>
                <a:effectLst/>
                <a:latin typeface="Verdana" panose="020B0604030504040204" pitchFamily="34" charset="0"/>
                <a:ea typeface="Verdana" panose="020B0604030504040204" pitchFamily="34" charset="0"/>
              </a:rPr>
              <a:t>ērtēšanas</a:t>
            </a:r>
            <a:r>
              <a:rPr lang="lv-LV" sz="1300" b="0" i="0" dirty="0">
                <a:solidFill>
                  <a:srgbClr val="000000"/>
                </a:solidFill>
                <a:effectLst/>
                <a:latin typeface="Verdana" panose="020B0604030504040204" pitchFamily="34" charset="0"/>
                <a:ea typeface="Verdana" panose="020B0604030504040204" pitchFamily="34" charset="0"/>
              </a:rPr>
              <a:t> komisija lemj par termiņu, atkarībā no nepieciešamo precizējumu apjoma</a:t>
            </a:r>
            <a:endParaRPr lang="lv-LV" sz="1300"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431C2D82-092F-2168-6DAB-931CF346C08D}"/>
              </a:ext>
            </a:extLst>
          </p:cNvPr>
          <p:cNvSpPr txBox="1"/>
          <p:nvPr/>
        </p:nvSpPr>
        <p:spPr>
          <a:xfrm>
            <a:off x="304730" y="3059044"/>
            <a:ext cx="2551724" cy="919401"/>
          </a:xfrm>
          <a:prstGeom prst="roundRect">
            <a:avLst/>
          </a:prstGeom>
          <a:solidFill>
            <a:srgbClr val="012269"/>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rPr>
              <a:t> 06.02.2024.</a:t>
            </a:r>
          </a:p>
          <a:p>
            <a:pPr algn="ctr"/>
            <a:r>
              <a:rPr lang="en-US" sz="1600" dirty="0" err="1">
                <a:solidFill>
                  <a:schemeClr val="bg1"/>
                </a:solidFill>
                <a:latin typeface="Verdana" panose="020B0604030504040204" pitchFamily="34" charset="0"/>
                <a:ea typeface="Verdana" panose="020B0604030504040204" pitchFamily="34" charset="0"/>
              </a:rPr>
              <a:t>izsludināta</a:t>
            </a:r>
            <a:r>
              <a:rPr lang="en-US" sz="1600" dirty="0">
                <a:solidFill>
                  <a:schemeClr val="bg1"/>
                </a:solidFill>
                <a:latin typeface="Verdana" panose="020B0604030504040204" pitchFamily="34" charset="0"/>
                <a:ea typeface="Verdana" panose="020B0604030504040204" pitchFamily="34" charset="0"/>
              </a:rPr>
              <a:t> </a:t>
            </a:r>
          </a:p>
          <a:p>
            <a:pPr algn="ctr"/>
            <a:r>
              <a:rPr lang="en-US" sz="1600" dirty="0">
                <a:solidFill>
                  <a:schemeClr val="bg1"/>
                </a:solidFill>
                <a:latin typeface="Verdana" panose="020B0604030504040204" pitchFamily="34" charset="0"/>
                <a:ea typeface="Verdana" panose="020B0604030504040204" pitchFamily="34" charset="0"/>
              </a:rPr>
              <a:t>PI atlase</a:t>
            </a:r>
          </a:p>
        </p:txBody>
      </p:sp>
      <p:sp>
        <p:nvSpPr>
          <p:cNvPr id="10" name="Google Shape;75;p15">
            <a:extLst>
              <a:ext uri="{FF2B5EF4-FFF2-40B4-BE49-F238E27FC236}">
                <a16:creationId xmlns:a16="http://schemas.microsoft.com/office/drawing/2014/main" id="{DAB48A65-B1A3-4118-E318-0C3C6AF85843}"/>
              </a:ext>
            </a:extLst>
          </p:cNvPr>
          <p:cNvSpPr/>
          <p:nvPr/>
        </p:nvSpPr>
        <p:spPr>
          <a:xfrm>
            <a:off x="5274653" y="4961269"/>
            <a:ext cx="346900" cy="3336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52905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83D2-37C2-C39E-D40F-E71E189C96D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7710A08-9D8F-39F4-F8CB-AB8DDD6A9B2B}"/>
              </a:ext>
            </a:extLst>
          </p:cNvPr>
          <p:cNvPicPr>
            <a:picLocks noChangeAspect="1"/>
          </p:cNvPicPr>
          <p:nvPr/>
        </p:nvPicPr>
        <p:blipFill>
          <a:blip r:embed="rId3"/>
          <a:stretch>
            <a:fillRect/>
          </a:stretch>
        </p:blipFill>
        <p:spPr>
          <a:xfrm>
            <a:off x="6208906" y="1812175"/>
            <a:ext cx="5637990" cy="3687031"/>
          </a:xfrm>
          <a:prstGeom prst="rect">
            <a:avLst/>
          </a:prstGeom>
        </p:spPr>
      </p:pic>
      <p:sp>
        <p:nvSpPr>
          <p:cNvPr id="2" name="Title 1">
            <a:extLst>
              <a:ext uri="{FF2B5EF4-FFF2-40B4-BE49-F238E27FC236}">
                <a16:creationId xmlns:a16="http://schemas.microsoft.com/office/drawing/2014/main" id="{AA7C8642-CF83-2758-B13F-EC0B524CBDE1}"/>
              </a:ext>
            </a:extLst>
          </p:cNvPr>
          <p:cNvSpPr>
            <a:spLocks noGrp="1"/>
          </p:cNvSpPr>
          <p:nvPr>
            <p:ph type="title"/>
          </p:nvPr>
        </p:nvSpPr>
        <p:spPr>
          <a:xfrm>
            <a:off x="2493706" y="568960"/>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CA0F1BF5-50FF-DC8A-72F1-D8120E4414CE}"/>
              </a:ext>
            </a:extLst>
          </p:cNvPr>
          <p:cNvSpPr>
            <a:spLocks noGrp="1"/>
          </p:cNvSpPr>
          <p:nvPr>
            <p:ph type="sldNum" sz="quarter" idx="13"/>
          </p:nvPr>
        </p:nvSpPr>
        <p:spPr/>
        <p:txBody>
          <a:bodyPr/>
          <a:lstStyle/>
          <a:p>
            <a:pPr>
              <a:defRPr/>
            </a:pPr>
            <a:fld id="{923C49A0-26E3-4DC9-81BA-65A092077FC7}" type="slidenum">
              <a:rPr lang="en-US" altLang="lv-LV" smtClean="0"/>
              <a:pPr>
                <a:defRPr/>
              </a:pPr>
              <a:t>40</a:t>
            </a:fld>
            <a:endParaRPr lang="en-US" altLang="lv-LV"/>
          </a:p>
        </p:txBody>
      </p:sp>
      <p:sp>
        <p:nvSpPr>
          <p:cNvPr id="6" name="Text Placeholder 5">
            <a:extLst>
              <a:ext uri="{FF2B5EF4-FFF2-40B4-BE49-F238E27FC236}">
                <a16:creationId xmlns:a16="http://schemas.microsoft.com/office/drawing/2014/main" id="{54753518-FE70-5ABA-34C2-585C940837F9}"/>
              </a:ext>
            </a:extLst>
          </p:cNvPr>
          <p:cNvSpPr>
            <a:spLocks noGrp="1"/>
          </p:cNvSpPr>
          <p:nvPr>
            <p:ph type="body" sz="half" idx="2"/>
          </p:nvPr>
        </p:nvSpPr>
        <p:spPr>
          <a:xfrm>
            <a:off x="698269" y="1745673"/>
            <a:ext cx="5702532" cy="4380510"/>
          </a:xfrm>
        </p:spPr>
        <p:txBody>
          <a:bodyPr/>
          <a:lstStyle/>
          <a:p>
            <a:r>
              <a:rPr lang="lv-LV" sz="1800" b="1" dirty="0">
                <a:solidFill>
                  <a:srgbClr val="000000"/>
                </a:solidFill>
              </a:rPr>
              <a:t>Apliecinājums par informētību attiecībā uz interešu konflikta jautājumu regulējumu un to integrāciju iekšējās kontroles sistēmās</a:t>
            </a:r>
            <a:endParaRPr lang="en-US" sz="1800" b="1" dirty="0">
              <a:solidFill>
                <a:srgbClr val="000000"/>
              </a:solidFill>
            </a:endParaRPr>
          </a:p>
          <a:p>
            <a:pPr marL="285750" indent="-285750">
              <a:buFont typeface="Wingdings" panose="05000000000000000000" pitchFamily="2" charset="2"/>
              <a:buChar char="Ø"/>
            </a:pPr>
            <a:r>
              <a:rPr lang="en-US" sz="1800" dirty="0">
                <a:solidFill>
                  <a:srgbClr val="000000"/>
                </a:solidFill>
              </a:rPr>
              <a:t>to </a:t>
            </a:r>
            <a:r>
              <a:rPr lang="en-US" sz="1800" dirty="0" err="1">
                <a:solidFill>
                  <a:srgbClr val="000000"/>
                </a:solidFill>
              </a:rPr>
              <a:t>nosaka</a:t>
            </a:r>
            <a:r>
              <a:rPr lang="en-US" sz="1800" dirty="0">
                <a:solidFill>
                  <a:srgbClr val="000000"/>
                </a:solidFill>
              </a:rPr>
              <a:t> </a:t>
            </a:r>
            <a:r>
              <a:rPr lang="lv-LV" sz="1800" dirty="0">
                <a:solidFill>
                  <a:srgbClr val="000000"/>
                </a:solidFill>
              </a:rPr>
              <a:t>MK noteikumu</a:t>
            </a:r>
            <a:r>
              <a:rPr lang="en-US" sz="1800" dirty="0">
                <a:solidFill>
                  <a:srgbClr val="000000"/>
                </a:solidFill>
              </a:rPr>
              <a:t> </a:t>
            </a:r>
            <a:r>
              <a:rPr lang="lv-LV" sz="1800" dirty="0">
                <a:solidFill>
                  <a:srgbClr val="000000"/>
                </a:solidFill>
              </a:rPr>
              <a:t>18.</a:t>
            </a:r>
            <a:r>
              <a:rPr lang="en-US" sz="1800" dirty="0">
                <a:solidFill>
                  <a:srgbClr val="000000"/>
                </a:solidFill>
              </a:rPr>
              <a:t>4</a:t>
            </a:r>
            <a:r>
              <a:rPr lang="lv-LV" sz="1800" dirty="0">
                <a:solidFill>
                  <a:srgbClr val="000000"/>
                </a:solidFill>
              </a:rPr>
              <a:t>.</a:t>
            </a:r>
            <a:r>
              <a:rPr lang="en-US" sz="1800" dirty="0">
                <a:solidFill>
                  <a:srgbClr val="000000"/>
                </a:solidFill>
              </a:rPr>
              <a:t>/20.4.</a:t>
            </a:r>
            <a:r>
              <a:rPr lang="lv-LV" sz="1800" dirty="0">
                <a:solidFill>
                  <a:srgbClr val="000000"/>
                </a:solidFill>
              </a:rPr>
              <a:t> apakšpunkts</a:t>
            </a:r>
            <a:endParaRPr lang="en-US" sz="1800" dirty="0">
              <a:solidFill>
                <a:srgbClr val="000000"/>
              </a:solidFill>
            </a:endParaRPr>
          </a:p>
          <a:p>
            <a:pPr marL="285750" indent="-285750">
              <a:buFont typeface="Wingdings" panose="05000000000000000000" pitchFamily="2" charset="2"/>
              <a:buChar char="Ø"/>
            </a:pPr>
            <a:r>
              <a:rPr lang="en-US" sz="1800" dirty="0" err="1">
                <a:solidFill>
                  <a:srgbClr val="000000"/>
                </a:solidFill>
              </a:rPr>
              <a:t>sagatavojams</a:t>
            </a:r>
            <a:r>
              <a:rPr lang="en-US" sz="1800" dirty="0">
                <a:solidFill>
                  <a:srgbClr val="000000"/>
                </a:solidFill>
              </a:rPr>
              <a:t> a</a:t>
            </a:r>
            <a:r>
              <a:rPr lang="lv-LV" sz="1800" dirty="0" err="1">
                <a:solidFill>
                  <a:srgbClr val="000000"/>
                </a:solidFill>
              </a:rPr>
              <a:t>tbilstoši</a:t>
            </a:r>
            <a:r>
              <a:rPr lang="lv-LV" sz="1800" dirty="0">
                <a:solidFill>
                  <a:srgbClr val="000000"/>
                </a:solidFill>
              </a:rPr>
              <a:t> atlases nolikuma pielikumā norādītajai dokumenta veidnei – projekta iesnieguma 2. pielikums</a:t>
            </a:r>
          </a:p>
        </p:txBody>
      </p:sp>
      <p:graphicFrame>
        <p:nvGraphicFramePr>
          <p:cNvPr id="3" name="Diagram 2">
            <a:extLst>
              <a:ext uri="{FF2B5EF4-FFF2-40B4-BE49-F238E27FC236}">
                <a16:creationId xmlns:a16="http://schemas.microsoft.com/office/drawing/2014/main" id="{0401E2D0-46D2-E4DA-4907-06B2EF2362DD}"/>
              </a:ext>
            </a:extLst>
          </p:cNvPr>
          <p:cNvGraphicFramePr/>
          <p:nvPr>
            <p:extLst>
              <p:ext uri="{D42A27DB-BD31-4B8C-83A1-F6EECF244321}">
                <p14:modId xmlns:p14="http://schemas.microsoft.com/office/powerpoint/2010/main" val="1087746118"/>
              </p:ext>
            </p:extLst>
          </p:nvPr>
        </p:nvGraphicFramePr>
        <p:xfrm>
          <a:off x="176091" y="4529476"/>
          <a:ext cx="6554994" cy="96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1E6ED2F-DA3B-05A8-F2C7-753527A0697E}"/>
              </a:ext>
            </a:extLst>
          </p:cNvPr>
          <p:cNvSpPr txBox="1"/>
          <p:nvPr/>
        </p:nvSpPr>
        <p:spPr>
          <a:xfrm>
            <a:off x="527174" y="5546148"/>
            <a:ext cx="5873627" cy="954107"/>
          </a:xfrm>
          <a:prstGeom prst="rect">
            <a:avLst/>
          </a:prstGeom>
          <a:noFill/>
        </p:spPr>
        <p:txBody>
          <a:bodyPr wrap="square" rtlCol="0">
            <a:spAutoFit/>
          </a:bodyPr>
          <a:lstStyle/>
          <a:p>
            <a:r>
              <a:rPr lang="lv-LV" sz="1400" dirty="0">
                <a:latin typeface="Verdana" panose="020B0604030504040204" pitchFamily="34" charset="0"/>
                <a:ea typeface="Verdana" panose="020B0604030504040204" pitchFamily="34" charset="0"/>
              </a:rPr>
              <a:t>Apliecinājumu paraksta projekta iesniedzēja </a:t>
            </a:r>
            <a:r>
              <a:rPr lang="lv-LV" sz="1400" dirty="0" err="1">
                <a:latin typeface="Verdana" panose="020B0604030504040204" pitchFamily="34" charset="0"/>
                <a:ea typeface="Verdana" panose="020B0604030504040204" pitchFamily="34" charset="0"/>
              </a:rPr>
              <a:t>paraksttiesīgā</a:t>
            </a:r>
            <a:r>
              <a:rPr lang="lv-LV" sz="1400" dirty="0">
                <a:latin typeface="Verdana" panose="020B0604030504040204" pitchFamily="34" charset="0"/>
                <a:ea typeface="Verdana" panose="020B0604030504040204" pitchFamily="34" charset="0"/>
              </a:rPr>
              <a:t> persona (pārbaude tiek veikta uzņēmumu datu bāzē “Lursoft”). Ja paraksta cita persona, PI pievieno arī </a:t>
            </a:r>
            <a:r>
              <a:rPr lang="lv-LV" sz="1400" dirty="0" err="1">
                <a:latin typeface="Verdana" panose="020B0604030504040204" pitchFamily="34" charset="0"/>
                <a:ea typeface="Verdana" panose="020B0604030504040204" pitchFamily="34" charset="0"/>
              </a:rPr>
              <a:t>paraksttiesības</a:t>
            </a:r>
            <a:r>
              <a:rPr lang="lv-LV" sz="1400" dirty="0">
                <a:latin typeface="Verdana" panose="020B0604030504040204" pitchFamily="34" charset="0"/>
                <a:ea typeface="Verdana" panose="020B0604030504040204" pitchFamily="34" charset="0"/>
              </a:rPr>
              <a:t> apliecinošu dokumentu.</a:t>
            </a:r>
          </a:p>
        </p:txBody>
      </p:sp>
    </p:spTree>
    <p:extLst>
      <p:ext uri="{BB962C8B-B14F-4D97-AF65-F5344CB8AC3E}">
        <p14:creationId xmlns:p14="http://schemas.microsoft.com/office/powerpoint/2010/main" val="1819023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CA52-D92E-9999-0A4A-2E01CDB14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405F9-1332-062C-A556-684FCE869583}"/>
              </a:ext>
            </a:extLst>
          </p:cNvPr>
          <p:cNvSpPr>
            <a:spLocks noGrp="1"/>
          </p:cNvSpPr>
          <p:nvPr>
            <p:ph type="title"/>
          </p:nvPr>
        </p:nvSpPr>
        <p:spPr>
          <a:xfrm>
            <a:off x="2493706" y="568960"/>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8F4F5488-569D-8EDB-0D32-9E2C72591B3E}"/>
              </a:ext>
            </a:extLst>
          </p:cNvPr>
          <p:cNvSpPr>
            <a:spLocks noGrp="1"/>
          </p:cNvSpPr>
          <p:nvPr>
            <p:ph type="sldNum" sz="quarter" idx="13"/>
          </p:nvPr>
        </p:nvSpPr>
        <p:spPr/>
        <p:txBody>
          <a:bodyPr/>
          <a:lstStyle/>
          <a:p>
            <a:pPr>
              <a:defRPr/>
            </a:pPr>
            <a:fld id="{923C49A0-26E3-4DC9-81BA-65A092077FC7}" type="slidenum">
              <a:rPr lang="en-US" altLang="lv-LV" smtClean="0"/>
              <a:pPr>
                <a:defRPr/>
              </a:pPr>
              <a:t>41</a:t>
            </a:fld>
            <a:endParaRPr lang="en-US" altLang="lv-LV"/>
          </a:p>
        </p:txBody>
      </p:sp>
      <p:sp>
        <p:nvSpPr>
          <p:cNvPr id="6" name="Text Placeholder 5">
            <a:extLst>
              <a:ext uri="{FF2B5EF4-FFF2-40B4-BE49-F238E27FC236}">
                <a16:creationId xmlns:a16="http://schemas.microsoft.com/office/drawing/2014/main" id="{ACBCBBF3-7A34-2387-8951-A982F230B5F8}"/>
              </a:ext>
            </a:extLst>
          </p:cNvPr>
          <p:cNvSpPr>
            <a:spLocks noGrp="1"/>
          </p:cNvSpPr>
          <p:nvPr>
            <p:ph type="body" sz="half" idx="2"/>
          </p:nvPr>
        </p:nvSpPr>
        <p:spPr>
          <a:xfrm>
            <a:off x="822961" y="1870362"/>
            <a:ext cx="5778962" cy="4089565"/>
          </a:xfrm>
        </p:spPr>
        <p:txBody>
          <a:bodyPr/>
          <a:lstStyle/>
          <a:p>
            <a:r>
              <a:rPr lang="lv-LV" sz="1700" b="1" i="0" dirty="0">
                <a:solidFill>
                  <a:srgbClr val="000000"/>
                </a:solidFill>
                <a:effectLst/>
              </a:rPr>
              <a:t>Apliecinājums, ka projektā paredzētās darbības nav vērstas uz MK noteikumu 32., 45. un 47. punktā minētajām darbībām</a:t>
            </a:r>
            <a:r>
              <a:rPr lang="lv-LV" sz="1700" b="0" i="0" dirty="0">
                <a:solidFill>
                  <a:srgbClr val="000000"/>
                </a:solidFill>
                <a:effectLst/>
              </a:rPr>
              <a:t>:</a:t>
            </a:r>
          </a:p>
          <a:p>
            <a:pPr marL="285750" indent="-285750">
              <a:buFont typeface="Wingdings" panose="05000000000000000000" pitchFamily="2" charset="2"/>
              <a:buChar char="Ø"/>
            </a:pPr>
            <a:r>
              <a:rPr lang="en-US" sz="1700" b="0" i="1" dirty="0">
                <a:solidFill>
                  <a:srgbClr val="000000"/>
                </a:solidFill>
                <a:effectLst/>
              </a:rPr>
              <a:t>to </a:t>
            </a:r>
            <a:r>
              <a:rPr lang="lv-LV" sz="1700" b="0" i="1" dirty="0">
                <a:solidFill>
                  <a:srgbClr val="000000"/>
                </a:solidFill>
                <a:effectLst/>
              </a:rPr>
              <a:t>nosaka MK noteikumu 18.5.</a:t>
            </a:r>
            <a:r>
              <a:rPr lang="en-US" sz="1700" b="0" i="1" dirty="0">
                <a:solidFill>
                  <a:srgbClr val="000000"/>
                </a:solidFill>
                <a:effectLst/>
              </a:rPr>
              <a:t>/20.5.</a:t>
            </a:r>
            <a:r>
              <a:rPr lang="lv-LV" sz="1700" b="0" i="1" dirty="0">
                <a:solidFill>
                  <a:srgbClr val="000000"/>
                </a:solidFill>
                <a:effectLst/>
              </a:rPr>
              <a:t> apakšpunkts</a:t>
            </a:r>
          </a:p>
          <a:p>
            <a:pPr marL="285750" indent="-285750">
              <a:buFont typeface="Wingdings" panose="05000000000000000000" pitchFamily="2" charset="2"/>
              <a:buChar char="Ø"/>
            </a:pPr>
            <a:r>
              <a:rPr lang="lv-LV" sz="1700" i="1" dirty="0">
                <a:solidFill>
                  <a:srgbClr val="000000"/>
                </a:solidFill>
              </a:rPr>
              <a:t>atbilstību vērtē </a:t>
            </a:r>
            <a:r>
              <a:rPr lang="lv-LV" sz="1700" b="0" i="1" dirty="0">
                <a:solidFill>
                  <a:srgbClr val="000000"/>
                </a:solidFill>
                <a:effectLst/>
              </a:rPr>
              <a:t>vispārīgā atbilstības kritērija Nr. 2.1.8. ietvaros</a:t>
            </a:r>
          </a:p>
          <a:p>
            <a:pPr marL="285750" indent="-285750">
              <a:buFont typeface="Wingdings" panose="05000000000000000000" pitchFamily="2" charset="2"/>
              <a:buChar char="Ø"/>
            </a:pPr>
            <a:r>
              <a:rPr lang="lv-LV" sz="1700" b="0" i="1" dirty="0">
                <a:solidFill>
                  <a:srgbClr val="000000"/>
                </a:solidFill>
                <a:effectLst/>
              </a:rPr>
              <a:t>sagatavo atbilstoši atlases nolikuma pielikumā norādītajai dokumenta veidnei – projekta iesnieguma 3. pielikums</a:t>
            </a:r>
            <a:endParaRPr lang="lv-LV" sz="1700" i="1" dirty="0">
              <a:solidFill>
                <a:srgbClr val="000000"/>
              </a:solidFill>
            </a:endParaRPr>
          </a:p>
          <a:p>
            <a:endParaRPr lang="lv-LV" dirty="0"/>
          </a:p>
        </p:txBody>
      </p:sp>
      <p:graphicFrame>
        <p:nvGraphicFramePr>
          <p:cNvPr id="3" name="Diagram 2">
            <a:extLst>
              <a:ext uri="{FF2B5EF4-FFF2-40B4-BE49-F238E27FC236}">
                <a16:creationId xmlns:a16="http://schemas.microsoft.com/office/drawing/2014/main" id="{CD9C744E-4A6F-2080-DFFD-1F20A2D5D021}"/>
              </a:ext>
            </a:extLst>
          </p:cNvPr>
          <p:cNvGraphicFramePr/>
          <p:nvPr>
            <p:extLst>
              <p:ext uri="{D42A27DB-BD31-4B8C-83A1-F6EECF244321}">
                <p14:modId xmlns:p14="http://schemas.microsoft.com/office/powerpoint/2010/main" val="4175773812"/>
              </p:ext>
            </p:extLst>
          </p:nvPr>
        </p:nvGraphicFramePr>
        <p:xfrm>
          <a:off x="163307" y="4706237"/>
          <a:ext cx="6554994" cy="96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21E1FCC3-1371-A697-0467-CCB175468017}"/>
              </a:ext>
            </a:extLst>
          </p:cNvPr>
          <p:cNvPicPr>
            <a:picLocks noChangeAspect="1"/>
          </p:cNvPicPr>
          <p:nvPr/>
        </p:nvPicPr>
        <p:blipFill>
          <a:blip r:embed="rId8"/>
          <a:stretch>
            <a:fillRect/>
          </a:stretch>
        </p:blipFill>
        <p:spPr>
          <a:xfrm>
            <a:off x="6369862" y="1638203"/>
            <a:ext cx="5506646" cy="3834588"/>
          </a:xfrm>
          <a:prstGeom prst="rect">
            <a:avLst/>
          </a:prstGeom>
        </p:spPr>
      </p:pic>
      <p:sp>
        <p:nvSpPr>
          <p:cNvPr id="11" name="TextBox 10">
            <a:extLst>
              <a:ext uri="{FF2B5EF4-FFF2-40B4-BE49-F238E27FC236}">
                <a16:creationId xmlns:a16="http://schemas.microsoft.com/office/drawing/2014/main" id="{A93BC56E-9E2B-7331-67DB-CE551DCEC7EB}"/>
              </a:ext>
            </a:extLst>
          </p:cNvPr>
          <p:cNvSpPr txBox="1"/>
          <p:nvPr/>
        </p:nvSpPr>
        <p:spPr>
          <a:xfrm>
            <a:off x="620917" y="5727395"/>
            <a:ext cx="5605316" cy="954107"/>
          </a:xfrm>
          <a:prstGeom prst="rect">
            <a:avLst/>
          </a:prstGeom>
          <a:noFill/>
        </p:spPr>
        <p:txBody>
          <a:bodyPr wrap="square">
            <a:spAutoFit/>
          </a:bodyPr>
          <a:lstStyle/>
          <a:p>
            <a:r>
              <a:rPr lang="lv-LV" sz="1400" dirty="0">
                <a:latin typeface="Verdana" panose="020B0604030504040204" pitchFamily="34" charset="0"/>
                <a:ea typeface="Verdana" panose="020B0604030504040204" pitchFamily="34" charset="0"/>
              </a:rPr>
              <a:t>Apliecinājumu paraksta projekta iesniedzēja </a:t>
            </a:r>
            <a:r>
              <a:rPr lang="lv-LV" sz="1400" dirty="0" err="1">
                <a:latin typeface="Verdana" panose="020B0604030504040204" pitchFamily="34" charset="0"/>
                <a:ea typeface="Verdana" panose="020B0604030504040204" pitchFamily="34" charset="0"/>
              </a:rPr>
              <a:t>paraksttiesīgā</a:t>
            </a:r>
            <a:r>
              <a:rPr lang="lv-LV" sz="1400" dirty="0">
                <a:latin typeface="Verdana" panose="020B0604030504040204" pitchFamily="34" charset="0"/>
                <a:ea typeface="Verdana" panose="020B0604030504040204" pitchFamily="34" charset="0"/>
              </a:rPr>
              <a:t> persona (pārbaude tiek veikta uzņēmumu datu bāzē “Lursoft”). Ja paraksta cita persona, PI pievieno arī </a:t>
            </a:r>
            <a:r>
              <a:rPr lang="lv-LV" sz="1400" dirty="0" err="1">
                <a:latin typeface="Verdana" panose="020B0604030504040204" pitchFamily="34" charset="0"/>
                <a:ea typeface="Verdana" panose="020B0604030504040204" pitchFamily="34" charset="0"/>
              </a:rPr>
              <a:t>paraksttiesības</a:t>
            </a:r>
            <a:r>
              <a:rPr lang="lv-LV" sz="1400" dirty="0">
                <a:latin typeface="Verdana" panose="020B0604030504040204" pitchFamily="34" charset="0"/>
                <a:ea typeface="Verdana" panose="020B0604030504040204" pitchFamily="34" charset="0"/>
              </a:rPr>
              <a:t> apliecinošu dokumentu.</a:t>
            </a:r>
          </a:p>
        </p:txBody>
      </p:sp>
    </p:spTree>
    <p:extLst>
      <p:ext uri="{BB962C8B-B14F-4D97-AF65-F5344CB8AC3E}">
        <p14:creationId xmlns:p14="http://schemas.microsoft.com/office/powerpoint/2010/main" val="4253029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7513F-20A9-6E03-A55C-7A404D59D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B2BEC-6AAA-D1CA-03EC-8AAD1EB65E92}"/>
              </a:ext>
            </a:extLst>
          </p:cNvPr>
          <p:cNvSpPr>
            <a:spLocks noGrp="1"/>
          </p:cNvSpPr>
          <p:nvPr>
            <p:ph type="title"/>
          </p:nvPr>
        </p:nvSpPr>
        <p:spPr>
          <a:xfrm>
            <a:off x="2493706" y="568960"/>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EA4CB4AF-542D-355F-70DD-4ACEA6E318C9}"/>
              </a:ext>
            </a:extLst>
          </p:cNvPr>
          <p:cNvSpPr>
            <a:spLocks noGrp="1"/>
          </p:cNvSpPr>
          <p:nvPr>
            <p:ph type="sldNum" sz="quarter" idx="13"/>
          </p:nvPr>
        </p:nvSpPr>
        <p:spPr/>
        <p:txBody>
          <a:bodyPr/>
          <a:lstStyle/>
          <a:p>
            <a:pPr>
              <a:defRPr/>
            </a:pPr>
            <a:fld id="{923C49A0-26E3-4DC9-81BA-65A092077FC7}" type="slidenum">
              <a:rPr lang="en-US" altLang="lv-LV" smtClean="0"/>
              <a:pPr>
                <a:defRPr/>
              </a:pPr>
              <a:t>42</a:t>
            </a:fld>
            <a:endParaRPr lang="en-US" altLang="lv-LV"/>
          </a:p>
        </p:txBody>
      </p:sp>
      <p:sp>
        <p:nvSpPr>
          <p:cNvPr id="6" name="Text Placeholder 5">
            <a:extLst>
              <a:ext uri="{FF2B5EF4-FFF2-40B4-BE49-F238E27FC236}">
                <a16:creationId xmlns:a16="http://schemas.microsoft.com/office/drawing/2014/main" id="{338624F5-A052-C7A3-8C37-9F4A6243F64A}"/>
              </a:ext>
            </a:extLst>
          </p:cNvPr>
          <p:cNvSpPr>
            <a:spLocks noGrp="1"/>
          </p:cNvSpPr>
          <p:nvPr>
            <p:ph type="body" sz="half" idx="2"/>
          </p:nvPr>
        </p:nvSpPr>
        <p:spPr>
          <a:xfrm>
            <a:off x="515389" y="1634323"/>
            <a:ext cx="4887883" cy="2083062"/>
          </a:xfrm>
        </p:spPr>
        <p:txBody>
          <a:bodyPr>
            <a:noAutofit/>
          </a:bodyPr>
          <a:lstStyle/>
          <a:p>
            <a:r>
              <a:rPr lang="lv-LV" sz="1500" b="1" dirty="0">
                <a:solidFill>
                  <a:srgbClr val="000000"/>
                </a:solidFill>
                <a:effectLst/>
              </a:rPr>
              <a:t>Projekta iesniedzēja dalībnieku vai biedru saraksts</a:t>
            </a:r>
            <a:r>
              <a:rPr lang="en-US" sz="1500" b="1" dirty="0">
                <a:solidFill>
                  <a:srgbClr val="000000"/>
                </a:solidFill>
                <a:effectLst/>
              </a:rPr>
              <a:t>:</a:t>
            </a:r>
          </a:p>
          <a:p>
            <a:pPr marL="285750" indent="-285750">
              <a:buFont typeface="Wingdings" panose="05000000000000000000" pitchFamily="2" charset="2"/>
              <a:buChar char="Ø"/>
            </a:pPr>
            <a:r>
              <a:rPr lang="en-US" sz="1500" b="0" dirty="0">
                <a:solidFill>
                  <a:srgbClr val="000000"/>
                </a:solidFill>
                <a:effectLst/>
              </a:rPr>
              <a:t>to </a:t>
            </a:r>
            <a:r>
              <a:rPr lang="en-US" sz="1500" b="0" dirty="0" err="1">
                <a:solidFill>
                  <a:srgbClr val="000000"/>
                </a:solidFill>
                <a:effectLst/>
              </a:rPr>
              <a:t>nosaka</a:t>
            </a:r>
            <a:r>
              <a:rPr lang="en-US" sz="1500" b="0" dirty="0">
                <a:solidFill>
                  <a:srgbClr val="000000"/>
                </a:solidFill>
                <a:effectLst/>
              </a:rPr>
              <a:t> MK </a:t>
            </a:r>
            <a:r>
              <a:rPr lang="en-US" sz="1500" b="0" dirty="0" err="1">
                <a:solidFill>
                  <a:srgbClr val="000000"/>
                </a:solidFill>
                <a:effectLst/>
              </a:rPr>
              <a:t>noteikumu</a:t>
            </a:r>
            <a:r>
              <a:rPr lang="en-US" sz="1500" b="0" dirty="0">
                <a:solidFill>
                  <a:srgbClr val="000000"/>
                </a:solidFill>
                <a:effectLst/>
              </a:rPr>
              <a:t> 18.6./20.6. </a:t>
            </a:r>
            <a:r>
              <a:rPr lang="en-US" sz="1500" b="0" dirty="0" err="1">
                <a:solidFill>
                  <a:srgbClr val="000000"/>
                </a:solidFill>
                <a:effectLst/>
              </a:rPr>
              <a:t>apakšpunkts</a:t>
            </a:r>
            <a:endParaRPr lang="en-US" sz="1500" b="0" dirty="0">
              <a:solidFill>
                <a:srgbClr val="000000"/>
              </a:solidFill>
              <a:effectLst/>
            </a:endParaRPr>
          </a:p>
          <a:p>
            <a:pPr marL="285750" indent="-285750">
              <a:buFont typeface="Wingdings" panose="05000000000000000000" pitchFamily="2" charset="2"/>
              <a:buChar char="Ø"/>
            </a:pPr>
            <a:r>
              <a:rPr lang="en-US" sz="1500" dirty="0" err="1">
                <a:solidFill>
                  <a:srgbClr val="000000"/>
                </a:solidFill>
              </a:rPr>
              <a:t>vērtē</a:t>
            </a:r>
            <a:r>
              <a:rPr lang="en-US" sz="1500" dirty="0">
                <a:solidFill>
                  <a:srgbClr val="000000"/>
                </a:solidFill>
              </a:rPr>
              <a:t> </a:t>
            </a:r>
            <a:r>
              <a:rPr lang="lv-LV" sz="1500" b="0" dirty="0" err="1">
                <a:solidFill>
                  <a:srgbClr val="000000"/>
                </a:solidFill>
                <a:effectLst/>
              </a:rPr>
              <a:t>specifisk</a:t>
            </a:r>
            <a:r>
              <a:rPr lang="en-US" sz="1500" b="0" dirty="0">
                <a:solidFill>
                  <a:srgbClr val="000000"/>
                </a:solidFill>
                <a:effectLst/>
              </a:rPr>
              <a:t>ā</a:t>
            </a:r>
            <a:r>
              <a:rPr lang="lv-LV" sz="1500" b="0" dirty="0">
                <a:solidFill>
                  <a:srgbClr val="000000"/>
                </a:solidFill>
                <a:effectLst/>
              </a:rPr>
              <a:t> atbilstības kritērij</a:t>
            </a:r>
            <a:r>
              <a:rPr lang="en-US" sz="1500" b="0" dirty="0">
                <a:solidFill>
                  <a:srgbClr val="000000"/>
                </a:solidFill>
                <a:effectLst/>
              </a:rPr>
              <a:t>a</a:t>
            </a:r>
            <a:r>
              <a:rPr lang="lv-LV" sz="1500" b="0" dirty="0">
                <a:solidFill>
                  <a:srgbClr val="000000"/>
                </a:solidFill>
                <a:effectLst/>
              </a:rPr>
              <a:t> Nr. 2.2.4., kvalitātes kritērij</a:t>
            </a:r>
            <a:r>
              <a:rPr lang="en-US" sz="1500" b="0" dirty="0">
                <a:solidFill>
                  <a:srgbClr val="000000"/>
                </a:solidFill>
                <a:effectLst/>
              </a:rPr>
              <a:t>u</a:t>
            </a:r>
            <a:r>
              <a:rPr lang="lv-LV" sz="1500" b="0" dirty="0">
                <a:solidFill>
                  <a:srgbClr val="000000"/>
                </a:solidFill>
                <a:effectLst/>
              </a:rPr>
              <a:t> Nr. 3.1. un Nr. 3.2.</a:t>
            </a:r>
            <a:r>
              <a:rPr lang="en-US" sz="1500" dirty="0">
                <a:solidFill>
                  <a:srgbClr val="000000"/>
                </a:solidFill>
              </a:rPr>
              <a:t> </a:t>
            </a:r>
            <a:r>
              <a:rPr lang="en-US" sz="1500" dirty="0" err="1">
                <a:solidFill>
                  <a:srgbClr val="000000"/>
                </a:solidFill>
              </a:rPr>
              <a:t>ietvaros</a:t>
            </a:r>
            <a:endParaRPr lang="en-US" sz="1500" dirty="0">
              <a:solidFill>
                <a:srgbClr val="000000"/>
              </a:solidFill>
            </a:endParaRPr>
          </a:p>
          <a:p>
            <a:pPr marL="285750" indent="-285750">
              <a:buFont typeface="Wingdings" panose="05000000000000000000" pitchFamily="2" charset="2"/>
              <a:buChar char="Ø"/>
            </a:pPr>
            <a:r>
              <a:rPr lang="en-US" sz="1500" dirty="0" err="1">
                <a:solidFill>
                  <a:srgbClr val="000000"/>
                </a:solidFill>
              </a:rPr>
              <a:t>sagatavojams</a:t>
            </a:r>
            <a:r>
              <a:rPr lang="en-US" sz="1500" dirty="0">
                <a:solidFill>
                  <a:srgbClr val="000000"/>
                </a:solidFill>
              </a:rPr>
              <a:t> </a:t>
            </a:r>
            <a:r>
              <a:rPr lang="lv-LV" sz="1500" b="0" dirty="0">
                <a:solidFill>
                  <a:srgbClr val="000000"/>
                </a:solidFill>
                <a:effectLst/>
              </a:rPr>
              <a:t>atbilstoši atlases nolikuma pielikumā norādītajai dokumenta veidnei – projekta iesnieguma 4. pielikums</a:t>
            </a:r>
            <a:endParaRPr lang="lv-LV" sz="1500" dirty="0"/>
          </a:p>
        </p:txBody>
      </p:sp>
      <p:pic>
        <p:nvPicPr>
          <p:cNvPr id="5" name="Picture 4">
            <a:extLst>
              <a:ext uri="{FF2B5EF4-FFF2-40B4-BE49-F238E27FC236}">
                <a16:creationId xmlns:a16="http://schemas.microsoft.com/office/drawing/2014/main" id="{4BBCB926-42E2-27F3-CC84-F49F8651985F}"/>
              </a:ext>
            </a:extLst>
          </p:cNvPr>
          <p:cNvPicPr>
            <a:picLocks noChangeAspect="1"/>
          </p:cNvPicPr>
          <p:nvPr/>
        </p:nvPicPr>
        <p:blipFill>
          <a:blip r:embed="rId3"/>
          <a:stretch>
            <a:fillRect/>
          </a:stretch>
        </p:blipFill>
        <p:spPr>
          <a:xfrm>
            <a:off x="831273" y="4086968"/>
            <a:ext cx="9868407" cy="2273417"/>
          </a:xfrm>
          <a:prstGeom prst="rect">
            <a:avLst/>
          </a:prstGeom>
        </p:spPr>
      </p:pic>
      <p:sp>
        <p:nvSpPr>
          <p:cNvPr id="8" name="TextBox 7">
            <a:extLst>
              <a:ext uri="{FF2B5EF4-FFF2-40B4-BE49-F238E27FC236}">
                <a16:creationId xmlns:a16="http://schemas.microsoft.com/office/drawing/2014/main" id="{F30E9EF8-3953-A63C-7201-CC81FD3EA6CA}"/>
              </a:ext>
            </a:extLst>
          </p:cNvPr>
          <p:cNvSpPr txBox="1"/>
          <p:nvPr/>
        </p:nvSpPr>
        <p:spPr>
          <a:xfrm>
            <a:off x="5546206" y="1570703"/>
            <a:ext cx="6239394" cy="2400657"/>
          </a:xfrm>
          <a:prstGeom prst="rect">
            <a:avLst/>
          </a:prstGeom>
          <a:noFill/>
        </p:spPr>
        <p:txBody>
          <a:bodyPr wrap="square" rtlCol="0">
            <a:spAutoFit/>
          </a:bodyPr>
          <a:lstStyle/>
          <a:p>
            <a:pPr marL="285750" indent="-285750">
              <a:buFont typeface="Wingdings" panose="05000000000000000000" pitchFamily="2" charset="2"/>
              <a:buChar char="ü"/>
            </a:pPr>
            <a:r>
              <a:rPr lang="en-US" sz="1500" b="0" i="0" dirty="0" err="1">
                <a:solidFill>
                  <a:srgbClr val="000000"/>
                </a:solidFill>
                <a:effectLst/>
                <a:latin typeface="Verdana" panose="020B0604030504040204" pitchFamily="34" charset="0"/>
                <a:ea typeface="Verdana" panose="020B0604030504040204" pitchFamily="34" charset="0"/>
              </a:rPr>
              <a:t>Norāda</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vismaz</a:t>
            </a:r>
            <a:r>
              <a:rPr lang="en-US" sz="1500" b="0" i="0" dirty="0">
                <a:solidFill>
                  <a:srgbClr val="000000"/>
                </a:solidFill>
                <a:effectLst/>
                <a:latin typeface="Verdana" panose="020B0604030504040204" pitchFamily="34" charset="0"/>
                <a:ea typeface="Verdana" panose="020B0604030504040204" pitchFamily="34" charset="0"/>
              </a:rPr>
              <a:t> </a:t>
            </a:r>
            <a:r>
              <a:rPr lang="en-US" sz="1500" b="1" i="0" dirty="0">
                <a:solidFill>
                  <a:srgbClr val="000000"/>
                </a:solidFill>
                <a:effectLst/>
                <a:latin typeface="Verdana" panose="020B0604030504040204" pitchFamily="34" charset="0"/>
                <a:ea typeface="Verdana" panose="020B0604030504040204" pitchFamily="34" charset="0"/>
              </a:rPr>
              <a:t>1 </a:t>
            </a:r>
            <a:r>
              <a:rPr lang="en-US" sz="1500" b="1" i="0" dirty="0" err="1">
                <a:solidFill>
                  <a:srgbClr val="000000"/>
                </a:solidFill>
                <a:effectLst/>
                <a:latin typeface="Verdana" panose="020B0604030504040204" pitchFamily="34" charset="0"/>
                <a:ea typeface="Verdana" panose="020B0604030504040204" pitchFamily="34" charset="0"/>
              </a:rPr>
              <a:t>nozares</a:t>
            </a:r>
            <a:r>
              <a:rPr lang="en-US" sz="1500" b="1" i="0" dirty="0">
                <a:solidFill>
                  <a:srgbClr val="000000"/>
                </a:solidFill>
                <a:effectLst/>
                <a:latin typeface="Verdana" panose="020B0604030504040204" pitchFamily="34" charset="0"/>
                <a:ea typeface="Verdana" panose="020B0604030504040204" pitchFamily="34" charset="0"/>
              </a:rPr>
              <a:t> </a:t>
            </a:r>
            <a:r>
              <a:rPr lang="en-US" sz="1500" b="1" i="0" dirty="0" err="1">
                <a:solidFill>
                  <a:srgbClr val="000000"/>
                </a:solidFill>
                <a:effectLst/>
                <a:latin typeface="Verdana" panose="020B0604030504040204" pitchFamily="34" charset="0"/>
                <a:ea typeface="Verdana" panose="020B0604030504040204" pitchFamily="34" charset="0"/>
              </a:rPr>
              <a:t>asociācijas</a:t>
            </a:r>
            <a:r>
              <a:rPr lang="en-US" sz="1500" b="0" i="0" dirty="0">
                <a:solidFill>
                  <a:srgbClr val="000000"/>
                </a:solidFill>
                <a:effectLst/>
                <a:latin typeface="Verdana" panose="020B0604030504040204" pitchFamily="34" charset="0"/>
                <a:ea typeface="Verdana" panose="020B0604030504040204" pitchFamily="34" charset="0"/>
              </a:rPr>
              <a:t>, kas </a:t>
            </a:r>
            <a:r>
              <a:rPr lang="en-US" sz="1500" b="0" i="0" dirty="0" err="1">
                <a:solidFill>
                  <a:srgbClr val="000000"/>
                </a:solidFill>
                <a:effectLst/>
                <a:latin typeface="Verdana" panose="020B0604030504040204" pitchFamily="34" charset="0"/>
                <a:ea typeface="Verdana" panose="020B0604030504040204" pitchFamily="34" charset="0"/>
              </a:rPr>
              <a:t>apvieno</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nozares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saimnieciskās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darbības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veicējus</a:t>
            </a:r>
            <a:r>
              <a:rPr lang="en-US" sz="1500" b="0" i="0" dirty="0">
                <a:solidFill>
                  <a:srgbClr val="000000"/>
                </a:solidFill>
                <a:effectLst/>
                <a:latin typeface="Verdana" panose="020B0604030504040204" pitchFamily="34" charset="0"/>
                <a:ea typeface="Verdana" panose="020B0604030504040204" pitchFamily="34" charset="0"/>
              </a:rPr>
              <a:t>, kuru </a:t>
            </a:r>
            <a:r>
              <a:rPr lang="en-US" sz="1500" b="0" i="0" dirty="0" err="1">
                <a:solidFill>
                  <a:srgbClr val="000000"/>
                </a:solidFill>
                <a:effectLst/>
                <a:latin typeface="Verdana" panose="020B0604030504040204" pitchFamily="34" charset="0"/>
                <a:ea typeface="Verdana" panose="020B0604030504040204" pitchFamily="34" charset="0"/>
              </a:rPr>
              <a:t>kopējais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apgrozījums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pēdējā</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noslēgtajā</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pārskata</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gadā</a:t>
            </a:r>
            <a:r>
              <a:rPr lang="en-US" sz="1500" b="0" i="0" dirty="0">
                <a:solidFill>
                  <a:srgbClr val="000000"/>
                </a:solidFill>
                <a:effectLst/>
                <a:latin typeface="Verdana" panose="020B0604030504040204" pitchFamily="34" charset="0"/>
                <a:ea typeface="Verdana" panose="020B0604030504040204" pitchFamily="34" charset="0"/>
              </a:rPr>
              <a:t> ir </a:t>
            </a:r>
            <a:r>
              <a:rPr lang="en-US" sz="1500" b="0" i="0" dirty="0" err="1">
                <a:solidFill>
                  <a:srgbClr val="000000"/>
                </a:solidFill>
                <a:effectLst/>
                <a:latin typeface="Verdana" panose="020B0604030504040204" pitchFamily="34" charset="0"/>
                <a:ea typeface="Verdana" panose="020B0604030504040204" pitchFamily="34" charset="0"/>
              </a:rPr>
              <a:t>vismaz</a:t>
            </a:r>
            <a:r>
              <a:rPr lang="en-US" sz="1500" b="0" i="0" dirty="0">
                <a:solidFill>
                  <a:srgbClr val="000000"/>
                </a:solidFill>
                <a:effectLst/>
                <a:latin typeface="Verdana" panose="020B0604030504040204" pitchFamily="34" charset="0"/>
                <a:ea typeface="Verdana" panose="020B0604030504040204" pitchFamily="34" charset="0"/>
              </a:rPr>
              <a:t> 150 </a:t>
            </a:r>
            <a:r>
              <a:rPr lang="en-US" sz="1500" b="0" i="0" dirty="0" err="1">
                <a:solidFill>
                  <a:srgbClr val="000000"/>
                </a:solidFill>
                <a:effectLst/>
                <a:latin typeface="Verdana" panose="020B0604030504040204" pitchFamily="34" charset="0"/>
                <a:ea typeface="Verdana" panose="020B0604030504040204" pitchFamily="34" charset="0"/>
              </a:rPr>
              <a:t>milj</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1" dirty="0">
                <a:solidFill>
                  <a:srgbClr val="000000"/>
                </a:solidFill>
                <a:effectLst/>
                <a:latin typeface="Verdana" panose="020B0604030504040204" pitchFamily="34" charset="0"/>
                <a:ea typeface="Verdana" panose="020B0604030504040204" pitchFamily="34" charset="0"/>
              </a:rPr>
              <a:t>euro</a:t>
            </a:r>
            <a:r>
              <a:rPr lang="en-US" sz="1500" b="0" i="0" dirty="0">
                <a:solidFill>
                  <a:srgbClr val="000000"/>
                </a:solidFill>
                <a:effectLst/>
                <a:latin typeface="Verdana" panose="020B0604030504040204" pitchFamily="34" charset="0"/>
                <a:ea typeface="Verdana" panose="020B0604030504040204" pitchFamily="34" charset="0"/>
              </a:rPr>
              <a:t>, </a:t>
            </a:r>
            <a:r>
              <a:rPr lang="en-US" sz="1500" b="1" i="0" dirty="0">
                <a:solidFill>
                  <a:srgbClr val="000000"/>
                </a:solidFill>
                <a:effectLst/>
                <a:latin typeface="Verdana" panose="020B0604030504040204" pitchFamily="34" charset="0"/>
                <a:ea typeface="Verdana" panose="020B0604030504040204" pitchFamily="34" charset="0"/>
              </a:rPr>
              <a:t>vai </a:t>
            </a:r>
            <a:r>
              <a:rPr lang="en-US" sz="1500" b="1" i="0" dirty="0" err="1">
                <a:solidFill>
                  <a:srgbClr val="000000"/>
                </a:solidFill>
                <a:effectLst/>
                <a:latin typeface="Verdana" panose="020B0604030504040204" pitchFamily="34" charset="0"/>
                <a:ea typeface="Verdana" panose="020B0604030504040204" pitchFamily="34" charset="0"/>
              </a:rPr>
              <a:t>vismaz</a:t>
            </a:r>
            <a:r>
              <a:rPr lang="en-US" sz="1500" b="1" i="0" dirty="0">
                <a:solidFill>
                  <a:srgbClr val="000000"/>
                </a:solidFill>
                <a:effectLst/>
                <a:latin typeface="Verdana" panose="020B0604030504040204" pitchFamily="34" charset="0"/>
                <a:ea typeface="Verdana" panose="020B0604030504040204" pitchFamily="34" charset="0"/>
              </a:rPr>
              <a:t> 5 </a:t>
            </a:r>
            <a:r>
              <a:rPr lang="en-US" sz="1500" b="1" i="0" dirty="0" err="1">
                <a:solidFill>
                  <a:srgbClr val="000000"/>
                </a:solidFill>
                <a:effectLst/>
                <a:latin typeface="Verdana" panose="020B0604030504040204" pitchFamily="34" charset="0"/>
                <a:ea typeface="Verdana" panose="020B0604030504040204" pitchFamily="34" charset="0"/>
              </a:rPr>
              <a:t>savstarpēji</a:t>
            </a:r>
            <a:r>
              <a:rPr lang="en-US" sz="1500" b="1" i="0" dirty="0">
                <a:solidFill>
                  <a:srgbClr val="000000"/>
                </a:solidFill>
                <a:effectLst/>
                <a:latin typeface="Verdana" panose="020B0604030504040204" pitchFamily="34" charset="0"/>
                <a:ea typeface="Verdana" panose="020B0604030504040204" pitchFamily="34" charset="0"/>
              </a:rPr>
              <a:t> </a:t>
            </a:r>
            <a:r>
              <a:rPr lang="en-US" sz="1500" b="1" i="0" dirty="0" err="1">
                <a:solidFill>
                  <a:srgbClr val="000000"/>
                </a:solidFill>
                <a:effectLst/>
                <a:latin typeface="Verdana" panose="020B0604030504040204" pitchFamily="34" charset="0"/>
                <a:ea typeface="Verdana" panose="020B0604030504040204" pitchFamily="34" charset="0"/>
              </a:rPr>
              <a:t>nesaistītu</a:t>
            </a:r>
            <a:r>
              <a:rPr lang="en-US" sz="1500" b="1" i="0" dirty="0">
                <a:solidFill>
                  <a:srgbClr val="000000"/>
                </a:solidFill>
                <a:effectLst/>
                <a:latin typeface="Verdana" panose="020B0604030504040204" pitchFamily="34" charset="0"/>
                <a:ea typeface="Verdana" panose="020B0604030504040204" pitchFamily="34" charset="0"/>
              </a:rPr>
              <a:t> </a:t>
            </a:r>
            <a:r>
              <a:rPr lang="en-US" sz="1500" b="1" i="0" dirty="0" err="1">
                <a:solidFill>
                  <a:srgbClr val="000000"/>
                </a:solidFill>
                <a:effectLst/>
                <a:latin typeface="Verdana" panose="020B0604030504040204" pitchFamily="34" charset="0"/>
                <a:ea typeface="Verdana" panose="020B0604030504040204" pitchFamily="34" charset="0"/>
              </a:rPr>
              <a:t>nozares</a:t>
            </a:r>
            <a:r>
              <a:rPr lang="en-US" sz="1500" b="1" i="0" dirty="0">
                <a:solidFill>
                  <a:srgbClr val="000000"/>
                </a:solidFill>
                <a:effectLst/>
                <a:latin typeface="Verdana" panose="020B0604030504040204" pitchFamily="34" charset="0"/>
                <a:ea typeface="Verdana" panose="020B0604030504040204" pitchFamily="34" charset="0"/>
              </a:rPr>
              <a:t> </a:t>
            </a:r>
            <a:r>
              <a:rPr lang="en-US" sz="1500" b="1" i="0" dirty="0" err="1">
                <a:solidFill>
                  <a:srgbClr val="000000"/>
                </a:solidFill>
                <a:effectLst/>
                <a:latin typeface="Verdana" panose="020B0604030504040204" pitchFamily="34" charset="0"/>
                <a:ea typeface="Verdana" panose="020B0604030504040204" pitchFamily="34" charset="0"/>
              </a:rPr>
              <a:t>komersantu</a:t>
            </a:r>
            <a:r>
              <a:rPr lang="en-US" sz="1500" b="1" i="0" dirty="0">
                <a:solidFill>
                  <a:srgbClr val="000000"/>
                </a:solidFill>
                <a:effectLst/>
                <a:latin typeface="Verdana" panose="020B0604030504040204" pitchFamily="34" charset="0"/>
                <a:ea typeface="Verdana" panose="020B0604030504040204" pitchFamily="34" charset="0"/>
              </a:rPr>
              <a:t> </a:t>
            </a:r>
            <a:r>
              <a:rPr lang="en-US" sz="1500" b="0" i="0" dirty="0">
                <a:solidFill>
                  <a:srgbClr val="000000"/>
                </a:solidFill>
                <a:effectLst/>
                <a:latin typeface="Verdana" panose="020B0604030504040204" pitchFamily="34" charset="0"/>
                <a:ea typeface="Verdana" panose="020B0604030504040204" pitchFamily="34" charset="0"/>
              </a:rPr>
              <a:t>vai </a:t>
            </a:r>
            <a:r>
              <a:rPr lang="en-US" sz="1500" b="0" i="0" dirty="0" err="1">
                <a:solidFill>
                  <a:srgbClr val="000000"/>
                </a:solidFill>
                <a:effectLst/>
                <a:latin typeface="Verdana" panose="020B0604030504040204" pitchFamily="34" charset="0"/>
                <a:ea typeface="Verdana" panose="020B0604030504040204" pitchFamily="34" charset="0"/>
              </a:rPr>
              <a:t>atzītas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lauksaimniecības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pakalpojumu</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kooperatīvās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sabiedrības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datus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neietverot</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pētniecības</a:t>
            </a:r>
            <a:r>
              <a:rPr lang="en-US" sz="1500" b="0" i="0" dirty="0">
                <a:solidFill>
                  <a:srgbClr val="000000"/>
                </a:solidFill>
                <a:effectLst/>
                <a:latin typeface="Verdana" panose="020B0604030504040204" pitchFamily="34" charset="0"/>
                <a:ea typeface="Verdana" panose="020B0604030504040204" pitchFamily="34" charset="0"/>
              </a:rPr>
              <a:t> un </a:t>
            </a:r>
            <a:r>
              <a:rPr lang="en-US" sz="1500" b="0" i="0" dirty="0" err="1">
                <a:solidFill>
                  <a:srgbClr val="000000"/>
                </a:solidFill>
                <a:effectLst/>
                <a:latin typeface="Verdana" panose="020B0604030504040204" pitchFamily="34" charset="0"/>
                <a:ea typeface="Verdana" panose="020B0604030504040204" pitchFamily="34" charset="0"/>
              </a:rPr>
              <a:t>zināšanu</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izplatīšanas</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organizāciju</a:t>
            </a:r>
            <a:r>
              <a:rPr lang="en-US" sz="1500" b="0" i="0" dirty="0">
                <a:solidFill>
                  <a:srgbClr val="000000"/>
                </a:solidFill>
                <a:effectLst/>
                <a:latin typeface="Verdana" panose="020B0604030504040204" pitchFamily="34" charset="0"/>
                <a:ea typeface="Verdana" panose="020B0604030504040204" pitchFamily="34" charset="0"/>
              </a:rPr>
              <a:t> un </a:t>
            </a:r>
            <a:r>
              <a:rPr lang="en-US" sz="1500" b="0" i="0" dirty="0" err="1">
                <a:solidFill>
                  <a:srgbClr val="000000"/>
                </a:solidFill>
                <a:effectLst/>
                <a:latin typeface="Verdana" panose="020B0604030504040204" pitchFamily="34" charset="0"/>
                <a:ea typeface="Verdana" panose="020B0604030504040204" pitchFamily="34" charset="0"/>
              </a:rPr>
              <a:t>pašvaldību</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apgrozījumu</a:t>
            </a:r>
            <a:r>
              <a:rPr lang="en-US" sz="1500" b="0" i="0" dirty="0">
                <a:solidFill>
                  <a:srgbClr val="000000"/>
                </a:solidFill>
                <a:effectLst/>
                <a:latin typeface="Verdana" panose="020B0604030504040204" pitchFamily="34" charset="0"/>
                <a:ea typeface="Verdana" panose="020B0604030504040204" pitchFamily="34" charset="0"/>
              </a:rPr>
              <a:t>.</a:t>
            </a:r>
          </a:p>
          <a:p>
            <a:pPr marL="285750" indent="-285750">
              <a:buFont typeface="Wingdings" panose="05000000000000000000" pitchFamily="2" charset="2"/>
              <a:buChar char="ü"/>
            </a:pPr>
            <a:r>
              <a:rPr lang="en-US" sz="1500" dirty="0" err="1">
                <a:solidFill>
                  <a:srgbClr val="000000"/>
                </a:solidFill>
                <a:latin typeface="Verdana" panose="020B0604030504040204" pitchFamily="34" charset="0"/>
                <a:ea typeface="Verdana" panose="020B0604030504040204" pitchFamily="34" charset="0"/>
              </a:rPr>
              <a:t>Eksporta</a:t>
            </a:r>
            <a:r>
              <a:rPr lang="en-US" sz="1500" dirty="0">
                <a:solidFill>
                  <a:srgbClr val="000000"/>
                </a:solidFill>
                <a:latin typeface="Verdana" panose="020B0604030504040204" pitchFamily="34" charset="0"/>
                <a:ea typeface="Verdana" panose="020B0604030504040204" pitchFamily="34" charset="0"/>
              </a:rPr>
              <a:t> </a:t>
            </a:r>
            <a:r>
              <a:rPr lang="en-US" sz="1500" dirty="0" err="1">
                <a:solidFill>
                  <a:srgbClr val="000000"/>
                </a:solidFill>
                <a:latin typeface="Verdana" panose="020B0604030504040204" pitchFamily="34" charset="0"/>
                <a:ea typeface="Verdana" panose="020B0604030504040204" pitchFamily="34" charset="0"/>
              </a:rPr>
              <a:t>datu</a:t>
            </a:r>
            <a:r>
              <a:rPr lang="en-US" sz="1500" dirty="0">
                <a:solidFill>
                  <a:srgbClr val="000000"/>
                </a:solidFill>
                <a:latin typeface="Verdana" panose="020B0604030504040204" pitchFamily="34" charset="0"/>
                <a:ea typeface="Verdana" panose="020B0604030504040204" pitchFamily="34" charset="0"/>
              </a:rPr>
              <a:t> </a:t>
            </a:r>
            <a:r>
              <a:rPr lang="en-US" sz="1500" dirty="0" err="1">
                <a:solidFill>
                  <a:srgbClr val="000000"/>
                </a:solidFill>
                <a:latin typeface="Verdana" panose="020B0604030504040204" pitchFamily="34" charset="0"/>
                <a:ea typeface="Verdana" panose="020B0604030504040204" pitchFamily="34" charset="0"/>
              </a:rPr>
              <a:t>avots</a:t>
            </a:r>
            <a:r>
              <a:rPr lang="en-US" sz="1500" dirty="0">
                <a:solidFill>
                  <a:srgbClr val="000000"/>
                </a:solidFill>
                <a:latin typeface="Verdana" panose="020B0604030504040204" pitchFamily="34" charset="0"/>
                <a:ea typeface="Verdana" panose="020B0604030504040204" pitchFamily="34" charset="0"/>
              </a:rPr>
              <a:t> - </a:t>
            </a:r>
            <a:r>
              <a:rPr lang="en-US" sz="1500" b="0" i="0" dirty="0">
                <a:solidFill>
                  <a:srgbClr val="000000"/>
                </a:solidFill>
                <a:effectLst/>
                <a:latin typeface="Verdana" panose="020B0604030504040204" pitchFamily="34" charset="0"/>
                <a:ea typeface="Verdana" panose="020B0604030504040204" pitchFamily="34" charset="0"/>
              </a:rPr>
              <a:t>PVN </a:t>
            </a:r>
            <a:r>
              <a:rPr lang="en-US" sz="1500" b="0" i="0" dirty="0" err="1">
                <a:solidFill>
                  <a:srgbClr val="000000"/>
                </a:solidFill>
                <a:effectLst/>
                <a:latin typeface="Verdana" panose="020B0604030504040204" pitchFamily="34" charset="0"/>
                <a:ea typeface="Verdana" panose="020B0604030504040204" pitchFamily="34" charset="0"/>
              </a:rPr>
              <a:t>deklarācijas</a:t>
            </a:r>
            <a:r>
              <a:rPr lang="en-US" sz="1500" b="0" i="0" dirty="0">
                <a:solidFill>
                  <a:srgbClr val="000000"/>
                </a:solidFill>
                <a:effectLst/>
                <a:latin typeface="Verdana" panose="020B0604030504040204" pitchFamily="34" charset="0"/>
                <a:ea typeface="Verdana" panose="020B0604030504040204" pitchFamily="34" charset="0"/>
              </a:rPr>
              <a:t> 45., 45.</a:t>
            </a:r>
            <a:r>
              <a:rPr lang="en-US" sz="1500" b="0" i="0" baseline="30000" dirty="0">
                <a:solidFill>
                  <a:srgbClr val="000000"/>
                </a:solidFill>
                <a:effectLst/>
                <a:latin typeface="Verdana" panose="020B0604030504040204" pitchFamily="34" charset="0"/>
                <a:ea typeface="Verdana" panose="020B0604030504040204" pitchFamily="34" charset="0"/>
              </a:rPr>
              <a:t>1</a:t>
            </a:r>
            <a:r>
              <a:rPr lang="en-US" sz="1500" b="0" i="0" dirty="0">
                <a:solidFill>
                  <a:srgbClr val="000000"/>
                </a:solidFill>
                <a:effectLst/>
                <a:latin typeface="Verdana" panose="020B0604030504040204" pitchFamily="34" charset="0"/>
                <a:ea typeface="Verdana" panose="020B0604030504040204" pitchFamily="34" charset="0"/>
              </a:rPr>
              <a:t>, 48.</a:t>
            </a:r>
            <a:r>
              <a:rPr lang="en-US" sz="1500" b="0" i="0" baseline="30000" dirty="0">
                <a:solidFill>
                  <a:srgbClr val="000000"/>
                </a:solidFill>
                <a:effectLst/>
                <a:latin typeface="Verdana" panose="020B0604030504040204" pitchFamily="34" charset="0"/>
                <a:ea typeface="Verdana" panose="020B0604030504040204" pitchFamily="34" charset="0"/>
              </a:rPr>
              <a:t>1</a:t>
            </a:r>
            <a:r>
              <a:rPr lang="en-US" sz="1500" b="0" i="0" dirty="0">
                <a:solidFill>
                  <a:srgbClr val="000000"/>
                </a:solidFill>
                <a:effectLst/>
                <a:latin typeface="Verdana" panose="020B0604030504040204" pitchFamily="34" charset="0"/>
                <a:ea typeface="Verdana" panose="020B0604030504040204" pitchFamily="34" charset="0"/>
              </a:rPr>
              <a:t> un 48.</a:t>
            </a:r>
            <a:r>
              <a:rPr lang="en-US" sz="1500" b="0" i="0" baseline="30000" dirty="0">
                <a:solidFill>
                  <a:srgbClr val="000000"/>
                </a:solidFill>
                <a:effectLst/>
                <a:latin typeface="Verdana" panose="020B0604030504040204" pitchFamily="34" charset="0"/>
                <a:ea typeface="Verdana" panose="020B0604030504040204" pitchFamily="34" charset="0"/>
              </a:rPr>
              <a:t>2</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rindu</a:t>
            </a:r>
            <a:r>
              <a:rPr lang="en-US" sz="1500" b="0" i="0" dirty="0">
                <a:solidFill>
                  <a:srgbClr val="000000"/>
                </a:solidFill>
                <a:effectLst/>
                <a:latin typeface="Verdana" panose="020B0604030504040204" pitchFamily="34" charset="0"/>
                <a:ea typeface="Verdana" panose="020B0604030504040204" pitchFamily="34" charset="0"/>
              </a:rPr>
              <a:t> </a:t>
            </a:r>
            <a:r>
              <a:rPr lang="en-US" sz="1500" b="0" i="0" dirty="0" err="1">
                <a:solidFill>
                  <a:srgbClr val="000000"/>
                </a:solidFill>
                <a:effectLst/>
                <a:latin typeface="Verdana" panose="020B0604030504040204" pitchFamily="34" charset="0"/>
                <a:ea typeface="Verdana" panose="020B0604030504040204" pitchFamily="34" charset="0"/>
              </a:rPr>
              <a:t>kopsumma</a:t>
            </a:r>
            <a:endParaRPr lang="lv-LV" sz="1500" dirty="0">
              <a:latin typeface="Verdana" panose="020B0604030504040204" pitchFamily="34" charset="0"/>
              <a:ea typeface="Verdana" panose="020B0604030504040204" pitchFamily="34" charset="0"/>
            </a:endParaRPr>
          </a:p>
        </p:txBody>
      </p:sp>
      <p:graphicFrame>
        <p:nvGraphicFramePr>
          <p:cNvPr id="3" name="Diagram 2">
            <a:extLst>
              <a:ext uri="{FF2B5EF4-FFF2-40B4-BE49-F238E27FC236}">
                <a16:creationId xmlns:a16="http://schemas.microsoft.com/office/drawing/2014/main" id="{42506CDF-BD62-59D4-7032-EF4DC1D7E1EE}"/>
              </a:ext>
            </a:extLst>
          </p:cNvPr>
          <p:cNvGraphicFramePr/>
          <p:nvPr>
            <p:extLst>
              <p:ext uri="{D42A27DB-BD31-4B8C-83A1-F6EECF244321}">
                <p14:modId xmlns:p14="http://schemas.microsoft.com/office/powerpoint/2010/main" val="700002608"/>
              </p:ext>
            </p:extLst>
          </p:nvPr>
        </p:nvGraphicFramePr>
        <p:xfrm>
          <a:off x="2344190" y="6236694"/>
          <a:ext cx="6136408" cy="480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9349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A514F-105F-690D-B7AB-C455EDB2D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37662-9E98-46E8-F8C1-D483C20FE6FF}"/>
              </a:ext>
            </a:extLst>
          </p:cNvPr>
          <p:cNvSpPr>
            <a:spLocks noGrp="1"/>
          </p:cNvSpPr>
          <p:nvPr>
            <p:ph type="title"/>
          </p:nvPr>
        </p:nvSpPr>
        <p:spPr>
          <a:xfrm>
            <a:off x="2393953" y="731817"/>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38E7B991-3361-12F2-E40E-47855402CCB5}"/>
              </a:ext>
            </a:extLst>
          </p:cNvPr>
          <p:cNvSpPr>
            <a:spLocks noGrp="1"/>
          </p:cNvSpPr>
          <p:nvPr>
            <p:ph type="sldNum" sz="quarter" idx="13"/>
          </p:nvPr>
        </p:nvSpPr>
        <p:spPr/>
        <p:txBody>
          <a:bodyPr/>
          <a:lstStyle/>
          <a:p>
            <a:pPr>
              <a:defRPr/>
            </a:pPr>
            <a:fld id="{923C49A0-26E3-4DC9-81BA-65A092077FC7}" type="slidenum">
              <a:rPr lang="en-US" altLang="lv-LV" smtClean="0"/>
              <a:pPr>
                <a:defRPr/>
              </a:pPr>
              <a:t>43</a:t>
            </a:fld>
            <a:endParaRPr lang="en-US" altLang="lv-LV"/>
          </a:p>
        </p:txBody>
      </p:sp>
      <p:sp>
        <p:nvSpPr>
          <p:cNvPr id="6" name="Text Placeholder 5">
            <a:extLst>
              <a:ext uri="{FF2B5EF4-FFF2-40B4-BE49-F238E27FC236}">
                <a16:creationId xmlns:a16="http://schemas.microsoft.com/office/drawing/2014/main" id="{01A9F38F-F9D5-A8F1-FEBF-50A4A331AF0B}"/>
              </a:ext>
            </a:extLst>
          </p:cNvPr>
          <p:cNvSpPr>
            <a:spLocks noGrp="1"/>
          </p:cNvSpPr>
          <p:nvPr>
            <p:ph type="body" sz="half" idx="2"/>
          </p:nvPr>
        </p:nvSpPr>
        <p:spPr>
          <a:xfrm>
            <a:off x="939338" y="2119745"/>
            <a:ext cx="10316095" cy="4006438"/>
          </a:xfrm>
        </p:spPr>
        <p:txBody>
          <a:bodyPr>
            <a:normAutofit/>
          </a:bodyPr>
          <a:lstStyle/>
          <a:p>
            <a:r>
              <a:rPr lang="en-US" sz="1700" b="1" i="0" dirty="0" err="1">
                <a:solidFill>
                  <a:srgbClr val="000000"/>
                </a:solidFill>
                <a:effectLst/>
              </a:rPr>
              <a:t>Nozares</a:t>
            </a:r>
            <a:r>
              <a:rPr lang="en-US" sz="1700" b="1" i="0" dirty="0">
                <a:solidFill>
                  <a:srgbClr val="000000"/>
                </a:solidFill>
                <a:effectLst/>
              </a:rPr>
              <a:t> </a:t>
            </a:r>
            <a:r>
              <a:rPr lang="en-US" sz="1700" b="1" i="0" dirty="0" err="1">
                <a:solidFill>
                  <a:srgbClr val="000000"/>
                </a:solidFill>
                <a:effectLst/>
              </a:rPr>
              <a:t>asociācijas</a:t>
            </a:r>
            <a:r>
              <a:rPr lang="en-US" sz="1700" b="1" i="0" dirty="0">
                <a:solidFill>
                  <a:srgbClr val="000000"/>
                </a:solidFill>
                <a:effectLst/>
              </a:rPr>
              <a:t>, kas </a:t>
            </a:r>
            <a:r>
              <a:rPr lang="en-US" sz="1700" b="1" i="0" dirty="0" err="1">
                <a:solidFill>
                  <a:srgbClr val="000000"/>
                </a:solidFill>
                <a:effectLst/>
              </a:rPr>
              <a:t>apvieno</a:t>
            </a:r>
            <a:r>
              <a:rPr lang="en-US" sz="1700" b="1" i="0" dirty="0">
                <a:solidFill>
                  <a:srgbClr val="000000"/>
                </a:solidFill>
                <a:effectLst/>
              </a:rPr>
              <a:t> </a:t>
            </a:r>
            <a:r>
              <a:rPr lang="en-US" sz="1700" b="1" i="0" dirty="0" err="1">
                <a:solidFill>
                  <a:srgbClr val="000000"/>
                </a:solidFill>
                <a:effectLst/>
              </a:rPr>
              <a:t>nozares</a:t>
            </a:r>
            <a:r>
              <a:rPr lang="en-US" sz="1700" b="1" i="0" dirty="0">
                <a:solidFill>
                  <a:srgbClr val="000000"/>
                </a:solidFill>
                <a:effectLst/>
              </a:rPr>
              <a:t> </a:t>
            </a:r>
            <a:r>
              <a:rPr lang="en-US" sz="1700" b="1" i="0" dirty="0" err="1">
                <a:solidFill>
                  <a:srgbClr val="000000"/>
                </a:solidFill>
                <a:effectLst/>
              </a:rPr>
              <a:t>saimnieciskās</a:t>
            </a:r>
            <a:r>
              <a:rPr lang="en-US" sz="1700" b="1" i="0" dirty="0">
                <a:solidFill>
                  <a:srgbClr val="000000"/>
                </a:solidFill>
                <a:effectLst/>
              </a:rPr>
              <a:t> </a:t>
            </a:r>
            <a:r>
              <a:rPr lang="en-US" sz="1700" b="1" i="0" dirty="0" err="1">
                <a:solidFill>
                  <a:srgbClr val="000000"/>
                </a:solidFill>
                <a:effectLst/>
              </a:rPr>
              <a:t>darbības</a:t>
            </a:r>
            <a:r>
              <a:rPr lang="en-US" sz="1700" b="1" i="0" dirty="0">
                <a:solidFill>
                  <a:srgbClr val="000000"/>
                </a:solidFill>
                <a:effectLst/>
              </a:rPr>
              <a:t> </a:t>
            </a:r>
            <a:r>
              <a:rPr lang="en-US" sz="1700" b="1" i="0" dirty="0" err="1">
                <a:solidFill>
                  <a:srgbClr val="000000"/>
                </a:solidFill>
                <a:effectLst/>
              </a:rPr>
              <a:t>veicējus</a:t>
            </a:r>
            <a:r>
              <a:rPr lang="en-US" sz="1700" b="1" i="0" dirty="0">
                <a:solidFill>
                  <a:srgbClr val="000000"/>
                </a:solidFill>
                <a:effectLst/>
              </a:rPr>
              <a:t>, </a:t>
            </a:r>
            <a:r>
              <a:rPr lang="lv-LV" sz="1700" b="1" i="0" dirty="0">
                <a:solidFill>
                  <a:srgbClr val="000000"/>
                </a:solidFill>
                <a:effectLst/>
              </a:rPr>
              <a:t>atbalsta </a:t>
            </a:r>
            <a:r>
              <a:rPr lang="lv-LV" sz="1700" b="1" i="0" dirty="0" err="1">
                <a:solidFill>
                  <a:srgbClr val="000000"/>
                </a:solidFill>
                <a:effectLst/>
              </a:rPr>
              <a:t>vēstul</a:t>
            </a:r>
            <a:r>
              <a:rPr lang="en-US" sz="1700" b="1" i="0" dirty="0">
                <a:solidFill>
                  <a:srgbClr val="000000"/>
                </a:solidFill>
                <a:effectLst/>
              </a:rPr>
              <a:t>e</a:t>
            </a:r>
            <a:r>
              <a:rPr lang="lv-LV" sz="1700" b="1" i="0" dirty="0">
                <a:solidFill>
                  <a:srgbClr val="000000"/>
                </a:solidFill>
                <a:effectLst/>
              </a:rPr>
              <a:t> par projekta nozīmību nozares attīstībā</a:t>
            </a:r>
            <a:r>
              <a:rPr lang="en-US" sz="1700" b="0" i="0" dirty="0">
                <a:solidFill>
                  <a:srgbClr val="000000"/>
                </a:solidFill>
                <a:effectLst/>
              </a:rPr>
              <a:t>:</a:t>
            </a:r>
          </a:p>
          <a:p>
            <a:pPr marL="285750" indent="-285750">
              <a:buFont typeface="Wingdings" panose="05000000000000000000" pitchFamily="2" charset="2"/>
              <a:buChar char="Ø"/>
            </a:pPr>
            <a:r>
              <a:rPr lang="en-US" sz="1700" b="0" i="0" dirty="0" err="1">
                <a:solidFill>
                  <a:srgbClr val="000000"/>
                </a:solidFill>
                <a:effectLst/>
              </a:rPr>
              <a:t>i</a:t>
            </a:r>
            <a:r>
              <a:rPr lang="lv-LV" sz="1700" dirty="0" err="1">
                <a:solidFill>
                  <a:srgbClr val="000000"/>
                </a:solidFill>
              </a:rPr>
              <a:t>esniedzama</a:t>
            </a:r>
            <a:r>
              <a:rPr lang="lv-LV" sz="1700" dirty="0">
                <a:solidFill>
                  <a:srgbClr val="000000"/>
                </a:solidFill>
              </a:rPr>
              <a:t>, ja projekta iesniedzēja kapitāldaļu turētāju vai biedru finanšu rādītāji nav pietiekami, lai nodrošinātu MK noteikum</a:t>
            </a:r>
            <a:r>
              <a:rPr lang="en-US" sz="1700" dirty="0" err="1">
                <a:solidFill>
                  <a:srgbClr val="000000"/>
                </a:solidFill>
              </a:rPr>
              <a:t>os</a:t>
            </a:r>
            <a:r>
              <a:rPr lang="lv-LV" sz="1700" dirty="0">
                <a:solidFill>
                  <a:srgbClr val="000000"/>
                </a:solidFill>
              </a:rPr>
              <a:t> minētās prasības</a:t>
            </a:r>
            <a:r>
              <a:rPr lang="en-US" sz="1700" dirty="0">
                <a:solidFill>
                  <a:srgbClr val="000000"/>
                </a:solidFill>
              </a:rPr>
              <a:t> </a:t>
            </a:r>
            <a:r>
              <a:rPr lang="en-US" sz="1700" dirty="0" err="1">
                <a:solidFill>
                  <a:srgbClr val="000000"/>
                </a:solidFill>
              </a:rPr>
              <a:t>attiecībā</a:t>
            </a:r>
            <a:r>
              <a:rPr lang="en-US" sz="1700" dirty="0">
                <a:solidFill>
                  <a:srgbClr val="000000"/>
                </a:solidFill>
              </a:rPr>
              <a:t> </a:t>
            </a:r>
            <a:r>
              <a:rPr lang="en-US" sz="1700" dirty="0" err="1">
                <a:solidFill>
                  <a:srgbClr val="000000"/>
                </a:solidFill>
              </a:rPr>
              <a:t>uz</a:t>
            </a:r>
            <a:r>
              <a:rPr lang="en-US" sz="1700" dirty="0">
                <a:solidFill>
                  <a:srgbClr val="000000"/>
                </a:solidFill>
              </a:rPr>
              <a:t> </a:t>
            </a:r>
            <a:r>
              <a:rPr lang="en-US" sz="1700" dirty="0" err="1">
                <a:solidFill>
                  <a:srgbClr val="000000"/>
                </a:solidFill>
              </a:rPr>
              <a:t>apgrozījuma</a:t>
            </a:r>
            <a:r>
              <a:rPr lang="en-US" sz="1700" dirty="0">
                <a:solidFill>
                  <a:srgbClr val="000000"/>
                </a:solidFill>
              </a:rPr>
              <a:t> un </a:t>
            </a:r>
            <a:r>
              <a:rPr lang="en-US" sz="1700" dirty="0" err="1">
                <a:solidFill>
                  <a:srgbClr val="000000"/>
                </a:solidFill>
              </a:rPr>
              <a:t>eksporta</a:t>
            </a:r>
            <a:r>
              <a:rPr lang="en-US" sz="1700" dirty="0">
                <a:solidFill>
                  <a:srgbClr val="000000"/>
                </a:solidFill>
              </a:rPr>
              <a:t> </a:t>
            </a:r>
            <a:r>
              <a:rPr lang="en-US" sz="1700" dirty="0" err="1">
                <a:solidFill>
                  <a:srgbClr val="000000"/>
                </a:solidFill>
              </a:rPr>
              <a:t>apjomu</a:t>
            </a:r>
            <a:endParaRPr lang="en-US" sz="1700" dirty="0">
              <a:solidFill>
                <a:srgbClr val="000000"/>
              </a:solidFill>
            </a:endParaRPr>
          </a:p>
          <a:p>
            <a:pPr marL="285750" indent="-285750">
              <a:buFont typeface="Wingdings" panose="05000000000000000000" pitchFamily="2" charset="2"/>
              <a:buChar char="Ø"/>
            </a:pPr>
            <a:r>
              <a:rPr lang="en-US" sz="1700" dirty="0" err="1">
                <a:solidFill>
                  <a:srgbClr val="000000"/>
                </a:solidFill>
              </a:rPr>
              <a:t>vēstulē</a:t>
            </a:r>
            <a:r>
              <a:rPr lang="en-US" sz="1700" dirty="0">
                <a:solidFill>
                  <a:srgbClr val="000000"/>
                </a:solidFill>
              </a:rPr>
              <a:t> </a:t>
            </a:r>
            <a:r>
              <a:rPr lang="en-US" sz="1700" dirty="0" err="1">
                <a:solidFill>
                  <a:srgbClr val="000000"/>
                </a:solidFill>
              </a:rPr>
              <a:t>jānorāda</a:t>
            </a:r>
            <a:r>
              <a:rPr lang="en-US" sz="1700" dirty="0">
                <a:solidFill>
                  <a:srgbClr val="000000"/>
                </a:solidFill>
              </a:rPr>
              <a:t>, ka </a:t>
            </a:r>
            <a:r>
              <a:rPr lang="en-US" sz="1700" b="1" dirty="0" err="1">
                <a:solidFill>
                  <a:srgbClr val="000000"/>
                </a:solidFill>
              </a:rPr>
              <a:t>projekts</a:t>
            </a:r>
            <a:r>
              <a:rPr lang="en-US" sz="1700" b="1" dirty="0">
                <a:solidFill>
                  <a:srgbClr val="000000"/>
                </a:solidFill>
              </a:rPr>
              <a:t> ir </a:t>
            </a:r>
            <a:r>
              <a:rPr lang="en-US" sz="1700" b="1" dirty="0" err="1">
                <a:solidFill>
                  <a:srgbClr val="000000"/>
                </a:solidFill>
              </a:rPr>
              <a:t>nozīmīgs</a:t>
            </a:r>
            <a:r>
              <a:rPr lang="en-US" sz="1700" b="1" dirty="0">
                <a:solidFill>
                  <a:srgbClr val="000000"/>
                </a:solidFill>
              </a:rPr>
              <a:t> </a:t>
            </a:r>
            <a:r>
              <a:rPr lang="en-US" sz="1700" b="1" dirty="0" err="1">
                <a:solidFill>
                  <a:srgbClr val="000000"/>
                </a:solidFill>
              </a:rPr>
              <a:t>nozares</a:t>
            </a:r>
            <a:r>
              <a:rPr lang="en-US" sz="1700" b="1" dirty="0">
                <a:solidFill>
                  <a:srgbClr val="000000"/>
                </a:solidFill>
              </a:rPr>
              <a:t> </a:t>
            </a:r>
            <a:r>
              <a:rPr lang="en-US" sz="1700" b="1" dirty="0" err="1">
                <a:solidFill>
                  <a:srgbClr val="000000"/>
                </a:solidFill>
              </a:rPr>
              <a:t>attīstībai</a:t>
            </a:r>
            <a:r>
              <a:rPr lang="en-US" sz="1700" dirty="0">
                <a:solidFill>
                  <a:srgbClr val="000000"/>
                </a:solidFill>
              </a:rPr>
              <a:t>, </a:t>
            </a:r>
            <a:r>
              <a:rPr lang="en-US" sz="1700" dirty="0" err="1">
                <a:solidFill>
                  <a:srgbClr val="000000"/>
                </a:solidFill>
              </a:rPr>
              <a:t>identificējot</a:t>
            </a:r>
            <a:r>
              <a:rPr lang="en-US" sz="1700" dirty="0">
                <a:solidFill>
                  <a:srgbClr val="000000"/>
                </a:solidFill>
              </a:rPr>
              <a:t> </a:t>
            </a:r>
            <a:r>
              <a:rPr lang="en-US" sz="1700" dirty="0" err="1">
                <a:solidFill>
                  <a:srgbClr val="000000"/>
                </a:solidFill>
              </a:rPr>
              <a:t>projektu</a:t>
            </a:r>
            <a:endParaRPr lang="en-US" sz="1700" dirty="0">
              <a:solidFill>
                <a:srgbClr val="000000"/>
              </a:solidFill>
            </a:endParaRPr>
          </a:p>
          <a:p>
            <a:pPr marL="285750" indent="-285750">
              <a:buFont typeface="Wingdings" panose="05000000000000000000" pitchFamily="2" charset="2"/>
              <a:buChar char="Ø"/>
            </a:pPr>
            <a:r>
              <a:rPr lang="en-US" sz="1700" dirty="0" err="1">
                <a:solidFill>
                  <a:srgbClr val="000000"/>
                </a:solidFill>
              </a:rPr>
              <a:t>jāpievieno</a:t>
            </a:r>
            <a:r>
              <a:rPr lang="en-US" sz="1700" dirty="0">
                <a:solidFill>
                  <a:srgbClr val="000000"/>
                </a:solidFill>
              </a:rPr>
              <a:t> </a:t>
            </a:r>
            <a:r>
              <a:rPr lang="en-US" sz="1700" dirty="0" err="1">
                <a:solidFill>
                  <a:srgbClr val="000000"/>
                </a:solidFill>
              </a:rPr>
              <a:t>nozares</a:t>
            </a:r>
            <a:r>
              <a:rPr lang="en-US" sz="1700" dirty="0">
                <a:solidFill>
                  <a:srgbClr val="000000"/>
                </a:solidFill>
              </a:rPr>
              <a:t> </a:t>
            </a:r>
            <a:r>
              <a:rPr lang="en-US" sz="1700" dirty="0" err="1">
                <a:solidFill>
                  <a:srgbClr val="000000"/>
                </a:solidFill>
              </a:rPr>
              <a:t>asociācijas</a:t>
            </a:r>
            <a:r>
              <a:rPr lang="en-US" sz="1700" dirty="0">
                <a:solidFill>
                  <a:srgbClr val="000000"/>
                </a:solidFill>
              </a:rPr>
              <a:t> </a:t>
            </a:r>
            <a:r>
              <a:rPr lang="en-US" sz="1700" dirty="0" err="1">
                <a:solidFill>
                  <a:srgbClr val="000000"/>
                </a:solidFill>
              </a:rPr>
              <a:t>kopējo</a:t>
            </a:r>
            <a:r>
              <a:rPr lang="en-US" sz="1700" dirty="0">
                <a:solidFill>
                  <a:srgbClr val="000000"/>
                </a:solidFill>
              </a:rPr>
              <a:t> </a:t>
            </a:r>
            <a:r>
              <a:rPr lang="en-US" sz="1700" dirty="0" err="1">
                <a:solidFill>
                  <a:srgbClr val="000000"/>
                </a:solidFill>
              </a:rPr>
              <a:t>apgrozījuma</a:t>
            </a:r>
            <a:r>
              <a:rPr lang="en-US" sz="1700" dirty="0">
                <a:solidFill>
                  <a:srgbClr val="000000"/>
                </a:solidFill>
              </a:rPr>
              <a:t> un </a:t>
            </a:r>
            <a:r>
              <a:rPr lang="en-US" sz="1700" dirty="0" err="1">
                <a:solidFill>
                  <a:srgbClr val="000000"/>
                </a:solidFill>
              </a:rPr>
              <a:t>eksporta</a:t>
            </a:r>
            <a:r>
              <a:rPr lang="en-US" sz="1700" dirty="0">
                <a:solidFill>
                  <a:srgbClr val="000000"/>
                </a:solidFill>
              </a:rPr>
              <a:t> </a:t>
            </a:r>
            <a:r>
              <a:rPr lang="en-US" sz="1700" dirty="0" err="1">
                <a:solidFill>
                  <a:srgbClr val="000000"/>
                </a:solidFill>
              </a:rPr>
              <a:t>apjomu</a:t>
            </a:r>
            <a:r>
              <a:rPr lang="en-US" sz="1700" dirty="0">
                <a:solidFill>
                  <a:srgbClr val="000000"/>
                </a:solidFill>
              </a:rPr>
              <a:t> </a:t>
            </a:r>
            <a:r>
              <a:rPr lang="en-US" sz="1700" dirty="0" err="1">
                <a:solidFill>
                  <a:srgbClr val="000000"/>
                </a:solidFill>
              </a:rPr>
              <a:t>pēdējā</a:t>
            </a:r>
            <a:r>
              <a:rPr lang="en-US" sz="1700" dirty="0">
                <a:solidFill>
                  <a:srgbClr val="000000"/>
                </a:solidFill>
              </a:rPr>
              <a:t> </a:t>
            </a:r>
            <a:r>
              <a:rPr lang="en-US" sz="1700" dirty="0" err="1">
                <a:solidFill>
                  <a:srgbClr val="000000"/>
                </a:solidFill>
              </a:rPr>
              <a:t>noslēgtajā</a:t>
            </a:r>
            <a:r>
              <a:rPr lang="en-US" sz="1700" dirty="0">
                <a:solidFill>
                  <a:srgbClr val="000000"/>
                </a:solidFill>
              </a:rPr>
              <a:t> </a:t>
            </a:r>
            <a:r>
              <a:rPr lang="en-US" sz="1700" dirty="0" err="1">
                <a:solidFill>
                  <a:srgbClr val="000000"/>
                </a:solidFill>
              </a:rPr>
              <a:t>finanšu</a:t>
            </a:r>
            <a:r>
              <a:rPr lang="en-US" sz="1700" dirty="0">
                <a:solidFill>
                  <a:srgbClr val="000000"/>
                </a:solidFill>
              </a:rPr>
              <a:t> </a:t>
            </a:r>
            <a:r>
              <a:rPr lang="en-US" sz="1700" dirty="0" err="1">
                <a:solidFill>
                  <a:srgbClr val="000000"/>
                </a:solidFill>
              </a:rPr>
              <a:t>gadā</a:t>
            </a:r>
            <a:r>
              <a:rPr lang="en-US" sz="1700" dirty="0">
                <a:solidFill>
                  <a:srgbClr val="000000"/>
                </a:solidFill>
              </a:rPr>
              <a:t> </a:t>
            </a:r>
            <a:r>
              <a:rPr lang="en-US" sz="1700" dirty="0" err="1">
                <a:solidFill>
                  <a:srgbClr val="000000"/>
                </a:solidFill>
              </a:rPr>
              <a:t>līdz</a:t>
            </a:r>
            <a:r>
              <a:rPr lang="en-US" sz="1700" dirty="0">
                <a:solidFill>
                  <a:srgbClr val="000000"/>
                </a:solidFill>
              </a:rPr>
              <a:t> PI </a:t>
            </a:r>
            <a:r>
              <a:rPr lang="en-US" sz="1700" dirty="0" err="1">
                <a:solidFill>
                  <a:srgbClr val="000000"/>
                </a:solidFill>
              </a:rPr>
              <a:t>iesniegšanai</a:t>
            </a:r>
            <a:r>
              <a:rPr lang="en-US" sz="1700" dirty="0">
                <a:solidFill>
                  <a:srgbClr val="000000"/>
                </a:solidFill>
              </a:rPr>
              <a:t> </a:t>
            </a:r>
            <a:r>
              <a:rPr lang="en-US" sz="1700" dirty="0" err="1">
                <a:solidFill>
                  <a:srgbClr val="000000"/>
                </a:solidFill>
              </a:rPr>
              <a:t>pamatojoša</a:t>
            </a:r>
            <a:r>
              <a:rPr lang="en-US" sz="1700" dirty="0">
                <a:solidFill>
                  <a:srgbClr val="000000"/>
                </a:solidFill>
              </a:rPr>
              <a:t> </a:t>
            </a:r>
            <a:r>
              <a:rPr lang="en-US" sz="1700" dirty="0" err="1">
                <a:solidFill>
                  <a:srgbClr val="000000"/>
                </a:solidFill>
              </a:rPr>
              <a:t>informācija</a:t>
            </a:r>
            <a:r>
              <a:rPr lang="en-US" sz="1700" dirty="0">
                <a:solidFill>
                  <a:srgbClr val="000000"/>
                </a:solidFill>
              </a:rPr>
              <a:t> </a:t>
            </a:r>
            <a:r>
              <a:rPr lang="lv-LV" sz="1700" dirty="0">
                <a:solidFill>
                  <a:srgbClr val="000000"/>
                </a:solidFill>
              </a:rPr>
              <a:t>atbilstoši atlases nolikuma pielikumā norādītajai dokumenta veidnei – projekta iesnieguma 4. pielikums</a:t>
            </a:r>
          </a:p>
          <a:p>
            <a:endParaRPr lang="en-US" sz="1700" dirty="0">
              <a:solidFill>
                <a:srgbClr val="000000"/>
              </a:solidFill>
            </a:endParaRPr>
          </a:p>
          <a:p>
            <a:endParaRPr lang="en-US" sz="1700" b="0" i="0" dirty="0">
              <a:solidFill>
                <a:srgbClr val="000000"/>
              </a:solidFill>
              <a:effectLst/>
            </a:endParaRPr>
          </a:p>
          <a:p>
            <a:endParaRPr lang="lv-LV" sz="1700" dirty="0"/>
          </a:p>
        </p:txBody>
      </p:sp>
      <p:graphicFrame>
        <p:nvGraphicFramePr>
          <p:cNvPr id="3" name="Diagram 2">
            <a:extLst>
              <a:ext uri="{FF2B5EF4-FFF2-40B4-BE49-F238E27FC236}">
                <a16:creationId xmlns:a16="http://schemas.microsoft.com/office/drawing/2014/main" id="{4456F60A-CAF3-F34A-37FC-01ED7889A280}"/>
              </a:ext>
            </a:extLst>
          </p:cNvPr>
          <p:cNvGraphicFramePr/>
          <p:nvPr>
            <p:extLst>
              <p:ext uri="{D42A27DB-BD31-4B8C-83A1-F6EECF244321}">
                <p14:modId xmlns:p14="http://schemas.microsoft.com/office/powerpoint/2010/main" val="1638655123"/>
              </p:ext>
            </p:extLst>
          </p:nvPr>
        </p:nvGraphicFramePr>
        <p:xfrm>
          <a:off x="744273" y="5062450"/>
          <a:ext cx="10634927" cy="659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3251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1EB0D-5458-BE02-DE05-E80F332D0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5B3D6-C137-B1EA-7CDE-003772FD6244}"/>
              </a:ext>
            </a:extLst>
          </p:cNvPr>
          <p:cNvSpPr>
            <a:spLocks noGrp="1"/>
          </p:cNvSpPr>
          <p:nvPr>
            <p:ph type="title"/>
          </p:nvPr>
        </p:nvSpPr>
        <p:spPr>
          <a:xfrm>
            <a:off x="2493706" y="568960"/>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EB5F8439-6DAD-58E3-BD1E-209BABB8516A}"/>
              </a:ext>
            </a:extLst>
          </p:cNvPr>
          <p:cNvSpPr>
            <a:spLocks noGrp="1"/>
          </p:cNvSpPr>
          <p:nvPr>
            <p:ph type="sldNum" sz="quarter" idx="13"/>
          </p:nvPr>
        </p:nvSpPr>
        <p:spPr/>
        <p:txBody>
          <a:bodyPr/>
          <a:lstStyle/>
          <a:p>
            <a:pPr>
              <a:defRPr/>
            </a:pPr>
            <a:fld id="{923C49A0-26E3-4DC9-81BA-65A092077FC7}" type="slidenum">
              <a:rPr lang="en-US" altLang="lv-LV" smtClean="0"/>
              <a:pPr>
                <a:defRPr/>
              </a:pPr>
              <a:t>44</a:t>
            </a:fld>
            <a:endParaRPr lang="en-US" altLang="lv-LV"/>
          </a:p>
        </p:txBody>
      </p:sp>
      <p:sp>
        <p:nvSpPr>
          <p:cNvPr id="6" name="Text Placeholder 5">
            <a:extLst>
              <a:ext uri="{FF2B5EF4-FFF2-40B4-BE49-F238E27FC236}">
                <a16:creationId xmlns:a16="http://schemas.microsoft.com/office/drawing/2014/main" id="{CE2073FD-7CBB-9CB3-2024-0880F54C94DA}"/>
              </a:ext>
            </a:extLst>
          </p:cNvPr>
          <p:cNvSpPr>
            <a:spLocks noGrp="1"/>
          </p:cNvSpPr>
          <p:nvPr>
            <p:ph type="body" sz="half" idx="2"/>
          </p:nvPr>
        </p:nvSpPr>
        <p:spPr>
          <a:xfrm>
            <a:off x="515389" y="1634322"/>
            <a:ext cx="10474036" cy="3353313"/>
          </a:xfrm>
        </p:spPr>
        <p:txBody>
          <a:bodyPr>
            <a:noAutofit/>
          </a:bodyPr>
          <a:lstStyle/>
          <a:p>
            <a:r>
              <a:rPr lang="en-US" sz="1700" b="1" dirty="0" err="1">
                <a:solidFill>
                  <a:srgbClr val="000000"/>
                </a:solidFill>
              </a:rPr>
              <a:t>Pētniecības</a:t>
            </a:r>
            <a:r>
              <a:rPr lang="en-US" sz="1700" b="1" dirty="0">
                <a:solidFill>
                  <a:srgbClr val="000000"/>
                </a:solidFill>
              </a:rPr>
              <a:t> </a:t>
            </a:r>
            <a:r>
              <a:rPr lang="en-US" sz="1700" b="1" dirty="0" err="1">
                <a:solidFill>
                  <a:srgbClr val="000000"/>
                </a:solidFill>
              </a:rPr>
              <a:t>projektu</a:t>
            </a:r>
            <a:r>
              <a:rPr lang="en-US" sz="1700" b="1" dirty="0">
                <a:solidFill>
                  <a:srgbClr val="000000"/>
                </a:solidFill>
              </a:rPr>
              <a:t> </a:t>
            </a:r>
            <a:r>
              <a:rPr lang="en-US" sz="1700" b="1" dirty="0" err="1">
                <a:solidFill>
                  <a:srgbClr val="000000"/>
                </a:solidFill>
              </a:rPr>
              <a:t>vērtēšanas</a:t>
            </a:r>
            <a:r>
              <a:rPr lang="en-US" sz="1700" b="1" dirty="0">
                <a:solidFill>
                  <a:srgbClr val="000000"/>
                </a:solidFill>
              </a:rPr>
              <a:t> </a:t>
            </a:r>
            <a:r>
              <a:rPr lang="en-US" sz="1700" b="1" dirty="0" err="1">
                <a:solidFill>
                  <a:srgbClr val="000000"/>
                </a:solidFill>
              </a:rPr>
              <a:t>kritēriji</a:t>
            </a:r>
            <a:r>
              <a:rPr lang="en-US" sz="1700" b="1" dirty="0">
                <a:solidFill>
                  <a:srgbClr val="000000"/>
                </a:solidFill>
              </a:rPr>
              <a:t>:</a:t>
            </a:r>
          </a:p>
          <a:p>
            <a:pPr marL="285750" indent="-285750">
              <a:buFont typeface="Wingdings" panose="05000000000000000000" pitchFamily="2" charset="2"/>
              <a:buChar char="Ø"/>
            </a:pPr>
            <a:r>
              <a:rPr lang="en-US" sz="1700" dirty="0">
                <a:solidFill>
                  <a:srgbClr val="000000"/>
                </a:solidFill>
              </a:rPr>
              <a:t>to </a:t>
            </a:r>
            <a:r>
              <a:rPr lang="en-US" sz="1700" dirty="0" err="1">
                <a:solidFill>
                  <a:srgbClr val="000000"/>
                </a:solidFill>
              </a:rPr>
              <a:t>nosaka</a:t>
            </a:r>
            <a:r>
              <a:rPr lang="en-US" sz="1700" dirty="0">
                <a:solidFill>
                  <a:srgbClr val="000000"/>
                </a:solidFill>
              </a:rPr>
              <a:t> MK </a:t>
            </a:r>
            <a:r>
              <a:rPr lang="en-US" sz="1700" dirty="0" err="1">
                <a:solidFill>
                  <a:srgbClr val="000000"/>
                </a:solidFill>
              </a:rPr>
              <a:t>noteikumu</a:t>
            </a:r>
            <a:r>
              <a:rPr lang="en-US" sz="1700" dirty="0">
                <a:solidFill>
                  <a:srgbClr val="000000"/>
                </a:solidFill>
              </a:rPr>
              <a:t> 18.2./20.2. </a:t>
            </a:r>
            <a:r>
              <a:rPr lang="en-US" sz="1700" dirty="0" err="1">
                <a:solidFill>
                  <a:srgbClr val="000000"/>
                </a:solidFill>
              </a:rPr>
              <a:t>apakšpunkts</a:t>
            </a:r>
            <a:endParaRPr lang="en-US" sz="1700" dirty="0">
              <a:solidFill>
                <a:srgbClr val="000000"/>
              </a:solidFill>
            </a:endParaRPr>
          </a:p>
          <a:p>
            <a:pPr marL="285750" indent="-285750">
              <a:buFont typeface="Wingdings" panose="05000000000000000000" pitchFamily="2" charset="2"/>
              <a:buChar char="Ø"/>
            </a:pPr>
            <a:r>
              <a:rPr lang="en-US" sz="1700" dirty="0" err="1">
                <a:solidFill>
                  <a:srgbClr val="000000"/>
                </a:solidFill>
              </a:rPr>
              <a:t>vērtē</a:t>
            </a:r>
            <a:r>
              <a:rPr lang="en-US" sz="1700" dirty="0">
                <a:solidFill>
                  <a:srgbClr val="000000"/>
                </a:solidFill>
              </a:rPr>
              <a:t> </a:t>
            </a:r>
            <a:r>
              <a:rPr lang="lv-LV" sz="1700" b="0" dirty="0" err="1">
                <a:solidFill>
                  <a:srgbClr val="000000"/>
                </a:solidFill>
                <a:effectLst/>
              </a:rPr>
              <a:t>specifisk</a:t>
            </a:r>
            <a:r>
              <a:rPr lang="en-US" sz="1700" b="0" dirty="0">
                <a:solidFill>
                  <a:srgbClr val="000000"/>
                </a:solidFill>
                <a:effectLst/>
              </a:rPr>
              <a:t>ā</a:t>
            </a:r>
            <a:r>
              <a:rPr lang="lv-LV" sz="1700" b="0" dirty="0">
                <a:solidFill>
                  <a:srgbClr val="000000"/>
                </a:solidFill>
                <a:effectLst/>
              </a:rPr>
              <a:t> atbilstības kritērij</a:t>
            </a:r>
            <a:r>
              <a:rPr lang="en-US" sz="1700" b="0" dirty="0">
                <a:solidFill>
                  <a:srgbClr val="000000"/>
                </a:solidFill>
                <a:effectLst/>
              </a:rPr>
              <a:t>a</a:t>
            </a:r>
            <a:r>
              <a:rPr lang="lv-LV" sz="1700" b="0" dirty="0">
                <a:solidFill>
                  <a:srgbClr val="000000"/>
                </a:solidFill>
                <a:effectLst/>
              </a:rPr>
              <a:t> Nr. 2.2.</a:t>
            </a:r>
            <a:r>
              <a:rPr lang="en-US" sz="1700" b="0" dirty="0">
                <a:solidFill>
                  <a:srgbClr val="000000"/>
                </a:solidFill>
                <a:effectLst/>
              </a:rPr>
              <a:t>7</a:t>
            </a:r>
            <a:r>
              <a:rPr lang="lv-LV" sz="1700" b="0" dirty="0">
                <a:solidFill>
                  <a:srgbClr val="000000"/>
                </a:solidFill>
                <a:effectLst/>
              </a:rPr>
              <a:t>.</a:t>
            </a:r>
            <a:r>
              <a:rPr lang="en-US" sz="1700" dirty="0" err="1">
                <a:solidFill>
                  <a:srgbClr val="000000"/>
                </a:solidFill>
              </a:rPr>
              <a:t>ietvaros</a:t>
            </a:r>
            <a:endParaRPr lang="en-US" sz="1700" dirty="0">
              <a:solidFill>
                <a:srgbClr val="000000"/>
              </a:solidFill>
            </a:endParaRPr>
          </a:p>
          <a:p>
            <a:pPr marL="285750" indent="-285750">
              <a:buFont typeface="Wingdings" panose="05000000000000000000" pitchFamily="2" charset="2"/>
              <a:buChar char="Ø"/>
            </a:pPr>
            <a:r>
              <a:rPr lang="en-US" sz="1700" dirty="0" err="1">
                <a:solidFill>
                  <a:srgbClr val="000000"/>
                </a:solidFill>
              </a:rPr>
              <a:t>sagatavojams</a:t>
            </a:r>
            <a:r>
              <a:rPr lang="en-US" sz="1700" dirty="0">
                <a:solidFill>
                  <a:srgbClr val="000000"/>
                </a:solidFill>
              </a:rPr>
              <a:t> </a:t>
            </a:r>
            <a:r>
              <a:rPr lang="lv-LV" sz="1700" b="0" dirty="0">
                <a:solidFill>
                  <a:srgbClr val="000000"/>
                </a:solidFill>
                <a:effectLst/>
              </a:rPr>
              <a:t>saskaņā ar Ekonomikas ministrijas izstrādāto pētniecības projektu vērtēšanas kritēriju piemērošanas metodiku</a:t>
            </a:r>
            <a:endParaRPr lang="en-US" sz="1700" b="0" dirty="0">
              <a:solidFill>
                <a:srgbClr val="000000"/>
              </a:solidFill>
              <a:effectLst/>
            </a:endParaRPr>
          </a:p>
          <a:p>
            <a:pPr marL="285750" indent="-285750">
              <a:buFont typeface="Wingdings" panose="05000000000000000000" pitchFamily="2" charset="2"/>
              <a:buChar char="Ø"/>
            </a:pPr>
            <a:r>
              <a:rPr lang="lv-LV" sz="1700" dirty="0">
                <a:solidFill>
                  <a:srgbClr val="000000"/>
                </a:solidFill>
              </a:rPr>
              <a:t>iekļauj</a:t>
            </a:r>
            <a:r>
              <a:rPr lang="en-US" sz="1700" dirty="0">
                <a:solidFill>
                  <a:srgbClr val="000000"/>
                </a:solidFill>
              </a:rPr>
              <a:t>amas</a:t>
            </a:r>
            <a:r>
              <a:rPr lang="lv-LV" sz="1700" dirty="0">
                <a:solidFill>
                  <a:srgbClr val="000000"/>
                </a:solidFill>
              </a:rPr>
              <a:t> vismaz šādas prasības: </a:t>
            </a:r>
          </a:p>
          <a:p>
            <a:pPr marL="755538" lvl="1" indent="-285750">
              <a:buFont typeface="Wingdings" panose="05000000000000000000" pitchFamily="2" charset="2"/>
              <a:buChar char="ü"/>
            </a:pPr>
            <a:r>
              <a:rPr lang="lv-LV" sz="1700" dirty="0">
                <a:solidFill>
                  <a:srgbClr val="000000"/>
                </a:solidFill>
              </a:rPr>
              <a:t>horizontālā principa ”Ilgtspējīga attīstība“ nodrošināšana, papildu punktus piešķirot pētniecības projektiem par </a:t>
            </a:r>
            <a:r>
              <a:rPr lang="lv-LV" sz="1700" dirty="0" err="1">
                <a:solidFill>
                  <a:srgbClr val="000000"/>
                </a:solidFill>
              </a:rPr>
              <a:t>eko</a:t>
            </a:r>
            <a:r>
              <a:rPr lang="lv-LV" sz="1700" dirty="0">
                <a:solidFill>
                  <a:srgbClr val="000000"/>
                </a:solidFill>
              </a:rPr>
              <a:t>-inovatīvu tehnoloģiju attīstību un ieviešanu; </a:t>
            </a:r>
          </a:p>
          <a:p>
            <a:pPr marL="755538" lvl="1" indent="-285750">
              <a:buFont typeface="Wingdings" panose="05000000000000000000" pitchFamily="2" charset="2"/>
              <a:buChar char="ü"/>
            </a:pPr>
            <a:r>
              <a:rPr lang="lv-LV" sz="1700" dirty="0">
                <a:solidFill>
                  <a:srgbClr val="000000"/>
                </a:solidFill>
              </a:rPr>
              <a:t>pētniecības projekta atbilstība viedās specializācijas jomām vai uzņēmējdarbības atklājuma procesā  noteiktajai specializācijas jomai vai </a:t>
            </a:r>
            <a:r>
              <a:rPr lang="lv-LV" sz="1700" dirty="0" err="1">
                <a:solidFill>
                  <a:srgbClr val="000000"/>
                </a:solidFill>
              </a:rPr>
              <a:t>apakšjomai</a:t>
            </a:r>
            <a:r>
              <a:rPr lang="lv-LV" sz="1700" dirty="0">
                <a:solidFill>
                  <a:srgbClr val="000000"/>
                </a:solidFill>
              </a:rPr>
              <a:t>; </a:t>
            </a:r>
          </a:p>
          <a:p>
            <a:pPr marL="755538" lvl="1" indent="-285750">
              <a:buFont typeface="Wingdings" panose="05000000000000000000" pitchFamily="2" charset="2"/>
              <a:buChar char="ü"/>
            </a:pPr>
            <a:r>
              <a:rPr lang="lv-LV" sz="1700" dirty="0">
                <a:solidFill>
                  <a:srgbClr val="000000"/>
                </a:solidFill>
              </a:rPr>
              <a:t>pētniecības projekta atbilstība 4.‒8. tehnoloģiskās gatavības līmenim un norādīts pētījuma veids -  rūpnieciskais pētījums, eksperimentālā izstrāde vai tehniski ekonomiskā </a:t>
            </a:r>
            <a:r>
              <a:rPr lang="lv-LV" sz="1700" dirty="0" err="1">
                <a:solidFill>
                  <a:srgbClr val="000000"/>
                </a:solidFill>
              </a:rPr>
              <a:t>priekšizpēte</a:t>
            </a:r>
            <a:r>
              <a:rPr lang="lv-LV" sz="1700" dirty="0">
                <a:solidFill>
                  <a:srgbClr val="000000"/>
                </a:solidFill>
              </a:rPr>
              <a:t>. </a:t>
            </a:r>
          </a:p>
          <a:p>
            <a:pPr marL="285750" indent="-285750">
              <a:buFont typeface="Wingdings" panose="05000000000000000000" pitchFamily="2" charset="2"/>
              <a:buChar char="Ø"/>
            </a:pPr>
            <a:endParaRPr lang="lv-LV" sz="1700" dirty="0"/>
          </a:p>
        </p:txBody>
      </p:sp>
      <p:graphicFrame>
        <p:nvGraphicFramePr>
          <p:cNvPr id="3" name="Diagram 2">
            <a:extLst>
              <a:ext uri="{FF2B5EF4-FFF2-40B4-BE49-F238E27FC236}">
                <a16:creationId xmlns:a16="http://schemas.microsoft.com/office/drawing/2014/main" id="{E0416975-DF49-E70C-1674-B3E7B60D01C4}"/>
              </a:ext>
            </a:extLst>
          </p:cNvPr>
          <p:cNvGraphicFramePr/>
          <p:nvPr>
            <p:extLst>
              <p:ext uri="{D42A27DB-BD31-4B8C-83A1-F6EECF244321}">
                <p14:modId xmlns:p14="http://schemas.microsoft.com/office/powerpoint/2010/main" val="2952283875"/>
              </p:ext>
            </p:extLst>
          </p:nvPr>
        </p:nvGraphicFramePr>
        <p:xfrm>
          <a:off x="2934395" y="5843989"/>
          <a:ext cx="6136408" cy="480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9159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F2FCD-6672-2372-B373-2984FB8AC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F0199-2CA4-1D7D-E85D-B6B4B83C3509}"/>
              </a:ext>
            </a:extLst>
          </p:cNvPr>
          <p:cNvSpPr>
            <a:spLocks noGrp="1"/>
          </p:cNvSpPr>
          <p:nvPr>
            <p:ph type="title"/>
          </p:nvPr>
        </p:nvSpPr>
        <p:spPr>
          <a:xfrm>
            <a:off x="2493706" y="568960"/>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A0D5F692-D8D4-FB2D-BCDC-3E430B1A8E34}"/>
              </a:ext>
            </a:extLst>
          </p:cNvPr>
          <p:cNvSpPr>
            <a:spLocks noGrp="1"/>
          </p:cNvSpPr>
          <p:nvPr>
            <p:ph type="sldNum" sz="quarter" idx="13"/>
          </p:nvPr>
        </p:nvSpPr>
        <p:spPr/>
        <p:txBody>
          <a:bodyPr/>
          <a:lstStyle/>
          <a:p>
            <a:pPr>
              <a:defRPr/>
            </a:pPr>
            <a:fld id="{923C49A0-26E3-4DC9-81BA-65A092077FC7}" type="slidenum">
              <a:rPr lang="en-US" altLang="lv-LV" smtClean="0"/>
              <a:pPr>
                <a:defRPr/>
              </a:pPr>
              <a:t>45</a:t>
            </a:fld>
            <a:endParaRPr lang="en-US" altLang="lv-LV"/>
          </a:p>
        </p:txBody>
      </p:sp>
      <p:graphicFrame>
        <p:nvGraphicFramePr>
          <p:cNvPr id="3" name="Diagram 2">
            <a:extLst>
              <a:ext uri="{FF2B5EF4-FFF2-40B4-BE49-F238E27FC236}">
                <a16:creationId xmlns:a16="http://schemas.microsoft.com/office/drawing/2014/main" id="{63CEFD9D-28CA-9CD2-E40E-C3857D6DFCC2}"/>
              </a:ext>
            </a:extLst>
          </p:cNvPr>
          <p:cNvGraphicFramePr/>
          <p:nvPr>
            <p:extLst>
              <p:ext uri="{D42A27DB-BD31-4B8C-83A1-F6EECF244321}">
                <p14:modId xmlns:p14="http://schemas.microsoft.com/office/powerpoint/2010/main" val="3452980866"/>
              </p:ext>
            </p:extLst>
          </p:nvPr>
        </p:nvGraphicFramePr>
        <p:xfrm>
          <a:off x="1363288" y="4709622"/>
          <a:ext cx="9651076" cy="585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8F05A128-9060-AEB9-554A-52E4B0CCEC53}"/>
              </a:ext>
            </a:extLst>
          </p:cNvPr>
          <p:cNvSpPr>
            <a:spLocks noGrp="1"/>
          </p:cNvSpPr>
          <p:nvPr>
            <p:ph type="body" sz="half" idx="2"/>
          </p:nvPr>
        </p:nvSpPr>
        <p:spPr>
          <a:xfrm>
            <a:off x="1296786" y="1863578"/>
            <a:ext cx="8994370" cy="2799862"/>
          </a:xfrm>
        </p:spPr>
        <p:txBody>
          <a:bodyPr>
            <a:normAutofit/>
          </a:bodyPr>
          <a:lstStyle/>
          <a:p>
            <a:r>
              <a:rPr lang="lv-LV" sz="1700" b="0" i="1" dirty="0" err="1">
                <a:solidFill>
                  <a:srgbClr val="000000"/>
                </a:solidFill>
                <a:effectLst/>
              </a:rPr>
              <a:t>De</a:t>
            </a:r>
            <a:r>
              <a:rPr lang="lv-LV" sz="1700" b="0" i="1" dirty="0">
                <a:solidFill>
                  <a:srgbClr val="000000"/>
                </a:solidFill>
                <a:effectLst/>
              </a:rPr>
              <a:t> </a:t>
            </a:r>
            <a:r>
              <a:rPr lang="lv-LV" sz="1700" b="0" i="1" dirty="0" err="1">
                <a:solidFill>
                  <a:srgbClr val="000000"/>
                </a:solidFill>
                <a:effectLst/>
              </a:rPr>
              <a:t>minimis</a:t>
            </a:r>
            <a:r>
              <a:rPr lang="lv-LV" sz="1700" b="0" i="0" dirty="0">
                <a:solidFill>
                  <a:srgbClr val="000000"/>
                </a:solidFill>
                <a:effectLst/>
              </a:rPr>
              <a:t> atbalsta uzskaites sistēmā sagatavotā veidlapa par sniedzamo informāciju </a:t>
            </a:r>
            <a:r>
              <a:rPr lang="lv-LV" sz="1700" b="0" i="1" dirty="0" err="1">
                <a:solidFill>
                  <a:srgbClr val="000000"/>
                </a:solidFill>
                <a:effectLst/>
              </a:rPr>
              <a:t>de</a:t>
            </a:r>
            <a:r>
              <a:rPr lang="lv-LV" sz="1700" b="0" i="1" dirty="0">
                <a:solidFill>
                  <a:srgbClr val="000000"/>
                </a:solidFill>
                <a:effectLst/>
              </a:rPr>
              <a:t> </a:t>
            </a:r>
            <a:r>
              <a:rPr lang="lv-LV" sz="1700" b="0" i="1" dirty="0" err="1">
                <a:solidFill>
                  <a:srgbClr val="000000"/>
                </a:solidFill>
                <a:effectLst/>
              </a:rPr>
              <a:t>minimis</a:t>
            </a:r>
            <a:r>
              <a:rPr lang="lv-LV" sz="1700" b="0" i="0" dirty="0">
                <a:solidFill>
                  <a:srgbClr val="000000"/>
                </a:solidFill>
                <a:effectLst/>
              </a:rPr>
              <a:t>  atbalsta uzskaitei un piešķiršanai</a:t>
            </a:r>
            <a:r>
              <a:rPr lang="en-US" sz="1700" b="0" i="0" dirty="0">
                <a:solidFill>
                  <a:srgbClr val="000000"/>
                </a:solidFill>
                <a:effectLst/>
              </a:rPr>
              <a:t>:</a:t>
            </a:r>
          </a:p>
          <a:p>
            <a:pPr marL="285750" indent="-285750">
              <a:buFont typeface="Wingdings" panose="05000000000000000000" pitchFamily="2" charset="2"/>
              <a:buChar char="Ø"/>
            </a:pPr>
            <a:r>
              <a:rPr lang="en-US" sz="1700" dirty="0">
                <a:solidFill>
                  <a:srgbClr val="000000"/>
                </a:solidFill>
              </a:rPr>
              <a:t>to </a:t>
            </a:r>
            <a:r>
              <a:rPr lang="en-US" sz="1700" dirty="0" err="1">
                <a:solidFill>
                  <a:srgbClr val="000000"/>
                </a:solidFill>
              </a:rPr>
              <a:t>nosaka</a:t>
            </a:r>
            <a:r>
              <a:rPr lang="en-US" sz="1700" dirty="0">
                <a:solidFill>
                  <a:srgbClr val="000000"/>
                </a:solidFill>
              </a:rPr>
              <a:t> MK </a:t>
            </a:r>
            <a:r>
              <a:rPr lang="en-US" sz="1700" dirty="0" err="1">
                <a:solidFill>
                  <a:srgbClr val="000000"/>
                </a:solidFill>
              </a:rPr>
              <a:t>noteikumu</a:t>
            </a:r>
            <a:r>
              <a:rPr lang="en-US" sz="1700" dirty="0">
                <a:solidFill>
                  <a:srgbClr val="000000"/>
                </a:solidFill>
              </a:rPr>
              <a:t> 18.3./20.3. </a:t>
            </a:r>
            <a:r>
              <a:rPr lang="en-US" sz="1700" dirty="0" err="1">
                <a:solidFill>
                  <a:srgbClr val="000000"/>
                </a:solidFill>
              </a:rPr>
              <a:t>apakšpunkts</a:t>
            </a:r>
            <a:endParaRPr lang="en-US" sz="1700" dirty="0">
              <a:solidFill>
                <a:srgbClr val="000000"/>
              </a:solidFill>
            </a:endParaRPr>
          </a:p>
          <a:p>
            <a:pPr marL="285750" indent="-285750">
              <a:buFont typeface="Wingdings" panose="05000000000000000000" pitchFamily="2" charset="2"/>
              <a:buChar char="Ø"/>
            </a:pPr>
            <a:r>
              <a:rPr lang="en-US" sz="1700" dirty="0" err="1">
                <a:solidFill>
                  <a:srgbClr val="000000"/>
                </a:solidFill>
              </a:rPr>
              <a:t>vērtē</a:t>
            </a:r>
            <a:r>
              <a:rPr lang="en-US" sz="1700" dirty="0">
                <a:solidFill>
                  <a:srgbClr val="000000"/>
                </a:solidFill>
              </a:rPr>
              <a:t> </a:t>
            </a:r>
            <a:r>
              <a:rPr lang="lv-LV" sz="1700" b="0" dirty="0" err="1">
                <a:solidFill>
                  <a:srgbClr val="000000"/>
                </a:solidFill>
                <a:effectLst/>
              </a:rPr>
              <a:t>specifisk</a:t>
            </a:r>
            <a:r>
              <a:rPr lang="en-US" sz="1700" b="0" dirty="0">
                <a:solidFill>
                  <a:srgbClr val="000000"/>
                </a:solidFill>
                <a:effectLst/>
              </a:rPr>
              <a:t>ā</a:t>
            </a:r>
            <a:r>
              <a:rPr lang="lv-LV" sz="1700" b="0" dirty="0">
                <a:solidFill>
                  <a:srgbClr val="000000"/>
                </a:solidFill>
                <a:effectLst/>
              </a:rPr>
              <a:t> atbilstības kritērij</a:t>
            </a:r>
            <a:r>
              <a:rPr lang="en-US" sz="1700" b="0" dirty="0">
                <a:solidFill>
                  <a:srgbClr val="000000"/>
                </a:solidFill>
                <a:effectLst/>
              </a:rPr>
              <a:t>a</a:t>
            </a:r>
            <a:r>
              <a:rPr lang="lv-LV" sz="1700" b="0" dirty="0">
                <a:solidFill>
                  <a:srgbClr val="000000"/>
                </a:solidFill>
                <a:effectLst/>
              </a:rPr>
              <a:t> Nr. 2.2.</a:t>
            </a:r>
            <a:r>
              <a:rPr lang="en-US" sz="1700" b="0" dirty="0">
                <a:solidFill>
                  <a:srgbClr val="000000"/>
                </a:solidFill>
                <a:effectLst/>
              </a:rPr>
              <a:t>4</a:t>
            </a:r>
            <a:r>
              <a:rPr lang="lv-LV" sz="1700" b="0" dirty="0">
                <a:solidFill>
                  <a:srgbClr val="000000"/>
                </a:solidFill>
                <a:effectLst/>
              </a:rPr>
              <a:t>.</a:t>
            </a:r>
            <a:r>
              <a:rPr lang="en-US" sz="1700" dirty="0" err="1">
                <a:solidFill>
                  <a:srgbClr val="000000"/>
                </a:solidFill>
              </a:rPr>
              <a:t>ietvaros</a:t>
            </a:r>
            <a:endParaRPr lang="en-US" sz="1700" dirty="0">
              <a:solidFill>
                <a:srgbClr val="000000"/>
              </a:solidFill>
            </a:endParaRPr>
          </a:p>
          <a:p>
            <a:pPr marL="285750" indent="-285750">
              <a:buFont typeface="Wingdings" panose="05000000000000000000" pitchFamily="2" charset="2"/>
              <a:buChar char="Ø"/>
            </a:pPr>
            <a:r>
              <a:rPr lang="en-US" sz="1700" dirty="0" err="1">
                <a:solidFill>
                  <a:srgbClr val="000000"/>
                </a:solidFill>
              </a:rPr>
              <a:t>sagatavojams</a:t>
            </a:r>
            <a:r>
              <a:rPr lang="en-US" sz="1700" dirty="0">
                <a:solidFill>
                  <a:srgbClr val="000000"/>
                </a:solidFill>
              </a:rPr>
              <a:t> </a:t>
            </a:r>
            <a:r>
              <a:rPr lang="en-US" sz="1700" i="1" dirty="0">
                <a:solidFill>
                  <a:srgbClr val="000000"/>
                </a:solidFill>
              </a:rPr>
              <a:t>De minimis </a:t>
            </a:r>
            <a:r>
              <a:rPr lang="en-US" sz="1700" dirty="0" err="1">
                <a:solidFill>
                  <a:srgbClr val="000000"/>
                </a:solidFill>
              </a:rPr>
              <a:t>atbalsta</a:t>
            </a:r>
            <a:r>
              <a:rPr lang="en-US" sz="1700" dirty="0">
                <a:solidFill>
                  <a:srgbClr val="000000"/>
                </a:solidFill>
              </a:rPr>
              <a:t> </a:t>
            </a:r>
            <a:r>
              <a:rPr lang="en-US" sz="1700" dirty="0" err="1">
                <a:solidFill>
                  <a:srgbClr val="000000"/>
                </a:solidFill>
              </a:rPr>
              <a:t>uzskaites</a:t>
            </a:r>
            <a:r>
              <a:rPr lang="en-US" sz="1700" dirty="0">
                <a:solidFill>
                  <a:srgbClr val="000000"/>
                </a:solidFill>
              </a:rPr>
              <a:t> </a:t>
            </a:r>
            <a:r>
              <a:rPr lang="en-US" sz="1700" dirty="0" err="1">
                <a:solidFill>
                  <a:srgbClr val="000000"/>
                </a:solidFill>
              </a:rPr>
              <a:t>sistēmā</a:t>
            </a:r>
            <a:r>
              <a:rPr lang="en-US" sz="1700" dirty="0">
                <a:solidFill>
                  <a:srgbClr val="000000"/>
                </a:solidFill>
              </a:rPr>
              <a:t> (</a:t>
            </a:r>
            <a:r>
              <a:rPr lang="en-US" sz="1700" dirty="0">
                <a:solidFill>
                  <a:srgbClr val="000000"/>
                </a:solidFill>
                <a:hlinkClick r:id="rId8"/>
              </a:rPr>
              <a:t>https://deminimis.fm.gov.lv/public/mekletajs</a:t>
            </a:r>
            <a:r>
              <a:rPr lang="en-US" sz="1700" dirty="0">
                <a:solidFill>
                  <a:srgbClr val="000000"/>
                </a:solidFill>
              </a:rPr>
              <a:t>)</a:t>
            </a:r>
          </a:p>
          <a:p>
            <a:pPr marL="285750" indent="-285750">
              <a:buFont typeface="Wingdings" panose="05000000000000000000" pitchFamily="2" charset="2"/>
              <a:buChar char="Ø"/>
            </a:pPr>
            <a:r>
              <a:rPr lang="en-US" sz="1700" dirty="0">
                <a:solidFill>
                  <a:srgbClr val="000000"/>
                </a:solidFill>
              </a:rPr>
              <a:t>var </a:t>
            </a:r>
            <a:r>
              <a:rPr lang="en-US" sz="1700" dirty="0" err="1">
                <a:solidFill>
                  <a:srgbClr val="000000"/>
                </a:solidFill>
              </a:rPr>
              <a:t>pievienot</a:t>
            </a:r>
            <a:r>
              <a:rPr lang="en-US" sz="1700" dirty="0">
                <a:solidFill>
                  <a:srgbClr val="000000"/>
                </a:solidFill>
              </a:rPr>
              <a:t> PI vai PI </a:t>
            </a:r>
            <a:r>
              <a:rPr lang="en-US" sz="1700" dirty="0" err="1">
                <a:solidFill>
                  <a:srgbClr val="000000"/>
                </a:solidFill>
              </a:rPr>
              <a:t>norādīt</a:t>
            </a:r>
            <a:r>
              <a:rPr lang="en-US" sz="1700" dirty="0">
                <a:solidFill>
                  <a:srgbClr val="000000"/>
                </a:solidFill>
              </a:rPr>
              <a:t> </a:t>
            </a:r>
            <a:r>
              <a:rPr lang="en-US" sz="1700" dirty="0" err="1">
                <a:solidFill>
                  <a:srgbClr val="000000"/>
                </a:solidFill>
              </a:rPr>
              <a:t>izveidotās</a:t>
            </a:r>
            <a:r>
              <a:rPr lang="en-US" sz="1700" dirty="0">
                <a:solidFill>
                  <a:srgbClr val="000000"/>
                </a:solidFill>
              </a:rPr>
              <a:t> </a:t>
            </a:r>
            <a:r>
              <a:rPr lang="en-US" sz="1700" dirty="0" err="1">
                <a:solidFill>
                  <a:srgbClr val="000000"/>
                </a:solidFill>
              </a:rPr>
              <a:t>veidlapas</a:t>
            </a:r>
            <a:r>
              <a:rPr lang="en-US" sz="1700" dirty="0">
                <a:solidFill>
                  <a:srgbClr val="000000"/>
                </a:solidFill>
              </a:rPr>
              <a:t> </a:t>
            </a:r>
            <a:r>
              <a:rPr lang="en-US" sz="1700" dirty="0" err="1">
                <a:solidFill>
                  <a:srgbClr val="000000"/>
                </a:solidFill>
              </a:rPr>
              <a:t>identifikācijas</a:t>
            </a:r>
            <a:r>
              <a:rPr lang="en-US" sz="1700" dirty="0">
                <a:solidFill>
                  <a:srgbClr val="000000"/>
                </a:solidFill>
              </a:rPr>
              <a:t> Nr.</a:t>
            </a:r>
          </a:p>
          <a:p>
            <a:pPr marL="285750" indent="-285750">
              <a:buFont typeface="Wingdings" panose="05000000000000000000" pitchFamily="2" charset="2"/>
              <a:buChar char="Ø"/>
            </a:pPr>
            <a:r>
              <a:rPr lang="en-US" sz="1700" dirty="0">
                <a:solidFill>
                  <a:srgbClr val="000000"/>
                </a:solidFill>
              </a:rPr>
              <a:t>PI </a:t>
            </a:r>
            <a:r>
              <a:rPr lang="en-US" sz="1700" dirty="0" err="1">
                <a:solidFill>
                  <a:srgbClr val="000000"/>
                </a:solidFill>
              </a:rPr>
              <a:t>jāapliecina</a:t>
            </a:r>
            <a:r>
              <a:rPr lang="en-US" sz="1700" dirty="0">
                <a:solidFill>
                  <a:srgbClr val="000000"/>
                </a:solidFill>
              </a:rPr>
              <a:t>, ka </a:t>
            </a:r>
            <a:r>
              <a:rPr lang="en-US" sz="1700" dirty="0" err="1">
                <a:solidFill>
                  <a:srgbClr val="000000"/>
                </a:solidFill>
              </a:rPr>
              <a:t>vaidlapā</a:t>
            </a:r>
            <a:r>
              <a:rPr lang="en-US" sz="1700" dirty="0">
                <a:solidFill>
                  <a:srgbClr val="000000"/>
                </a:solidFill>
              </a:rPr>
              <a:t> </a:t>
            </a:r>
            <a:r>
              <a:rPr lang="en-US" sz="1700" dirty="0" err="1">
                <a:solidFill>
                  <a:schemeClr val="tx1"/>
                </a:solidFill>
              </a:rPr>
              <a:t>norādītā</a:t>
            </a:r>
            <a:r>
              <a:rPr lang="en-US" sz="1700" dirty="0">
                <a:solidFill>
                  <a:schemeClr val="tx1"/>
                </a:solidFill>
              </a:rPr>
              <a:t> </a:t>
            </a:r>
            <a:r>
              <a:rPr lang="en-US" sz="1700" dirty="0" err="1">
                <a:solidFill>
                  <a:schemeClr val="tx1"/>
                </a:solidFill>
              </a:rPr>
              <a:t>informācija</a:t>
            </a:r>
            <a:r>
              <a:rPr lang="en-US" sz="1700" dirty="0">
                <a:solidFill>
                  <a:schemeClr val="tx1"/>
                </a:solidFill>
              </a:rPr>
              <a:t> ir </a:t>
            </a:r>
            <a:r>
              <a:rPr lang="en-US" sz="1700" dirty="0" err="1">
                <a:solidFill>
                  <a:schemeClr val="tx1"/>
                </a:solidFill>
              </a:rPr>
              <a:t>pilnīga</a:t>
            </a:r>
            <a:r>
              <a:rPr lang="en-US" sz="1700" dirty="0">
                <a:solidFill>
                  <a:schemeClr val="tx1"/>
                </a:solidFill>
              </a:rPr>
              <a:t> un </a:t>
            </a:r>
            <a:r>
              <a:rPr lang="en-US" sz="1700" dirty="0" err="1">
                <a:solidFill>
                  <a:schemeClr val="tx1"/>
                </a:solidFill>
              </a:rPr>
              <a:t>patiesa</a:t>
            </a:r>
            <a:endParaRPr lang="lv-LV" sz="1700" dirty="0"/>
          </a:p>
        </p:txBody>
      </p:sp>
      <p:graphicFrame>
        <p:nvGraphicFramePr>
          <p:cNvPr id="9" name="Diagram 8">
            <a:extLst>
              <a:ext uri="{FF2B5EF4-FFF2-40B4-BE49-F238E27FC236}">
                <a16:creationId xmlns:a16="http://schemas.microsoft.com/office/drawing/2014/main" id="{CD90B333-F548-53DE-6BA7-53C09281AA21}"/>
              </a:ext>
            </a:extLst>
          </p:cNvPr>
          <p:cNvGraphicFramePr/>
          <p:nvPr>
            <p:extLst>
              <p:ext uri="{D42A27DB-BD31-4B8C-83A1-F6EECF244321}">
                <p14:modId xmlns:p14="http://schemas.microsoft.com/office/powerpoint/2010/main" val="1802097963"/>
              </p:ext>
            </p:extLst>
          </p:nvPr>
        </p:nvGraphicFramePr>
        <p:xfrm>
          <a:off x="1363288" y="5435600"/>
          <a:ext cx="10249592" cy="5855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41671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C2B6-FBFC-0BE7-517C-8323FBB1E4A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83E6506-C761-683B-E93A-FFD1973EDB90}"/>
              </a:ext>
            </a:extLst>
          </p:cNvPr>
          <p:cNvPicPr>
            <a:picLocks noChangeAspect="1"/>
          </p:cNvPicPr>
          <p:nvPr/>
        </p:nvPicPr>
        <p:blipFill>
          <a:blip r:embed="rId3"/>
          <a:stretch>
            <a:fillRect/>
          </a:stretch>
        </p:blipFill>
        <p:spPr>
          <a:xfrm>
            <a:off x="6496010" y="1166227"/>
            <a:ext cx="5519899" cy="3653781"/>
          </a:xfrm>
          <a:prstGeom prst="rect">
            <a:avLst/>
          </a:prstGeom>
        </p:spPr>
      </p:pic>
      <p:sp>
        <p:nvSpPr>
          <p:cNvPr id="2" name="Title 1">
            <a:extLst>
              <a:ext uri="{FF2B5EF4-FFF2-40B4-BE49-F238E27FC236}">
                <a16:creationId xmlns:a16="http://schemas.microsoft.com/office/drawing/2014/main" id="{9D5CD24E-4FE6-91F8-464C-EF925744DB6D}"/>
              </a:ext>
            </a:extLst>
          </p:cNvPr>
          <p:cNvSpPr>
            <a:spLocks noGrp="1"/>
          </p:cNvSpPr>
          <p:nvPr>
            <p:ph type="title"/>
          </p:nvPr>
        </p:nvSpPr>
        <p:spPr>
          <a:xfrm>
            <a:off x="2493706" y="568960"/>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993CC57F-5882-964F-E54D-E3698247B1B1}"/>
              </a:ext>
            </a:extLst>
          </p:cNvPr>
          <p:cNvSpPr>
            <a:spLocks noGrp="1"/>
          </p:cNvSpPr>
          <p:nvPr>
            <p:ph type="sldNum" sz="quarter" idx="13"/>
          </p:nvPr>
        </p:nvSpPr>
        <p:spPr/>
        <p:txBody>
          <a:bodyPr/>
          <a:lstStyle/>
          <a:p>
            <a:pPr>
              <a:defRPr/>
            </a:pPr>
            <a:fld id="{923C49A0-26E3-4DC9-81BA-65A092077FC7}" type="slidenum">
              <a:rPr lang="en-US" altLang="lv-LV" smtClean="0"/>
              <a:pPr>
                <a:defRPr/>
              </a:pPr>
              <a:t>46</a:t>
            </a:fld>
            <a:endParaRPr lang="en-US" altLang="lv-LV"/>
          </a:p>
        </p:txBody>
      </p:sp>
      <p:sp>
        <p:nvSpPr>
          <p:cNvPr id="4" name="Text Placeholder 3">
            <a:extLst>
              <a:ext uri="{FF2B5EF4-FFF2-40B4-BE49-F238E27FC236}">
                <a16:creationId xmlns:a16="http://schemas.microsoft.com/office/drawing/2014/main" id="{E09AD8D0-1EE2-4075-825E-CDC74DDD2C6B}"/>
              </a:ext>
            </a:extLst>
          </p:cNvPr>
          <p:cNvSpPr>
            <a:spLocks noGrp="1"/>
          </p:cNvSpPr>
          <p:nvPr>
            <p:ph type="body" sz="half" idx="2"/>
          </p:nvPr>
        </p:nvSpPr>
        <p:spPr>
          <a:xfrm>
            <a:off x="773085" y="1806307"/>
            <a:ext cx="5519900" cy="4719184"/>
          </a:xfrm>
        </p:spPr>
        <p:txBody>
          <a:bodyPr>
            <a:normAutofit fontScale="92500" lnSpcReduction="20000"/>
          </a:bodyPr>
          <a:lstStyle/>
          <a:p>
            <a:pPr algn="just"/>
            <a:r>
              <a:rPr lang="lv-LV" sz="1700" b="1" i="0" dirty="0">
                <a:solidFill>
                  <a:schemeClr val="tx1"/>
                </a:solidFill>
                <a:effectLst/>
              </a:rPr>
              <a:t>Iesniegums </a:t>
            </a:r>
            <a:r>
              <a:rPr lang="lv-LV" sz="1700" b="1" i="1" dirty="0" err="1">
                <a:solidFill>
                  <a:schemeClr val="tx1"/>
                </a:solidFill>
                <a:effectLst/>
              </a:rPr>
              <a:t>de</a:t>
            </a:r>
            <a:r>
              <a:rPr lang="lv-LV" sz="1700" b="1" i="1" dirty="0">
                <a:solidFill>
                  <a:schemeClr val="tx1"/>
                </a:solidFill>
                <a:effectLst/>
              </a:rPr>
              <a:t> </a:t>
            </a:r>
            <a:r>
              <a:rPr lang="lv-LV" sz="1700" b="1" i="1" dirty="0" err="1">
                <a:solidFill>
                  <a:schemeClr val="tx1"/>
                </a:solidFill>
                <a:effectLst/>
              </a:rPr>
              <a:t>minimis</a:t>
            </a:r>
            <a:r>
              <a:rPr lang="lv-LV" sz="1700" b="1" i="0" dirty="0">
                <a:solidFill>
                  <a:schemeClr val="tx1"/>
                </a:solidFill>
                <a:effectLst/>
              </a:rPr>
              <a:t> atbalsta piešķiršanai</a:t>
            </a:r>
            <a:r>
              <a:rPr lang="en-US" sz="1700" b="1" i="0" dirty="0">
                <a:solidFill>
                  <a:schemeClr val="tx1"/>
                </a:solidFill>
                <a:effectLst/>
              </a:rPr>
              <a:t>:</a:t>
            </a:r>
          </a:p>
          <a:p>
            <a:pPr marL="285750" indent="-285750" algn="just">
              <a:buFont typeface="Wingdings" panose="05000000000000000000" pitchFamily="2" charset="2"/>
              <a:buChar char="Ø"/>
            </a:pPr>
            <a:r>
              <a:rPr lang="en-US" sz="1700" dirty="0" err="1">
                <a:solidFill>
                  <a:schemeClr val="tx1"/>
                </a:solidFill>
              </a:rPr>
              <a:t>vērtē</a:t>
            </a:r>
            <a:r>
              <a:rPr lang="en-US" sz="1700" dirty="0">
                <a:solidFill>
                  <a:schemeClr val="tx1"/>
                </a:solidFill>
              </a:rPr>
              <a:t> </a:t>
            </a:r>
            <a:r>
              <a:rPr lang="en-US" sz="1700" b="0" dirty="0">
                <a:solidFill>
                  <a:schemeClr val="tx1"/>
                </a:solidFill>
                <a:effectLst/>
              </a:rPr>
              <a:t>s</a:t>
            </a:r>
            <a:r>
              <a:rPr lang="lv-LV" sz="1700" b="0" dirty="0" err="1">
                <a:solidFill>
                  <a:schemeClr val="tx1"/>
                </a:solidFill>
                <a:effectLst/>
              </a:rPr>
              <a:t>pecifisk</a:t>
            </a:r>
            <a:r>
              <a:rPr lang="en-US" sz="1700" b="0" dirty="0">
                <a:solidFill>
                  <a:schemeClr val="tx1"/>
                </a:solidFill>
                <a:effectLst/>
              </a:rPr>
              <a:t>ā</a:t>
            </a:r>
            <a:r>
              <a:rPr lang="lv-LV" sz="1700" b="0" dirty="0">
                <a:solidFill>
                  <a:schemeClr val="tx1"/>
                </a:solidFill>
                <a:effectLst/>
              </a:rPr>
              <a:t> atbilstības kritērij</a:t>
            </a:r>
            <a:r>
              <a:rPr lang="en-US" sz="1700" b="0" dirty="0">
                <a:solidFill>
                  <a:schemeClr val="tx1"/>
                </a:solidFill>
                <a:effectLst/>
              </a:rPr>
              <a:t>a</a:t>
            </a:r>
            <a:r>
              <a:rPr lang="lv-LV" sz="1700" b="0" dirty="0">
                <a:solidFill>
                  <a:schemeClr val="tx1"/>
                </a:solidFill>
                <a:effectLst/>
              </a:rPr>
              <a:t> Nr. 2.2.4. </a:t>
            </a:r>
            <a:r>
              <a:rPr lang="en-US" sz="1700" b="0" dirty="0" err="1">
                <a:solidFill>
                  <a:schemeClr val="tx1"/>
                </a:solidFill>
                <a:effectLst/>
              </a:rPr>
              <a:t>ietvaros</a:t>
            </a:r>
            <a:endParaRPr lang="en-US" sz="1700" dirty="0">
              <a:solidFill>
                <a:schemeClr val="tx1"/>
              </a:solidFill>
            </a:endParaRPr>
          </a:p>
          <a:p>
            <a:pPr marL="285750" indent="-285750" algn="just">
              <a:buFont typeface="Wingdings" panose="05000000000000000000" pitchFamily="2" charset="2"/>
              <a:buChar char="Ø"/>
            </a:pPr>
            <a:r>
              <a:rPr lang="en-US" sz="1700" dirty="0" err="1">
                <a:solidFill>
                  <a:schemeClr val="tx1"/>
                </a:solidFill>
              </a:rPr>
              <a:t>sagatavojams</a:t>
            </a:r>
            <a:r>
              <a:rPr lang="en-US" sz="1700" dirty="0">
                <a:solidFill>
                  <a:schemeClr val="tx1"/>
                </a:solidFill>
              </a:rPr>
              <a:t> a</a:t>
            </a:r>
            <a:r>
              <a:rPr lang="lv-LV" sz="1700" b="0" dirty="0" err="1">
                <a:solidFill>
                  <a:schemeClr val="tx1"/>
                </a:solidFill>
                <a:effectLst/>
              </a:rPr>
              <a:t>tbilstoši</a:t>
            </a:r>
            <a:r>
              <a:rPr lang="lv-LV" sz="1700" b="0" dirty="0">
                <a:solidFill>
                  <a:schemeClr val="tx1"/>
                </a:solidFill>
                <a:effectLst/>
              </a:rPr>
              <a:t> atlases nolikuma pielikumā norādītajai dokumenta veidnei – projekta iesnieguma 5. pielikums</a:t>
            </a:r>
            <a:endParaRPr lang="en-US" sz="1700" dirty="0">
              <a:solidFill>
                <a:schemeClr val="tx1"/>
              </a:solidFill>
            </a:endParaRPr>
          </a:p>
          <a:p>
            <a:pPr marL="285750" indent="-285750" algn="just">
              <a:buFont typeface="Wingdings" panose="05000000000000000000" pitchFamily="2" charset="2"/>
              <a:buChar char="Ø"/>
            </a:pPr>
            <a:r>
              <a:rPr lang="en-US" sz="1700" dirty="0" err="1">
                <a:solidFill>
                  <a:schemeClr val="tx1"/>
                </a:solidFill>
              </a:rPr>
              <a:t>Šajā</a:t>
            </a:r>
            <a:r>
              <a:rPr lang="en-US" sz="1700" dirty="0">
                <a:solidFill>
                  <a:schemeClr val="tx1"/>
                </a:solidFill>
              </a:rPr>
              <a:t> </a:t>
            </a:r>
            <a:r>
              <a:rPr lang="en-US" sz="1700" dirty="0" err="1">
                <a:solidFill>
                  <a:schemeClr val="tx1"/>
                </a:solidFill>
              </a:rPr>
              <a:t>iesniegumā</a:t>
            </a:r>
            <a:r>
              <a:rPr lang="en-US" sz="1700" dirty="0">
                <a:solidFill>
                  <a:schemeClr val="tx1"/>
                </a:solidFill>
              </a:rPr>
              <a:t>:</a:t>
            </a:r>
          </a:p>
          <a:p>
            <a:pPr marL="755538" lvl="1" indent="-285750" algn="just">
              <a:buFont typeface="Wingdings" panose="05000000000000000000" pitchFamily="2" charset="2"/>
              <a:buChar char="ü"/>
            </a:pPr>
            <a:r>
              <a:rPr lang="en-US" sz="1700" dirty="0" err="1">
                <a:solidFill>
                  <a:schemeClr val="tx1"/>
                </a:solidFill>
              </a:rPr>
              <a:t>norāda</a:t>
            </a:r>
            <a:r>
              <a:rPr lang="en-US" sz="1700" dirty="0">
                <a:solidFill>
                  <a:schemeClr val="tx1"/>
                </a:solidFill>
              </a:rPr>
              <a:t> </a:t>
            </a:r>
            <a:r>
              <a:rPr lang="en-US" sz="1700" i="1" dirty="0">
                <a:solidFill>
                  <a:schemeClr val="tx1"/>
                </a:solidFill>
              </a:rPr>
              <a:t>de minimis </a:t>
            </a:r>
            <a:r>
              <a:rPr lang="en-US" sz="1700" dirty="0" err="1">
                <a:solidFill>
                  <a:schemeClr val="tx1"/>
                </a:solidFill>
              </a:rPr>
              <a:t>atbalsta</a:t>
            </a:r>
            <a:r>
              <a:rPr lang="en-US" sz="1700" dirty="0">
                <a:solidFill>
                  <a:schemeClr val="tx1"/>
                </a:solidFill>
              </a:rPr>
              <a:t> </a:t>
            </a:r>
            <a:r>
              <a:rPr lang="en-US" sz="1700" dirty="0" err="1">
                <a:solidFill>
                  <a:schemeClr val="tx1"/>
                </a:solidFill>
              </a:rPr>
              <a:t>summu</a:t>
            </a:r>
            <a:r>
              <a:rPr lang="en-US" sz="1700" dirty="0">
                <a:solidFill>
                  <a:schemeClr val="tx1"/>
                </a:solidFill>
              </a:rPr>
              <a:t>, kuru </a:t>
            </a:r>
            <a:r>
              <a:rPr lang="en-US" sz="1700" dirty="0" err="1">
                <a:solidFill>
                  <a:schemeClr val="tx1"/>
                </a:solidFill>
              </a:rPr>
              <a:t>lūdz</a:t>
            </a:r>
            <a:r>
              <a:rPr lang="en-US" sz="1700" dirty="0">
                <a:solidFill>
                  <a:schemeClr val="tx1"/>
                </a:solidFill>
              </a:rPr>
              <a:t> </a:t>
            </a:r>
            <a:r>
              <a:rPr lang="en-US" sz="1700" dirty="0" err="1">
                <a:solidFill>
                  <a:schemeClr val="tx1"/>
                </a:solidFill>
              </a:rPr>
              <a:t>piešķirt</a:t>
            </a:r>
            <a:r>
              <a:rPr lang="en-US" sz="1700" dirty="0">
                <a:solidFill>
                  <a:schemeClr val="tx1"/>
                </a:solidFill>
              </a:rPr>
              <a:t> PI </a:t>
            </a:r>
            <a:r>
              <a:rPr lang="en-US" sz="1700" dirty="0" err="1">
                <a:solidFill>
                  <a:schemeClr val="tx1"/>
                </a:solidFill>
              </a:rPr>
              <a:t>apstiprināšanas</a:t>
            </a:r>
            <a:r>
              <a:rPr lang="en-US" sz="1700" dirty="0">
                <a:solidFill>
                  <a:schemeClr val="tx1"/>
                </a:solidFill>
              </a:rPr>
              <a:t> </a:t>
            </a:r>
            <a:r>
              <a:rPr lang="en-US" sz="1700" dirty="0" err="1">
                <a:solidFill>
                  <a:schemeClr val="tx1"/>
                </a:solidFill>
              </a:rPr>
              <a:t>brīdī</a:t>
            </a:r>
            <a:r>
              <a:rPr lang="en-US" sz="1700" dirty="0">
                <a:solidFill>
                  <a:schemeClr val="tx1"/>
                </a:solidFill>
              </a:rPr>
              <a:t>, </a:t>
            </a:r>
            <a:r>
              <a:rPr lang="en-US" sz="1700" dirty="0" err="1">
                <a:solidFill>
                  <a:schemeClr val="tx1"/>
                </a:solidFill>
              </a:rPr>
              <a:t>ņemot</a:t>
            </a:r>
            <a:r>
              <a:rPr lang="en-US" sz="1700" dirty="0">
                <a:solidFill>
                  <a:schemeClr val="tx1"/>
                </a:solidFill>
              </a:rPr>
              <a:t> </a:t>
            </a:r>
            <a:r>
              <a:rPr lang="en-US" sz="1700" dirty="0" err="1">
                <a:solidFill>
                  <a:schemeClr val="tx1"/>
                </a:solidFill>
              </a:rPr>
              <a:t>vērā</a:t>
            </a:r>
            <a:r>
              <a:rPr lang="en-US" sz="1700" dirty="0">
                <a:solidFill>
                  <a:schemeClr val="tx1"/>
                </a:solidFill>
              </a:rPr>
              <a:t> </a:t>
            </a:r>
            <a:r>
              <a:rPr lang="en-US" sz="1700" dirty="0" err="1">
                <a:solidFill>
                  <a:schemeClr val="tx1"/>
                </a:solidFill>
              </a:rPr>
              <a:t>pieejamā</a:t>
            </a:r>
            <a:r>
              <a:rPr lang="en-US" sz="1700" dirty="0">
                <a:solidFill>
                  <a:schemeClr val="tx1"/>
                </a:solidFill>
              </a:rPr>
              <a:t> </a:t>
            </a:r>
            <a:r>
              <a:rPr lang="en-US" sz="1700" dirty="0" err="1">
                <a:solidFill>
                  <a:schemeClr val="tx1"/>
                </a:solidFill>
              </a:rPr>
              <a:t>atabalsta</a:t>
            </a:r>
            <a:r>
              <a:rPr lang="en-US" sz="1700" dirty="0">
                <a:solidFill>
                  <a:schemeClr val="tx1"/>
                </a:solidFill>
              </a:rPr>
              <a:t> </a:t>
            </a:r>
            <a:r>
              <a:rPr lang="en-US" sz="1700" dirty="0" err="1">
                <a:solidFill>
                  <a:schemeClr val="tx1"/>
                </a:solidFill>
              </a:rPr>
              <a:t>atlikumu</a:t>
            </a:r>
            <a:endParaRPr lang="en-US" sz="1700" dirty="0">
              <a:solidFill>
                <a:schemeClr val="tx1"/>
              </a:solidFill>
            </a:endParaRPr>
          </a:p>
          <a:p>
            <a:pPr marL="755538" lvl="1" indent="-285750" algn="just">
              <a:buFont typeface="Wingdings" panose="05000000000000000000" pitchFamily="2" charset="2"/>
              <a:buChar char="ü"/>
            </a:pPr>
            <a:r>
              <a:rPr lang="en-US" sz="1700" dirty="0" err="1">
                <a:solidFill>
                  <a:schemeClr val="tx1"/>
                </a:solidFill>
              </a:rPr>
              <a:t>apņemās</a:t>
            </a:r>
            <a:r>
              <a:rPr lang="en-US" sz="1700" dirty="0">
                <a:solidFill>
                  <a:schemeClr val="tx1"/>
                </a:solidFill>
              </a:rPr>
              <a:t> </a:t>
            </a:r>
            <a:r>
              <a:rPr lang="lv-LV" sz="1700" dirty="0">
                <a:solidFill>
                  <a:schemeClr val="tx1"/>
                </a:solidFill>
              </a:rPr>
              <a:t>nākamo </a:t>
            </a:r>
            <a:r>
              <a:rPr lang="lv-LV" sz="1700" i="1" dirty="0" err="1">
                <a:solidFill>
                  <a:schemeClr val="tx1"/>
                </a:solidFill>
              </a:rPr>
              <a:t>de</a:t>
            </a:r>
            <a:r>
              <a:rPr lang="lv-LV" sz="1700" i="1" dirty="0">
                <a:solidFill>
                  <a:schemeClr val="tx1"/>
                </a:solidFill>
              </a:rPr>
              <a:t> </a:t>
            </a:r>
            <a:r>
              <a:rPr lang="lv-LV" sz="1700" i="1" dirty="0" err="1">
                <a:solidFill>
                  <a:schemeClr val="tx1"/>
                </a:solidFill>
              </a:rPr>
              <a:t>minimis</a:t>
            </a:r>
            <a:r>
              <a:rPr lang="lv-LV" sz="1700" i="1" dirty="0">
                <a:solidFill>
                  <a:schemeClr val="tx1"/>
                </a:solidFill>
              </a:rPr>
              <a:t> </a:t>
            </a:r>
            <a:r>
              <a:rPr lang="lv-LV" sz="1700" dirty="0">
                <a:solidFill>
                  <a:schemeClr val="tx1"/>
                </a:solidFill>
              </a:rPr>
              <a:t>atbalsta pieprasījumu iesniegt ar progresa pārskatu brīdī, kad progresa pārskatā iekļauto </a:t>
            </a:r>
            <a:r>
              <a:rPr lang="lv-LV" sz="1700" i="1" dirty="0" err="1">
                <a:solidFill>
                  <a:schemeClr val="tx1"/>
                </a:solidFill>
              </a:rPr>
              <a:t>de</a:t>
            </a:r>
            <a:r>
              <a:rPr lang="lv-LV" sz="1700" i="1" dirty="0">
                <a:solidFill>
                  <a:schemeClr val="tx1"/>
                </a:solidFill>
              </a:rPr>
              <a:t> </a:t>
            </a:r>
            <a:r>
              <a:rPr lang="lv-LV" sz="1700" i="1" dirty="0" err="1">
                <a:solidFill>
                  <a:schemeClr val="tx1"/>
                </a:solidFill>
              </a:rPr>
              <a:t>minimis</a:t>
            </a:r>
            <a:r>
              <a:rPr lang="lv-LV" sz="1700" i="1" dirty="0">
                <a:solidFill>
                  <a:schemeClr val="tx1"/>
                </a:solidFill>
              </a:rPr>
              <a:t> </a:t>
            </a:r>
            <a:r>
              <a:rPr lang="lv-LV" sz="1700" dirty="0">
                <a:solidFill>
                  <a:schemeClr val="tx1"/>
                </a:solidFill>
              </a:rPr>
              <a:t>izmaksu summa (kumulatīvi) </a:t>
            </a:r>
            <a:r>
              <a:rPr lang="lv-LV" sz="1700" dirty="0" err="1">
                <a:solidFill>
                  <a:schemeClr val="tx1"/>
                </a:solidFill>
              </a:rPr>
              <a:t>pārsnie</a:t>
            </a:r>
            <a:r>
              <a:rPr lang="en-US" sz="1700" dirty="0" err="1">
                <a:solidFill>
                  <a:schemeClr val="tx1"/>
                </a:solidFill>
              </a:rPr>
              <a:t>gs</a:t>
            </a:r>
            <a:r>
              <a:rPr lang="lv-LV" sz="1700" dirty="0">
                <a:solidFill>
                  <a:schemeClr val="tx1"/>
                </a:solidFill>
              </a:rPr>
              <a:t> </a:t>
            </a:r>
            <a:r>
              <a:rPr lang="en-US" sz="1700" dirty="0">
                <a:solidFill>
                  <a:schemeClr val="tx1"/>
                </a:solidFill>
              </a:rPr>
              <a:t>PI </a:t>
            </a:r>
            <a:r>
              <a:rPr lang="lv-LV" sz="1700" dirty="0">
                <a:solidFill>
                  <a:schemeClr val="tx1"/>
                </a:solidFill>
              </a:rPr>
              <a:t>apstiprināšanas brīdi piešķirto </a:t>
            </a:r>
            <a:r>
              <a:rPr lang="lv-LV" sz="1700" i="1" dirty="0" err="1">
                <a:solidFill>
                  <a:schemeClr val="tx1"/>
                </a:solidFill>
              </a:rPr>
              <a:t>de</a:t>
            </a:r>
            <a:r>
              <a:rPr lang="lv-LV" sz="1700" i="1" dirty="0">
                <a:solidFill>
                  <a:schemeClr val="tx1"/>
                </a:solidFill>
              </a:rPr>
              <a:t> </a:t>
            </a:r>
            <a:r>
              <a:rPr lang="lv-LV" sz="1700" i="1" dirty="0" err="1">
                <a:solidFill>
                  <a:schemeClr val="tx1"/>
                </a:solidFill>
              </a:rPr>
              <a:t>minimis</a:t>
            </a:r>
            <a:r>
              <a:rPr lang="lv-LV" sz="1700" dirty="0">
                <a:solidFill>
                  <a:schemeClr val="tx1"/>
                </a:solidFill>
              </a:rPr>
              <a:t> atbalsta summu</a:t>
            </a:r>
            <a:endParaRPr lang="en-US" sz="1700" dirty="0">
              <a:solidFill>
                <a:schemeClr val="tx1"/>
              </a:solidFill>
            </a:endParaRPr>
          </a:p>
          <a:p>
            <a:pPr marL="285750" indent="-285750" algn="just">
              <a:buFont typeface="Wingdings" panose="05000000000000000000" pitchFamily="2" charset="2"/>
              <a:buChar char="Ø"/>
            </a:pPr>
            <a:r>
              <a:rPr lang="en-US" sz="1700" dirty="0">
                <a:solidFill>
                  <a:schemeClr val="tx1"/>
                </a:solidFill>
              </a:rPr>
              <a:t>PI </a:t>
            </a:r>
            <a:r>
              <a:rPr lang="lv-LV" sz="1700" dirty="0">
                <a:solidFill>
                  <a:schemeClr val="tx1"/>
                </a:solidFill>
              </a:rPr>
              <a:t>kopējo </a:t>
            </a:r>
            <a:r>
              <a:rPr lang="lv-LV" sz="1700" i="1" dirty="0" err="1">
                <a:solidFill>
                  <a:schemeClr val="tx1"/>
                </a:solidFill>
              </a:rPr>
              <a:t>de</a:t>
            </a:r>
            <a:r>
              <a:rPr lang="lv-LV" sz="1700" i="1" dirty="0">
                <a:solidFill>
                  <a:schemeClr val="tx1"/>
                </a:solidFill>
              </a:rPr>
              <a:t> </a:t>
            </a:r>
            <a:r>
              <a:rPr lang="lv-LV" sz="1700" i="1" dirty="0" err="1">
                <a:solidFill>
                  <a:schemeClr val="tx1"/>
                </a:solidFill>
              </a:rPr>
              <a:t>minimis</a:t>
            </a:r>
            <a:r>
              <a:rPr lang="lv-LV" sz="1700" i="1" dirty="0">
                <a:solidFill>
                  <a:schemeClr val="tx1"/>
                </a:solidFill>
              </a:rPr>
              <a:t> </a:t>
            </a:r>
            <a:r>
              <a:rPr lang="lv-LV" sz="1700" dirty="0">
                <a:solidFill>
                  <a:schemeClr val="tx1"/>
                </a:solidFill>
              </a:rPr>
              <a:t>atbalstu</a:t>
            </a:r>
            <a:r>
              <a:rPr lang="en-US" sz="1700" dirty="0">
                <a:solidFill>
                  <a:schemeClr val="tx1"/>
                </a:solidFill>
              </a:rPr>
              <a:t> </a:t>
            </a:r>
            <a:r>
              <a:rPr lang="en-US" sz="1700" dirty="0" err="1">
                <a:solidFill>
                  <a:schemeClr val="tx1"/>
                </a:solidFill>
              </a:rPr>
              <a:t>nosaka</a:t>
            </a:r>
            <a:r>
              <a:rPr lang="en-US" sz="1700" dirty="0">
                <a:solidFill>
                  <a:schemeClr val="tx1"/>
                </a:solidFill>
              </a:rPr>
              <a:t>, </a:t>
            </a:r>
            <a:r>
              <a:rPr lang="en-US" sz="1700" dirty="0" err="1">
                <a:solidFill>
                  <a:schemeClr val="tx1"/>
                </a:solidFill>
              </a:rPr>
              <a:t>summējot</a:t>
            </a:r>
            <a:r>
              <a:rPr lang="en-US" sz="1700" dirty="0">
                <a:solidFill>
                  <a:schemeClr val="tx1"/>
                </a:solidFill>
              </a:rPr>
              <a:t> PI </a:t>
            </a:r>
            <a:r>
              <a:rPr lang="en-US" sz="1700" dirty="0" err="1">
                <a:solidFill>
                  <a:schemeClr val="tx1"/>
                </a:solidFill>
              </a:rPr>
              <a:t>pielikuma</a:t>
            </a:r>
            <a:r>
              <a:rPr lang="en-US" sz="1700" dirty="0">
                <a:solidFill>
                  <a:schemeClr val="tx1"/>
                </a:solidFill>
              </a:rPr>
              <a:t> “</a:t>
            </a:r>
            <a:r>
              <a:rPr lang="en-US" sz="1700" dirty="0" err="1">
                <a:solidFill>
                  <a:schemeClr val="tx1"/>
                </a:solidFill>
              </a:rPr>
              <a:t>Projekta</a:t>
            </a:r>
            <a:r>
              <a:rPr lang="en-US" sz="1700" dirty="0">
                <a:solidFill>
                  <a:schemeClr val="tx1"/>
                </a:solidFill>
              </a:rPr>
              <a:t> </a:t>
            </a:r>
            <a:r>
              <a:rPr lang="en-US" sz="1700" dirty="0" err="1">
                <a:solidFill>
                  <a:schemeClr val="tx1"/>
                </a:solidFill>
              </a:rPr>
              <a:t>budžeta</a:t>
            </a:r>
            <a:r>
              <a:rPr lang="en-US" sz="1700" dirty="0">
                <a:solidFill>
                  <a:schemeClr val="tx1"/>
                </a:solidFill>
              </a:rPr>
              <a:t> </a:t>
            </a:r>
            <a:r>
              <a:rPr lang="en-US" sz="1700" dirty="0" err="1">
                <a:solidFill>
                  <a:schemeClr val="tx1"/>
                </a:solidFill>
              </a:rPr>
              <a:t>kopsavilkums</a:t>
            </a:r>
            <a:r>
              <a:rPr lang="en-US" sz="1700" dirty="0">
                <a:solidFill>
                  <a:schemeClr val="tx1"/>
                </a:solidFill>
              </a:rPr>
              <a:t>” </a:t>
            </a:r>
            <a:r>
              <a:rPr lang="en-US" sz="1700" dirty="0" err="1">
                <a:solidFill>
                  <a:schemeClr val="tx1"/>
                </a:solidFill>
              </a:rPr>
              <a:t>izmaksu</a:t>
            </a:r>
            <a:r>
              <a:rPr lang="en-US" sz="1700" dirty="0">
                <a:solidFill>
                  <a:schemeClr val="tx1"/>
                </a:solidFill>
              </a:rPr>
              <a:t> </a:t>
            </a:r>
            <a:r>
              <a:rPr lang="en-US" sz="1700" dirty="0" err="1">
                <a:solidFill>
                  <a:schemeClr val="tx1"/>
                </a:solidFill>
              </a:rPr>
              <a:t>pozīcijās</a:t>
            </a:r>
            <a:r>
              <a:rPr lang="en-US" sz="1700" dirty="0">
                <a:solidFill>
                  <a:schemeClr val="tx1"/>
                </a:solidFill>
              </a:rPr>
              <a:t> Nr.2 un Nr.10 </a:t>
            </a:r>
            <a:r>
              <a:rPr lang="en-US" sz="1700" dirty="0" err="1">
                <a:solidFill>
                  <a:schemeClr val="tx1"/>
                </a:solidFill>
              </a:rPr>
              <a:t>paredzētās</a:t>
            </a:r>
            <a:r>
              <a:rPr lang="en-US" sz="1700" dirty="0">
                <a:solidFill>
                  <a:schemeClr val="tx1"/>
                </a:solidFill>
              </a:rPr>
              <a:t> </a:t>
            </a:r>
            <a:r>
              <a:rPr lang="en-US" sz="1700" dirty="0" err="1">
                <a:solidFill>
                  <a:schemeClr val="tx1"/>
                </a:solidFill>
              </a:rPr>
              <a:t>izmaksas</a:t>
            </a:r>
            <a:endParaRPr lang="lv-LV" sz="1700" dirty="0">
              <a:solidFill>
                <a:schemeClr val="tx1"/>
              </a:solidFill>
            </a:endParaRPr>
          </a:p>
        </p:txBody>
      </p:sp>
      <p:graphicFrame>
        <p:nvGraphicFramePr>
          <p:cNvPr id="8" name="Diagram 7">
            <a:extLst>
              <a:ext uri="{FF2B5EF4-FFF2-40B4-BE49-F238E27FC236}">
                <a16:creationId xmlns:a16="http://schemas.microsoft.com/office/drawing/2014/main" id="{4B4CF453-D2B6-9DD2-6157-F33FDEA1DBF6}"/>
              </a:ext>
            </a:extLst>
          </p:cNvPr>
          <p:cNvGraphicFramePr/>
          <p:nvPr>
            <p:extLst>
              <p:ext uri="{D42A27DB-BD31-4B8C-83A1-F6EECF244321}">
                <p14:modId xmlns:p14="http://schemas.microsoft.com/office/powerpoint/2010/main" val="1452901166"/>
              </p:ext>
            </p:extLst>
          </p:nvPr>
        </p:nvGraphicFramePr>
        <p:xfrm>
          <a:off x="6496010" y="5095702"/>
          <a:ext cx="6037446" cy="806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4281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88176-64FA-F512-3A61-80B037F88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53DCB-D19D-53B7-1F84-D4A09D6209D3}"/>
              </a:ext>
            </a:extLst>
          </p:cNvPr>
          <p:cNvSpPr>
            <a:spLocks noGrp="1"/>
          </p:cNvSpPr>
          <p:nvPr>
            <p:ph type="title"/>
          </p:nvPr>
        </p:nvSpPr>
        <p:spPr>
          <a:xfrm>
            <a:off x="2186135" y="722435"/>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CD455D67-73A9-BCC7-CE7B-1A3E0C0C0FF0}"/>
              </a:ext>
            </a:extLst>
          </p:cNvPr>
          <p:cNvSpPr>
            <a:spLocks noGrp="1"/>
          </p:cNvSpPr>
          <p:nvPr>
            <p:ph type="sldNum" sz="quarter" idx="13"/>
          </p:nvPr>
        </p:nvSpPr>
        <p:spPr/>
        <p:txBody>
          <a:bodyPr/>
          <a:lstStyle/>
          <a:p>
            <a:pPr>
              <a:defRPr/>
            </a:pPr>
            <a:fld id="{923C49A0-26E3-4DC9-81BA-65A092077FC7}" type="slidenum">
              <a:rPr lang="en-US" altLang="lv-LV" smtClean="0"/>
              <a:pPr>
                <a:defRPr/>
              </a:pPr>
              <a:t>47</a:t>
            </a:fld>
            <a:endParaRPr lang="en-US" altLang="lv-LV"/>
          </a:p>
        </p:txBody>
      </p:sp>
      <p:graphicFrame>
        <p:nvGraphicFramePr>
          <p:cNvPr id="3" name="Diagram 2">
            <a:extLst>
              <a:ext uri="{FF2B5EF4-FFF2-40B4-BE49-F238E27FC236}">
                <a16:creationId xmlns:a16="http://schemas.microsoft.com/office/drawing/2014/main" id="{B956D8D5-F602-7048-0C68-82B368E344E2}"/>
              </a:ext>
            </a:extLst>
          </p:cNvPr>
          <p:cNvGraphicFramePr/>
          <p:nvPr>
            <p:extLst>
              <p:ext uri="{D42A27DB-BD31-4B8C-83A1-F6EECF244321}">
                <p14:modId xmlns:p14="http://schemas.microsoft.com/office/powerpoint/2010/main" val="359602191"/>
              </p:ext>
            </p:extLst>
          </p:nvPr>
        </p:nvGraphicFramePr>
        <p:xfrm>
          <a:off x="914400" y="5996389"/>
          <a:ext cx="6643485" cy="480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44D91CD4-B7FB-7050-9DDA-6B8954E74D2F}"/>
              </a:ext>
            </a:extLst>
          </p:cNvPr>
          <p:cNvSpPr>
            <a:spLocks noGrp="1"/>
          </p:cNvSpPr>
          <p:nvPr>
            <p:ph type="body" sz="half" idx="2"/>
          </p:nvPr>
        </p:nvSpPr>
        <p:spPr>
          <a:xfrm>
            <a:off x="839585" y="2028305"/>
            <a:ext cx="6069269" cy="3674226"/>
          </a:xfrm>
        </p:spPr>
        <p:txBody>
          <a:bodyPr/>
          <a:lstStyle/>
          <a:p>
            <a:r>
              <a:rPr lang="en-US" sz="1700" b="0" i="0" dirty="0" err="1">
                <a:solidFill>
                  <a:srgbClr val="000000"/>
                </a:solidFill>
                <a:effectLst/>
              </a:rPr>
              <a:t>Projekta</a:t>
            </a:r>
            <a:r>
              <a:rPr lang="en-US" sz="1700" b="0" i="0" dirty="0">
                <a:solidFill>
                  <a:srgbClr val="000000"/>
                </a:solidFill>
                <a:effectLst/>
              </a:rPr>
              <a:t> </a:t>
            </a:r>
            <a:r>
              <a:rPr lang="en-US" sz="1700" b="0" i="0" dirty="0" err="1">
                <a:solidFill>
                  <a:srgbClr val="000000"/>
                </a:solidFill>
                <a:effectLst/>
              </a:rPr>
              <a:t>iesniedzēja</a:t>
            </a:r>
            <a:r>
              <a:rPr lang="en-US" sz="1700" b="0" i="0" dirty="0">
                <a:solidFill>
                  <a:srgbClr val="000000"/>
                </a:solidFill>
                <a:effectLst/>
              </a:rPr>
              <a:t> </a:t>
            </a:r>
            <a:r>
              <a:rPr lang="en-US" sz="1700" b="1" i="0" dirty="0" err="1">
                <a:solidFill>
                  <a:srgbClr val="000000"/>
                </a:solidFill>
                <a:effectLst/>
              </a:rPr>
              <a:t>deklarācija</a:t>
            </a:r>
            <a:r>
              <a:rPr lang="en-US" sz="1700" b="1" i="0" dirty="0">
                <a:solidFill>
                  <a:srgbClr val="000000"/>
                </a:solidFill>
                <a:effectLst/>
              </a:rPr>
              <a:t> par </a:t>
            </a:r>
            <a:r>
              <a:rPr lang="en-US" sz="1700" b="1" i="0" dirty="0" err="1">
                <a:solidFill>
                  <a:srgbClr val="000000"/>
                </a:solidFill>
                <a:effectLst/>
              </a:rPr>
              <a:t>komercsabiedrības</a:t>
            </a:r>
            <a:r>
              <a:rPr lang="en-US" sz="1700" b="1" i="0" dirty="0">
                <a:solidFill>
                  <a:srgbClr val="000000"/>
                </a:solidFill>
                <a:effectLst/>
              </a:rPr>
              <a:t> </a:t>
            </a:r>
            <a:r>
              <a:rPr lang="en-US" sz="1700" b="1" i="0" dirty="0" err="1">
                <a:solidFill>
                  <a:srgbClr val="000000"/>
                </a:solidFill>
                <a:effectLst/>
              </a:rPr>
              <a:t>atbilstību</a:t>
            </a:r>
            <a:r>
              <a:rPr lang="en-US" sz="1700" b="1" i="0" dirty="0">
                <a:solidFill>
                  <a:srgbClr val="000000"/>
                </a:solidFill>
                <a:effectLst/>
              </a:rPr>
              <a:t> </a:t>
            </a:r>
            <a:r>
              <a:rPr lang="en-US" sz="1700" b="1" i="0" dirty="0" err="1">
                <a:solidFill>
                  <a:srgbClr val="000000"/>
                </a:solidFill>
                <a:effectLst/>
              </a:rPr>
              <a:t>mazajai</a:t>
            </a:r>
            <a:r>
              <a:rPr lang="en-US" sz="1700" b="1" i="0" dirty="0">
                <a:solidFill>
                  <a:srgbClr val="000000"/>
                </a:solidFill>
                <a:effectLst/>
              </a:rPr>
              <a:t> (</a:t>
            </a:r>
            <a:r>
              <a:rPr lang="en-US" sz="1700" b="1" i="0" dirty="0" err="1">
                <a:solidFill>
                  <a:srgbClr val="000000"/>
                </a:solidFill>
                <a:effectLst/>
              </a:rPr>
              <a:t>sīkajai</a:t>
            </a:r>
            <a:r>
              <a:rPr lang="en-US" sz="1700" b="1" i="0" dirty="0">
                <a:solidFill>
                  <a:srgbClr val="000000"/>
                </a:solidFill>
                <a:effectLst/>
              </a:rPr>
              <a:t>) vai </a:t>
            </a:r>
            <a:r>
              <a:rPr lang="en-US" sz="1700" b="1" i="0" dirty="0" err="1">
                <a:solidFill>
                  <a:srgbClr val="000000"/>
                </a:solidFill>
                <a:effectLst/>
              </a:rPr>
              <a:t>vidējai</a:t>
            </a:r>
            <a:r>
              <a:rPr lang="en-US" sz="1700" b="1" i="0" dirty="0">
                <a:solidFill>
                  <a:srgbClr val="000000"/>
                </a:solidFill>
                <a:effectLst/>
              </a:rPr>
              <a:t> </a:t>
            </a:r>
            <a:r>
              <a:rPr lang="en-US" sz="1700" b="1" i="0" dirty="0" err="1">
                <a:solidFill>
                  <a:srgbClr val="000000"/>
                </a:solidFill>
                <a:effectLst/>
              </a:rPr>
              <a:t>komercsabiedrībai</a:t>
            </a:r>
            <a:r>
              <a:rPr lang="en-US" sz="1700" b="0" i="0" dirty="0">
                <a:solidFill>
                  <a:srgbClr val="000000"/>
                </a:solidFill>
                <a:effectLst/>
              </a:rPr>
              <a:t>:</a:t>
            </a:r>
          </a:p>
          <a:p>
            <a:pPr marL="285750" indent="-285750">
              <a:buFont typeface="Wingdings" panose="05000000000000000000" pitchFamily="2" charset="2"/>
              <a:buChar char="Ø"/>
            </a:pPr>
            <a:r>
              <a:rPr lang="en-US" sz="1700" dirty="0" err="1">
                <a:solidFill>
                  <a:srgbClr val="000000"/>
                </a:solidFill>
              </a:rPr>
              <a:t>iesniedz</a:t>
            </a:r>
            <a:r>
              <a:rPr lang="en-US" sz="1700" dirty="0">
                <a:solidFill>
                  <a:srgbClr val="000000"/>
                </a:solidFill>
              </a:rPr>
              <a:t> </a:t>
            </a:r>
            <a:r>
              <a:rPr lang="en-US" sz="1700" dirty="0" err="1">
                <a:solidFill>
                  <a:srgbClr val="000000"/>
                </a:solidFill>
              </a:rPr>
              <a:t>projekta</a:t>
            </a:r>
            <a:r>
              <a:rPr lang="en-US" sz="1700" dirty="0">
                <a:solidFill>
                  <a:srgbClr val="000000"/>
                </a:solidFill>
              </a:rPr>
              <a:t> </a:t>
            </a:r>
            <a:r>
              <a:rPr lang="en-US" sz="1700" dirty="0" err="1">
                <a:solidFill>
                  <a:srgbClr val="000000"/>
                </a:solidFill>
              </a:rPr>
              <a:t>iesniedzēji</a:t>
            </a:r>
            <a:r>
              <a:rPr lang="en-US" sz="1700" dirty="0">
                <a:solidFill>
                  <a:srgbClr val="000000"/>
                </a:solidFill>
              </a:rPr>
              <a:t>, </a:t>
            </a:r>
            <a:r>
              <a:rPr lang="en-US" sz="1700" dirty="0" err="1">
                <a:solidFill>
                  <a:srgbClr val="000000"/>
                </a:solidFill>
              </a:rPr>
              <a:t>kuri</a:t>
            </a:r>
            <a:r>
              <a:rPr lang="en-US" sz="1700" dirty="0">
                <a:solidFill>
                  <a:srgbClr val="000000"/>
                </a:solidFill>
              </a:rPr>
              <a:t> NAV </a:t>
            </a:r>
            <a:r>
              <a:rPr lang="en-US" sz="1700" dirty="0" err="1">
                <a:solidFill>
                  <a:srgbClr val="000000"/>
                </a:solidFill>
              </a:rPr>
              <a:t>biedrība</a:t>
            </a:r>
            <a:r>
              <a:rPr lang="en-US" sz="1700" dirty="0">
                <a:solidFill>
                  <a:srgbClr val="000000"/>
                </a:solidFill>
              </a:rPr>
              <a:t> vai </a:t>
            </a:r>
            <a:r>
              <a:rPr lang="en-US" sz="1700" dirty="0" err="1">
                <a:solidFill>
                  <a:srgbClr val="000000"/>
                </a:solidFill>
              </a:rPr>
              <a:t>nodibinājums</a:t>
            </a:r>
            <a:endParaRPr lang="en-US" sz="1700" dirty="0">
              <a:solidFill>
                <a:srgbClr val="000000"/>
              </a:solidFill>
            </a:endParaRPr>
          </a:p>
          <a:p>
            <a:pPr marL="285750" indent="-285750">
              <a:buFont typeface="Wingdings" panose="05000000000000000000" pitchFamily="2" charset="2"/>
              <a:buChar char="Ø"/>
            </a:pPr>
            <a:r>
              <a:rPr lang="en-US" sz="1700" b="0" i="0" dirty="0" err="1">
                <a:solidFill>
                  <a:srgbClr val="000000"/>
                </a:solidFill>
                <a:effectLst/>
              </a:rPr>
              <a:t>sagatavojama</a:t>
            </a:r>
            <a:r>
              <a:rPr lang="en-US" sz="1700" b="0" i="0" dirty="0">
                <a:solidFill>
                  <a:srgbClr val="000000"/>
                </a:solidFill>
                <a:effectLst/>
              </a:rPr>
              <a:t> </a:t>
            </a:r>
            <a:r>
              <a:rPr lang="en-US" sz="1700" b="0" i="0" dirty="0" err="1">
                <a:solidFill>
                  <a:srgbClr val="000000"/>
                </a:solidFill>
                <a:effectLst/>
              </a:rPr>
              <a:t>atbilstoši</a:t>
            </a:r>
            <a:r>
              <a:rPr lang="en-US" sz="1700" b="0" i="0" dirty="0">
                <a:solidFill>
                  <a:srgbClr val="000000"/>
                </a:solidFill>
                <a:effectLst/>
              </a:rPr>
              <a:t> </a:t>
            </a:r>
            <a:r>
              <a:rPr lang="lv-LV" sz="1700" b="0" i="0" dirty="0">
                <a:solidFill>
                  <a:srgbClr val="000000"/>
                </a:solidFill>
                <a:effectLst/>
              </a:rPr>
              <a:t>Ministru kabineta 2014. gada 16. decembra noteikum</a:t>
            </a:r>
            <a:r>
              <a:rPr lang="en-US" sz="1700" b="0" i="0" dirty="0">
                <a:solidFill>
                  <a:srgbClr val="000000"/>
                </a:solidFill>
                <a:effectLst/>
              </a:rPr>
              <a:t>u</a:t>
            </a:r>
            <a:r>
              <a:rPr lang="lv-LV" sz="1700" b="0" i="0" dirty="0">
                <a:solidFill>
                  <a:srgbClr val="000000"/>
                </a:solidFill>
                <a:effectLst/>
              </a:rPr>
              <a:t> Nr. 776 “</a:t>
            </a:r>
            <a:r>
              <a:rPr lang="lv-LV" sz="1700" b="0" i="0" dirty="0">
                <a:solidFill>
                  <a:srgbClr val="000000"/>
                </a:solidFill>
                <a:effectLst/>
                <a:hlinkClick r:id="rId8"/>
              </a:rPr>
              <a:t>Kārtība, kādā komercsabiedrības deklarē savu atbilstību mazās (sīkās) un vidējās komercsabiedrības statusam</a:t>
            </a:r>
            <a:r>
              <a:rPr lang="lv-LV" sz="1700" b="0" i="0" dirty="0">
                <a:solidFill>
                  <a:srgbClr val="000000"/>
                </a:solidFill>
                <a:effectLst/>
              </a:rPr>
              <a:t>” 1. un 2. pielikum</a:t>
            </a:r>
            <a:r>
              <a:rPr lang="en-US" sz="1700" b="0" i="0" dirty="0">
                <a:solidFill>
                  <a:srgbClr val="000000"/>
                </a:solidFill>
                <a:effectLst/>
              </a:rPr>
              <a:t>am</a:t>
            </a:r>
          </a:p>
          <a:p>
            <a:pPr marL="285750" indent="-285750">
              <a:buFont typeface="Wingdings" panose="05000000000000000000" pitchFamily="2" charset="2"/>
              <a:buChar char="Ø"/>
            </a:pPr>
            <a:r>
              <a:rPr lang="en-US" sz="1700" dirty="0" err="1">
                <a:solidFill>
                  <a:srgbClr val="000000"/>
                </a:solidFill>
              </a:rPr>
              <a:t>vērtē</a:t>
            </a:r>
            <a:r>
              <a:rPr lang="en-US" sz="1700" dirty="0">
                <a:solidFill>
                  <a:srgbClr val="000000"/>
                </a:solidFill>
              </a:rPr>
              <a:t> </a:t>
            </a:r>
            <a:r>
              <a:rPr lang="en-US" sz="1700" b="0" i="0" dirty="0">
                <a:solidFill>
                  <a:srgbClr val="000000"/>
                </a:solidFill>
                <a:effectLst/>
              </a:rPr>
              <a:t>v</a:t>
            </a:r>
            <a:r>
              <a:rPr lang="lv-LV" sz="1700" b="0" i="0" dirty="0" err="1">
                <a:solidFill>
                  <a:srgbClr val="000000"/>
                </a:solidFill>
                <a:effectLst/>
              </a:rPr>
              <a:t>ispārīg</a:t>
            </a:r>
            <a:r>
              <a:rPr lang="en-US" sz="1700" b="0" i="0" dirty="0">
                <a:solidFill>
                  <a:srgbClr val="000000"/>
                </a:solidFill>
                <a:effectLst/>
              </a:rPr>
              <a:t>ā</a:t>
            </a:r>
            <a:r>
              <a:rPr lang="lv-LV" sz="1700" b="0" i="0" dirty="0">
                <a:solidFill>
                  <a:srgbClr val="000000"/>
                </a:solidFill>
                <a:effectLst/>
              </a:rPr>
              <a:t> atbilstības kritērij</a:t>
            </a:r>
            <a:r>
              <a:rPr lang="en-US" sz="1700" b="0" i="0" dirty="0">
                <a:solidFill>
                  <a:srgbClr val="000000"/>
                </a:solidFill>
                <a:effectLst/>
              </a:rPr>
              <a:t>a</a:t>
            </a:r>
            <a:r>
              <a:rPr lang="lv-LV" sz="1700" b="0" i="0" dirty="0">
                <a:solidFill>
                  <a:srgbClr val="000000"/>
                </a:solidFill>
                <a:effectLst/>
              </a:rPr>
              <a:t> Nr. 2.1.7.</a:t>
            </a:r>
            <a:r>
              <a:rPr lang="en-US" sz="1700" b="0" i="0" dirty="0">
                <a:solidFill>
                  <a:srgbClr val="000000"/>
                </a:solidFill>
                <a:effectLst/>
              </a:rPr>
              <a:t> </a:t>
            </a:r>
            <a:r>
              <a:rPr lang="en-US" sz="1700" b="0" i="0" dirty="0" err="1">
                <a:solidFill>
                  <a:srgbClr val="000000"/>
                </a:solidFill>
                <a:effectLst/>
              </a:rPr>
              <a:t>ietvaros</a:t>
            </a:r>
            <a:endParaRPr lang="en-US" sz="1700" b="0" i="0" dirty="0">
              <a:solidFill>
                <a:srgbClr val="000000"/>
              </a:solidFill>
              <a:effectLst/>
            </a:endParaRPr>
          </a:p>
          <a:p>
            <a:endParaRPr lang="lv-LV" dirty="0"/>
          </a:p>
        </p:txBody>
      </p:sp>
      <p:pic>
        <p:nvPicPr>
          <p:cNvPr id="6" name="Picture 5">
            <a:extLst>
              <a:ext uri="{FF2B5EF4-FFF2-40B4-BE49-F238E27FC236}">
                <a16:creationId xmlns:a16="http://schemas.microsoft.com/office/drawing/2014/main" id="{E3CD9309-8DAF-1381-1689-268B3D7BD551}"/>
              </a:ext>
            </a:extLst>
          </p:cNvPr>
          <p:cNvPicPr>
            <a:picLocks noChangeAspect="1"/>
          </p:cNvPicPr>
          <p:nvPr/>
        </p:nvPicPr>
        <p:blipFill rotWithShape="1">
          <a:blip r:embed="rId9"/>
          <a:srcRect t="2589"/>
          <a:stretch/>
        </p:blipFill>
        <p:spPr>
          <a:xfrm>
            <a:off x="7100047" y="1001993"/>
            <a:ext cx="4590656" cy="5004260"/>
          </a:xfrm>
          <a:prstGeom prst="rect">
            <a:avLst/>
          </a:prstGeom>
        </p:spPr>
      </p:pic>
    </p:spTree>
    <p:extLst>
      <p:ext uri="{BB962C8B-B14F-4D97-AF65-F5344CB8AC3E}">
        <p14:creationId xmlns:p14="http://schemas.microsoft.com/office/powerpoint/2010/main" val="1284400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49668-5A1D-A28E-D28E-5F968A886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BD68A-2078-BDE8-FECF-B283AA1CE4A8}"/>
              </a:ext>
            </a:extLst>
          </p:cNvPr>
          <p:cNvSpPr>
            <a:spLocks noGrp="1"/>
          </p:cNvSpPr>
          <p:nvPr>
            <p:ph type="title"/>
          </p:nvPr>
        </p:nvSpPr>
        <p:spPr>
          <a:xfrm>
            <a:off x="2493706" y="568960"/>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853A9405-084E-FDCB-1071-5276899DA7A7}"/>
              </a:ext>
            </a:extLst>
          </p:cNvPr>
          <p:cNvSpPr>
            <a:spLocks noGrp="1"/>
          </p:cNvSpPr>
          <p:nvPr>
            <p:ph type="sldNum" sz="quarter" idx="13"/>
          </p:nvPr>
        </p:nvSpPr>
        <p:spPr/>
        <p:txBody>
          <a:bodyPr/>
          <a:lstStyle/>
          <a:p>
            <a:pPr>
              <a:defRPr/>
            </a:pPr>
            <a:fld id="{923C49A0-26E3-4DC9-81BA-65A092077FC7}" type="slidenum">
              <a:rPr lang="en-US" altLang="lv-LV" smtClean="0"/>
              <a:pPr>
                <a:defRPr/>
              </a:pPr>
              <a:t>48</a:t>
            </a:fld>
            <a:endParaRPr lang="en-US" altLang="lv-LV"/>
          </a:p>
        </p:txBody>
      </p:sp>
      <p:graphicFrame>
        <p:nvGraphicFramePr>
          <p:cNvPr id="3" name="Diagram 2">
            <a:extLst>
              <a:ext uri="{FF2B5EF4-FFF2-40B4-BE49-F238E27FC236}">
                <a16:creationId xmlns:a16="http://schemas.microsoft.com/office/drawing/2014/main" id="{0A8596C2-3509-2F8A-9670-2419834C64F9}"/>
              </a:ext>
            </a:extLst>
          </p:cNvPr>
          <p:cNvGraphicFramePr/>
          <p:nvPr>
            <p:extLst>
              <p:ext uri="{D42A27DB-BD31-4B8C-83A1-F6EECF244321}">
                <p14:modId xmlns:p14="http://schemas.microsoft.com/office/powerpoint/2010/main" val="2988429419"/>
              </p:ext>
            </p:extLst>
          </p:nvPr>
        </p:nvGraphicFramePr>
        <p:xfrm>
          <a:off x="321426" y="6126183"/>
          <a:ext cx="4051069" cy="503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C919C4B-5728-85A9-D011-BEB20C562C4E}"/>
              </a:ext>
            </a:extLst>
          </p:cNvPr>
          <p:cNvSpPr>
            <a:spLocks noGrp="1"/>
          </p:cNvSpPr>
          <p:nvPr>
            <p:ph type="body" sz="half" idx="2"/>
          </p:nvPr>
        </p:nvSpPr>
        <p:spPr>
          <a:xfrm>
            <a:off x="731521" y="1620982"/>
            <a:ext cx="3408218" cy="4505201"/>
          </a:xfrm>
        </p:spPr>
        <p:txBody>
          <a:bodyPr>
            <a:normAutofit/>
          </a:bodyPr>
          <a:lstStyle/>
          <a:p>
            <a:r>
              <a:rPr lang="lv-LV" sz="1600" b="0" i="0" dirty="0">
                <a:solidFill>
                  <a:schemeClr val="tx1"/>
                </a:solidFill>
                <a:effectLst/>
              </a:rPr>
              <a:t>Projekta attiecināmo izmaksu aprēķina atšifrējumu, kas pamato plānoto izmaksu apmēru</a:t>
            </a:r>
            <a:endParaRPr lang="en-US" sz="1600" b="0" i="0" dirty="0">
              <a:solidFill>
                <a:schemeClr val="tx1"/>
              </a:solidFill>
              <a:effectLst/>
            </a:endParaRPr>
          </a:p>
          <a:p>
            <a:pPr marL="285750" indent="-285750">
              <a:buFont typeface="Wingdings" panose="05000000000000000000" pitchFamily="2" charset="2"/>
              <a:buChar char="Ø"/>
            </a:pPr>
            <a:r>
              <a:rPr lang="en-US" sz="1600" dirty="0">
                <a:solidFill>
                  <a:schemeClr val="tx1"/>
                </a:solidFill>
              </a:rPr>
              <a:t>to </a:t>
            </a:r>
            <a:r>
              <a:rPr lang="en-US" sz="1600" dirty="0" err="1">
                <a:solidFill>
                  <a:schemeClr val="tx1"/>
                </a:solidFill>
              </a:rPr>
              <a:t>nosaka</a:t>
            </a:r>
            <a:r>
              <a:rPr lang="en-US" sz="1600" dirty="0">
                <a:solidFill>
                  <a:schemeClr val="tx1"/>
                </a:solidFill>
              </a:rPr>
              <a:t> MK </a:t>
            </a:r>
            <a:r>
              <a:rPr lang="en-US" sz="1600" dirty="0" err="1">
                <a:solidFill>
                  <a:schemeClr val="tx1"/>
                </a:solidFill>
              </a:rPr>
              <a:t>noteikumu</a:t>
            </a:r>
            <a:r>
              <a:rPr lang="en-US" sz="1600" dirty="0">
                <a:solidFill>
                  <a:schemeClr val="tx1"/>
                </a:solidFill>
              </a:rPr>
              <a:t> 18.7./20.7. </a:t>
            </a:r>
            <a:r>
              <a:rPr lang="en-US" sz="1600" dirty="0" err="1">
                <a:solidFill>
                  <a:schemeClr val="tx1"/>
                </a:solidFill>
              </a:rPr>
              <a:t>apakšpunkts</a:t>
            </a:r>
            <a:endParaRPr lang="en-US" sz="1600" dirty="0">
              <a:solidFill>
                <a:schemeClr val="tx1"/>
              </a:solidFill>
            </a:endParaRPr>
          </a:p>
          <a:p>
            <a:pPr marL="285750" indent="-285750">
              <a:buFont typeface="Wingdings" panose="05000000000000000000" pitchFamily="2" charset="2"/>
              <a:buChar char="Ø"/>
            </a:pPr>
            <a:r>
              <a:rPr lang="en-US" sz="1600" dirty="0">
                <a:solidFill>
                  <a:schemeClr val="tx1"/>
                </a:solidFill>
              </a:rPr>
              <a:t>to </a:t>
            </a:r>
            <a:r>
              <a:rPr lang="en-US" sz="1600" dirty="0" err="1">
                <a:solidFill>
                  <a:schemeClr val="tx1"/>
                </a:solidFill>
              </a:rPr>
              <a:t>vērtē</a:t>
            </a:r>
            <a:r>
              <a:rPr lang="en-US" sz="1600" dirty="0">
                <a:solidFill>
                  <a:schemeClr val="tx1"/>
                </a:solidFill>
              </a:rPr>
              <a:t> </a:t>
            </a:r>
            <a:r>
              <a:rPr lang="en-US" sz="1600" b="0" i="0" dirty="0" err="1">
                <a:solidFill>
                  <a:schemeClr val="tx1"/>
                </a:solidFill>
                <a:effectLst/>
              </a:rPr>
              <a:t>vispārīgā</a:t>
            </a:r>
            <a:r>
              <a:rPr lang="en-US" sz="1600" b="0" i="0" dirty="0">
                <a:solidFill>
                  <a:schemeClr val="tx1"/>
                </a:solidFill>
                <a:effectLst/>
              </a:rPr>
              <a:t> </a:t>
            </a:r>
            <a:r>
              <a:rPr lang="en-US" sz="1600" b="0" i="0" dirty="0" err="1">
                <a:solidFill>
                  <a:schemeClr val="tx1"/>
                </a:solidFill>
                <a:effectLst/>
              </a:rPr>
              <a:t>atbilstības</a:t>
            </a:r>
            <a:r>
              <a:rPr lang="en-US" sz="1600" b="0" i="0" dirty="0">
                <a:solidFill>
                  <a:schemeClr val="tx1"/>
                </a:solidFill>
                <a:effectLst/>
              </a:rPr>
              <a:t> </a:t>
            </a:r>
            <a:r>
              <a:rPr lang="en-US" sz="1600" b="0" i="0" dirty="0" err="1">
                <a:solidFill>
                  <a:schemeClr val="tx1"/>
                </a:solidFill>
                <a:effectLst/>
              </a:rPr>
              <a:t>kritērija</a:t>
            </a:r>
            <a:r>
              <a:rPr lang="en-US" sz="1600" b="0" i="0" dirty="0">
                <a:solidFill>
                  <a:schemeClr val="tx1"/>
                </a:solidFill>
                <a:effectLst/>
              </a:rPr>
              <a:t> Nr. 2.1.5. un  </a:t>
            </a:r>
            <a:r>
              <a:rPr lang="en-US" sz="1600" b="0" i="0" dirty="0" err="1">
                <a:solidFill>
                  <a:schemeClr val="tx1"/>
                </a:solidFill>
                <a:effectLst/>
              </a:rPr>
              <a:t>specifiskā</a:t>
            </a:r>
            <a:r>
              <a:rPr lang="en-US" sz="1600" b="0" i="0" dirty="0">
                <a:solidFill>
                  <a:schemeClr val="tx1"/>
                </a:solidFill>
                <a:effectLst/>
              </a:rPr>
              <a:t> </a:t>
            </a:r>
            <a:r>
              <a:rPr lang="en-US" sz="1600" b="0" i="0" dirty="0" err="1">
                <a:solidFill>
                  <a:schemeClr val="tx1"/>
                </a:solidFill>
                <a:effectLst/>
              </a:rPr>
              <a:t>atbilstības</a:t>
            </a:r>
            <a:r>
              <a:rPr lang="en-US" sz="1600" b="0" i="0" dirty="0">
                <a:solidFill>
                  <a:schemeClr val="tx1"/>
                </a:solidFill>
                <a:effectLst/>
              </a:rPr>
              <a:t> </a:t>
            </a:r>
            <a:r>
              <a:rPr lang="en-US" sz="1600" b="0" i="0" dirty="0" err="1">
                <a:solidFill>
                  <a:schemeClr val="tx1"/>
                </a:solidFill>
                <a:effectLst/>
              </a:rPr>
              <a:t>kritērija</a:t>
            </a:r>
            <a:r>
              <a:rPr lang="en-US" sz="1600" b="0" i="0" dirty="0">
                <a:solidFill>
                  <a:schemeClr val="tx1"/>
                </a:solidFill>
                <a:effectLst/>
              </a:rPr>
              <a:t> Nr. 2.2.5. </a:t>
            </a:r>
            <a:r>
              <a:rPr lang="en-US" sz="1600" b="0" i="0" dirty="0" err="1">
                <a:solidFill>
                  <a:schemeClr val="tx1"/>
                </a:solidFill>
                <a:effectLst/>
              </a:rPr>
              <a:t>ietvaros</a:t>
            </a:r>
            <a:endParaRPr lang="en-US" sz="1600" b="0" i="0" dirty="0">
              <a:solidFill>
                <a:schemeClr val="tx1"/>
              </a:solidFill>
              <a:effectLst/>
            </a:endParaRPr>
          </a:p>
          <a:p>
            <a:pPr marL="285750" indent="-285750">
              <a:buFont typeface="Wingdings" panose="05000000000000000000" pitchFamily="2" charset="2"/>
              <a:buChar char="Ø"/>
            </a:pPr>
            <a:r>
              <a:rPr lang="lv-LV" sz="1600" b="0" i="0" dirty="0">
                <a:solidFill>
                  <a:schemeClr val="tx1"/>
                </a:solidFill>
                <a:effectLst/>
              </a:rPr>
              <a:t>atšifrē </a:t>
            </a:r>
            <a:r>
              <a:rPr lang="en-US" sz="1600" b="0" i="0" dirty="0">
                <a:solidFill>
                  <a:schemeClr val="tx1"/>
                </a:solidFill>
                <a:effectLst/>
              </a:rPr>
              <a:t>PI </a:t>
            </a:r>
            <a:r>
              <a:rPr lang="lv-LV" sz="1600" b="0" i="0" dirty="0">
                <a:solidFill>
                  <a:schemeClr val="tx1"/>
                </a:solidFill>
                <a:effectLst/>
              </a:rPr>
              <a:t>pielikumā “Projekta budžeta kopsavilkums” iekļauto izmaksu aprēķin</a:t>
            </a:r>
            <a:r>
              <a:rPr lang="en-US" sz="1600" b="0" i="0" dirty="0">
                <a:solidFill>
                  <a:schemeClr val="tx1"/>
                </a:solidFill>
                <a:effectLst/>
              </a:rPr>
              <a:t>u</a:t>
            </a:r>
            <a:r>
              <a:rPr lang="lv-LV" sz="1600" b="0" i="0" dirty="0">
                <a:solidFill>
                  <a:schemeClr val="tx1"/>
                </a:solidFill>
                <a:effectLst/>
              </a:rPr>
              <a:t> un </a:t>
            </a:r>
            <a:r>
              <a:rPr lang="en-US" sz="1600" b="0" i="0" dirty="0" err="1">
                <a:solidFill>
                  <a:schemeClr val="tx1"/>
                </a:solidFill>
                <a:effectLst/>
              </a:rPr>
              <a:t>sniedz</a:t>
            </a:r>
            <a:r>
              <a:rPr lang="en-US" sz="1600" b="0" i="0" dirty="0">
                <a:solidFill>
                  <a:schemeClr val="tx1"/>
                </a:solidFill>
                <a:effectLst/>
              </a:rPr>
              <a:t> </a:t>
            </a:r>
            <a:r>
              <a:rPr lang="lv-LV" sz="1600" b="0" i="0" dirty="0">
                <a:solidFill>
                  <a:schemeClr val="tx1"/>
                </a:solidFill>
                <a:effectLst/>
              </a:rPr>
              <a:t>skaidrojums, kas pamato summas, kas izmantotas aprēķinā</a:t>
            </a:r>
            <a:endParaRPr lang="en-US" sz="1600" b="0" i="0" dirty="0">
              <a:solidFill>
                <a:schemeClr val="tx1"/>
              </a:solidFill>
              <a:effectLst/>
            </a:endParaRPr>
          </a:p>
          <a:p>
            <a:endParaRPr lang="lv-LV" sz="1600" dirty="0"/>
          </a:p>
        </p:txBody>
      </p:sp>
      <p:sp>
        <p:nvSpPr>
          <p:cNvPr id="5" name="TextBox 4">
            <a:extLst>
              <a:ext uri="{FF2B5EF4-FFF2-40B4-BE49-F238E27FC236}">
                <a16:creationId xmlns:a16="http://schemas.microsoft.com/office/drawing/2014/main" id="{4B933C24-FC38-A7B5-1759-A3516650BED0}"/>
              </a:ext>
            </a:extLst>
          </p:cNvPr>
          <p:cNvSpPr txBox="1"/>
          <p:nvPr/>
        </p:nvSpPr>
        <p:spPr>
          <a:xfrm>
            <a:off x="4303223" y="1584839"/>
            <a:ext cx="7498080" cy="4832092"/>
          </a:xfrm>
          <a:prstGeom prst="rect">
            <a:avLst/>
          </a:prstGeom>
          <a:noFill/>
        </p:spPr>
        <p:txBody>
          <a:bodyPr wrap="square" rtlCol="0">
            <a:spAutoFit/>
          </a:bodyPr>
          <a:lstStyle/>
          <a:p>
            <a:pPr algn="just">
              <a:spcBef>
                <a:spcPts val="0"/>
              </a:spcBef>
              <a:spcAft>
                <a:spcPts val="0"/>
              </a:spcAft>
            </a:pPr>
            <a:r>
              <a:rPr lang="en-US" sz="1100" dirty="0">
                <a:solidFill>
                  <a:srgbClr val="012269"/>
                </a:solidFill>
                <a:latin typeface="Verdana" panose="020B0604030504040204" pitchFamily="34" charset="0"/>
                <a:ea typeface="Verdana" panose="020B0604030504040204" pitchFamily="34" charset="0"/>
              </a:rPr>
              <a:t>P</a:t>
            </a:r>
            <a:r>
              <a:rPr lang="lv-LV" sz="1100" dirty="0" err="1">
                <a:solidFill>
                  <a:srgbClr val="012269"/>
                </a:solidFill>
                <a:effectLst/>
                <a:latin typeface="Verdana" panose="020B0604030504040204" pitchFamily="34" charset="0"/>
                <a:ea typeface="Verdana" panose="020B0604030504040204" pitchFamily="34" charset="0"/>
              </a:rPr>
              <a:t>iemēram</a:t>
            </a:r>
            <a:r>
              <a:rPr lang="lv-LV" sz="1100" dirty="0">
                <a:solidFill>
                  <a:srgbClr val="012269"/>
                </a:solidFill>
                <a:effectLst/>
                <a:latin typeface="Verdana" panose="020B0604030504040204" pitchFamily="34" charset="0"/>
                <a:ea typeface="Verdana" panose="020B0604030504040204" pitchFamily="34" charset="0"/>
              </a:rPr>
              <a:t>:</a:t>
            </a:r>
            <a:endParaRPr lang="en-US" sz="1100" dirty="0">
              <a:solidFill>
                <a:srgbClr val="012269"/>
              </a:solidFill>
              <a:effectLst/>
              <a:latin typeface="Verdana" panose="020B0604030504040204" pitchFamily="34" charset="0"/>
              <a:ea typeface="Verdana" panose="020B0604030504040204" pitchFamily="34" charset="0"/>
            </a:endParaRPr>
          </a:p>
          <a:p>
            <a:pPr marL="342900" lvl="0" indent="-342900" algn="just">
              <a:spcBef>
                <a:spcPts val="0"/>
              </a:spcBef>
              <a:spcAft>
                <a:spcPts val="0"/>
              </a:spcAft>
              <a:buFont typeface="+mj-lt"/>
              <a:buAutoNum type="arabicParenR"/>
            </a:pPr>
            <a:r>
              <a:rPr lang="lv-LV" sz="1100" dirty="0">
                <a:solidFill>
                  <a:srgbClr val="012269"/>
                </a:solidFill>
                <a:effectLst/>
                <a:latin typeface="Verdana" panose="020B0604030504040204" pitchFamily="34" charset="0"/>
                <a:ea typeface="Verdana" panose="020B0604030504040204" pitchFamily="34" charset="0"/>
              </a:rPr>
              <a:t>izmaksu pozīcijas “2.1. Projekta vadības personāla atlīdzības izmaksas” aprēķina atšifrējuma un skaidrojumā būtu jāatspoguļo, cik darbinieki, ar kādu noslodzi un atalgojuma likmi, cik ilgu laiku tiek nodarbināti projektā, turklāt šai informācijai būtu jāatbilst projekta iesnieguma sadaļā “Investīciju projekta īstenošana” norādītajai informācijai;</a:t>
            </a:r>
            <a:endParaRPr lang="en-US" sz="1100" dirty="0">
              <a:solidFill>
                <a:srgbClr val="012269"/>
              </a:solidFill>
              <a:effectLst/>
              <a:latin typeface="Verdana" panose="020B0604030504040204" pitchFamily="34" charset="0"/>
              <a:ea typeface="Verdana" panose="020B0604030504040204" pitchFamily="34" charset="0"/>
            </a:endParaRPr>
          </a:p>
          <a:p>
            <a:pPr marL="342900" lvl="0" indent="-342900" algn="just">
              <a:spcBef>
                <a:spcPts val="0"/>
              </a:spcBef>
              <a:spcAft>
                <a:spcPts val="0"/>
              </a:spcAft>
              <a:buFont typeface="+mj-lt"/>
              <a:buAutoNum type="arabicParenR"/>
            </a:pPr>
            <a:r>
              <a:rPr lang="lv-LV" sz="1100" dirty="0">
                <a:solidFill>
                  <a:srgbClr val="012269"/>
                </a:solidFill>
                <a:effectLst/>
                <a:latin typeface="Verdana" panose="020B0604030504040204" pitchFamily="34" charset="0"/>
                <a:ea typeface="Verdana" panose="020B0604030504040204" pitchFamily="34" charset="0"/>
              </a:rPr>
              <a:t>izmaksu pozīcijas “2.2.1. Ar komandējumiem saistītie izdevumi” aprēķina atšifrējumā un skaidrojumā iespēju robežās būtu jāsniedz informācijā par plānoto komandējumu skaitu un darbinieku, kas tajā dosies, skaitu, iespējamiem galamērķiem, iekļautajām izmaksās, piemēram, ceļa izdevumi, naktsmītnes izdevumi, dienas nauda </a:t>
            </a:r>
            <a:r>
              <a:rPr lang="lv-LV" sz="1100" i="1" dirty="0">
                <a:solidFill>
                  <a:srgbClr val="012269"/>
                </a:solidFill>
                <a:effectLst/>
                <a:latin typeface="Verdana" panose="020B0604030504040204" pitchFamily="34" charset="0"/>
                <a:ea typeface="Verdana" panose="020B0604030504040204" pitchFamily="34" charset="0"/>
              </a:rPr>
              <a:t>saskaņā ar normatīvajiem aktiem par kārtību, kādā atlīdzināmi ar komandējumiem saistītie izdevumi</a:t>
            </a:r>
            <a:r>
              <a:rPr lang="lv-LV" sz="1100" dirty="0">
                <a:solidFill>
                  <a:srgbClr val="012269"/>
                </a:solidFill>
                <a:effectLst/>
                <a:latin typeface="Verdana" panose="020B0604030504040204" pitchFamily="34" charset="0"/>
                <a:ea typeface="Verdana" panose="020B0604030504040204" pitchFamily="34" charset="0"/>
              </a:rPr>
              <a:t>, dalības maksa iesaistei starptautiskās pētniecības un attīstības programmās </a:t>
            </a:r>
            <a:r>
              <a:rPr lang="lv-LV" sz="1100" dirty="0" err="1">
                <a:solidFill>
                  <a:srgbClr val="012269"/>
                </a:solidFill>
                <a:effectLst/>
                <a:latin typeface="Verdana" panose="020B0604030504040204" pitchFamily="34" charset="0"/>
                <a:ea typeface="Verdana" panose="020B0604030504040204" pitchFamily="34" charset="0"/>
              </a:rPr>
              <a:t>u.c</a:t>
            </a:r>
            <a:r>
              <a:rPr lang="en-US" sz="1100" dirty="0">
                <a:solidFill>
                  <a:srgbClr val="012269"/>
                </a:solidFill>
                <a:effectLst/>
                <a:latin typeface="Verdana" panose="020B0604030504040204" pitchFamily="34" charset="0"/>
                <a:ea typeface="Verdana" panose="020B0604030504040204" pitchFamily="34" charset="0"/>
              </a:rPr>
              <a:t>.</a:t>
            </a:r>
            <a:r>
              <a:rPr lang="lv-LV" sz="1100" dirty="0">
                <a:solidFill>
                  <a:srgbClr val="012269"/>
                </a:solidFill>
                <a:effectLst/>
                <a:latin typeface="Verdana" panose="020B0604030504040204" pitchFamily="34" charset="0"/>
                <a:ea typeface="Verdana" panose="020B0604030504040204" pitchFamily="34" charset="0"/>
              </a:rPr>
              <a:t>;</a:t>
            </a:r>
            <a:endParaRPr lang="en-US" sz="1100" dirty="0">
              <a:solidFill>
                <a:srgbClr val="012269"/>
              </a:solidFill>
              <a:effectLst/>
              <a:latin typeface="Verdana" panose="020B0604030504040204" pitchFamily="34" charset="0"/>
              <a:ea typeface="Verdana" panose="020B0604030504040204" pitchFamily="34" charset="0"/>
            </a:endParaRPr>
          </a:p>
          <a:p>
            <a:pPr marL="342900" lvl="0" indent="-342900" algn="just">
              <a:spcBef>
                <a:spcPts val="0"/>
              </a:spcBef>
              <a:spcAft>
                <a:spcPts val="0"/>
              </a:spcAft>
              <a:buFont typeface="+mj-lt"/>
              <a:buAutoNum type="arabicParenR"/>
            </a:pPr>
            <a:r>
              <a:rPr lang="lv-LV" sz="1100" dirty="0">
                <a:solidFill>
                  <a:srgbClr val="012269"/>
                </a:solidFill>
                <a:effectLst/>
                <a:latin typeface="Verdana" panose="020B0604030504040204" pitchFamily="34" charset="0"/>
                <a:ea typeface="Verdana" panose="020B0604030504040204" pitchFamily="34" charset="0"/>
              </a:rPr>
              <a:t>izmaksu pozīcijas “2.2.2. Ārpakalpojumu, kas nepieciešami darbības nodrošināšanai, izmaksas” aprēķina atšifrējuma un skaidrojumā būtu jāatspoguļo visu projektā plānoto ārpakalpojumu izmaksas, t.sk., projekta vadības, juridiskie, grāmatvedības, lietvedības, neatkarīga revidenta, iekšējā auditora un tulkošanas pakalpojumi, kas nepieciešami darbības nodrošināšanai, iegādes izmaksas</a:t>
            </a:r>
            <a:r>
              <a:rPr lang="en-US" sz="1100" dirty="0">
                <a:solidFill>
                  <a:srgbClr val="012269"/>
                </a:solidFill>
                <a:effectLst/>
                <a:latin typeface="Verdana" panose="020B0604030504040204" pitchFamily="34" charset="0"/>
                <a:ea typeface="Verdana" panose="020B0604030504040204" pitchFamily="34" charset="0"/>
              </a:rPr>
              <a:t>, un </a:t>
            </a:r>
            <a:r>
              <a:rPr lang="en-US" sz="1100" dirty="0" err="1">
                <a:solidFill>
                  <a:srgbClr val="012269"/>
                </a:solidFill>
                <a:effectLst/>
                <a:latin typeface="Verdana" panose="020B0604030504040204" pitchFamily="34" charset="0"/>
                <a:ea typeface="Verdana" panose="020B0604030504040204" pitchFamily="34" charset="0"/>
              </a:rPr>
              <a:t>jā</a:t>
            </a:r>
            <a:r>
              <a:rPr lang="lv-LV" sz="1100" dirty="0" err="1">
                <a:solidFill>
                  <a:srgbClr val="012269"/>
                </a:solidFill>
                <a:effectLst/>
                <a:latin typeface="Verdana" panose="020B0604030504040204" pitchFamily="34" charset="0"/>
                <a:ea typeface="Verdana" panose="020B0604030504040204" pitchFamily="34" charset="0"/>
              </a:rPr>
              <a:t>snie</a:t>
            </a:r>
            <a:r>
              <a:rPr lang="en-US" sz="1100" dirty="0" err="1">
                <a:solidFill>
                  <a:srgbClr val="012269"/>
                </a:solidFill>
                <a:effectLst/>
                <a:latin typeface="Verdana" panose="020B0604030504040204" pitchFamily="34" charset="0"/>
                <a:ea typeface="Verdana" panose="020B0604030504040204" pitchFamily="34" charset="0"/>
              </a:rPr>
              <a:t>dz</a:t>
            </a:r>
            <a:r>
              <a:rPr lang="lv-LV" sz="1100" dirty="0">
                <a:solidFill>
                  <a:srgbClr val="012269"/>
                </a:solidFill>
                <a:effectLst/>
                <a:latin typeface="Verdana" panose="020B0604030504040204" pitchFamily="34" charset="0"/>
                <a:ea typeface="Verdana" panose="020B0604030504040204" pitchFamily="34" charset="0"/>
              </a:rPr>
              <a:t> informāciju par aprēķinā piemērotajiem izmaksu apmēriem, pamatojot tos ar pieredzi iepriekš veiktās aktivitātes, atsaucoties uz publiski pieejamu informāciju, piemēram, Elektronisko Iepirkumu Sistēmā vai pakalpojumu sniedzēju tīmekļvietnēs, vai arī uz veiktu cenu aptauju vai jau noslēgtiem pakalpojumu līgumiem (vēlams pievienot arī apliecinošus dokumentus);</a:t>
            </a:r>
            <a:endParaRPr lang="en-US" sz="1100" dirty="0">
              <a:solidFill>
                <a:srgbClr val="012269"/>
              </a:solidFill>
              <a:effectLst/>
              <a:latin typeface="Verdana" panose="020B0604030504040204" pitchFamily="34" charset="0"/>
              <a:ea typeface="Verdana" panose="020B0604030504040204" pitchFamily="34" charset="0"/>
            </a:endParaRPr>
          </a:p>
          <a:p>
            <a:pPr marL="342900" lvl="0" indent="-342900" algn="just">
              <a:spcBef>
                <a:spcPts val="0"/>
              </a:spcBef>
              <a:spcAft>
                <a:spcPts val="0"/>
              </a:spcAft>
              <a:buFont typeface="+mj-lt"/>
              <a:buAutoNum type="arabicParenR"/>
            </a:pPr>
            <a:r>
              <a:rPr lang="lv-LV" sz="1100" dirty="0">
                <a:solidFill>
                  <a:srgbClr val="012269"/>
                </a:solidFill>
                <a:effectLst/>
                <a:latin typeface="Verdana" panose="020B0604030504040204" pitchFamily="34" charset="0"/>
                <a:ea typeface="Verdana" panose="020B0604030504040204" pitchFamily="34" charset="0"/>
              </a:rPr>
              <a:t>izmaksu pozīcijas “10. Informatīvo un publicitātes pasākumu izmaksas” aprēķina atšifrējuma un skaidrojumā būtu jāatspoguļo visu projektā plānoto aktivitāšu izmaksas, sniedzot informāciju par aprēķinā piemērotajiem izmaksu apmēriem, pamatojot tos ar pieredzi iepriekš veiktās aktivitātes, atsaucoties uz publiski pieejamu informāciju, piemēram, Elektronisko Iepirkumu Sistēmā vai pakalpojumu sniedzēju tīmekļvietnēs, vai arī uz veiktu cenu aptauju vai jau noslēgtiem pakalpojumu līgumiem (vēlams pievienot arī apliecinošus dokumentus);</a:t>
            </a:r>
            <a:endParaRPr lang="en-US" sz="1100" dirty="0">
              <a:solidFill>
                <a:srgbClr val="012269"/>
              </a:solidFill>
              <a:latin typeface="Verdana" panose="020B0604030504040204" pitchFamily="34" charset="0"/>
              <a:ea typeface="Verdana" panose="020B0604030504040204" pitchFamily="34" charset="0"/>
            </a:endParaRPr>
          </a:p>
          <a:p>
            <a:pPr marL="342900" lvl="0" indent="-342900" algn="just">
              <a:spcBef>
                <a:spcPts val="0"/>
              </a:spcBef>
              <a:spcAft>
                <a:spcPts val="0"/>
              </a:spcAft>
              <a:buFont typeface="+mj-lt"/>
              <a:buAutoNum type="arabicParenR"/>
            </a:pPr>
            <a:r>
              <a:rPr lang="lv-LV" sz="1100" dirty="0">
                <a:solidFill>
                  <a:srgbClr val="012269"/>
                </a:solidFill>
                <a:effectLst/>
                <a:latin typeface="Verdana" panose="020B0604030504040204" pitchFamily="34" charset="0"/>
                <a:ea typeface="Verdana" panose="020B0604030504040204" pitchFamily="34" charset="0"/>
              </a:rPr>
              <a:t>pētījumu izmaksas pētījumu īstenotājiem var pamatot ar iepriekšējo pieredzi, norādot plānoto pētījumu skaitu, iespējamo tā izmaksu apmēru</a:t>
            </a:r>
            <a:endParaRPr lang="lv-LV" sz="1100" dirty="0">
              <a:solidFill>
                <a:srgbClr val="01226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39135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484D4-AC61-3E87-E25B-114A8C14F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F631B-3EB3-4EB0-011B-44E5746DD16C}"/>
              </a:ext>
            </a:extLst>
          </p:cNvPr>
          <p:cNvSpPr>
            <a:spLocks noGrp="1"/>
          </p:cNvSpPr>
          <p:nvPr>
            <p:ph type="title"/>
          </p:nvPr>
        </p:nvSpPr>
        <p:spPr>
          <a:xfrm>
            <a:off x="2493706" y="568960"/>
            <a:ext cx="4606341" cy="866067"/>
          </a:xfrm>
        </p:spPr>
        <p:txBody>
          <a:bodyPr/>
          <a:lstStyle/>
          <a:p>
            <a:r>
              <a:rPr lang="pl-PL" dirty="0">
                <a:solidFill>
                  <a:srgbClr val="052773"/>
                </a:solidFill>
              </a:rPr>
              <a:t>PI saturs un tam pievienojamie dokumenti</a:t>
            </a:r>
            <a:endParaRPr lang="lv-LV" dirty="0">
              <a:solidFill>
                <a:srgbClr val="052773"/>
              </a:solidFill>
            </a:endParaRPr>
          </a:p>
        </p:txBody>
      </p:sp>
      <p:sp>
        <p:nvSpPr>
          <p:cNvPr id="7" name="Slide Number Placeholder 6">
            <a:extLst>
              <a:ext uri="{FF2B5EF4-FFF2-40B4-BE49-F238E27FC236}">
                <a16:creationId xmlns:a16="http://schemas.microsoft.com/office/drawing/2014/main" id="{0E780DD8-A784-C121-FF56-7270D602075C}"/>
              </a:ext>
            </a:extLst>
          </p:cNvPr>
          <p:cNvSpPr>
            <a:spLocks noGrp="1"/>
          </p:cNvSpPr>
          <p:nvPr>
            <p:ph type="sldNum" sz="quarter" idx="13"/>
          </p:nvPr>
        </p:nvSpPr>
        <p:spPr/>
        <p:txBody>
          <a:bodyPr/>
          <a:lstStyle/>
          <a:p>
            <a:pPr>
              <a:defRPr/>
            </a:pPr>
            <a:fld id="{923C49A0-26E3-4DC9-81BA-65A092077FC7}" type="slidenum">
              <a:rPr lang="en-US" altLang="lv-LV" smtClean="0"/>
              <a:pPr>
                <a:defRPr/>
              </a:pPr>
              <a:t>49</a:t>
            </a:fld>
            <a:endParaRPr lang="en-US" altLang="lv-LV"/>
          </a:p>
        </p:txBody>
      </p:sp>
      <p:sp>
        <p:nvSpPr>
          <p:cNvPr id="6" name="Text Placeholder 5">
            <a:extLst>
              <a:ext uri="{FF2B5EF4-FFF2-40B4-BE49-F238E27FC236}">
                <a16:creationId xmlns:a16="http://schemas.microsoft.com/office/drawing/2014/main" id="{D9951B5F-A235-B3F4-0781-F91FCCE794B7}"/>
              </a:ext>
            </a:extLst>
          </p:cNvPr>
          <p:cNvSpPr>
            <a:spLocks noGrp="1"/>
          </p:cNvSpPr>
          <p:nvPr>
            <p:ph type="body" sz="half" idx="2"/>
          </p:nvPr>
        </p:nvSpPr>
        <p:spPr>
          <a:xfrm>
            <a:off x="1163782" y="1720735"/>
            <a:ext cx="8678487" cy="4405448"/>
          </a:xfrm>
        </p:spPr>
        <p:txBody>
          <a:bodyPr>
            <a:normAutofit/>
          </a:bodyPr>
          <a:lstStyle/>
          <a:p>
            <a:pPr algn="just"/>
            <a:r>
              <a:rPr lang="en-US" dirty="0">
                <a:solidFill>
                  <a:schemeClr val="tx1"/>
                </a:solidFill>
              </a:rPr>
              <a:t>Ja </a:t>
            </a:r>
            <a:r>
              <a:rPr lang="en-US" dirty="0" err="1">
                <a:solidFill>
                  <a:schemeClr val="tx1"/>
                </a:solidFill>
              </a:rPr>
              <a:t>pretendē</a:t>
            </a:r>
            <a:r>
              <a:rPr lang="en-US" dirty="0">
                <a:solidFill>
                  <a:schemeClr val="tx1"/>
                </a:solidFill>
              </a:rPr>
              <a:t> </a:t>
            </a:r>
            <a:r>
              <a:rPr lang="en-US" dirty="0" err="1">
                <a:solidFill>
                  <a:schemeClr val="tx1"/>
                </a:solidFill>
              </a:rPr>
              <a:t>uz</a:t>
            </a:r>
            <a:r>
              <a:rPr lang="en-US" dirty="0">
                <a:solidFill>
                  <a:schemeClr val="tx1"/>
                </a:solidFill>
              </a:rPr>
              <a:t> </a:t>
            </a:r>
            <a:r>
              <a:rPr lang="en-US" dirty="0" err="1">
                <a:solidFill>
                  <a:schemeClr val="tx1"/>
                </a:solidFill>
              </a:rPr>
              <a:t>papildus</a:t>
            </a:r>
            <a:r>
              <a:rPr lang="en-US" dirty="0">
                <a:solidFill>
                  <a:schemeClr val="tx1"/>
                </a:solidFill>
              </a:rPr>
              <a:t> </a:t>
            </a:r>
            <a:r>
              <a:rPr lang="en-US" dirty="0" err="1">
                <a:solidFill>
                  <a:schemeClr val="tx1"/>
                </a:solidFill>
              </a:rPr>
              <a:t>punktiem</a:t>
            </a:r>
            <a:r>
              <a:rPr lang="en-US" dirty="0">
                <a:solidFill>
                  <a:schemeClr val="tx1"/>
                </a:solidFill>
              </a:rPr>
              <a:t> </a:t>
            </a:r>
            <a:r>
              <a:rPr lang="en-US" dirty="0" err="1">
                <a:solidFill>
                  <a:schemeClr val="tx1"/>
                </a:solidFill>
              </a:rPr>
              <a:t>kvalitātes</a:t>
            </a:r>
            <a:r>
              <a:rPr lang="en-US" dirty="0">
                <a:solidFill>
                  <a:schemeClr val="tx1"/>
                </a:solidFill>
              </a:rPr>
              <a:t> </a:t>
            </a:r>
            <a:r>
              <a:rPr lang="en-US" dirty="0" err="1">
                <a:solidFill>
                  <a:schemeClr val="tx1"/>
                </a:solidFill>
              </a:rPr>
              <a:t>kritērijos</a:t>
            </a:r>
            <a:r>
              <a:rPr lang="en-US" dirty="0">
                <a:solidFill>
                  <a:schemeClr val="tx1"/>
                </a:solidFill>
              </a:rPr>
              <a:t> Nr.3.3. un Nr.3.4. PI </a:t>
            </a:r>
            <a:r>
              <a:rPr lang="en-US" dirty="0" err="1">
                <a:solidFill>
                  <a:schemeClr val="tx1"/>
                </a:solidFill>
              </a:rPr>
              <a:t>pievieno</a:t>
            </a:r>
            <a:r>
              <a:rPr lang="en-US" dirty="0">
                <a:solidFill>
                  <a:schemeClr val="tx1"/>
                </a:solidFill>
              </a:rPr>
              <a:t>:</a:t>
            </a:r>
          </a:p>
          <a:p>
            <a:pPr marL="342900" indent="-342900" algn="just">
              <a:buFont typeface="Wingdings" panose="05000000000000000000" pitchFamily="2" charset="2"/>
              <a:buChar char="Ø"/>
            </a:pPr>
            <a:r>
              <a:rPr lang="en-US" b="1" i="0" dirty="0" err="1">
                <a:solidFill>
                  <a:schemeClr val="tx1"/>
                </a:solidFill>
                <a:effectLst/>
              </a:rPr>
              <a:t>Projekta</a:t>
            </a:r>
            <a:r>
              <a:rPr lang="en-US" b="1" i="0" dirty="0">
                <a:solidFill>
                  <a:schemeClr val="tx1"/>
                </a:solidFill>
                <a:effectLst/>
              </a:rPr>
              <a:t> </a:t>
            </a:r>
            <a:r>
              <a:rPr lang="en-US" b="1" i="0" dirty="0" err="1">
                <a:solidFill>
                  <a:schemeClr val="tx1"/>
                </a:solidFill>
                <a:effectLst/>
              </a:rPr>
              <a:t>vadītāja</a:t>
            </a:r>
            <a:r>
              <a:rPr lang="en-US" b="1" i="0" dirty="0">
                <a:solidFill>
                  <a:schemeClr val="tx1"/>
                </a:solidFill>
                <a:effectLst/>
              </a:rPr>
              <a:t> </a:t>
            </a:r>
            <a:r>
              <a:rPr lang="en-US" b="1" i="0" dirty="0" err="1">
                <a:solidFill>
                  <a:schemeClr val="tx1"/>
                </a:solidFill>
                <a:effectLst/>
              </a:rPr>
              <a:t>pieredzi</a:t>
            </a:r>
            <a:r>
              <a:rPr lang="en-US" b="1" i="0" dirty="0">
                <a:solidFill>
                  <a:schemeClr val="tx1"/>
                </a:solidFill>
                <a:effectLst/>
              </a:rPr>
              <a:t> </a:t>
            </a:r>
            <a:r>
              <a:rPr lang="en-US" b="1" i="0" dirty="0" err="1">
                <a:solidFill>
                  <a:schemeClr val="tx1"/>
                </a:solidFill>
                <a:effectLst/>
              </a:rPr>
              <a:t>inovāciju</a:t>
            </a:r>
            <a:r>
              <a:rPr lang="en-US" b="1" i="0" dirty="0">
                <a:solidFill>
                  <a:schemeClr val="tx1"/>
                </a:solidFill>
                <a:effectLst/>
              </a:rPr>
              <a:t> </a:t>
            </a:r>
            <a:r>
              <a:rPr lang="en-US" b="1" i="0" dirty="0" err="1">
                <a:solidFill>
                  <a:schemeClr val="tx1"/>
                </a:solidFill>
                <a:effectLst/>
              </a:rPr>
              <a:t>projektu</a:t>
            </a:r>
            <a:r>
              <a:rPr lang="en-US" b="1" i="0" dirty="0">
                <a:solidFill>
                  <a:schemeClr val="tx1"/>
                </a:solidFill>
                <a:effectLst/>
              </a:rPr>
              <a:t> </a:t>
            </a:r>
            <a:r>
              <a:rPr lang="en-US" b="1" i="0" dirty="0" err="1">
                <a:solidFill>
                  <a:schemeClr val="tx1"/>
                </a:solidFill>
                <a:effectLst/>
              </a:rPr>
              <a:t>vadībā</a:t>
            </a:r>
            <a:r>
              <a:rPr lang="en-US" b="1" i="0" dirty="0">
                <a:solidFill>
                  <a:schemeClr val="tx1"/>
                </a:solidFill>
                <a:effectLst/>
              </a:rPr>
              <a:t> </a:t>
            </a:r>
            <a:r>
              <a:rPr lang="en-US" b="1" i="0" dirty="0" err="1">
                <a:solidFill>
                  <a:schemeClr val="tx1"/>
                </a:solidFill>
                <a:effectLst/>
              </a:rPr>
              <a:t>apliecinošu</a:t>
            </a:r>
            <a:r>
              <a:rPr lang="en-US" b="1" i="0" dirty="0">
                <a:solidFill>
                  <a:schemeClr val="tx1"/>
                </a:solidFill>
                <a:effectLst/>
              </a:rPr>
              <a:t> </a:t>
            </a:r>
            <a:r>
              <a:rPr lang="en-US" b="1" i="0" dirty="0" err="1">
                <a:solidFill>
                  <a:schemeClr val="tx1"/>
                </a:solidFill>
                <a:effectLst/>
              </a:rPr>
              <a:t>informāciju</a:t>
            </a:r>
            <a:r>
              <a:rPr lang="en-US" b="0" i="0" dirty="0">
                <a:solidFill>
                  <a:schemeClr val="tx1"/>
                </a:solidFill>
                <a:effectLst/>
              </a:rPr>
              <a:t> (</a:t>
            </a:r>
            <a:r>
              <a:rPr lang="en-US" b="0" i="0" dirty="0" err="1">
                <a:solidFill>
                  <a:schemeClr val="tx1"/>
                </a:solidFill>
                <a:effectLst/>
              </a:rPr>
              <a:t>projekta</a:t>
            </a:r>
            <a:r>
              <a:rPr lang="en-US" b="0" i="0" dirty="0">
                <a:solidFill>
                  <a:schemeClr val="tx1"/>
                </a:solidFill>
                <a:effectLst/>
              </a:rPr>
              <a:t> </a:t>
            </a:r>
            <a:r>
              <a:rPr lang="en-US" b="0" i="0" dirty="0" err="1">
                <a:solidFill>
                  <a:schemeClr val="tx1"/>
                </a:solidFill>
                <a:effectLst/>
              </a:rPr>
              <a:t>vadītāja</a:t>
            </a:r>
            <a:r>
              <a:rPr lang="en-US" b="0" i="0" dirty="0">
                <a:solidFill>
                  <a:schemeClr val="tx1"/>
                </a:solidFill>
                <a:effectLst/>
              </a:rPr>
              <a:t> </a:t>
            </a:r>
            <a:r>
              <a:rPr lang="en-US" b="0" i="0" dirty="0" err="1">
                <a:solidFill>
                  <a:schemeClr val="tx1"/>
                </a:solidFill>
                <a:effectLst/>
              </a:rPr>
              <a:t>dzīves</a:t>
            </a:r>
            <a:r>
              <a:rPr lang="en-US" b="0" i="0" dirty="0">
                <a:solidFill>
                  <a:schemeClr val="tx1"/>
                </a:solidFill>
                <a:effectLst/>
              </a:rPr>
              <a:t> </a:t>
            </a:r>
            <a:r>
              <a:rPr lang="en-US" b="0" i="0" dirty="0" err="1">
                <a:solidFill>
                  <a:schemeClr val="tx1"/>
                </a:solidFill>
                <a:effectLst/>
              </a:rPr>
              <a:t>aprakstu</a:t>
            </a:r>
            <a:r>
              <a:rPr lang="en-US" b="0" i="0" dirty="0">
                <a:solidFill>
                  <a:schemeClr val="tx1"/>
                </a:solidFill>
                <a:effectLst/>
              </a:rPr>
              <a:t> (CV), </a:t>
            </a:r>
            <a:r>
              <a:rPr lang="en-US" b="0" i="0" dirty="0" err="1">
                <a:solidFill>
                  <a:schemeClr val="tx1"/>
                </a:solidFill>
                <a:effectLst/>
              </a:rPr>
              <a:t>informāciju</a:t>
            </a:r>
            <a:r>
              <a:rPr lang="en-US" b="0" i="0" dirty="0">
                <a:solidFill>
                  <a:schemeClr val="tx1"/>
                </a:solidFill>
                <a:effectLst/>
              </a:rPr>
              <a:t> par </a:t>
            </a:r>
            <a:r>
              <a:rPr lang="en-US" b="0" i="0" dirty="0" err="1">
                <a:solidFill>
                  <a:schemeClr val="tx1"/>
                </a:solidFill>
                <a:effectLst/>
              </a:rPr>
              <a:t>vadītajiem</a:t>
            </a:r>
            <a:r>
              <a:rPr lang="en-US" b="0" i="0" dirty="0">
                <a:solidFill>
                  <a:schemeClr val="tx1"/>
                </a:solidFill>
                <a:effectLst/>
              </a:rPr>
              <a:t> </a:t>
            </a:r>
            <a:r>
              <a:rPr lang="en-US" b="0" i="0" dirty="0" err="1">
                <a:solidFill>
                  <a:schemeClr val="tx1"/>
                </a:solidFill>
                <a:effectLst/>
              </a:rPr>
              <a:t>projektiem</a:t>
            </a:r>
            <a:r>
              <a:rPr lang="en-US" b="0" i="0" dirty="0">
                <a:solidFill>
                  <a:schemeClr val="tx1"/>
                </a:solidFill>
                <a:effectLst/>
              </a:rPr>
              <a:t>, to </a:t>
            </a:r>
            <a:r>
              <a:rPr lang="en-US" b="0" i="0" dirty="0" err="1">
                <a:solidFill>
                  <a:schemeClr val="tx1"/>
                </a:solidFill>
                <a:effectLst/>
              </a:rPr>
              <a:t>nosaukums</a:t>
            </a:r>
            <a:r>
              <a:rPr lang="en-US" b="0" i="0" dirty="0">
                <a:solidFill>
                  <a:schemeClr val="tx1"/>
                </a:solidFill>
                <a:effectLst/>
              </a:rPr>
              <a:t>, </a:t>
            </a:r>
            <a:r>
              <a:rPr lang="en-US" b="0" i="0" dirty="0" err="1">
                <a:solidFill>
                  <a:schemeClr val="tx1"/>
                </a:solidFill>
                <a:effectLst/>
              </a:rPr>
              <a:t>identifikācijas</a:t>
            </a:r>
            <a:r>
              <a:rPr lang="en-US" b="0" i="0" dirty="0">
                <a:solidFill>
                  <a:schemeClr val="tx1"/>
                </a:solidFill>
                <a:effectLst/>
              </a:rPr>
              <a:t> </a:t>
            </a:r>
            <a:r>
              <a:rPr lang="en-US" b="0" i="0" dirty="0" err="1">
                <a:solidFill>
                  <a:schemeClr val="tx1"/>
                </a:solidFill>
                <a:effectLst/>
              </a:rPr>
              <a:t>numurs</a:t>
            </a:r>
            <a:r>
              <a:rPr lang="en-US" b="0" i="0" dirty="0">
                <a:solidFill>
                  <a:schemeClr val="tx1"/>
                </a:solidFill>
                <a:effectLst/>
              </a:rPr>
              <a:t>, </a:t>
            </a:r>
            <a:r>
              <a:rPr lang="en-US" b="0" i="0" dirty="0" err="1">
                <a:solidFill>
                  <a:schemeClr val="tx1"/>
                </a:solidFill>
                <a:effectLst/>
              </a:rPr>
              <a:t>finansējums</a:t>
            </a:r>
            <a:r>
              <a:rPr lang="en-US" b="0" i="0" dirty="0">
                <a:solidFill>
                  <a:schemeClr val="tx1"/>
                </a:solidFill>
                <a:effectLst/>
              </a:rPr>
              <a:t> un loma </a:t>
            </a:r>
            <a:r>
              <a:rPr lang="en-US" b="0" i="0" dirty="0" err="1">
                <a:solidFill>
                  <a:schemeClr val="tx1"/>
                </a:solidFill>
                <a:effectLst/>
              </a:rPr>
              <a:t>projektā</a:t>
            </a:r>
            <a:r>
              <a:rPr lang="en-US" b="0" i="0" dirty="0">
                <a:solidFill>
                  <a:schemeClr val="tx1"/>
                </a:solidFill>
                <a:effectLst/>
              </a:rPr>
              <a:t> </a:t>
            </a:r>
            <a:r>
              <a:rPr lang="en-US" b="0" i="0" dirty="0" err="1">
                <a:solidFill>
                  <a:schemeClr val="tx1"/>
                </a:solidFill>
                <a:effectLst/>
              </a:rPr>
              <a:t>utml</a:t>
            </a:r>
            <a:r>
              <a:rPr lang="en-US" b="0" i="0" dirty="0">
                <a:solidFill>
                  <a:schemeClr val="tx1"/>
                </a:solidFill>
                <a:effectLst/>
              </a:rPr>
              <a:t>.)</a:t>
            </a:r>
          </a:p>
          <a:p>
            <a:pPr marL="342900" indent="-342900" algn="just">
              <a:buFont typeface="Wingdings" panose="05000000000000000000" pitchFamily="2" charset="2"/>
              <a:buChar char="Ø"/>
            </a:pPr>
            <a:r>
              <a:rPr lang="en-US" b="1" i="0" dirty="0" err="1">
                <a:solidFill>
                  <a:schemeClr val="tx1"/>
                </a:solidFill>
                <a:effectLst/>
              </a:rPr>
              <a:t>Projekta</a:t>
            </a:r>
            <a:r>
              <a:rPr lang="en-US" b="1" i="0" dirty="0">
                <a:solidFill>
                  <a:schemeClr val="tx1"/>
                </a:solidFill>
                <a:effectLst/>
              </a:rPr>
              <a:t>   </a:t>
            </a:r>
            <a:r>
              <a:rPr lang="en-US" b="1" i="0" dirty="0" err="1">
                <a:solidFill>
                  <a:schemeClr val="tx1"/>
                </a:solidFill>
                <a:effectLst/>
              </a:rPr>
              <a:t>iesniedzēja</a:t>
            </a:r>
            <a:r>
              <a:rPr lang="en-US" b="1" i="0" dirty="0">
                <a:solidFill>
                  <a:schemeClr val="tx1"/>
                </a:solidFill>
                <a:effectLst/>
              </a:rPr>
              <a:t>   </a:t>
            </a:r>
            <a:r>
              <a:rPr lang="en-US" b="1" i="0" dirty="0" err="1">
                <a:solidFill>
                  <a:schemeClr val="tx1"/>
                </a:solidFill>
                <a:effectLst/>
              </a:rPr>
              <a:t>pieredze</a:t>
            </a:r>
            <a:r>
              <a:rPr lang="en-US" b="1" i="0" dirty="0">
                <a:solidFill>
                  <a:schemeClr val="tx1"/>
                </a:solidFill>
                <a:effectLst/>
              </a:rPr>
              <a:t>   </a:t>
            </a:r>
            <a:r>
              <a:rPr lang="en-US" b="1" i="0" dirty="0" err="1">
                <a:solidFill>
                  <a:schemeClr val="tx1"/>
                </a:solidFill>
                <a:effectLst/>
              </a:rPr>
              <a:t>Latvijas</a:t>
            </a:r>
            <a:r>
              <a:rPr lang="en-US" b="1" i="0" dirty="0">
                <a:solidFill>
                  <a:schemeClr val="tx1"/>
                </a:solidFill>
                <a:effectLst/>
              </a:rPr>
              <a:t>   vai   </a:t>
            </a:r>
            <a:r>
              <a:rPr lang="en-US" b="1" i="0" dirty="0" err="1">
                <a:solidFill>
                  <a:schemeClr val="tx1"/>
                </a:solidFill>
                <a:effectLst/>
              </a:rPr>
              <a:t>starptautisku</a:t>
            </a:r>
            <a:r>
              <a:rPr lang="en-US" b="1" i="0" dirty="0">
                <a:solidFill>
                  <a:schemeClr val="tx1"/>
                </a:solidFill>
                <a:effectLst/>
              </a:rPr>
              <a:t> </a:t>
            </a:r>
            <a:r>
              <a:rPr lang="en-US" i="0" dirty="0">
                <a:solidFill>
                  <a:schemeClr val="tx1"/>
                </a:solidFill>
                <a:effectLst/>
              </a:rPr>
              <a:t>(</a:t>
            </a:r>
            <a:r>
              <a:rPr lang="en-US" i="0" dirty="0" err="1">
                <a:solidFill>
                  <a:schemeClr val="tx1"/>
                </a:solidFill>
                <a:effectLst/>
              </a:rPr>
              <a:t>īstenots</a:t>
            </a:r>
            <a:r>
              <a:rPr lang="en-US" i="0" dirty="0">
                <a:solidFill>
                  <a:schemeClr val="tx1"/>
                </a:solidFill>
                <a:effectLst/>
              </a:rPr>
              <a:t> </a:t>
            </a:r>
            <a:r>
              <a:rPr lang="en-US" i="0" dirty="0" err="1">
                <a:solidFill>
                  <a:schemeClr val="tx1"/>
                </a:solidFill>
                <a:effectLst/>
              </a:rPr>
              <a:t>iesaistot</a:t>
            </a:r>
            <a:r>
              <a:rPr lang="en-US" i="0" dirty="0">
                <a:solidFill>
                  <a:schemeClr val="tx1"/>
                </a:solidFill>
                <a:effectLst/>
              </a:rPr>
              <a:t> </a:t>
            </a:r>
            <a:r>
              <a:rPr lang="en-US" i="0" dirty="0" err="1">
                <a:solidFill>
                  <a:schemeClr val="tx1"/>
                </a:solidFill>
                <a:effectLst/>
              </a:rPr>
              <a:t>ārvalstu</a:t>
            </a:r>
            <a:r>
              <a:rPr lang="en-US" i="0" dirty="0">
                <a:solidFill>
                  <a:schemeClr val="tx1"/>
                </a:solidFill>
                <a:effectLst/>
              </a:rPr>
              <a:t> </a:t>
            </a:r>
            <a:r>
              <a:rPr lang="en-US" i="0" dirty="0" err="1">
                <a:solidFill>
                  <a:schemeClr val="tx1"/>
                </a:solidFill>
                <a:effectLst/>
              </a:rPr>
              <a:t>partneri</a:t>
            </a:r>
            <a:r>
              <a:rPr lang="en-US" i="0" dirty="0">
                <a:solidFill>
                  <a:schemeClr val="tx1"/>
                </a:solidFill>
                <a:effectLst/>
              </a:rPr>
              <a:t>) </a:t>
            </a:r>
            <a:r>
              <a:rPr lang="en-US" b="1" i="0" dirty="0" err="1">
                <a:solidFill>
                  <a:schemeClr val="tx1"/>
                </a:solidFill>
                <a:effectLst/>
              </a:rPr>
              <a:t>inovāciju</a:t>
            </a:r>
            <a:r>
              <a:rPr lang="en-US" b="1" i="0" dirty="0">
                <a:solidFill>
                  <a:schemeClr val="tx1"/>
                </a:solidFill>
                <a:effectLst/>
              </a:rPr>
              <a:t> </a:t>
            </a:r>
            <a:r>
              <a:rPr lang="en-US" b="1" i="0" dirty="0" err="1">
                <a:solidFill>
                  <a:schemeClr val="tx1"/>
                </a:solidFill>
                <a:effectLst/>
              </a:rPr>
              <a:t>projektos</a:t>
            </a:r>
            <a:r>
              <a:rPr lang="en-US" b="1" i="0" dirty="0">
                <a:solidFill>
                  <a:schemeClr val="tx1"/>
                </a:solidFill>
                <a:effectLst/>
              </a:rPr>
              <a:t> </a:t>
            </a:r>
            <a:r>
              <a:rPr lang="en-US" b="0" i="0" dirty="0" err="1">
                <a:solidFill>
                  <a:schemeClr val="tx1"/>
                </a:solidFill>
                <a:effectLst/>
              </a:rPr>
              <a:t>apliecinošu</a:t>
            </a:r>
            <a:r>
              <a:rPr lang="en-US" b="0" i="0" dirty="0">
                <a:solidFill>
                  <a:schemeClr val="tx1"/>
                </a:solidFill>
                <a:effectLst/>
              </a:rPr>
              <a:t> </a:t>
            </a:r>
            <a:r>
              <a:rPr lang="en-US" b="0" i="0" dirty="0" err="1">
                <a:solidFill>
                  <a:schemeClr val="tx1"/>
                </a:solidFill>
                <a:effectLst/>
              </a:rPr>
              <a:t>informāciju</a:t>
            </a:r>
            <a:r>
              <a:rPr lang="en-US" b="0" i="0" dirty="0">
                <a:solidFill>
                  <a:schemeClr val="tx1"/>
                </a:solidFill>
                <a:effectLst/>
              </a:rPr>
              <a:t> (</a:t>
            </a:r>
            <a:r>
              <a:rPr lang="en-US" b="0" i="0" dirty="0" err="1">
                <a:solidFill>
                  <a:schemeClr val="tx1"/>
                </a:solidFill>
                <a:effectLst/>
              </a:rPr>
              <a:t>informāciju</a:t>
            </a:r>
            <a:r>
              <a:rPr lang="en-US" b="0" i="0" dirty="0">
                <a:solidFill>
                  <a:schemeClr val="tx1"/>
                </a:solidFill>
                <a:effectLst/>
              </a:rPr>
              <a:t> par </a:t>
            </a:r>
            <a:r>
              <a:rPr lang="en-US" b="0" i="0" dirty="0" err="1">
                <a:solidFill>
                  <a:schemeClr val="tx1"/>
                </a:solidFill>
                <a:effectLst/>
              </a:rPr>
              <a:t>īstenotajiem</a:t>
            </a:r>
            <a:r>
              <a:rPr lang="en-US" b="0" i="0" dirty="0">
                <a:solidFill>
                  <a:schemeClr val="tx1"/>
                </a:solidFill>
                <a:effectLst/>
              </a:rPr>
              <a:t> </a:t>
            </a:r>
            <a:r>
              <a:rPr lang="en-US" b="0" i="0" dirty="0" err="1">
                <a:solidFill>
                  <a:schemeClr val="tx1"/>
                </a:solidFill>
                <a:effectLst/>
              </a:rPr>
              <a:t>projektiem</a:t>
            </a:r>
            <a:r>
              <a:rPr lang="en-US" b="0" i="0" dirty="0">
                <a:solidFill>
                  <a:schemeClr val="tx1"/>
                </a:solidFill>
                <a:effectLst/>
              </a:rPr>
              <a:t>, to </a:t>
            </a:r>
            <a:r>
              <a:rPr lang="en-US" b="0" i="0" dirty="0" err="1">
                <a:solidFill>
                  <a:schemeClr val="tx1"/>
                </a:solidFill>
                <a:effectLst/>
              </a:rPr>
              <a:t>nosaukums</a:t>
            </a:r>
            <a:r>
              <a:rPr lang="en-US" b="0" i="0" dirty="0">
                <a:solidFill>
                  <a:schemeClr val="tx1"/>
                </a:solidFill>
                <a:effectLst/>
              </a:rPr>
              <a:t>, </a:t>
            </a:r>
            <a:r>
              <a:rPr lang="en-US" b="0" i="0" dirty="0" err="1">
                <a:solidFill>
                  <a:schemeClr val="tx1"/>
                </a:solidFill>
                <a:effectLst/>
              </a:rPr>
              <a:t>identifikācijas</a:t>
            </a:r>
            <a:r>
              <a:rPr lang="en-US" b="0" i="0" dirty="0">
                <a:solidFill>
                  <a:schemeClr val="tx1"/>
                </a:solidFill>
                <a:effectLst/>
              </a:rPr>
              <a:t> </a:t>
            </a:r>
            <a:r>
              <a:rPr lang="en-US" b="0" i="0" dirty="0" err="1">
                <a:solidFill>
                  <a:schemeClr val="tx1"/>
                </a:solidFill>
                <a:effectLst/>
              </a:rPr>
              <a:t>numurs</a:t>
            </a:r>
            <a:r>
              <a:rPr lang="en-US" b="0" i="0" dirty="0">
                <a:solidFill>
                  <a:schemeClr val="tx1"/>
                </a:solidFill>
                <a:effectLst/>
              </a:rPr>
              <a:t>, </a:t>
            </a:r>
            <a:r>
              <a:rPr lang="en-US" b="0" i="0" dirty="0" err="1">
                <a:solidFill>
                  <a:schemeClr val="tx1"/>
                </a:solidFill>
                <a:effectLst/>
              </a:rPr>
              <a:t>finansējums</a:t>
            </a:r>
            <a:r>
              <a:rPr lang="en-US" b="0" i="0" dirty="0">
                <a:solidFill>
                  <a:schemeClr val="tx1"/>
                </a:solidFill>
                <a:effectLst/>
              </a:rPr>
              <a:t> un </a:t>
            </a:r>
            <a:r>
              <a:rPr lang="en-US" b="0" i="0" dirty="0" err="1">
                <a:solidFill>
                  <a:schemeClr val="tx1"/>
                </a:solidFill>
                <a:effectLst/>
              </a:rPr>
              <a:t>lomu</a:t>
            </a:r>
            <a:r>
              <a:rPr lang="en-US" b="0" i="0" dirty="0">
                <a:solidFill>
                  <a:schemeClr val="tx1"/>
                </a:solidFill>
                <a:effectLst/>
              </a:rPr>
              <a:t> </a:t>
            </a:r>
            <a:r>
              <a:rPr lang="en-US" b="0" i="0" dirty="0" err="1">
                <a:solidFill>
                  <a:schemeClr val="tx1"/>
                </a:solidFill>
                <a:effectLst/>
              </a:rPr>
              <a:t>projektā</a:t>
            </a:r>
            <a:r>
              <a:rPr lang="en-US" b="0" i="0" dirty="0">
                <a:solidFill>
                  <a:schemeClr val="tx1"/>
                </a:solidFill>
                <a:effectLst/>
              </a:rPr>
              <a:t> </a:t>
            </a:r>
            <a:r>
              <a:rPr lang="en-US" b="0" i="0" dirty="0" err="1">
                <a:solidFill>
                  <a:schemeClr val="tx1"/>
                </a:solidFill>
                <a:effectLst/>
              </a:rPr>
              <a:t>utml</a:t>
            </a:r>
            <a:r>
              <a:rPr lang="en-US" b="0" i="0" dirty="0">
                <a:solidFill>
                  <a:schemeClr val="tx1"/>
                </a:solidFill>
                <a:effectLst/>
              </a:rPr>
              <a:t>.)</a:t>
            </a:r>
            <a:endParaRPr lang="lv-LV" dirty="0">
              <a:solidFill>
                <a:schemeClr val="tx1"/>
              </a:solidFill>
            </a:endParaRPr>
          </a:p>
        </p:txBody>
      </p:sp>
    </p:spTree>
    <p:extLst>
      <p:ext uri="{BB962C8B-B14F-4D97-AF65-F5344CB8AC3E}">
        <p14:creationId xmlns:p14="http://schemas.microsoft.com/office/powerpoint/2010/main" val="267464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DD237-2C03-2801-0B56-BE322EFBA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BF5F4-A6C3-BF68-E71B-31600A280792}"/>
              </a:ext>
            </a:extLst>
          </p:cNvPr>
          <p:cNvSpPr>
            <a:spLocks noGrp="1"/>
          </p:cNvSpPr>
          <p:nvPr>
            <p:ph type="title"/>
          </p:nvPr>
        </p:nvSpPr>
        <p:spPr>
          <a:xfrm>
            <a:off x="2595282" y="840266"/>
            <a:ext cx="8987118" cy="531335"/>
          </a:xfrm>
        </p:spPr>
        <p:txBody>
          <a:bodyPr>
            <a:normAutofit fontScale="90000"/>
          </a:bodyPr>
          <a:lstStyle/>
          <a:p>
            <a:r>
              <a:rPr lang="lv-LV" altLang="lv-LV" sz="2400" dirty="0">
                <a:solidFill>
                  <a:srgbClr val="012269"/>
                </a:solidFill>
              </a:rPr>
              <a:t>Atlases process </a:t>
            </a:r>
            <a:r>
              <a:rPr lang="en-US" altLang="lv-LV" sz="2400" dirty="0">
                <a:solidFill>
                  <a:srgbClr val="012269"/>
                </a:solidFill>
              </a:rPr>
              <a:t>-</a:t>
            </a:r>
            <a:r>
              <a:rPr lang="lv-LV" altLang="lv-LV" sz="2400" dirty="0">
                <a:solidFill>
                  <a:srgbClr val="012269"/>
                </a:solidFill>
              </a:rPr>
              <a:t> laika grafiks</a:t>
            </a:r>
            <a:r>
              <a:rPr lang="en-US" altLang="lv-LV" sz="2400" dirty="0">
                <a:solidFill>
                  <a:srgbClr val="012269"/>
                </a:solidFill>
              </a:rPr>
              <a:t> 1.2.1.2.i.2 un 2.2.1.3.i</a:t>
            </a:r>
            <a:endParaRPr lang="lv-LV" dirty="0"/>
          </a:p>
        </p:txBody>
      </p:sp>
      <p:sp>
        <p:nvSpPr>
          <p:cNvPr id="7" name="Slide Number Placeholder 6">
            <a:extLst>
              <a:ext uri="{FF2B5EF4-FFF2-40B4-BE49-F238E27FC236}">
                <a16:creationId xmlns:a16="http://schemas.microsoft.com/office/drawing/2014/main" id="{586901FE-20F4-16A6-B6B1-6DF6E584F497}"/>
              </a:ext>
            </a:extLst>
          </p:cNvPr>
          <p:cNvSpPr>
            <a:spLocks noGrp="1"/>
          </p:cNvSpPr>
          <p:nvPr>
            <p:ph type="sldNum" sz="quarter" idx="13"/>
          </p:nvPr>
        </p:nvSpPr>
        <p:spPr/>
        <p:txBody>
          <a:bodyPr/>
          <a:lstStyle/>
          <a:p>
            <a:pPr>
              <a:defRPr/>
            </a:pPr>
            <a:fld id="{80801E7D-0D54-4EB8-8CE4-F0BAC0E4339E}" type="slidenum">
              <a:rPr lang="en-US" altLang="lv-LV" smtClean="0"/>
              <a:pPr>
                <a:defRPr/>
              </a:pPr>
              <a:t>5</a:t>
            </a:fld>
            <a:endParaRPr lang="en-US" altLang="lv-LV"/>
          </a:p>
        </p:txBody>
      </p:sp>
      <p:grpSp>
        <p:nvGrpSpPr>
          <p:cNvPr id="3" name="Group 2">
            <a:extLst>
              <a:ext uri="{FF2B5EF4-FFF2-40B4-BE49-F238E27FC236}">
                <a16:creationId xmlns:a16="http://schemas.microsoft.com/office/drawing/2014/main" id="{B213266B-3AB9-9420-2016-7F33261170CD}"/>
              </a:ext>
            </a:extLst>
          </p:cNvPr>
          <p:cNvGrpSpPr/>
          <p:nvPr/>
        </p:nvGrpSpPr>
        <p:grpSpPr>
          <a:xfrm>
            <a:off x="2087475" y="1687312"/>
            <a:ext cx="9419404" cy="3664313"/>
            <a:chOff x="975395" y="2606525"/>
            <a:chExt cx="9419404" cy="3664313"/>
          </a:xfrm>
        </p:grpSpPr>
        <p:grpSp>
          <p:nvGrpSpPr>
            <p:cNvPr id="4" name="Google Shape;56;p15">
              <a:extLst>
                <a:ext uri="{FF2B5EF4-FFF2-40B4-BE49-F238E27FC236}">
                  <a16:creationId xmlns:a16="http://schemas.microsoft.com/office/drawing/2014/main" id="{DDEB5618-ED6F-D6F0-86DF-FBE34ECD20F1}"/>
                </a:ext>
              </a:extLst>
            </p:cNvPr>
            <p:cNvGrpSpPr/>
            <p:nvPr/>
          </p:nvGrpSpPr>
          <p:grpSpPr>
            <a:xfrm>
              <a:off x="975395" y="2629976"/>
              <a:ext cx="2281247" cy="2200700"/>
              <a:chOff x="615565" y="1382375"/>
              <a:chExt cx="1710935" cy="1650525"/>
            </a:xfrm>
          </p:grpSpPr>
          <p:sp>
            <p:nvSpPr>
              <p:cNvPr id="5" name="Google Shape;57;p15">
                <a:extLst>
                  <a:ext uri="{FF2B5EF4-FFF2-40B4-BE49-F238E27FC236}">
                    <a16:creationId xmlns:a16="http://schemas.microsoft.com/office/drawing/2014/main" id="{0551E2E8-1512-ECB2-E9BA-DDA9A263349B}"/>
                  </a:ext>
                </a:extLst>
              </p:cNvPr>
              <p:cNvSpPr/>
              <p:nvPr/>
            </p:nvSpPr>
            <p:spPr>
              <a:xfrm>
                <a:off x="1912750" y="1382375"/>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bg1">
                  <a:lumMod val="75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6" name="Google Shape;58;p15">
                <a:extLst>
                  <a:ext uri="{FF2B5EF4-FFF2-40B4-BE49-F238E27FC236}">
                    <a16:creationId xmlns:a16="http://schemas.microsoft.com/office/drawing/2014/main" id="{C585CAAA-C549-0A4F-D744-60C3C3BD13A4}"/>
                  </a:ext>
                </a:extLst>
              </p:cNvPr>
              <p:cNvSpPr/>
              <p:nvPr/>
            </p:nvSpPr>
            <p:spPr>
              <a:xfrm>
                <a:off x="1192125" y="2443825"/>
                <a:ext cx="113437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chemeClr val="bg1">
                  <a:lumMod val="6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04.04.2024.</a:t>
                </a:r>
                <a:endPar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11" name="Google Shape;62;p15">
                <a:extLst>
                  <a:ext uri="{FF2B5EF4-FFF2-40B4-BE49-F238E27FC236}">
                    <a16:creationId xmlns:a16="http://schemas.microsoft.com/office/drawing/2014/main" id="{306D324F-1016-0267-6E63-E94C61779466}"/>
                  </a:ext>
                </a:extLst>
              </p:cNvPr>
              <p:cNvSpPr txBox="1"/>
              <p:nvPr/>
            </p:nvSpPr>
            <p:spPr>
              <a:xfrm>
                <a:off x="615565" y="1400106"/>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PI iesniegšana</a:t>
                </a:r>
              </a:p>
            </p:txBody>
          </p:sp>
        </p:grpSp>
        <p:grpSp>
          <p:nvGrpSpPr>
            <p:cNvPr id="12" name="Google Shape;78;p15">
              <a:extLst>
                <a:ext uri="{FF2B5EF4-FFF2-40B4-BE49-F238E27FC236}">
                  <a16:creationId xmlns:a16="http://schemas.microsoft.com/office/drawing/2014/main" id="{E3A3AC6E-4BD4-0D7F-45C4-B1414C932833}"/>
                </a:ext>
              </a:extLst>
            </p:cNvPr>
            <p:cNvGrpSpPr/>
            <p:nvPr/>
          </p:nvGrpSpPr>
          <p:grpSpPr>
            <a:xfrm>
              <a:off x="2253346" y="4033960"/>
              <a:ext cx="2426123" cy="2236007"/>
              <a:chOff x="1634188" y="2436395"/>
              <a:chExt cx="1819592" cy="1677005"/>
            </a:xfrm>
          </p:grpSpPr>
          <p:sp>
            <p:nvSpPr>
              <p:cNvPr id="13" name="Google Shape;79;p15">
                <a:extLst>
                  <a:ext uri="{FF2B5EF4-FFF2-40B4-BE49-F238E27FC236}">
                    <a16:creationId xmlns:a16="http://schemas.microsoft.com/office/drawing/2014/main" id="{6BF0A328-D6C3-7C6A-BF55-DB7F7E8B4448}"/>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01226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4" name="Google Shape;80;p15">
                <a:extLst>
                  <a:ext uri="{FF2B5EF4-FFF2-40B4-BE49-F238E27FC236}">
                    <a16:creationId xmlns:a16="http://schemas.microsoft.com/office/drawing/2014/main" id="{976A7D0F-D44D-8037-22CA-FAEB3742FD25}"/>
                  </a:ext>
                </a:extLst>
              </p:cNvPr>
              <p:cNvSpPr/>
              <p:nvPr/>
            </p:nvSpPr>
            <p:spPr>
              <a:xfrm>
                <a:off x="2213705" y="2436395"/>
                <a:ext cx="1240075" cy="58907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rgbClr val="012269"/>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03.05.2024.</a:t>
                </a:r>
                <a:r>
                  <a:rPr lang="en-US"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rPr>
                  <a:t>1</a:t>
                </a:r>
                <a:endParaRPr lang="lv-LV"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16" name="Google Shape;84;p15">
                <a:extLst>
                  <a:ext uri="{FF2B5EF4-FFF2-40B4-BE49-F238E27FC236}">
                    <a16:creationId xmlns:a16="http://schemas.microsoft.com/office/drawing/2014/main" id="{039E577C-8328-9B82-965F-379ECD55C536}"/>
                  </a:ext>
                </a:extLst>
              </p:cNvPr>
              <p:cNvSpPr txBox="1"/>
              <p:nvPr/>
            </p:nvSpPr>
            <p:spPr>
              <a:xfrm>
                <a:off x="16341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Lēmums</a:t>
                </a:r>
              </a:p>
            </p:txBody>
          </p:sp>
        </p:grpSp>
        <p:grpSp>
          <p:nvGrpSpPr>
            <p:cNvPr id="17" name="Google Shape;63;p15">
              <a:extLst>
                <a:ext uri="{FF2B5EF4-FFF2-40B4-BE49-F238E27FC236}">
                  <a16:creationId xmlns:a16="http://schemas.microsoft.com/office/drawing/2014/main" id="{B7418EF1-BA04-34E6-76DB-3FC4A9A93A88}"/>
                </a:ext>
              </a:extLst>
            </p:cNvPr>
            <p:cNvGrpSpPr/>
            <p:nvPr/>
          </p:nvGrpSpPr>
          <p:grpSpPr>
            <a:xfrm>
              <a:off x="3826070" y="2618693"/>
              <a:ext cx="2278447" cy="2200700"/>
              <a:chOff x="2991765" y="1382375"/>
              <a:chExt cx="1708835" cy="1650525"/>
            </a:xfrm>
          </p:grpSpPr>
          <p:sp>
            <p:nvSpPr>
              <p:cNvPr id="18" name="Google Shape;64;p15">
                <a:extLst>
                  <a:ext uri="{FF2B5EF4-FFF2-40B4-BE49-F238E27FC236}">
                    <a16:creationId xmlns:a16="http://schemas.microsoft.com/office/drawing/2014/main" id="{6225213C-6B8C-7209-0FF5-293472F2300C}"/>
                  </a:ext>
                </a:extLst>
              </p:cNvPr>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9BBB5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9" name="Google Shape;65;p15">
                <a:extLst>
                  <a:ext uri="{FF2B5EF4-FFF2-40B4-BE49-F238E27FC236}">
                    <a16:creationId xmlns:a16="http://schemas.microsoft.com/office/drawing/2014/main" id="{BE423225-5042-F6F1-90C3-BD4F9F4F9129}"/>
                  </a:ext>
                </a:extLst>
              </p:cNvPr>
              <p:cNvSpPr/>
              <p:nvPr/>
            </p:nvSpPr>
            <p:spPr>
              <a:xfrm>
                <a:off x="3460550" y="2443825"/>
                <a:ext cx="1240050" cy="58907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rgbClr val="9BBB59"/>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 </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07.05.2024.</a:t>
                </a:r>
                <a:endParaRPr lang="lv-LV"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24" name="Google Shape;70;p15">
                <a:extLst>
                  <a:ext uri="{FF2B5EF4-FFF2-40B4-BE49-F238E27FC236}">
                    <a16:creationId xmlns:a16="http://schemas.microsoft.com/office/drawing/2014/main" id="{71484274-C6E4-07EA-9283-8461CC5ACE63}"/>
                  </a:ext>
                </a:extLst>
              </p:cNvPr>
              <p:cNvSpPr txBox="1"/>
              <p:nvPr/>
            </p:nvSpPr>
            <p:spPr>
              <a:xfrm>
                <a:off x="2991765" y="1418150"/>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nvGrpSpPr>
            <p:cNvPr id="25" name="Google Shape;85;p15">
              <a:extLst>
                <a:ext uri="{FF2B5EF4-FFF2-40B4-BE49-F238E27FC236}">
                  <a16:creationId xmlns:a16="http://schemas.microsoft.com/office/drawing/2014/main" id="{CCE6419E-9A57-8441-69F5-348CD32D512E}"/>
                </a:ext>
              </a:extLst>
            </p:cNvPr>
            <p:cNvGrpSpPr/>
            <p:nvPr/>
          </p:nvGrpSpPr>
          <p:grpSpPr>
            <a:xfrm>
              <a:off x="5024117" y="4025704"/>
              <a:ext cx="2600455" cy="2245134"/>
              <a:chOff x="4007988" y="2443825"/>
              <a:chExt cx="1950341" cy="1683850"/>
            </a:xfrm>
          </p:grpSpPr>
          <p:sp>
            <p:nvSpPr>
              <p:cNvPr id="26" name="Google Shape;86;p15">
                <a:extLst>
                  <a:ext uri="{FF2B5EF4-FFF2-40B4-BE49-F238E27FC236}">
                    <a16:creationId xmlns:a16="http://schemas.microsoft.com/office/drawing/2014/main" id="{44539DA7-0F8C-4118-695A-7A5FEFBA9B55}"/>
                  </a:ext>
                </a:extLst>
              </p:cNvPr>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CCCFD7"/>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7" name="Google Shape;87;p15">
                <a:extLst>
                  <a:ext uri="{FF2B5EF4-FFF2-40B4-BE49-F238E27FC236}">
                    <a16:creationId xmlns:a16="http://schemas.microsoft.com/office/drawing/2014/main" id="{80CA8C03-5D56-7D4E-2C39-3AF16747AF89}"/>
                  </a:ext>
                </a:extLst>
              </p:cNvPr>
              <p:cNvSpPr/>
              <p:nvPr/>
            </p:nvSpPr>
            <p:spPr>
              <a:xfrm>
                <a:off x="4645825" y="2443825"/>
                <a:ext cx="1312504" cy="589075"/>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chemeClr val="bg1">
                  <a:lumMod val="7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27.05.2024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r>
                  <a:rPr lang="en-US"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rPr>
                  <a:t>2</a:t>
                </a:r>
                <a:endParaRPr lang="lv-LV" sz="1400" baseline="300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28" name="Google Shape;88;p15">
                <a:extLst>
                  <a:ext uri="{FF2B5EF4-FFF2-40B4-BE49-F238E27FC236}">
                    <a16:creationId xmlns:a16="http://schemas.microsoft.com/office/drawing/2014/main" id="{9F6A8B50-0B04-A014-D4F2-7288F539ADEA}"/>
                  </a:ext>
                </a:extLst>
              </p:cNvPr>
              <p:cNvSpPr/>
              <p:nvPr/>
            </p:nvSpPr>
            <p:spPr>
              <a:xfrm>
                <a:off x="5668275" y="3945200"/>
                <a:ext cx="22050" cy="22050"/>
              </a:xfrm>
              <a:custGeom>
                <a:avLst/>
                <a:gdLst/>
                <a:ahLst/>
                <a:cxnLst/>
                <a:rect l="l" t="t" r="r" b="b"/>
                <a:pathLst>
                  <a:path w="882" h="882" extrusionOk="0">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9" name="Google Shape;89;p15">
                <a:extLst>
                  <a:ext uri="{FF2B5EF4-FFF2-40B4-BE49-F238E27FC236}">
                    <a16:creationId xmlns:a16="http://schemas.microsoft.com/office/drawing/2014/main" id="{D01036F3-0DA8-FF45-9924-291E30FBCD17}"/>
                  </a:ext>
                </a:extLst>
              </p:cNvPr>
              <p:cNvSpPr/>
              <p:nvPr/>
            </p:nvSpPr>
            <p:spPr>
              <a:xfrm>
                <a:off x="5712325" y="3945200"/>
                <a:ext cx="22350" cy="22050"/>
              </a:xfrm>
              <a:custGeom>
                <a:avLst/>
                <a:gdLst/>
                <a:ahLst/>
                <a:cxnLst/>
                <a:rect l="l" t="t" r="r" b="b"/>
                <a:pathLst>
                  <a:path w="894" h="882" extrusionOk="0">
                    <a:moveTo>
                      <a:pt x="441" y="0"/>
                    </a:moveTo>
                    <a:cubicBezTo>
                      <a:pt x="203" y="0"/>
                      <a:pt x="0" y="203"/>
                      <a:pt x="0" y="441"/>
                    </a:cubicBezTo>
                    <a:cubicBezTo>
                      <a:pt x="0" y="691"/>
                      <a:pt x="203" y="881"/>
                      <a:pt x="441" y="881"/>
                    </a:cubicBezTo>
                    <a:cubicBezTo>
                      <a:pt x="691" y="881"/>
                      <a:pt x="893" y="691"/>
                      <a:pt x="893" y="441"/>
                    </a:cubicBezTo>
                    <a:cubicBezTo>
                      <a:pt x="893"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0" name="Google Shape;90;p15">
                <a:extLst>
                  <a:ext uri="{FF2B5EF4-FFF2-40B4-BE49-F238E27FC236}">
                    <a16:creationId xmlns:a16="http://schemas.microsoft.com/office/drawing/2014/main" id="{D594AEDE-9026-B9AB-B96E-3886A5A5D72E}"/>
                  </a:ext>
                </a:extLst>
              </p:cNvPr>
              <p:cNvSpPr/>
              <p:nvPr/>
            </p:nvSpPr>
            <p:spPr>
              <a:xfrm>
                <a:off x="5756675" y="3945200"/>
                <a:ext cx="22050" cy="22050"/>
              </a:xfrm>
              <a:custGeom>
                <a:avLst/>
                <a:gdLst/>
                <a:ahLst/>
                <a:cxnLst/>
                <a:rect l="l" t="t" r="r" b="b"/>
                <a:pathLst>
                  <a:path w="882" h="882" extrusionOk="0">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1" name="Google Shape;91;p15">
                <a:extLst>
                  <a:ext uri="{FF2B5EF4-FFF2-40B4-BE49-F238E27FC236}">
                    <a16:creationId xmlns:a16="http://schemas.microsoft.com/office/drawing/2014/main" id="{2E3588A1-E093-5B82-DCCF-3B8AD730246A}"/>
                  </a:ext>
                </a:extLst>
              </p:cNvPr>
              <p:cNvSpPr/>
              <p:nvPr/>
            </p:nvSpPr>
            <p:spPr>
              <a:xfrm>
                <a:off x="5800725" y="3945200"/>
                <a:ext cx="22050" cy="22050"/>
              </a:xfrm>
              <a:custGeom>
                <a:avLst/>
                <a:gdLst/>
                <a:ahLst/>
                <a:cxnLst/>
                <a:rect l="l" t="t"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2" name="Google Shape;92;p15">
                <a:extLst>
                  <a:ext uri="{FF2B5EF4-FFF2-40B4-BE49-F238E27FC236}">
                    <a16:creationId xmlns:a16="http://schemas.microsoft.com/office/drawing/2014/main" id="{84E9A266-86AF-5A42-AB2F-55AC769D5149}"/>
                  </a:ext>
                </a:extLst>
              </p:cNvPr>
              <p:cNvSpPr/>
              <p:nvPr/>
            </p:nvSpPr>
            <p:spPr>
              <a:xfrm>
                <a:off x="5614100" y="3803225"/>
                <a:ext cx="316125" cy="324450"/>
              </a:xfrm>
              <a:custGeom>
                <a:avLst/>
                <a:gdLst/>
                <a:ahLst/>
                <a:cxnLst/>
                <a:rect l="l" t="t" r="r" b="b"/>
                <a:pathLst>
                  <a:path w="12645" h="12978" extrusionOk="0">
                    <a:moveTo>
                      <a:pt x="11406" y="583"/>
                    </a:moveTo>
                    <a:cubicBezTo>
                      <a:pt x="11799" y="583"/>
                      <a:pt x="12192" y="881"/>
                      <a:pt x="12192" y="1286"/>
                    </a:cubicBezTo>
                    <a:lnTo>
                      <a:pt x="12192" y="5441"/>
                    </a:lnTo>
                    <a:lnTo>
                      <a:pt x="12204" y="5441"/>
                    </a:lnTo>
                    <a:cubicBezTo>
                      <a:pt x="12204" y="5763"/>
                      <a:pt x="12026" y="5882"/>
                      <a:pt x="12026" y="5882"/>
                    </a:cubicBezTo>
                    <a:lnTo>
                      <a:pt x="11966" y="5917"/>
                    </a:lnTo>
                    <a:cubicBezTo>
                      <a:pt x="11871" y="6025"/>
                      <a:pt x="11776" y="6132"/>
                      <a:pt x="11728" y="6156"/>
                    </a:cubicBezTo>
                    <a:lnTo>
                      <a:pt x="10418" y="7180"/>
                    </a:lnTo>
                    <a:lnTo>
                      <a:pt x="10418" y="3977"/>
                    </a:lnTo>
                    <a:cubicBezTo>
                      <a:pt x="10418" y="3274"/>
                      <a:pt x="9787" y="2667"/>
                      <a:pt x="9085" y="2667"/>
                    </a:cubicBezTo>
                    <a:lnTo>
                      <a:pt x="2822" y="2667"/>
                    </a:lnTo>
                    <a:lnTo>
                      <a:pt x="2822" y="1286"/>
                    </a:lnTo>
                    <a:cubicBezTo>
                      <a:pt x="2822" y="881"/>
                      <a:pt x="3120" y="583"/>
                      <a:pt x="3525" y="583"/>
                    </a:cubicBezTo>
                    <a:close/>
                    <a:moveTo>
                      <a:pt x="9085" y="3274"/>
                    </a:moveTo>
                    <a:cubicBezTo>
                      <a:pt x="9466" y="3274"/>
                      <a:pt x="9823" y="3596"/>
                      <a:pt x="9823" y="3977"/>
                    </a:cubicBezTo>
                    <a:lnTo>
                      <a:pt x="9823" y="8144"/>
                    </a:lnTo>
                    <a:cubicBezTo>
                      <a:pt x="9823" y="8442"/>
                      <a:pt x="9668" y="8561"/>
                      <a:pt x="9668" y="8561"/>
                    </a:cubicBezTo>
                    <a:lnTo>
                      <a:pt x="9621" y="8608"/>
                    </a:lnTo>
                    <a:cubicBezTo>
                      <a:pt x="9525" y="8704"/>
                      <a:pt x="9371" y="8823"/>
                      <a:pt x="9335" y="8846"/>
                    </a:cubicBezTo>
                    <a:lnTo>
                      <a:pt x="5358" y="11835"/>
                    </a:lnTo>
                    <a:lnTo>
                      <a:pt x="5358" y="8775"/>
                    </a:lnTo>
                    <a:lnTo>
                      <a:pt x="1203" y="8775"/>
                    </a:lnTo>
                    <a:cubicBezTo>
                      <a:pt x="810" y="8775"/>
                      <a:pt x="441" y="8525"/>
                      <a:pt x="441" y="8144"/>
                    </a:cubicBezTo>
                    <a:lnTo>
                      <a:pt x="441" y="3977"/>
                    </a:lnTo>
                    <a:cubicBezTo>
                      <a:pt x="441" y="3596"/>
                      <a:pt x="810" y="3274"/>
                      <a:pt x="1203" y="3274"/>
                    </a:cubicBezTo>
                    <a:close/>
                    <a:moveTo>
                      <a:pt x="3525" y="0"/>
                    </a:moveTo>
                    <a:cubicBezTo>
                      <a:pt x="2834" y="0"/>
                      <a:pt x="2227" y="595"/>
                      <a:pt x="2227" y="1286"/>
                    </a:cubicBezTo>
                    <a:lnTo>
                      <a:pt x="2227" y="2679"/>
                    </a:lnTo>
                    <a:lnTo>
                      <a:pt x="1203" y="2679"/>
                    </a:lnTo>
                    <a:cubicBezTo>
                      <a:pt x="500" y="2679"/>
                      <a:pt x="0" y="3274"/>
                      <a:pt x="0" y="3977"/>
                    </a:cubicBezTo>
                    <a:lnTo>
                      <a:pt x="0" y="8144"/>
                    </a:lnTo>
                    <a:cubicBezTo>
                      <a:pt x="0" y="8846"/>
                      <a:pt x="500" y="9370"/>
                      <a:pt x="1203" y="9370"/>
                    </a:cubicBezTo>
                    <a:lnTo>
                      <a:pt x="4906" y="9370"/>
                    </a:lnTo>
                    <a:lnTo>
                      <a:pt x="4906" y="12978"/>
                    </a:lnTo>
                    <a:lnTo>
                      <a:pt x="9680" y="9323"/>
                    </a:lnTo>
                    <a:cubicBezTo>
                      <a:pt x="9799" y="9251"/>
                      <a:pt x="9978" y="9085"/>
                      <a:pt x="10061" y="9001"/>
                    </a:cubicBezTo>
                    <a:cubicBezTo>
                      <a:pt x="10144" y="8918"/>
                      <a:pt x="10406" y="8656"/>
                      <a:pt x="10406" y="8144"/>
                    </a:cubicBezTo>
                    <a:lnTo>
                      <a:pt x="10406" y="7834"/>
                    </a:lnTo>
                    <a:lnTo>
                      <a:pt x="11990" y="6608"/>
                    </a:lnTo>
                    <a:cubicBezTo>
                      <a:pt x="12109" y="6537"/>
                      <a:pt x="12252" y="6370"/>
                      <a:pt x="12335" y="6287"/>
                    </a:cubicBezTo>
                    <a:cubicBezTo>
                      <a:pt x="12419" y="6203"/>
                      <a:pt x="12645" y="5953"/>
                      <a:pt x="12645" y="5441"/>
                    </a:cubicBezTo>
                    <a:lnTo>
                      <a:pt x="12645" y="1286"/>
                    </a:lnTo>
                    <a:cubicBezTo>
                      <a:pt x="12645" y="595"/>
                      <a:pt x="12097" y="0"/>
                      <a:pt x="11406"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4" name="Google Shape;94;p15">
                <a:extLst>
                  <a:ext uri="{FF2B5EF4-FFF2-40B4-BE49-F238E27FC236}">
                    <a16:creationId xmlns:a16="http://schemas.microsoft.com/office/drawing/2014/main" id="{63A4F191-CA64-5673-0FF2-B4CD03EF6DA0}"/>
                  </a:ext>
                </a:extLst>
              </p:cNvPr>
              <p:cNvSpPr txBox="1"/>
              <p:nvPr/>
            </p:nvSpPr>
            <p:spPr>
              <a:xfrm>
                <a:off x="40079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Nosacījumu izpilde</a:t>
                </a:r>
              </a:p>
            </p:txBody>
          </p:sp>
        </p:grpSp>
        <p:grpSp>
          <p:nvGrpSpPr>
            <p:cNvPr id="35" name="Google Shape;71;p15">
              <a:extLst>
                <a:ext uri="{FF2B5EF4-FFF2-40B4-BE49-F238E27FC236}">
                  <a16:creationId xmlns:a16="http://schemas.microsoft.com/office/drawing/2014/main" id="{B7BBEE83-3C5D-6302-CECA-9501BAB69465}"/>
                </a:ext>
              </a:extLst>
            </p:cNvPr>
            <p:cNvGrpSpPr/>
            <p:nvPr/>
          </p:nvGrpSpPr>
          <p:grpSpPr>
            <a:xfrm>
              <a:off x="6652750" y="2606525"/>
              <a:ext cx="2403385" cy="2212868"/>
              <a:chOff x="5334986" y="1373249"/>
              <a:chExt cx="1802539" cy="1659651"/>
            </a:xfrm>
          </p:grpSpPr>
          <p:sp>
            <p:nvSpPr>
              <p:cNvPr id="36" name="Google Shape;72;p15">
                <a:extLst>
                  <a:ext uri="{FF2B5EF4-FFF2-40B4-BE49-F238E27FC236}">
                    <a16:creationId xmlns:a16="http://schemas.microsoft.com/office/drawing/2014/main" id="{8CBC6890-9270-3FD7-7301-DD11EA9C285A}"/>
                  </a:ext>
                </a:extLst>
              </p:cNvPr>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rgbClr val="01226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7" name="Google Shape;73;p15">
                <a:extLst>
                  <a:ext uri="{FF2B5EF4-FFF2-40B4-BE49-F238E27FC236}">
                    <a16:creationId xmlns:a16="http://schemas.microsoft.com/office/drawing/2014/main" id="{36EC6267-BCAB-2AFE-46B4-30B2F211EA5B}"/>
                  </a:ext>
                </a:extLst>
              </p:cNvPr>
              <p:cNvSpPr/>
              <p:nvPr/>
            </p:nvSpPr>
            <p:spPr>
              <a:xfrm>
                <a:off x="5906248" y="2443825"/>
                <a:ext cx="1165202" cy="58907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rgbClr val="012269"/>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27.06.2024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38" name="Google Shape;74;p15">
                <a:extLst>
                  <a:ext uri="{FF2B5EF4-FFF2-40B4-BE49-F238E27FC236}">
                    <a16:creationId xmlns:a16="http://schemas.microsoft.com/office/drawing/2014/main" id="{3729FFC6-8178-6CFA-6674-8E3EE111A20B}"/>
                  </a:ext>
                </a:extLst>
              </p:cNvPr>
              <p:cNvSpPr/>
              <p:nvPr/>
            </p:nvSpPr>
            <p:spPr>
              <a:xfrm>
                <a:off x="6915750" y="1412900"/>
                <a:ext cx="145875" cy="82925"/>
              </a:xfrm>
              <a:custGeom>
                <a:avLst/>
                <a:gdLst/>
                <a:ahLst/>
                <a:cxnLst/>
                <a:rect l="l" t="t" r="r" b="b"/>
                <a:pathLst>
                  <a:path w="5835" h="3317" extrusionOk="0">
                    <a:moveTo>
                      <a:pt x="2971" y="0"/>
                    </a:moveTo>
                    <a:cubicBezTo>
                      <a:pt x="2233" y="0"/>
                      <a:pt x="1495" y="280"/>
                      <a:pt x="929" y="840"/>
                    </a:cubicBezTo>
                    <a:cubicBezTo>
                      <a:pt x="262" y="1518"/>
                      <a:pt x="0" y="2447"/>
                      <a:pt x="131" y="3316"/>
                    </a:cubicBezTo>
                    <a:lnTo>
                      <a:pt x="739" y="3256"/>
                    </a:lnTo>
                    <a:cubicBezTo>
                      <a:pt x="619" y="2554"/>
                      <a:pt x="822" y="1816"/>
                      <a:pt x="1370" y="1280"/>
                    </a:cubicBezTo>
                    <a:cubicBezTo>
                      <a:pt x="1810" y="834"/>
                      <a:pt x="2391" y="610"/>
                      <a:pt x="2971" y="610"/>
                    </a:cubicBezTo>
                    <a:cubicBezTo>
                      <a:pt x="3551" y="610"/>
                      <a:pt x="4132" y="834"/>
                      <a:pt x="4572" y="1280"/>
                    </a:cubicBezTo>
                    <a:cubicBezTo>
                      <a:pt x="5001" y="1709"/>
                      <a:pt x="5215" y="2256"/>
                      <a:pt x="5239" y="2828"/>
                    </a:cubicBezTo>
                    <a:lnTo>
                      <a:pt x="5834" y="2768"/>
                    </a:lnTo>
                    <a:cubicBezTo>
                      <a:pt x="5811" y="2066"/>
                      <a:pt x="5537" y="1375"/>
                      <a:pt x="5013" y="840"/>
                    </a:cubicBezTo>
                    <a:cubicBezTo>
                      <a:pt x="4447" y="280"/>
                      <a:pt x="3709" y="0"/>
                      <a:pt x="297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9" name="Google Shape;75;p15">
                <a:extLst>
                  <a:ext uri="{FF2B5EF4-FFF2-40B4-BE49-F238E27FC236}">
                    <a16:creationId xmlns:a16="http://schemas.microsoft.com/office/drawing/2014/main" id="{50ED1FE5-F75D-6394-6829-60FCF1B1A75E}"/>
                  </a:ext>
                </a:extLst>
              </p:cNvPr>
              <p:cNvSpPr/>
              <p:nvPr/>
            </p:nvSpPr>
            <p:spPr>
              <a:xfrm>
                <a:off x="6877350" y="1382225"/>
                <a:ext cx="260175" cy="2502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1" name="Google Shape;77;p15">
                <a:extLst>
                  <a:ext uri="{FF2B5EF4-FFF2-40B4-BE49-F238E27FC236}">
                    <a16:creationId xmlns:a16="http://schemas.microsoft.com/office/drawing/2014/main" id="{9DE989E1-8A82-9242-5762-60C87F7F12D3}"/>
                  </a:ext>
                </a:extLst>
              </p:cNvPr>
              <p:cNvSpPr txBox="1"/>
              <p:nvPr/>
            </p:nvSpPr>
            <p:spPr>
              <a:xfrm>
                <a:off x="5334986" y="1373249"/>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Precizējumu vērtēšana</a:t>
                </a:r>
              </a:p>
            </p:txBody>
          </p:sp>
        </p:grpSp>
        <p:grpSp>
          <p:nvGrpSpPr>
            <p:cNvPr id="42" name="Google Shape;95;p15">
              <a:extLst>
                <a:ext uri="{FF2B5EF4-FFF2-40B4-BE49-F238E27FC236}">
                  <a16:creationId xmlns:a16="http://schemas.microsoft.com/office/drawing/2014/main" id="{67D023FA-0B6E-288A-39EC-C561F88C7698}"/>
                </a:ext>
              </a:extLst>
            </p:cNvPr>
            <p:cNvGrpSpPr/>
            <p:nvPr/>
          </p:nvGrpSpPr>
          <p:grpSpPr>
            <a:xfrm>
              <a:off x="7870399" y="4025705"/>
              <a:ext cx="2524400" cy="2226101"/>
              <a:chOff x="6363400" y="2443825"/>
              <a:chExt cx="1893300" cy="1669575"/>
            </a:xfrm>
          </p:grpSpPr>
          <p:sp>
            <p:nvSpPr>
              <p:cNvPr id="43" name="Google Shape;96;p15">
                <a:extLst>
                  <a:ext uri="{FF2B5EF4-FFF2-40B4-BE49-F238E27FC236}">
                    <a16:creationId xmlns:a16="http://schemas.microsoft.com/office/drawing/2014/main" id="{BAA527F9-8706-748F-FD58-9BC3FE5CE7ED}"/>
                  </a:ext>
                </a:extLst>
              </p:cNvPr>
              <p:cNvSpPr/>
              <p:nvPr/>
            </p:nvSpPr>
            <p:spPr>
              <a:xfrm>
                <a:off x="7779850" y="2993300"/>
                <a:ext cx="230100" cy="1120100"/>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9BBB5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4" name="Google Shape;97;p15">
                <a:extLst>
                  <a:ext uri="{FF2B5EF4-FFF2-40B4-BE49-F238E27FC236}">
                    <a16:creationId xmlns:a16="http://schemas.microsoft.com/office/drawing/2014/main" id="{8334BD7B-B2D9-ECA1-DA17-EA4442A39259}"/>
                  </a:ext>
                </a:extLst>
              </p:cNvPr>
              <p:cNvSpPr/>
              <p:nvPr/>
            </p:nvSpPr>
            <p:spPr>
              <a:xfrm>
                <a:off x="7016350" y="2443825"/>
                <a:ext cx="1240350" cy="589075"/>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chemeClr val="accent3"/>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28.06.2024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48" name="Google Shape;101;p15">
                <a:extLst>
                  <a:ext uri="{FF2B5EF4-FFF2-40B4-BE49-F238E27FC236}">
                    <a16:creationId xmlns:a16="http://schemas.microsoft.com/office/drawing/2014/main" id="{F5A0F8C1-BD39-0A32-BEF1-96359DFC3E2E}"/>
                  </a:ext>
                </a:extLst>
              </p:cNvPr>
              <p:cNvSpPr txBox="1"/>
              <p:nvPr/>
            </p:nvSpPr>
            <p:spPr>
              <a:xfrm>
                <a:off x="6363400" y="3277794"/>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pic>
        <p:nvPicPr>
          <p:cNvPr id="49" name="Picture 48">
            <a:extLst>
              <a:ext uri="{FF2B5EF4-FFF2-40B4-BE49-F238E27FC236}">
                <a16:creationId xmlns:a16="http://schemas.microsoft.com/office/drawing/2014/main" id="{F179FACF-F7DC-3175-9212-4464DC9D3B63}"/>
              </a:ext>
            </a:extLst>
          </p:cNvPr>
          <p:cNvPicPr>
            <a:picLocks noChangeAspect="1"/>
          </p:cNvPicPr>
          <p:nvPr/>
        </p:nvPicPr>
        <p:blipFill>
          <a:blip r:embed="rId3"/>
          <a:stretch>
            <a:fillRect/>
          </a:stretch>
        </p:blipFill>
        <p:spPr>
          <a:xfrm>
            <a:off x="10914093" y="4791160"/>
            <a:ext cx="375613" cy="499395"/>
          </a:xfrm>
          <a:prstGeom prst="rect">
            <a:avLst/>
          </a:prstGeom>
        </p:spPr>
      </p:pic>
      <p:pic>
        <p:nvPicPr>
          <p:cNvPr id="50" name="Picture 49">
            <a:extLst>
              <a:ext uri="{FF2B5EF4-FFF2-40B4-BE49-F238E27FC236}">
                <a16:creationId xmlns:a16="http://schemas.microsoft.com/office/drawing/2014/main" id="{403CD46B-A88E-C4D1-4B5C-D931DF283445}"/>
              </a:ext>
            </a:extLst>
          </p:cNvPr>
          <p:cNvPicPr>
            <a:picLocks noChangeAspect="1"/>
          </p:cNvPicPr>
          <p:nvPr/>
        </p:nvPicPr>
        <p:blipFill>
          <a:blip r:embed="rId4"/>
          <a:stretch>
            <a:fillRect/>
          </a:stretch>
        </p:blipFill>
        <p:spPr>
          <a:xfrm>
            <a:off x="6797177" y="1659092"/>
            <a:ext cx="442914" cy="588875"/>
          </a:xfrm>
          <a:prstGeom prst="rect">
            <a:avLst/>
          </a:prstGeom>
        </p:spPr>
      </p:pic>
      <p:pic>
        <p:nvPicPr>
          <p:cNvPr id="51" name="Picture 50">
            <a:extLst>
              <a:ext uri="{FF2B5EF4-FFF2-40B4-BE49-F238E27FC236}">
                <a16:creationId xmlns:a16="http://schemas.microsoft.com/office/drawing/2014/main" id="{FEB67645-E742-8D87-71CD-BC994D0D204B}"/>
              </a:ext>
            </a:extLst>
          </p:cNvPr>
          <p:cNvPicPr>
            <a:picLocks noChangeAspect="1"/>
          </p:cNvPicPr>
          <p:nvPr/>
        </p:nvPicPr>
        <p:blipFill>
          <a:blip r:embed="rId5"/>
          <a:stretch>
            <a:fillRect/>
          </a:stretch>
        </p:blipFill>
        <p:spPr>
          <a:xfrm>
            <a:off x="3962138" y="1678292"/>
            <a:ext cx="619160" cy="502208"/>
          </a:xfrm>
          <a:prstGeom prst="rect">
            <a:avLst/>
          </a:prstGeom>
        </p:spPr>
      </p:pic>
      <p:sp>
        <p:nvSpPr>
          <p:cNvPr id="8" name="TextBox 7">
            <a:extLst>
              <a:ext uri="{FF2B5EF4-FFF2-40B4-BE49-F238E27FC236}">
                <a16:creationId xmlns:a16="http://schemas.microsoft.com/office/drawing/2014/main" id="{3B2B6C80-AFC1-DC33-4C7B-1FEF0F1DC5B2}"/>
              </a:ext>
            </a:extLst>
          </p:cNvPr>
          <p:cNvSpPr txBox="1"/>
          <p:nvPr/>
        </p:nvSpPr>
        <p:spPr>
          <a:xfrm>
            <a:off x="497393" y="5785550"/>
            <a:ext cx="11115297" cy="892552"/>
          </a:xfrm>
          <a:prstGeom prst="rect">
            <a:avLst/>
          </a:prstGeom>
          <a:noFill/>
        </p:spPr>
        <p:txBody>
          <a:bodyPr wrap="square" rtlCol="0">
            <a:spAutoFit/>
          </a:bodyPr>
          <a:lstStyle/>
          <a:p>
            <a:pPr marL="0" algn="just" rtl="0" eaLnBrk="1" fontAlgn="t" latinLnBrk="0" hangingPunct="1">
              <a:spcBef>
                <a:spcPts val="0"/>
              </a:spcBef>
              <a:spcAft>
                <a:spcPts val="0"/>
              </a:spcAft>
            </a:pPr>
            <a:r>
              <a:rPr lang="en-US" sz="1300" i="0" u="none" strike="noStrike" kern="1200" dirty="0">
                <a:effectLst/>
                <a:latin typeface="Verdana" panose="020B0604030504040204" pitchFamily="34" charset="0"/>
                <a:ea typeface="Verdana" panose="020B0604030504040204" pitchFamily="34" charset="0"/>
              </a:rPr>
              <a:t>1. </a:t>
            </a:r>
            <a:r>
              <a:rPr lang="lv-LV" sz="1300" i="0" u="none" strike="noStrike" kern="1200" dirty="0">
                <a:effectLst/>
                <a:latin typeface="Verdana" panose="020B0604030504040204" pitchFamily="34" charset="0"/>
                <a:ea typeface="Verdana" panose="020B0604030504040204" pitchFamily="34" charset="0"/>
              </a:rPr>
              <a:t>Administratīvā procesa likuma 64. panta pirmā daļa paredz, ka CFLA lēmumu par administratīvā akta izdošanu pieņem viena mēneša laikā no projektu iesniegumu iesniegšanas beigu termiņa</a:t>
            </a:r>
            <a:r>
              <a:rPr lang="en-US" sz="1300" dirty="0">
                <a:latin typeface="Verdana" panose="020B0604030504040204" pitchFamily="34" charset="0"/>
                <a:ea typeface="Verdana" panose="020B0604030504040204" pitchFamily="34" charset="0"/>
              </a:rPr>
              <a:t>, </a:t>
            </a:r>
            <a:r>
              <a:rPr lang="en-US" sz="1300" dirty="0" err="1">
                <a:latin typeface="Verdana" panose="020B0604030504040204" pitchFamily="34" charset="0"/>
                <a:ea typeface="Verdana" panose="020B0604030504040204" pitchFamily="34" charset="0"/>
              </a:rPr>
              <a:t>taču</a:t>
            </a:r>
            <a:r>
              <a:rPr lang="en-US" sz="1300" dirty="0">
                <a:latin typeface="Verdana" panose="020B0604030504040204" pitchFamily="34" charset="0"/>
                <a:ea typeface="Verdana" panose="020B0604030504040204" pitchFamily="34" charset="0"/>
              </a:rPr>
              <a:t> v</a:t>
            </a:r>
            <a:r>
              <a:rPr lang="lv-LV" sz="1300" b="0" i="0" u="none" strike="noStrike" kern="1200" dirty="0" err="1">
                <a:effectLst/>
                <a:latin typeface="Verdana" panose="020B0604030504040204" pitchFamily="34" charset="0"/>
                <a:ea typeface="Verdana" panose="020B0604030504040204" pitchFamily="34" charset="0"/>
              </a:rPr>
              <a:t>ērtēšanas</a:t>
            </a:r>
            <a:r>
              <a:rPr lang="lv-LV" sz="1300" b="0" i="0" u="none" strike="noStrike" kern="1200" dirty="0">
                <a:effectLst/>
                <a:latin typeface="Verdana" panose="020B0604030504040204" pitchFamily="34" charset="0"/>
                <a:ea typeface="Verdana" panose="020B0604030504040204" pitchFamily="34" charset="0"/>
              </a:rPr>
              <a:t> termiņš var tikt pagarināts līdz četriem mēnešiem no projektu iesniegumu iesniegšanas brīža, par to paziņojot iesniedzējiem</a:t>
            </a:r>
            <a:r>
              <a:rPr lang="en-US" sz="1300" b="0" i="0" u="none" strike="noStrike" kern="1200" dirty="0">
                <a:effectLst/>
                <a:latin typeface="Verdana" panose="020B0604030504040204" pitchFamily="34" charset="0"/>
                <a:ea typeface="Verdana" panose="020B0604030504040204" pitchFamily="34" charset="0"/>
              </a:rPr>
              <a:t>.</a:t>
            </a:r>
          </a:p>
          <a:p>
            <a:pPr marL="0" algn="just" rtl="0" eaLnBrk="1" fontAlgn="t" latinLnBrk="0" hangingPunct="1">
              <a:spcBef>
                <a:spcPts val="0"/>
              </a:spcBef>
              <a:spcAft>
                <a:spcPts val="0"/>
              </a:spcAft>
            </a:pPr>
            <a:r>
              <a:rPr lang="en-US" sz="1300" dirty="0">
                <a:solidFill>
                  <a:srgbClr val="000000"/>
                </a:solidFill>
                <a:latin typeface="Verdana" panose="020B0604030504040204" pitchFamily="34" charset="0"/>
                <a:ea typeface="Verdana" panose="020B0604030504040204" pitchFamily="34" charset="0"/>
              </a:rPr>
              <a:t>2. </a:t>
            </a:r>
            <a:r>
              <a:rPr lang="en-US" sz="1300" b="0" i="0" dirty="0">
                <a:solidFill>
                  <a:srgbClr val="000000"/>
                </a:solidFill>
                <a:effectLst/>
                <a:latin typeface="Verdana" panose="020B0604030504040204" pitchFamily="34" charset="0"/>
                <a:ea typeface="Verdana" panose="020B0604030504040204" pitchFamily="34" charset="0"/>
              </a:rPr>
              <a:t>V</a:t>
            </a:r>
            <a:r>
              <a:rPr lang="lv-LV" sz="1300" b="0" i="0" dirty="0" err="1">
                <a:solidFill>
                  <a:srgbClr val="000000"/>
                </a:solidFill>
                <a:effectLst/>
                <a:latin typeface="Verdana" panose="020B0604030504040204" pitchFamily="34" charset="0"/>
                <a:ea typeface="Verdana" panose="020B0604030504040204" pitchFamily="34" charset="0"/>
              </a:rPr>
              <a:t>ērtēšanas</a:t>
            </a:r>
            <a:r>
              <a:rPr lang="lv-LV" sz="1300" b="0" i="0" dirty="0">
                <a:solidFill>
                  <a:srgbClr val="000000"/>
                </a:solidFill>
                <a:effectLst/>
                <a:latin typeface="Verdana" panose="020B0604030504040204" pitchFamily="34" charset="0"/>
                <a:ea typeface="Verdana" panose="020B0604030504040204" pitchFamily="34" charset="0"/>
              </a:rPr>
              <a:t> komisija lemj par termiņu, atkarībā no nepieciešamo precizējumu apjoma</a:t>
            </a:r>
            <a:endParaRPr lang="lv-LV" sz="1300"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75996922-5B85-9352-79D4-25D3FE05821D}"/>
              </a:ext>
            </a:extLst>
          </p:cNvPr>
          <p:cNvSpPr txBox="1"/>
          <p:nvPr/>
        </p:nvSpPr>
        <p:spPr>
          <a:xfrm>
            <a:off x="358423" y="3047762"/>
            <a:ext cx="2551724" cy="919401"/>
          </a:xfrm>
          <a:prstGeom prst="roundRect">
            <a:avLst/>
          </a:prstGeom>
          <a:solidFill>
            <a:srgbClr val="012269"/>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rPr>
              <a:t> 06.02.2024.</a:t>
            </a:r>
          </a:p>
          <a:p>
            <a:pPr algn="ctr"/>
            <a:r>
              <a:rPr lang="en-US" sz="1600" dirty="0" err="1">
                <a:solidFill>
                  <a:schemeClr val="bg1"/>
                </a:solidFill>
                <a:latin typeface="Verdana" panose="020B0604030504040204" pitchFamily="34" charset="0"/>
                <a:ea typeface="Verdana" panose="020B0604030504040204" pitchFamily="34" charset="0"/>
              </a:rPr>
              <a:t>izsludinātas</a:t>
            </a:r>
            <a:r>
              <a:rPr lang="en-US" sz="1600" dirty="0">
                <a:solidFill>
                  <a:schemeClr val="bg1"/>
                </a:solidFill>
                <a:latin typeface="Verdana" panose="020B0604030504040204" pitchFamily="34" charset="0"/>
                <a:ea typeface="Verdana" panose="020B0604030504040204" pitchFamily="34" charset="0"/>
              </a:rPr>
              <a:t> </a:t>
            </a:r>
          </a:p>
          <a:p>
            <a:pPr algn="ctr"/>
            <a:r>
              <a:rPr lang="en-US" sz="1600" dirty="0">
                <a:solidFill>
                  <a:schemeClr val="bg1"/>
                </a:solidFill>
                <a:latin typeface="Verdana" panose="020B0604030504040204" pitchFamily="34" charset="0"/>
                <a:ea typeface="Verdana" panose="020B0604030504040204" pitchFamily="34" charset="0"/>
              </a:rPr>
              <a:t>PI atlase</a:t>
            </a:r>
          </a:p>
        </p:txBody>
      </p:sp>
      <p:sp>
        <p:nvSpPr>
          <p:cNvPr id="10" name="Google Shape;75;p15">
            <a:extLst>
              <a:ext uri="{FF2B5EF4-FFF2-40B4-BE49-F238E27FC236}">
                <a16:creationId xmlns:a16="http://schemas.microsoft.com/office/drawing/2014/main" id="{7A618753-F216-60F4-6423-74026EE25C01}"/>
              </a:ext>
            </a:extLst>
          </p:cNvPr>
          <p:cNvSpPr/>
          <p:nvPr/>
        </p:nvSpPr>
        <p:spPr>
          <a:xfrm>
            <a:off x="5274653" y="4961269"/>
            <a:ext cx="346900" cy="3336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84304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0452-5396-05DA-685E-01DB35A16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BD1F1-51E9-494E-07B0-01E852AB1031}"/>
              </a:ext>
            </a:extLst>
          </p:cNvPr>
          <p:cNvSpPr>
            <a:spLocks noGrp="1"/>
          </p:cNvSpPr>
          <p:nvPr>
            <p:ph type="title"/>
          </p:nvPr>
        </p:nvSpPr>
        <p:spPr>
          <a:xfrm>
            <a:off x="2493706" y="568960"/>
            <a:ext cx="7730949" cy="866067"/>
          </a:xfrm>
        </p:spPr>
        <p:txBody>
          <a:bodyPr/>
          <a:lstStyle/>
          <a:p>
            <a:r>
              <a:rPr lang="en-US" dirty="0" err="1">
                <a:solidFill>
                  <a:srgbClr val="052773"/>
                </a:solidFill>
              </a:rPr>
              <a:t>Atbildes</a:t>
            </a:r>
            <a:r>
              <a:rPr lang="en-US" dirty="0">
                <a:solidFill>
                  <a:srgbClr val="052773"/>
                </a:solidFill>
              </a:rPr>
              <a:t> </a:t>
            </a:r>
            <a:r>
              <a:rPr lang="en-US" dirty="0" err="1">
                <a:solidFill>
                  <a:srgbClr val="052773"/>
                </a:solidFill>
              </a:rPr>
              <a:t>uz</a:t>
            </a:r>
            <a:r>
              <a:rPr lang="en-US" dirty="0">
                <a:solidFill>
                  <a:srgbClr val="052773"/>
                </a:solidFill>
              </a:rPr>
              <a:t> </a:t>
            </a:r>
            <a:r>
              <a:rPr lang="en-US" dirty="0" err="1">
                <a:solidFill>
                  <a:srgbClr val="052773"/>
                </a:solidFill>
              </a:rPr>
              <a:t>saņemtajiem</a:t>
            </a:r>
            <a:r>
              <a:rPr lang="en-US" dirty="0">
                <a:solidFill>
                  <a:srgbClr val="052773"/>
                </a:solidFill>
              </a:rPr>
              <a:t>  </a:t>
            </a:r>
            <a:r>
              <a:rPr lang="en-US" dirty="0" err="1">
                <a:solidFill>
                  <a:srgbClr val="052773"/>
                </a:solidFill>
              </a:rPr>
              <a:t>jautājumiem</a:t>
            </a:r>
            <a:endParaRPr lang="lv-LV" dirty="0">
              <a:solidFill>
                <a:srgbClr val="052773"/>
              </a:solidFill>
            </a:endParaRPr>
          </a:p>
        </p:txBody>
      </p:sp>
      <p:sp>
        <p:nvSpPr>
          <p:cNvPr id="7" name="Slide Number Placeholder 6">
            <a:extLst>
              <a:ext uri="{FF2B5EF4-FFF2-40B4-BE49-F238E27FC236}">
                <a16:creationId xmlns:a16="http://schemas.microsoft.com/office/drawing/2014/main" id="{B37A3AA2-9354-DBD9-D7E0-B28FE208FD14}"/>
              </a:ext>
            </a:extLst>
          </p:cNvPr>
          <p:cNvSpPr>
            <a:spLocks noGrp="1"/>
          </p:cNvSpPr>
          <p:nvPr>
            <p:ph type="sldNum" sz="quarter" idx="13"/>
          </p:nvPr>
        </p:nvSpPr>
        <p:spPr/>
        <p:txBody>
          <a:bodyPr/>
          <a:lstStyle/>
          <a:p>
            <a:pPr>
              <a:defRPr/>
            </a:pPr>
            <a:fld id="{923C49A0-26E3-4DC9-81BA-65A092077FC7}" type="slidenum">
              <a:rPr lang="en-US" altLang="lv-LV" smtClean="0"/>
              <a:pPr>
                <a:defRPr/>
              </a:pPr>
              <a:t>50</a:t>
            </a:fld>
            <a:endParaRPr lang="en-US" altLang="lv-LV"/>
          </a:p>
        </p:txBody>
      </p:sp>
      <p:sp>
        <p:nvSpPr>
          <p:cNvPr id="6" name="Text Placeholder 5">
            <a:extLst>
              <a:ext uri="{FF2B5EF4-FFF2-40B4-BE49-F238E27FC236}">
                <a16:creationId xmlns:a16="http://schemas.microsoft.com/office/drawing/2014/main" id="{D9CC493B-15C5-A63A-7D1F-B95698915308}"/>
              </a:ext>
            </a:extLst>
          </p:cNvPr>
          <p:cNvSpPr>
            <a:spLocks noGrp="1"/>
          </p:cNvSpPr>
          <p:nvPr>
            <p:ph type="body" sz="half" idx="2"/>
          </p:nvPr>
        </p:nvSpPr>
        <p:spPr>
          <a:xfrm>
            <a:off x="1163782" y="1712542"/>
            <a:ext cx="9964874" cy="4413641"/>
          </a:xfrm>
        </p:spPr>
        <p:txBody>
          <a:bodyPr>
            <a:normAutofit fontScale="92500" lnSpcReduction="10000"/>
          </a:bodyPr>
          <a:lstStyle/>
          <a:p>
            <a:pPr algn="just"/>
            <a:r>
              <a:rPr lang="lv-LV" sz="1400" b="1" dirty="0">
                <a:solidFill>
                  <a:schemeClr val="tx1"/>
                </a:solidFill>
                <a:latin typeface="Verdana"/>
                <a:ea typeface="Verdana"/>
              </a:rPr>
              <a:t>Vai vienlaicīgi ir jāaizpilda 6.un7.punktā minētos dokumentus? </a:t>
            </a:r>
          </a:p>
          <a:p>
            <a:pPr algn="just"/>
            <a:endParaRPr lang="lv-LV" sz="1400" dirty="0">
              <a:solidFill>
                <a:schemeClr val="tx1"/>
              </a:solidFill>
            </a:endParaRPr>
          </a:p>
          <a:p>
            <a:pPr algn="just"/>
            <a:r>
              <a:rPr lang="lv-LV" sz="1400" dirty="0">
                <a:solidFill>
                  <a:srgbClr val="052773"/>
                </a:solidFill>
                <a:latin typeface="Verdana"/>
                <a:ea typeface="Verdana"/>
              </a:rPr>
              <a:t>Jā, iesniedzama ir gan veidlapa par sniedzamo informāciju </a:t>
            </a:r>
            <a:r>
              <a:rPr lang="lv-LV" sz="1400" dirty="0" err="1">
                <a:solidFill>
                  <a:srgbClr val="052773"/>
                </a:solidFill>
                <a:latin typeface="Verdana"/>
                <a:ea typeface="Verdana"/>
              </a:rPr>
              <a:t>de</a:t>
            </a:r>
            <a:r>
              <a:rPr lang="lv-LV" sz="1400" dirty="0">
                <a:solidFill>
                  <a:srgbClr val="052773"/>
                </a:solidFill>
                <a:latin typeface="Verdana"/>
                <a:ea typeface="Verdana"/>
              </a:rPr>
              <a:t> </a:t>
            </a:r>
            <a:r>
              <a:rPr lang="lv-LV" sz="1400" dirty="0" err="1">
                <a:solidFill>
                  <a:srgbClr val="052773"/>
                </a:solidFill>
                <a:latin typeface="Verdana"/>
                <a:ea typeface="Verdana"/>
              </a:rPr>
              <a:t>minimis</a:t>
            </a:r>
            <a:r>
              <a:rPr lang="lv-LV" sz="1400" dirty="0">
                <a:solidFill>
                  <a:srgbClr val="052773"/>
                </a:solidFill>
                <a:latin typeface="Verdana"/>
                <a:ea typeface="Verdana"/>
              </a:rPr>
              <a:t>  atbalsta uzskaitei un piešķiršanai, gan iesniegums </a:t>
            </a:r>
            <a:r>
              <a:rPr lang="lv-LV" sz="1400" i="1" dirty="0" err="1">
                <a:solidFill>
                  <a:srgbClr val="052773"/>
                </a:solidFill>
                <a:latin typeface="Verdana"/>
                <a:ea typeface="Verdana"/>
              </a:rPr>
              <a:t>de</a:t>
            </a:r>
            <a:r>
              <a:rPr lang="lv-LV" sz="1400" i="1" dirty="0">
                <a:solidFill>
                  <a:srgbClr val="052773"/>
                </a:solidFill>
                <a:latin typeface="Verdana"/>
                <a:ea typeface="Verdana"/>
              </a:rPr>
              <a:t> </a:t>
            </a:r>
            <a:r>
              <a:rPr lang="lv-LV" sz="1400" i="1" dirty="0" err="1">
                <a:solidFill>
                  <a:srgbClr val="052773"/>
                </a:solidFill>
                <a:latin typeface="Verdana"/>
                <a:ea typeface="Verdana"/>
              </a:rPr>
              <a:t>minimis</a:t>
            </a:r>
            <a:r>
              <a:rPr lang="lv-LV" sz="1400" dirty="0">
                <a:solidFill>
                  <a:srgbClr val="052773"/>
                </a:solidFill>
                <a:latin typeface="Verdana"/>
                <a:ea typeface="Verdana"/>
              </a:rPr>
              <a:t> atbalsta piešķiršanai.</a:t>
            </a:r>
          </a:p>
          <a:p>
            <a:pPr algn="just"/>
            <a:endParaRPr lang="lv-LV" sz="1400" dirty="0">
              <a:solidFill>
                <a:srgbClr val="052773"/>
              </a:solidFill>
            </a:endParaRPr>
          </a:p>
          <a:p>
            <a:pPr algn="just"/>
            <a:r>
              <a:rPr lang="lv-LV" sz="1400" b="1" dirty="0">
                <a:solidFill>
                  <a:schemeClr val="tx1"/>
                </a:solidFill>
                <a:latin typeface="Verdana"/>
                <a:ea typeface="Verdana"/>
              </a:rPr>
              <a:t>9.pantā esošie aprēķini attiecas uz pašu pieteikumu iesniedzēju vai arī ir nepieciešama informācija par kopējām projekta izmaksām?</a:t>
            </a:r>
            <a:endParaRPr lang="en-US" sz="1400" dirty="0">
              <a:solidFill>
                <a:schemeClr val="tx1"/>
              </a:solidFill>
              <a:latin typeface="Verdana"/>
              <a:ea typeface="Verdana"/>
            </a:endParaRPr>
          </a:p>
          <a:p>
            <a:pPr algn="just"/>
            <a:endParaRPr lang="lv-LV" sz="1400" dirty="0">
              <a:solidFill>
                <a:srgbClr val="808080"/>
              </a:solidFill>
            </a:endParaRPr>
          </a:p>
          <a:p>
            <a:pPr algn="just"/>
            <a:r>
              <a:rPr lang="lv-LV" sz="1400" dirty="0">
                <a:solidFill>
                  <a:srgbClr val="052773"/>
                </a:solidFill>
                <a:latin typeface="Verdana"/>
                <a:ea typeface="Verdana"/>
              </a:rPr>
              <a:t>Attiecībā uz projekta iesniedzēja izmaksām iesniedzams detalizēts izmaksu aprēķina atšifrējums un skaidrojums, savukārt pētniecības projektu izmaksām sniedzams skaidrojums, kā noteikts to apmērs, pamatojot to, piemēram, ar iepriekšējo pieredzi, veiktiem pētījumiem. </a:t>
            </a:r>
            <a:endParaRPr lang="en-US" sz="1400" dirty="0">
              <a:solidFill>
                <a:srgbClr val="000000"/>
              </a:solidFill>
              <a:latin typeface="Verdana"/>
              <a:ea typeface="Verdana"/>
            </a:endParaRPr>
          </a:p>
          <a:p>
            <a:pPr algn="just"/>
            <a:endParaRPr lang="lv-LV" sz="1400" dirty="0">
              <a:solidFill>
                <a:srgbClr val="052773"/>
              </a:solidFill>
            </a:endParaRPr>
          </a:p>
          <a:p>
            <a:pPr algn="just"/>
            <a:r>
              <a:rPr lang="lv-LV" sz="1400" b="1" dirty="0">
                <a:solidFill>
                  <a:schemeClr val="tx1"/>
                </a:solidFill>
                <a:latin typeface="Verdana"/>
                <a:ea typeface="Verdana"/>
              </a:rPr>
              <a:t>Pieprasāmais </a:t>
            </a:r>
            <a:r>
              <a:rPr lang="lv-LV" sz="1400" b="1" dirty="0" err="1">
                <a:solidFill>
                  <a:schemeClr val="tx1"/>
                </a:solidFill>
                <a:latin typeface="Verdana"/>
                <a:ea typeface="Verdana"/>
              </a:rPr>
              <a:t>de</a:t>
            </a:r>
            <a:r>
              <a:rPr lang="lv-LV" sz="1400" b="1" dirty="0">
                <a:solidFill>
                  <a:schemeClr val="tx1"/>
                </a:solidFill>
                <a:latin typeface="Verdana"/>
                <a:ea typeface="Verdana"/>
              </a:rPr>
              <a:t> </a:t>
            </a:r>
            <a:r>
              <a:rPr lang="lv-LV" sz="1400" b="1" dirty="0" err="1">
                <a:solidFill>
                  <a:schemeClr val="tx1"/>
                </a:solidFill>
                <a:latin typeface="Verdana"/>
                <a:ea typeface="Verdana"/>
              </a:rPr>
              <a:t>minimis</a:t>
            </a:r>
            <a:r>
              <a:rPr lang="lv-LV" sz="1400" b="1" dirty="0">
                <a:solidFill>
                  <a:schemeClr val="tx1"/>
                </a:solidFill>
                <a:latin typeface="Verdana"/>
                <a:ea typeface="Verdana"/>
              </a:rPr>
              <a:t> atbalsts. Ņemot vērā, ka esošo projektu īstenošanā </a:t>
            </a:r>
            <a:r>
              <a:rPr lang="lv-LV" sz="1400" b="1" dirty="0" err="1">
                <a:solidFill>
                  <a:schemeClr val="tx1"/>
                </a:solidFill>
                <a:latin typeface="Verdana"/>
                <a:ea typeface="Verdana"/>
              </a:rPr>
              <a:t>de</a:t>
            </a:r>
            <a:r>
              <a:rPr lang="lv-LV" sz="1400" b="1" dirty="0">
                <a:solidFill>
                  <a:schemeClr val="tx1"/>
                </a:solidFill>
                <a:latin typeface="Verdana"/>
                <a:ea typeface="Verdana"/>
              </a:rPr>
              <a:t> </a:t>
            </a:r>
            <a:r>
              <a:rPr lang="lv-LV" sz="1400" b="1" dirty="0" err="1">
                <a:solidFill>
                  <a:schemeClr val="tx1"/>
                </a:solidFill>
                <a:latin typeface="Verdana"/>
                <a:ea typeface="Verdana"/>
              </a:rPr>
              <a:t>minimis</a:t>
            </a:r>
            <a:r>
              <a:rPr lang="lv-LV" sz="1400" b="1" dirty="0">
                <a:solidFill>
                  <a:schemeClr val="tx1"/>
                </a:solidFill>
                <a:latin typeface="Verdana"/>
                <a:ea typeface="Verdana"/>
              </a:rPr>
              <a:t> atbalsts jau pieprasīts, un grozījumi, kas atļautu pieprasīt līdz 300 000 EUR nav stājušies spēkā, kā aprēķināt un norādīt 3.pielikumā pieprasīto </a:t>
            </a:r>
            <a:r>
              <a:rPr lang="lv-LV" sz="1400" b="1" dirty="0" err="1">
                <a:solidFill>
                  <a:schemeClr val="tx1"/>
                </a:solidFill>
                <a:latin typeface="Verdana"/>
                <a:ea typeface="Verdana"/>
              </a:rPr>
              <a:t>de</a:t>
            </a:r>
            <a:r>
              <a:rPr lang="lv-LV" sz="1400" b="1" dirty="0">
                <a:solidFill>
                  <a:schemeClr val="tx1"/>
                </a:solidFill>
                <a:latin typeface="Verdana"/>
                <a:ea typeface="Verdana"/>
              </a:rPr>
              <a:t> </a:t>
            </a:r>
            <a:r>
              <a:rPr lang="lv-LV" sz="1400" b="1" dirty="0" err="1">
                <a:solidFill>
                  <a:schemeClr val="tx1"/>
                </a:solidFill>
                <a:latin typeface="Verdana"/>
                <a:ea typeface="Verdana"/>
              </a:rPr>
              <a:t>minimis</a:t>
            </a:r>
            <a:r>
              <a:rPr lang="lv-LV" sz="1400" b="1" dirty="0">
                <a:solidFill>
                  <a:schemeClr val="tx1"/>
                </a:solidFill>
                <a:latin typeface="Verdana"/>
                <a:ea typeface="Verdana"/>
              </a:rPr>
              <a:t> atbalstu?</a:t>
            </a:r>
            <a:endParaRPr lang="en-US" sz="1400" dirty="0">
              <a:solidFill>
                <a:schemeClr val="tx1"/>
              </a:solidFill>
              <a:latin typeface="Verdana"/>
              <a:ea typeface="Verdana"/>
            </a:endParaRPr>
          </a:p>
          <a:p>
            <a:pPr algn="just"/>
            <a:endParaRPr lang="lv-LV" sz="1400" dirty="0">
              <a:solidFill>
                <a:srgbClr val="000000"/>
              </a:solidFill>
            </a:endParaRPr>
          </a:p>
          <a:p>
            <a:pPr algn="just"/>
            <a:r>
              <a:rPr lang="lv-LV" sz="1400" dirty="0">
                <a:solidFill>
                  <a:srgbClr val="052773"/>
                </a:solidFill>
                <a:latin typeface="Verdana"/>
                <a:ea typeface="Verdana"/>
              </a:rPr>
              <a:t>EM ir sagatavojusi investīciju MK noteikumu grozījumus, kas paredz, ka atbalsts tiks sniegts atbilstoši regulai </a:t>
            </a:r>
            <a:r>
              <a:rPr lang="lv-LV" sz="1200" dirty="0"/>
              <a:t>2023/2831</a:t>
            </a:r>
            <a:r>
              <a:rPr lang="lv-LV" sz="1400" dirty="0">
                <a:solidFill>
                  <a:srgbClr val="052773"/>
                </a:solidFill>
                <a:latin typeface="Verdana"/>
                <a:ea typeface="Verdana"/>
              </a:rPr>
              <a:t>. Pieņemam, ka līdz PI iesniegšanas termiņam grozījumi būs stājušies spēkā, līdz ar to iesniegumā </a:t>
            </a:r>
            <a:r>
              <a:rPr lang="lv-LV" sz="1400" i="1" dirty="0" err="1">
                <a:solidFill>
                  <a:srgbClr val="052773"/>
                </a:solidFill>
                <a:latin typeface="Verdana"/>
                <a:ea typeface="Verdana"/>
              </a:rPr>
              <a:t>de</a:t>
            </a:r>
            <a:r>
              <a:rPr lang="lv-LV" sz="1400" i="1" dirty="0">
                <a:solidFill>
                  <a:srgbClr val="052773"/>
                </a:solidFill>
                <a:latin typeface="Verdana"/>
                <a:ea typeface="Verdana"/>
              </a:rPr>
              <a:t> </a:t>
            </a:r>
            <a:r>
              <a:rPr lang="lv-LV" sz="1400" i="1" dirty="0" err="1">
                <a:solidFill>
                  <a:srgbClr val="052773"/>
                </a:solidFill>
                <a:latin typeface="Verdana"/>
                <a:ea typeface="Verdana"/>
              </a:rPr>
              <a:t>minimis</a:t>
            </a:r>
            <a:r>
              <a:rPr lang="lv-LV" sz="1400" dirty="0">
                <a:solidFill>
                  <a:srgbClr val="052773"/>
                </a:solidFill>
                <a:latin typeface="Verdana"/>
                <a:ea typeface="Verdana"/>
              </a:rPr>
              <a:t> atbalsta pieprasīšanai norādiet summu, kas pieejama atbilstoši atlikumam, ja atbalsts tiek sniegts atbilstoši </a:t>
            </a:r>
            <a:r>
              <a:rPr lang="lv-LV" sz="1400">
                <a:solidFill>
                  <a:srgbClr val="052773"/>
                </a:solidFill>
                <a:latin typeface="Verdana"/>
                <a:ea typeface="Verdana"/>
              </a:rPr>
              <a:t>regulai </a:t>
            </a:r>
            <a:r>
              <a:rPr lang="lv-LV" sz="1200"/>
              <a:t>2023/2831.</a:t>
            </a:r>
            <a:endParaRPr lang="en-US" sz="1400" dirty="0">
              <a:solidFill>
                <a:srgbClr val="000000"/>
              </a:solidFill>
              <a:latin typeface="Verdana"/>
              <a:ea typeface="Verdana"/>
            </a:endParaRPr>
          </a:p>
          <a:p>
            <a:pPr algn="just"/>
            <a:endParaRPr lang="lv-LV" sz="1400" dirty="0">
              <a:solidFill>
                <a:srgbClr val="052773"/>
              </a:solidFill>
            </a:endParaRPr>
          </a:p>
          <a:p>
            <a:pPr algn="just"/>
            <a:endParaRPr lang="lv-LV" sz="1400" dirty="0">
              <a:solidFill>
                <a:srgbClr val="052773"/>
              </a:solidFill>
            </a:endParaRPr>
          </a:p>
          <a:p>
            <a:pPr algn="just"/>
            <a:endParaRPr lang="lv-LV" sz="1400" dirty="0">
              <a:solidFill>
                <a:srgbClr val="052773"/>
              </a:solidFill>
            </a:endParaRPr>
          </a:p>
        </p:txBody>
      </p:sp>
    </p:spTree>
    <p:extLst>
      <p:ext uri="{BB962C8B-B14F-4D97-AF65-F5344CB8AC3E}">
        <p14:creationId xmlns:p14="http://schemas.microsoft.com/office/powerpoint/2010/main" val="2974705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0452-5396-05DA-685E-01DB35A16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BD1F1-51E9-494E-07B0-01E852AB1031}"/>
              </a:ext>
            </a:extLst>
          </p:cNvPr>
          <p:cNvSpPr>
            <a:spLocks noGrp="1"/>
          </p:cNvSpPr>
          <p:nvPr>
            <p:ph type="title"/>
          </p:nvPr>
        </p:nvSpPr>
        <p:spPr>
          <a:xfrm>
            <a:off x="2493706" y="568960"/>
            <a:ext cx="7730949" cy="866067"/>
          </a:xfrm>
        </p:spPr>
        <p:txBody>
          <a:bodyPr/>
          <a:lstStyle/>
          <a:p>
            <a:r>
              <a:rPr lang="en-US" dirty="0" err="1">
                <a:solidFill>
                  <a:srgbClr val="052773"/>
                </a:solidFill>
              </a:rPr>
              <a:t>Atbildes</a:t>
            </a:r>
            <a:r>
              <a:rPr lang="en-US" dirty="0">
                <a:solidFill>
                  <a:srgbClr val="052773"/>
                </a:solidFill>
              </a:rPr>
              <a:t> </a:t>
            </a:r>
            <a:r>
              <a:rPr lang="en-US" dirty="0" err="1">
                <a:solidFill>
                  <a:srgbClr val="052773"/>
                </a:solidFill>
              </a:rPr>
              <a:t>uz</a:t>
            </a:r>
            <a:r>
              <a:rPr lang="en-US" dirty="0">
                <a:solidFill>
                  <a:srgbClr val="052773"/>
                </a:solidFill>
              </a:rPr>
              <a:t> </a:t>
            </a:r>
            <a:r>
              <a:rPr lang="en-US" dirty="0" err="1">
                <a:solidFill>
                  <a:srgbClr val="052773"/>
                </a:solidFill>
              </a:rPr>
              <a:t>saņemtajiem</a:t>
            </a:r>
            <a:r>
              <a:rPr lang="en-US" dirty="0">
                <a:solidFill>
                  <a:srgbClr val="052773"/>
                </a:solidFill>
              </a:rPr>
              <a:t>  </a:t>
            </a:r>
            <a:r>
              <a:rPr lang="en-US" dirty="0" err="1">
                <a:solidFill>
                  <a:srgbClr val="052773"/>
                </a:solidFill>
              </a:rPr>
              <a:t>jautājumiem</a:t>
            </a:r>
            <a:endParaRPr lang="lv-LV" dirty="0">
              <a:solidFill>
                <a:srgbClr val="052773"/>
              </a:solidFill>
            </a:endParaRPr>
          </a:p>
        </p:txBody>
      </p:sp>
      <p:sp>
        <p:nvSpPr>
          <p:cNvPr id="7" name="Slide Number Placeholder 6">
            <a:extLst>
              <a:ext uri="{FF2B5EF4-FFF2-40B4-BE49-F238E27FC236}">
                <a16:creationId xmlns:a16="http://schemas.microsoft.com/office/drawing/2014/main" id="{B37A3AA2-9354-DBD9-D7E0-B28FE208FD14}"/>
              </a:ext>
            </a:extLst>
          </p:cNvPr>
          <p:cNvSpPr>
            <a:spLocks noGrp="1"/>
          </p:cNvSpPr>
          <p:nvPr>
            <p:ph type="sldNum" sz="quarter" idx="13"/>
          </p:nvPr>
        </p:nvSpPr>
        <p:spPr/>
        <p:txBody>
          <a:bodyPr/>
          <a:lstStyle/>
          <a:p>
            <a:pPr>
              <a:defRPr/>
            </a:pPr>
            <a:fld id="{923C49A0-26E3-4DC9-81BA-65A092077FC7}" type="slidenum">
              <a:rPr lang="en-US" altLang="lv-LV" smtClean="0"/>
              <a:pPr>
                <a:defRPr/>
              </a:pPr>
              <a:t>51</a:t>
            </a:fld>
            <a:endParaRPr lang="en-US" altLang="lv-LV"/>
          </a:p>
        </p:txBody>
      </p:sp>
      <p:sp>
        <p:nvSpPr>
          <p:cNvPr id="6" name="Text Placeholder 5">
            <a:extLst>
              <a:ext uri="{FF2B5EF4-FFF2-40B4-BE49-F238E27FC236}">
                <a16:creationId xmlns:a16="http://schemas.microsoft.com/office/drawing/2014/main" id="{D9CC493B-15C5-A63A-7D1F-B95698915308}"/>
              </a:ext>
            </a:extLst>
          </p:cNvPr>
          <p:cNvSpPr>
            <a:spLocks noGrp="1"/>
          </p:cNvSpPr>
          <p:nvPr>
            <p:ph type="body" sz="half" idx="2"/>
          </p:nvPr>
        </p:nvSpPr>
        <p:spPr>
          <a:xfrm>
            <a:off x="1163782" y="1712362"/>
            <a:ext cx="9524223" cy="4413821"/>
          </a:xfrm>
        </p:spPr>
        <p:txBody>
          <a:bodyPr vert="horz" wrap="square" lIns="93957" tIns="46979" rIns="93957" bIns="46979" numCol="1" anchor="t" anchorCtr="0" compatLnSpc="1">
            <a:prstTxWarp prst="textNoShape">
              <a:avLst/>
            </a:prstTxWarp>
            <a:noAutofit/>
          </a:bodyPr>
          <a:lstStyle/>
          <a:p>
            <a:pPr algn="just"/>
            <a:endParaRPr lang="lv-LV" sz="1400" dirty="0">
              <a:solidFill>
                <a:srgbClr val="052773"/>
              </a:solidFill>
            </a:endParaRPr>
          </a:p>
          <a:p>
            <a:pPr algn="just"/>
            <a:r>
              <a:rPr lang="lv-LV" sz="1400" b="1" dirty="0">
                <a:solidFill>
                  <a:schemeClr val="tx1"/>
                </a:solidFill>
                <a:latin typeface="Verdana"/>
                <a:ea typeface="Verdana"/>
              </a:rPr>
              <a:t>Vai katrai programmai ir nepieciešams izsludināt konkursu PAP sastāvam (PAP sastāvs uz konkrētu sēdi tiks nokomplektēts, ievērojot IK)?</a:t>
            </a:r>
          </a:p>
          <a:p>
            <a:pPr algn="just"/>
            <a:endParaRPr lang="lv-LV" sz="1400" b="1" dirty="0">
              <a:solidFill>
                <a:schemeClr val="tx1"/>
              </a:solidFill>
              <a:latin typeface="Verdana"/>
              <a:ea typeface="Verdana"/>
            </a:endParaRPr>
          </a:p>
          <a:p>
            <a:pPr algn="just"/>
            <a:r>
              <a:rPr lang="lv-LV" sz="1400" dirty="0">
                <a:solidFill>
                  <a:srgbClr val="052773"/>
                </a:solidFill>
                <a:latin typeface="Verdana"/>
                <a:ea typeface="Verdana"/>
              </a:rPr>
              <a:t>Nosacījums par komisijas izveidi pirms pētniecības padomes sēdes, rīkojot atklātu uzsaukumu vai tirgus izpēti, ir noteikts visu trīs programmu MK noteikumos, kā arī, programmu mērķi ir dažādi - 2.2.1.3.i ir </a:t>
            </a:r>
            <a:r>
              <a:rPr lang="lv-LV" sz="1400" err="1">
                <a:solidFill>
                  <a:srgbClr val="052773"/>
                </a:solidFill>
                <a:latin typeface="Verdana"/>
                <a:ea typeface="Verdana"/>
              </a:rPr>
              <a:t>digitalizācija</a:t>
            </a:r>
            <a:r>
              <a:rPr lang="lv-LV" sz="1400" dirty="0">
                <a:solidFill>
                  <a:srgbClr val="052773"/>
                </a:solidFill>
                <a:latin typeface="Verdana"/>
                <a:ea typeface="Verdana"/>
              </a:rPr>
              <a:t>, 1.2.1.2.i ir energoefektivitāte - līdz ar to, būtu tikai loģiski, ka uzsaukumi būtu trīs, katrā uzsaukumā teorētiski varētu tikt piesaistīti konkrētās jomas eksperti (t.i. </a:t>
            </a:r>
            <a:r>
              <a:rPr lang="lv-LV" sz="1400" err="1">
                <a:solidFill>
                  <a:srgbClr val="052773"/>
                </a:solidFill>
                <a:latin typeface="Verdana"/>
                <a:ea typeface="Verdana"/>
              </a:rPr>
              <a:t>digitalizācijas</a:t>
            </a:r>
            <a:r>
              <a:rPr lang="lv-LV" sz="1400" dirty="0">
                <a:solidFill>
                  <a:srgbClr val="052773"/>
                </a:solidFill>
                <a:latin typeface="Verdana"/>
                <a:ea typeface="Verdana"/>
              </a:rPr>
              <a:t>, energoefektivitātes). Tādēļ CFLA redzējumā katrai programmai ir nepieciešams izsludināt konkursu PAP sastāvam.</a:t>
            </a:r>
          </a:p>
          <a:p>
            <a:pPr algn="just"/>
            <a:endParaRPr lang="lv-LV" sz="1400" dirty="0">
              <a:solidFill>
                <a:srgbClr val="052773"/>
              </a:solidFill>
              <a:latin typeface="Verdana"/>
              <a:ea typeface="Verdana"/>
            </a:endParaRPr>
          </a:p>
          <a:p>
            <a:pPr algn="just"/>
            <a:r>
              <a:rPr lang="lv-LV" sz="1400" b="1" dirty="0">
                <a:solidFill>
                  <a:schemeClr val="tx1"/>
                </a:solidFill>
                <a:latin typeface="Verdana"/>
                <a:ea typeface="Verdana"/>
              </a:rPr>
              <a:t>Vai pietiek ar asociācijas biedru sarakstu, apgrozījumu un eksportu, vai ir jāuzrāda arī KC dalībnieku dati?</a:t>
            </a:r>
            <a:endParaRPr lang="en-US" sz="1400">
              <a:solidFill>
                <a:schemeClr val="tx1"/>
              </a:solidFill>
              <a:latin typeface="Verdana"/>
              <a:ea typeface="Verdana"/>
            </a:endParaRPr>
          </a:p>
          <a:p>
            <a:pPr algn="just"/>
            <a:endParaRPr lang="lv-LV" sz="1400" dirty="0">
              <a:solidFill>
                <a:srgbClr val="808080"/>
              </a:solidFill>
              <a:latin typeface="Verdana"/>
              <a:ea typeface="Verdana"/>
            </a:endParaRPr>
          </a:p>
          <a:p>
            <a:pPr algn="just"/>
            <a:r>
              <a:rPr lang="lv-LV" sz="1400" dirty="0">
                <a:solidFill>
                  <a:srgbClr val="052773"/>
                </a:solidFill>
                <a:latin typeface="Verdana"/>
                <a:ea typeface="Verdana"/>
              </a:rPr>
              <a:t>Ja projekta iesniedzēja kapitāldaļu turētāju vai biedru finanšu rādītāji nav pietiekami, lai nodrošinātu MK noteikumos minētās prasības attiecībā uz apgrozījuma un eksporta apjomu, iesniedz asociācijas atbalsta vēstuli. Asociācijai jāatbilst nosacījumam, ka tā apvieno nozares saimnieciskās darbības veicējus, kuru kopējais apgrozījums pēdējā noslēgtajā pārskata gadā ir vismaz 150 milj. </a:t>
            </a:r>
            <a:r>
              <a:rPr lang="lv-LV" sz="1400" i="1" dirty="0" err="1">
                <a:solidFill>
                  <a:srgbClr val="052773"/>
                </a:solidFill>
                <a:latin typeface="Verdana"/>
                <a:ea typeface="Verdana"/>
              </a:rPr>
              <a:t>euro</a:t>
            </a:r>
            <a:r>
              <a:rPr lang="lv-LV" sz="1400" i="1" dirty="0">
                <a:solidFill>
                  <a:srgbClr val="052773"/>
                </a:solidFill>
                <a:latin typeface="Verdana"/>
                <a:ea typeface="Verdana"/>
              </a:rPr>
              <a:t> </a:t>
            </a:r>
            <a:r>
              <a:rPr lang="lv-LV" sz="1400" dirty="0">
                <a:solidFill>
                  <a:srgbClr val="052773"/>
                </a:solidFill>
                <a:latin typeface="Verdana"/>
                <a:ea typeface="Verdana"/>
              </a:rPr>
              <a:t>un kopējais eksporta apjoms pēdējā noslēgtajā pārskata gadā ir vismaz 75 milj. </a:t>
            </a:r>
            <a:r>
              <a:rPr lang="lv-LV" sz="1400" i="1" dirty="0" err="1">
                <a:solidFill>
                  <a:srgbClr val="052773"/>
                </a:solidFill>
                <a:latin typeface="Verdana"/>
                <a:ea typeface="Verdana"/>
              </a:rPr>
              <a:t>euro</a:t>
            </a:r>
            <a:r>
              <a:rPr lang="lv-LV" sz="1400" dirty="0">
                <a:solidFill>
                  <a:srgbClr val="052773"/>
                </a:solidFill>
                <a:latin typeface="Verdana"/>
                <a:ea typeface="Verdana"/>
              </a:rPr>
              <a:t>. Ja šie nosacījumi ir izpildīti, tad projekta iesniedzēja kapitāldaļu turētāju vai biedru dati nav jāuzrāda.</a:t>
            </a:r>
            <a:endParaRPr lang="en-US" sz="1400" dirty="0">
              <a:solidFill>
                <a:srgbClr val="000000"/>
              </a:solidFill>
              <a:latin typeface="Verdana"/>
              <a:ea typeface="Verdana"/>
            </a:endParaRPr>
          </a:p>
          <a:p>
            <a:pPr algn="just"/>
            <a:endParaRPr lang="lv-LV" sz="1400" dirty="0">
              <a:solidFill>
                <a:srgbClr val="000000"/>
              </a:solidFill>
              <a:latin typeface="Verdana"/>
              <a:ea typeface="Verdana"/>
            </a:endParaRPr>
          </a:p>
          <a:p>
            <a:pPr algn="just"/>
            <a:endParaRPr lang="lv-LV" sz="1400" dirty="0">
              <a:solidFill>
                <a:srgbClr val="052773"/>
              </a:solidFill>
              <a:latin typeface="Verdana"/>
              <a:ea typeface="Verdana"/>
            </a:endParaRPr>
          </a:p>
        </p:txBody>
      </p:sp>
    </p:spTree>
    <p:extLst>
      <p:ext uri="{BB962C8B-B14F-4D97-AF65-F5344CB8AC3E}">
        <p14:creationId xmlns:p14="http://schemas.microsoft.com/office/powerpoint/2010/main" val="2602983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0452-5396-05DA-685E-01DB35A16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BD1F1-51E9-494E-07B0-01E852AB1031}"/>
              </a:ext>
            </a:extLst>
          </p:cNvPr>
          <p:cNvSpPr>
            <a:spLocks noGrp="1"/>
          </p:cNvSpPr>
          <p:nvPr>
            <p:ph type="title"/>
          </p:nvPr>
        </p:nvSpPr>
        <p:spPr>
          <a:xfrm>
            <a:off x="2493706" y="568960"/>
            <a:ext cx="7730949" cy="866067"/>
          </a:xfrm>
        </p:spPr>
        <p:txBody>
          <a:bodyPr/>
          <a:lstStyle/>
          <a:p>
            <a:r>
              <a:rPr lang="en-US" dirty="0" err="1">
                <a:solidFill>
                  <a:srgbClr val="052773"/>
                </a:solidFill>
              </a:rPr>
              <a:t>Atbildes</a:t>
            </a:r>
            <a:r>
              <a:rPr lang="en-US" dirty="0">
                <a:solidFill>
                  <a:srgbClr val="052773"/>
                </a:solidFill>
              </a:rPr>
              <a:t> </a:t>
            </a:r>
            <a:r>
              <a:rPr lang="en-US" dirty="0" err="1">
                <a:solidFill>
                  <a:srgbClr val="052773"/>
                </a:solidFill>
              </a:rPr>
              <a:t>uz</a:t>
            </a:r>
            <a:r>
              <a:rPr lang="en-US" dirty="0">
                <a:solidFill>
                  <a:srgbClr val="052773"/>
                </a:solidFill>
              </a:rPr>
              <a:t> </a:t>
            </a:r>
            <a:r>
              <a:rPr lang="en-US" dirty="0" err="1">
                <a:solidFill>
                  <a:srgbClr val="052773"/>
                </a:solidFill>
              </a:rPr>
              <a:t>saņemtajiem</a:t>
            </a:r>
            <a:r>
              <a:rPr lang="en-US" dirty="0">
                <a:solidFill>
                  <a:srgbClr val="052773"/>
                </a:solidFill>
              </a:rPr>
              <a:t>  </a:t>
            </a:r>
            <a:r>
              <a:rPr lang="en-US" dirty="0" err="1">
                <a:solidFill>
                  <a:srgbClr val="052773"/>
                </a:solidFill>
              </a:rPr>
              <a:t>jautājumiem</a:t>
            </a:r>
            <a:endParaRPr lang="lv-LV" dirty="0">
              <a:solidFill>
                <a:srgbClr val="052773"/>
              </a:solidFill>
            </a:endParaRPr>
          </a:p>
        </p:txBody>
      </p:sp>
      <p:sp>
        <p:nvSpPr>
          <p:cNvPr id="7" name="Slide Number Placeholder 6">
            <a:extLst>
              <a:ext uri="{FF2B5EF4-FFF2-40B4-BE49-F238E27FC236}">
                <a16:creationId xmlns:a16="http://schemas.microsoft.com/office/drawing/2014/main" id="{B37A3AA2-9354-DBD9-D7E0-B28FE208FD14}"/>
              </a:ext>
            </a:extLst>
          </p:cNvPr>
          <p:cNvSpPr>
            <a:spLocks noGrp="1"/>
          </p:cNvSpPr>
          <p:nvPr>
            <p:ph type="sldNum" sz="quarter" idx="13"/>
          </p:nvPr>
        </p:nvSpPr>
        <p:spPr/>
        <p:txBody>
          <a:bodyPr/>
          <a:lstStyle/>
          <a:p>
            <a:pPr>
              <a:defRPr/>
            </a:pPr>
            <a:fld id="{923C49A0-26E3-4DC9-81BA-65A092077FC7}" type="slidenum">
              <a:rPr lang="en-US" altLang="lv-LV" smtClean="0"/>
              <a:pPr>
                <a:defRPr/>
              </a:pPr>
              <a:t>52</a:t>
            </a:fld>
            <a:endParaRPr lang="en-US" altLang="lv-LV"/>
          </a:p>
        </p:txBody>
      </p:sp>
      <p:sp>
        <p:nvSpPr>
          <p:cNvPr id="6" name="Text Placeholder 5">
            <a:extLst>
              <a:ext uri="{FF2B5EF4-FFF2-40B4-BE49-F238E27FC236}">
                <a16:creationId xmlns:a16="http://schemas.microsoft.com/office/drawing/2014/main" id="{D9CC493B-15C5-A63A-7D1F-B95698915308}"/>
              </a:ext>
            </a:extLst>
          </p:cNvPr>
          <p:cNvSpPr>
            <a:spLocks noGrp="1"/>
          </p:cNvSpPr>
          <p:nvPr>
            <p:ph type="body" sz="half" idx="2"/>
          </p:nvPr>
        </p:nvSpPr>
        <p:spPr>
          <a:xfrm>
            <a:off x="1163782" y="1712542"/>
            <a:ext cx="9833777" cy="4413641"/>
          </a:xfrm>
        </p:spPr>
        <p:txBody>
          <a:bodyPr vert="horz" wrap="square" lIns="93957" tIns="46979" rIns="93957" bIns="46979" numCol="1" anchor="t" anchorCtr="0" compatLnSpc="1">
            <a:prstTxWarp prst="textNoShape">
              <a:avLst/>
            </a:prstTxWarp>
            <a:noAutofit/>
          </a:bodyPr>
          <a:lstStyle/>
          <a:p>
            <a:pPr algn="just"/>
            <a:r>
              <a:rPr lang="lv-LV" sz="1400" b="1" dirty="0">
                <a:solidFill>
                  <a:schemeClr val="tx1"/>
                </a:solidFill>
                <a:latin typeface="Verdana"/>
                <a:ea typeface="Verdana"/>
              </a:rPr>
              <a:t>Vai vajadzīga asociācijas atbalsta vēstule, ja tā ir dibinātājos?</a:t>
            </a:r>
          </a:p>
          <a:p>
            <a:pPr algn="just"/>
            <a:endParaRPr lang="lv-LV" sz="1400" dirty="0">
              <a:solidFill>
                <a:schemeClr val="tx1"/>
              </a:solidFill>
            </a:endParaRPr>
          </a:p>
          <a:p>
            <a:pPr algn="just"/>
            <a:r>
              <a:rPr lang="lv-LV" sz="1400" dirty="0">
                <a:solidFill>
                  <a:srgbClr val="052773"/>
                </a:solidFill>
                <a:latin typeface="Verdana"/>
                <a:ea typeface="Verdana"/>
              </a:rPr>
              <a:t>Asociācijas atbalsta vēstule ir iesniedzama, ja projekta iesniedzēja kapitāldaļu turētāju vai biedru finanšu rādītāji nav pietiekami. Ja projekta iesniedzējs ir biedrība un asociācija ir biedrs, tad vēstuli nav jāsniedz, jo vērtēšanā tiek ņemti vērā biedru dati.</a:t>
            </a:r>
          </a:p>
          <a:p>
            <a:pPr algn="just"/>
            <a:r>
              <a:rPr lang="lv-LV" sz="1400" dirty="0">
                <a:solidFill>
                  <a:srgbClr val="052773"/>
                </a:solidFill>
                <a:latin typeface="Verdana"/>
                <a:ea typeface="Verdana"/>
              </a:rPr>
              <a:t>Ja projekta iesniedzējs ir SIA, kuras dibinātājs ir asociācija, tad vēstule ir jāiesniedz, tai pievienojot eksporta un apgrozījuma apjomu pamatojošus datus.</a:t>
            </a:r>
          </a:p>
          <a:p>
            <a:pPr algn="just"/>
            <a:endParaRPr lang="lv-LV" sz="1400" b="1" dirty="0">
              <a:solidFill>
                <a:schemeClr val="tx1"/>
              </a:solidFill>
              <a:latin typeface="Verdana"/>
              <a:ea typeface="Verdana"/>
            </a:endParaRPr>
          </a:p>
          <a:p>
            <a:pPr algn="just"/>
            <a:r>
              <a:rPr lang="lv-LV" sz="1400" b="1" dirty="0">
                <a:solidFill>
                  <a:schemeClr val="tx1"/>
                </a:solidFill>
                <a:latin typeface="Verdana"/>
                <a:ea typeface="Verdana"/>
              </a:rPr>
              <a:t>Jānis ir asociācijas valdes loceklis. Asociācija ir 13% kapitāla daļu turētāja SIA. Jānis ir SIA valdes loceklis, un kompetences centra vadītājs, kas organizē KC darbu, tai skaitā sasauc un vada Projektu Atlases Padomes (PAP) sēdes. PAP ekspertē ( piešķir vērtēšanas punktus projektiem) iesniegtos projektu pieteikumus, kā arī uzklausa projektu veicēju atskaites. Vai Jānis drīkst vadīt PAP sēdes, esot </a:t>
            </a:r>
            <a:r>
              <a:rPr lang="lv-LV" sz="1400" b="1" dirty="0" err="1">
                <a:solidFill>
                  <a:schemeClr val="tx1"/>
                </a:solidFill>
                <a:latin typeface="Verdana"/>
                <a:ea typeface="Verdana"/>
              </a:rPr>
              <a:t>asociāciācijas</a:t>
            </a:r>
            <a:r>
              <a:rPr lang="lv-LV" sz="1400" b="1" dirty="0">
                <a:solidFill>
                  <a:schemeClr val="tx1"/>
                </a:solidFill>
                <a:latin typeface="Verdana"/>
                <a:ea typeface="Verdana"/>
              </a:rPr>
              <a:t> valdes loceklis, bez kāda Interešu Konflikta interpretācijas riska?</a:t>
            </a:r>
          </a:p>
          <a:p>
            <a:pPr algn="just"/>
            <a:endParaRPr lang="lv-LV" sz="1400" dirty="0">
              <a:solidFill>
                <a:srgbClr val="052773"/>
              </a:solidFill>
              <a:latin typeface="Verdana"/>
              <a:ea typeface="Verdana"/>
            </a:endParaRPr>
          </a:p>
          <a:p>
            <a:pPr algn="just"/>
            <a:r>
              <a:rPr lang="lv-LV" sz="1400" dirty="0">
                <a:solidFill>
                  <a:srgbClr val="052773"/>
                </a:solidFill>
                <a:latin typeface="Verdana"/>
                <a:ea typeface="Verdana"/>
              </a:rPr>
              <a:t>Lai izvērtētu IK risku ir nepieciešama informācija par pētniecības projektu iesniedzējiem, tādēļ šis jautājums var tikt vērtēts projekta īstenošanas fāzē, tādēļ komisijas dalībnieku sastāvu, kā arī KC darbiniekus, kas piedalās projektu vērtēšanas un uzraudzības procesos, aicinām saskaņot ar aģentūru jau projekta īstenošanas fāzē, kurā būs zināmi iespējamie KC sadarbības partneri (t.i. pirms komisijas sēdēm).</a:t>
            </a:r>
          </a:p>
        </p:txBody>
      </p:sp>
    </p:spTree>
    <p:extLst>
      <p:ext uri="{BB962C8B-B14F-4D97-AF65-F5344CB8AC3E}">
        <p14:creationId xmlns:p14="http://schemas.microsoft.com/office/powerpoint/2010/main" val="1701068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0452-5396-05DA-685E-01DB35A16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BD1F1-51E9-494E-07B0-01E852AB1031}"/>
              </a:ext>
            </a:extLst>
          </p:cNvPr>
          <p:cNvSpPr>
            <a:spLocks noGrp="1"/>
          </p:cNvSpPr>
          <p:nvPr>
            <p:ph type="title"/>
          </p:nvPr>
        </p:nvSpPr>
        <p:spPr>
          <a:xfrm>
            <a:off x="2493706" y="568960"/>
            <a:ext cx="7730949" cy="866067"/>
          </a:xfrm>
        </p:spPr>
        <p:txBody>
          <a:bodyPr/>
          <a:lstStyle/>
          <a:p>
            <a:r>
              <a:rPr lang="en-US" dirty="0" err="1">
                <a:solidFill>
                  <a:srgbClr val="052773"/>
                </a:solidFill>
              </a:rPr>
              <a:t>Atbildes</a:t>
            </a:r>
            <a:r>
              <a:rPr lang="en-US" dirty="0">
                <a:solidFill>
                  <a:srgbClr val="052773"/>
                </a:solidFill>
              </a:rPr>
              <a:t> </a:t>
            </a:r>
            <a:r>
              <a:rPr lang="en-US" dirty="0" err="1">
                <a:solidFill>
                  <a:srgbClr val="052773"/>
                </a:solidFill>
              </a:rPr>
              <a:t>uz</a:t>
            </a:r>
            <a:r>
              <a:rPr lang="en-US" dirty="0">
                <a:solidFill>
                  <a:srgbClr val="052773"/>
                </a:solidFill>
              </a:rPr>
              <a:t> </a:t>
            </a:r>
            <a:r>
              <a:rPr lang="en-US" dirty="0" err="1">
                <a:solidFill>
                  <a:srgbClr val="052773"/>
                </a:solidFill>
              </a:rPr>
              <a:t>saņemtajiem</a:t>
            </a:r>
            <a:r>
              <a:rPr lang="en-US" dirty="0">
                <a:solidFill>
                  <a:srgbClr val="052773"/>
                </a:solidFill>
              </a:rPr>
              <a:t>  </a:t>
            </a:r>
            <a:r>
              <a:rPr lang="en-US" dirty="0" err="1">
                <a:solidFill>
                  <a:srgbClr val="052773"/>
                </a:solidFill>
              </a:rPr>
              <a:t>jautājumiem</a:t>
            </a:r>
            <a:endParaRPr lang="lv-LV" dirty="0">
              <a:solidFill>
                <a:srgbClr val="052773"/>
              </a:solidFill>
            </a:endParaRPr>
          </a:p>
        </p:txBody>
      </p:sp>
      <p:sp>
        <p:nvSpPr>
          <p:cNvPr id="7" name="Slide Number Placeholder 6">
            <a:extLst>
              <a:ext uri="{FF2B5EF4-FFF2-40B4-BE49-F238E27FC236}">
                <a16:creationId xmlns:a16="http://schemas.microsoft.com/office/drawing/2014/main" id="{B37A3AA2-9354-DBD9-D7E0-B28FE208FD14}"/>
              </a:ext>
            </a:extLst>
          </p:cNvPr>
          <p:cNvSpPr>
            <a:spLocks noGrp="1"/>
          </p:cNvSpPr>
          <p:nvPr>
            <p:ph type="sldNum" sz="quarter" idx="13"/>
          </p:nvPr>
        </p:nvSpPr>
        <p:spPr/>
        <p:txBody>
          <a:bodyPr/>
          <a:lstStyle/>
          <a:p>
            <a:pPr>
              <a:defRPr/>
            </a:pPr>
            <a:fld id="{923C49A0-26E3-4DC9-81BA-65A092077FC7}" type="slidenum">
              <a:rPr lang="en-US" altLang="lv-LV" smtClean="0"/>
              <a:pPr>
                <a:defRPr/>
              </a:pPr>
              <a:t>53</a:t>
            </a:fld>
            <a:endParaRPr lang="en-US" altLang="lv-LV"/>
          </a:p>
        </p:txBody>
      </p:sp>
      <p:sp>
        <p:nvSpPr>
          <p:cNvPr id="6" name="Text Placeholder 5">
            <a:extLst>
              <a:ext uri="{FF2B5EF4-FFF2-40B4-BE49-F238E27FC236}">
                <a16:creationId xmlns:a16="http://schemas.microsoft.com/office/drawing/2014/main" id="{D9CC493B-15C5-A63A-7D1F-B95698915308}"/>
              </a:ext>
            </a:extLst>
          </p:cNvPr>
          <p:cNvSpPr>
            <a:spLocks noGrp="1"/>
          </p:cNvSpPr>
          <p:nvPr>
            <p:ph type="body" sz="half" idx="2"/>
          </p:nvPr>
        </p:nvSpPr>
        <p:spPr>
          <a:xfrm>
            <a:off x="647589" y="1712542"/>
            <a:ext cx="10931712" cy="4413641"/>
          </a:xfrm>
        </p:spPr>
        <p:txBody>
          <a:bodyPr vert="horz" wrap="square" lIns="93957" tIns="46979" rIns="93957" bIns="46979" numCol="1" anchor="t" anchorCtr="0" compatLnSpc="1">
            <a:prstTxWarp prst="textNoShape">
              <a:avLst/>
            </a:prstTxWarp>
            <a:noAutofit/>
          </a:bodyPr>
          <a:lstStyle/>
          <a:p>
            <a:pPr algn="just"/>
            <a:r>
              <a:rPr lang="lv-LV" sz="1300" b="1" dirty="0">
                <a:solidFill>
                  <a:schemeClr val="tx1"/>
                </a:solidFill>
                <a:latin typeface="Verdana"/>
                <a:ea typeface="Verdana"/>
              </a:rPr>
              <a:t>Attiecībā uz “Projekta darbības plāns”  sadaļu “Pētniecības virziena vadītāja pieredze”. Saprotam, ka atbilstoši MK 92. punktā minēto uz starpposmiem un gala rezultātiem ir nepieciešams pētniecības virziena vadītāja (PZZ) izvērtējams, bet šobrīd esam atteikušies no PZZ,  lai netiktu pārkāpti iespējamiem interešu konflikta riski, tie nav obligāti pētniecības atlases padomes sastāva. Attiecīgi  PZZ šobrīd nav kompetences centros definēti. Vai var atsaukties uz iepriekšējo pieredzi, kaut daļa vairs nav padomes sastāvā  vai kāds ir risinājums? Un attiecīgi uz starpposmiem un gala rezultātiem kā tieši var tikt ievērots vienlīdzības princips, ja ZVV nevērtēs visus projektus, iespējama IK gadījumā vai viņš nav specializējies attiecīgajā jomā un virzienam ir nepieciešams cits PVV.</a:t>
            </a:r>
            <a:endParaRPr lang="en-US" sz="1300" b="1">
              <a:solidFill>
                <a:schemeClr val="tx1"/>
              </a:solidFill>
            </a:endParaRPr>
          </a:p>
          <a:p>
            <a:pPr algn="just"/>
            <a:endParaRPr lang="lv-LV" sz="1300" dirty="0">
              <a:solidFill>
                <a:schemeClr val="tx1"/>
              </a:solidFill>
              <a:latin typeface="Verdana"/>
              <a:ea typeface="Verdana"/>
            </a:endParaRPr>
          </a:p>
          <a:p>
            <a:pPr algn="just"/>
            <a:r>
              <a:rPr lang="lv-LV" sz="1300" dirty="0">
                <a:solidFill>
                  <a:srgbClr val="052773"/>
                </a:solidFill>
                <a:latin typeface="Verdana"/>
                <a:ea typeface="Verdana"/>
              </a:rPr>
              <a:t>Atbilstoši MK noteikumu 92.punkta nosacījumiem visiem pētījumiem starpposma un gala rezultātu izvērtēšanai KC ir jāpiesaista ZVV vadītāji, lai tiktu sniegts pētījuma zinātniskais </a:t>
            </a:r>
            <a:r>
              <a:rPr lang="lv-LV" sz="1300" err="1">
                <a:solidFill>
                  <a:srgbClr val="052773"/>
                </a:solidFill>
                <a:latin typeface="Verdana"/>
                <a:ea typeface="Verdana"/>
              </a:rPr>
              <a:t>izvērtējums</a:t>
            </a:r>
            <a:r>
              <a:rPr lang="lv-LV" sz="1300" dirty="0">
                <a:solidFill>
                  <a:srgbClr val="052773"/>
                </a:solidFill>
                <a:latin typeface="Verdana"/>
                <a:ea typeface="Verdana"/>
              </a:rPr>
              <a:t>. Nav prasības, ka visu pētījumu starpposmu un gala rezultātu vērtēšana būtu jāveic vienam ZVV - var tikt piesaistīti vairāki ZVV, ja ir tāda nepieciešamība, piemēram, gadījumā, kad kāds ZVV nav specializējies konkrētajā jomā vai pastāv IK risks. Šobrīd vairāki vai viens ZVV var tikt iekļauts projektu vērtēšanas komisijā, ja tam nepastāv IK, taču atbilstoši MK noteikumu 109.p. nosacījumiem ZVV nav balsstiesības – tātad, ZVV sniedz </a:t>
            </a:r>
            <a:r>
              <a:rPr lang="lv-LV" sz="1300" err="1">
                <a:solidFill>
                  <a:srgbClr val="052773"/>
                </a:solidFill>
                <a:latin typeface="Verdana"/>
                <a:ea typeface="Verdana"/>
              </a:rPr>
              <a:t>izvērtējumu</a:t>
            </a:r>
            <a:r>
              <a:rPr lang="lv-LV" sz="1300" dirty="0">
                <a:solidFill>
                  <a:srgbClr val="052773"/>
                </a:solidFill>
                <a:latin typeface="Verdana"/>
                <a:ea typeface="Verdana"/>
              </a:rPr>
              <a:t>, taču nebalso par </a:t>
            </a:r>
            <a:r>
              <a:rPr lang="lv-LV" sz="1300" err="1">
                <a:solidFill>
                  <a:srgbClr val="052773"/>
                </a:solidFill>
                <a:latin typeface="Verdana"/>
                <a:ea typeface="Verdana"/>
              </a:rPr>
              <a:t>starppsoma</a:t>
            </a:r>
            <a:r>
              <a:rPr lang="lv-LV" sz="1300" dirty="0">
                <a:solidFill>
                  <a:srgbClr val="052773"/>
                </a:solidFill>
                <a:latin typeface="Verdana"/>
                <a:ea typeface="Verdana"/>
              </a:rPr>
              <a:t> vai gala rezultātu apstiprināšanu. Attiecīgi gadījumā, ja kādam ZVV pastāv IK, tad tas nevar komisijas sastāvā, nepiedalās komisijas sēdē, taču kā eksperts var veikt pētījuma rezultātu </a:t>
            </a:r>
            <a:r>
              <a:rPr lang="lv-LV" sz="1300" err="1">
                <a:solidFill>
                  <a:srgbClr val="052773"/>
                </a:solidFill>
                <a:latin typeface="Verdana"/>
                <a:ea typeface="Verdana"/>
              </a:rPr>
              <a:t>izvērtējumu</a:t>
            </a:r>
            <a:r>
              <a:rPr lang="lv-LV" sz="1300" dirty="0">
                <a:solidFill>
                  <a:srgbClr val="052773"/>
                </a:solidFill>
                <a:latin typeface="Verdana"/>
                <a:ea typeface="Verdana"/>
              </a:rPr>
              <a:t> tiem pētījumiem, ar kuriem tam nav IK, sniedzot zinātnisko </a:t>
            </a:r>
            <a:r>
              <a:rPr lang="lv-LV" sz="1300" err="1">
                <a:solidFill>
                  <a:srgbClr val="052773"/>
                </a:solidFill>
                <a:latin typeface="Verdana"/>
                <a:ea typeface="Verdana"/>
              </a:rPr>
              <a:t>izvērtējumu</a:t>
            </a:r>
            <a:r>
              <a:rPr lang="lv-LV" sz="1300" dirty="0">
                <a:solidFill>
                  <a:srgbClr val="052773"/>
                </a:solidFill>
                <a:latin typeface="Verdana"/>
                <a:ea typeface="Verdana"/>
              </a:rPr>
              <a:t> bez rekomendācijas apstiprināt vai noraidīt kāda pētījuma starpposma vai gala rezultātus, attiecīgi šis </a:t>
            </a:r>
            <a:r>
              <a:rPr lang="lv-LV" sz="1300" err="1">
                <a:solidFill>
                  <a:srgbClr val="052773"/>
                </a:solidFill>
                <a:latin typeface="Verdana"/>
                <a:ea typeface="Verdana"/>
              </a:rPr>
              <a:t>izvērtējums</a:t>
            </a:r>
            <a:r>
              <a:rPr lang="lv-LV" sz="1300" dirty="0">
                <a:solidFill>
                  <a:srgbClr val="052773"/>
                </a:solidFill>
                <a:latin typeface="Verdana"/>
                <a:ea typeface="Verdana"/>
              </a:rPr>
              <a:t> var tikt ņemts vērā projektu vērtēšanas komisijas sēdē, kurā tiek lemts par starpposma vai gala rezultātu apstiprināšanu/noraidīšanu.</a:t>
            </a:r>
          </a:p>
          <a:p>
            <a:pPr algn="just"/>
            <a:r>
              <a:rPr lang="lv-LV" sz="1300" dirty="0">
                <a:solidFill>
                  <a:srgbClr val="052773"/>
                </a:solidFill>
                <a:latin typeface="Verdana"/>
                <a:ea typeface="Verdana"/>
              </a:rPr>
              <a:t>Ja šobrīd pētniecības virziena vadītāji nav definēti, projekta iesniegumam pievienojamajā “Projekta darbības plāns”  sadaļā “Pētniecības virziena vadītāja pieredze” var sniegt skaidrojumu, ka šobrīd pētniecības virziena vadītāji nav definēti, skaidrojot, kā tie tiks piesaistīti un norādot pieredzes prasības, kas tiks noteiktas to atlasē.</a:t>
            </a:r>
          </a:p>
          <a:p>
            <a:pPr algn="just"/>
            <a:endParaRPr lang="lv-LV" sz="1300" b="1" dirty="0">
              <a:solidFill>
                <a:srgbClr val="052773"/>
              </a:solidFill>
            </a:endParaRPr>
          </a:p>
        </p:txBody>
      </p:sp>
    </p:spTree>
    <p:extLst>
      <p:ext uri="{BB962C8B-B14F-4D97-AF65-F5344CB8AC3E}">
        <p14:creationId xmlns:p14="http://schemas.microsoft.com/office/powerpoint/2010/main" val="3704511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0452-5396-05DA-685E-01DB35A16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BD1F1-51E9-494E-07B0-01E852AB1031}"/>
              </a:ext>
            </a:extLst>
          </p:cNvPr>
          <p:cNvSpPr>
            <a:spLocks noGrp="1"/>
          </p:cNvSpPr>
          <p:nvPr>
            <p:ph type="title"/>
          </p:nvPr>
        </p:nvSpPr>
        <p:spPr>
          <a:xfrm>
            <a:off x="2493706" y="568960"/>
            <a:ext cx="7730949" cy="866067"/>
          </a:xfrm>
        </p:spPr>
        <p:txBody>
          <a:bodyPr/>
          <a:lstStyle/>
          <a:p>
            <a:r>
              <a:rPr lang="en-US" dirty="0" err="1">
                <a:solidFill>
                  <a:srgbClr val="052773"/>
                </a:solidFill>
              </a:rPr>
              <a:t>Atbildes</a:t>
            </a:r>
            <a:r>
              <a:rPr lang="en-US" dirty="0">
                <a:solidFill>
                  <a:srgbClr val="052773"/>
                </a:solidFill>
              </a:rPr>
              <a:t> </a:t>
            </a:r>
            <a:r>
              <a:rPr lang="en-US" dirty="0" err="1">
                <a:solidFill>
                  <a:srgbClr val="052773"/>
                </a:solidFill>
              </a:rPr>
              <a:t>uz</a:t>
            </a:r>
            <a:r>
              <a:rPr lang="en-US" dirty="0">
                <a:solidFill>
                  <a:srgbClr val="052773"/>
                </a:solidFill>
              </a:rPr>
              <a:t> </a:t>
            </a:r>
            <a:r>
              <a:rPr lang="en-US" dirty="0" err="1">
                <a:solidFill>
                  <a:srgbClr val="052773"/>
                </a:solidFill>
              </a:rPr>
              <a:t>saņemtajiem</a:t>
            </a:r>
            <a:r>
              <a:rPr lang="en-US" dirty="0">
                <a:solidFill>
                  <a:srgbClr val="052773"/>
                </a:solidFill>
              </a:rPr>
              <a:t>  </a:t>
            </a:r>
            <a:r>
              <a:rPr lang="en-US" dirty="0" err="1">
                <a:solidFill>
                  <a:srgbClr val="052773"/>
                </a:solidFill>
              </a:rPr>
              <a:t>jautājumiem</a:t>
            </a:r>
            <a:endParaRPr lang="lv-LV" dirty="0">
              <a:solidFill>
                <a:srgbClr val="052773"/>
              </a:solidFill>
            </a:endParaRPr>
          </a:p>
        </p:txBody>
      </p:sp>
      <p:sp>
        <p:nvSpPr>
          <p:cNvPr id="7" name="Slide Number Placeholder 6">
            <a:extLst>
              <a:ext uri="{FF2B5EF4-FFF2-40B4-BE49-F238E27FC236}">
                <a16:creationId xmlns:a16="http://schemas.microsoft.com/office/drawing/2014/main" id="{B37A3AA2-9354-DBD9-D7E0-B28FE208FD14}"/>
              </a:ext>
            </a:extLst>
          </p:cNvPr>
          <p:cNvSpPr>
            <a:spLocks noGrp="1"/>
          </p:cNvSpPr>
          <p:nvPr>
            <p:ph type="sldNum" sz="quarter" idx="13"/>
          </p:nvPr>
        </p:nvSpPr>
        <p:spPr/>
        <p:txBody>
          <a:bodyPr/>
          <a:lstStyle/>
          <a:p>
            <a:pPr>
              <a:defRPr/>
            </a:pPr>
            <a:fld id="{923C49A0-26E3-4DC9-81BA-65A092077FC7}" type="slidenum">
              <a:rPr lang="en-US" altLang="lv-LV" smtClean="0"/>
              <a:pPr>
                <a:defRPr/>
              </a:pPr>
              <a:t>54</a:t>
            </a:fld>
            <a:endParaRPr lang="en-US" altLang="lv-LV"/>
          </a:p>
        </p:txBody>
      </p:sp>
      <p:sp>
        <p:nvSpPr>
          <p:cNvPr id="6" name="Text Placeholder 5">
            <a:extLst>
              <a:ext uri="{FF2B5EF4-FFF2-40B4-BE49-F238E27FC236}">
                <a16:creationId xmlns:a16="http://schemas.microsoft.com/office/drawing/2014/main" id="{D9CC493B-15C5-A63A-7D1F-B95698915308}"/>
              </a:ext>
            </a:extLst>
          </p:cNvPr>
          <p:cNvSpPr>
            <a:spLocks noGrp="1"/>
          </p:cNvSpPr>
          <p:nvPr>
            <p:ph type="body" sz="half" idx="2"/>
          </p:nvPr>
        </p:nvSpPr>
        <p:spPr>
          <a:xfrm>
            <a:off x="647589" y="1712542"/>
            <a:ext cx="10931712" cy="4413641"/>
          </a:xfrm>
        </p:spPr>
        <p:txBody>
          <a:bodyPr vert="horz" wrap="square" lIns="93957" tIns="46979" rIns="93957" bIns="46979" numCol="1" anchor="t" anchorCtr="0" compatLnSpc="1">
            <a:prstTxWarp prst="textNoShape">
              <a:avLst/>
            </a:prstTxWarp>
            <a:noAutofit/>
          </a:bodyPr>
          <a:lstStyle/>
          <a:p>
            <a:pPr algn="just"/>
            <a:r>
              <a:rPr lang="lv-LV" sz="1400" b="1" dirty="0">
                <a:solidFill>
                  <a:schemeClr val="tx1"/>
                </a:solidFill>
                <a:latin typeface="Verdana"/>
                <a:ea typeface="Verdana"/>
              </a:rPr>
              <a:t>Attiecībā uz “Iesniedzamo dokumentu saraksts un projekta iesnieguma pielikumu veidnes” 9. punktu, nepieciešams precizēt, vai attiecībā uz to ir nepieciešams iesniegt dokumentu attiecībā uz KC budžetu vai kopējo finansējumu. Kādi tieši dokumenti ir nepieciešami. Ja tas attiecas tikai uz paša KC darbību un KC neplāno mainīt savu darbības modeli (varbūt palielinās darbinieku skaitu)  vai pietiek ar norādi, ka saglabāsim esošo izmaksu struktūru?</a:t>
            </a:r>
            <a:endParaRPr lang="en-US" sz="1400" b="1" dirty="0">
              <a:solidFill>
                <a:schemeClr val="tx1"/>
              </a:solidFill>
              <a:latin typeface="Verdana"/>
              <a:ea typeface="Verdana"/>
            </a:endParaRPr>
          </a:p>
          <a:p>
            <a:pPr algn="just"/>
            <a:endParaRPr lang="lv-LV" sz="1400" dirty="0">
              <a:solidFill>
                <a:srgbClr val="052773"/>
              </a:solidFill>
              <a:latin typeface="Verdana"/>
              <a:ea typeface="Verdana"/>
            </a:endParaRPr>
          </a:p>
          <a:p>
            <a:pPr algn="just"/>
            <a:r>
              <a:rPr lang="lv-LV" sz="1400">
                <a:solidFill>
                  <a:srgbClr val="052773"/>
                </a:solidFill>
                <a:latin typeface="Verdana"/>
                <a:ea typeface="Verdana"/>
              </a:rPr>
              <a:t>Atlases nolikuma pielikumā “Iesniedzamo dokumentu saraksts un projekta iesnieguma pielikumu veidnes” 9.punkts paredz, ka iesniedzams  projekta attiecināmo izmaksu aprēķina atšifrējums, kas pamato plānoto izmaksu apmēru (informācija par veiktajām tirgus aptaujām, statistikas datiem, pieredzi līdzīgos projektos). Attiecīgi ir pievieno pielikumu, kurā ir atšifrēts projekta iesnieguma pielikumā “Projekta budžeta kopsavilkums” iekļauto izmaksu aprēķins un sniegts skaidrojums, kas pamato summas, kas izmantotas aprēķinā</a:t>
            </a:r>
            <a:endParaRPr lang="lv-LV" sz="1400" dirty="0">
              <a:solidFill>
                <a:srgbClr val="052773"/>
              </a:solidFill>
              <a:latin typeface="Verdana"/>
              <a:ea typeface="Verdana"/>
            </a:endParaRPr>
          </a:p>
          <a:p>
            <a:pPr algn="just"/>
            <a:r>
              <a:rPr lang="lv-LV" sz="1400" dirty="0">
                <a:solidFill>
                  <a:srgbClr val="052773"/>
                </a:solidFill>
                <a:latin typeface="Verdana"/>
                <a:ea typeface="Verdana"/>
              </a:rPr>
              <a:t>Attiecībā uz projekta kopējo izmaksu apmēru, projekta iesnieguma sadaļas “Investīciju projekta īstenošana” rindā “Finansiālā kapacitāte”:</a:t>
            </a:r>
          </a:p>
          <a:p>
            <a:pPr marL="285750" indent="-285750" algn="just">
              <a:buFont typeface="Arial"/>
              <a:buChar char="•"/>
            </a:pPr>
            <a:r>
              <a:rPr lang="lv-LV" sz="1400" dirty="0">
                <a:solidFill>
                  <a:srgbClr val="052773"/>
                </a:solidFill>
                <a:latin typeface="Verdana"/>
                <a:ea typeface="Verdana"/>
              </a:rPr>
              <a:t>jānorāda un jāpamato finansējuma avoti projekta </a:t>
            </a:r>
            <a:r>
              <a:rPr lang="lv-LV" sz="1400" err="1">
                <a:solidFill>
                  <a:srgbClr val="052773"/>
                </a:solidFill>
                <a:latin typeface="Verdana"/>
                <a:ea typeface="Verdana"/>
              </a:rPr>
              <a:t>priekšfinansēšanai</a:t>
            </a:r>
            <a:r>
              <a:rPr lang="lv-LV" sz="1400" dirty="0">
                <a:solidFill>
                  <a:srgbClr val="052773"/>
                </a:solidFill>
                <a:latin typeface="Verdana"/>
                <a:ea typeface="Verdana"/>
              </a:rPr>
              <a:t>. Pieejamie finanšu resursi jānodrošina projekta iesniegumā paredzēto projekta iesniedzēja (izmaksu pozīcijas 2. un  10.) attiecināmo izmaksu apmērā, kas saistīti ar projekta vadību un administrēšanu, dokumentāri pamatojot to, piemēram, ar bankas konta izrakstu, vienošanos ar nozares asociāciju par projekta </a:t>
            </a:r>
            <a:r>
              <a:rPr lang="lv-LV" sz="1400" err="1">
                <a:solidFill>
                  <a:srgbClr val="052773"/>
                </a:solidFill>
                <a:latin typeface="Verdana"/>
                <a:ea typeface="Verdana"/>
              </a:rPr>
              <a:t>priekšfinansēšanu</a:t>
            </a:r>
            <a:r>
              <a:rPr lang="lv-LV" sz="1400" dirty="0">
                <a:solidFill>
                  <a:srgbClr val="052773"/>
                </a:solidFill>
                <a:latin typeface="Verdana"/>
                <a:ea typeface="Verdana"/>
              </a:rPr>
              <a:t>, aizdevuma līgumu u.c., kas pievienojams projekta iesniegumam;</a:t>
            </a:r>
          </a:p>
          <a:p>
            <a:pPr marL="285750" indent="-285750" algn="just">
              <a:buFont typeface="Arial"/>
              <a:buChar char="•"/>
            </a:pPr>
            <a:r>
              <a:rPr lang="lv-LV" sz="1400" dirty="0">
                <a:solidFill>
                  <a:srgbClr val="052773"/>
                </a:solidFill>
                <a:latin typeface="Verdana"/>
                <a:ea typeface="Verdana"/>
              </a:rPr>
              <a:t>jāsniedz informācija par finanšu avotiem, no kuriem tiks segtas PVN izmaksas.</a:t>
            </a:r>
          </a:p>
          <a:p>
            <a:pPr algn="just"/>
            <a:endParaRPr lang="lv-LV" sz="1400" b="1" dirty="0">
              <a:solidFill>
                <a:srgbClr val="052773"/>
              </a:solidFill>
            </a:endParaRPr>
          </a:p>
        </p:txBody>
      </p:sp>
    </p:spTree>
    <p:extLst>
      <p:ext uri="{BB962C8B-B14F-4D97-AF65-F5344CB8AC3E}">
        <p14:creationId xmlns:p14="http://schemas.microsoft.com/office/powerpoint/2010/main" val="4118194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0452-5396-05DA-685E-01DB35A16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BD1F1-51E9-494E-07B0-01E852AB1031}"/>
              </a:ext>
            </a:extLst>
          </p:cNvPr>
          <p:cNvSpPr>
            <a:spLocks noGrp="1"/>
          </p:cNvSpPr>
          <p:nvPr>
            <p:ph type="title"/>
          </p:nvPr>
        </p:nvSpPr>
        <p:spPr>
          <a:xfrm>
            <a:off x="2493706" y="568960"/>
            <a:ext cx="7730949" cy="866067"/>
          </a:xfrm>
        </p:spPr>
        <p:txBody>
          <a:bodyPr/>
          <a:lstStyle/>
          <a:p>
            <a:r>
              <a:rPr lang="en-US" dirty="0" err="1">
                <a:solidFill>
                  <a:srgbClr val="052773"/>
                </a:solidFill>
              </a:rPr>
              <a:t>Atbildes</a:t>
            </a:r>
            <a:r>
              <a:rPr lang="en-US" dirty="0">
                <a:solidFill>
                  <a:srgbClr val="052773"/>
                </a:solidFill>
              </a:rPr>
              <a:t> </a:t>
            </a:r>
            <a:r>
              <a:rPr lang="en-US" dirty="0" err="1">
                <a:solidFill>
                  <a:srgbClr val="052773"/>
                </a:solidFill>
              </a:rPr>
              <a:t>uz</a:t>
            </a:r>
            <a:r>
              <a:rPr lang="en-US" dirty="0">
                <a:solidFill>
                  <a:srgbClr val="052773"/>
                </a:solidFill>
              </a:rPr>
              <a:t> </a:t>
            </a:r>
            <a:r>
              <a:rPr lang="en-US" dirty="0" err="1">
                <a:solidFill>
                  <a:srgbClr val="052773"/>
                </a:solidFill>
              </a:rPr>
              <a:t>saņemtajiem</a:t>
            </a:r>
            <a:r>
              <a:rPr lang="en-US" dirty="0">
                <a:solidFill>
                  <a:srgbClr val="052773"/>
                </a:solidFill>
              </a:rPr>
              <a:t>  </a:t>
            </a:r>
            <a:r>
              <a:rPr lang="en-US" dirty="0" err="1">
                <a:solidFill>
                  <a:srgbClr val="052773"/>
                </a:solidFill>
              </a:rPr>
              <a:t>jautājumiem</a:t>
            </a:r>
            <a:endParaRPr lang="lv-LV" dirty="0">
              <a:solidFill>
                <a:srgbClr val="052773"/>
              </a:solidFill>
            </a:endParaRPr>
          </a:p>
        </p:txBody>
      </p:sp>
      <p:sp>
        <p:nvSpPr>
          <p:cNvPr id="7" name="Slide Number Placeholder 6">
            <a:extLst>
              <a:ext uri="{FF2B5EF4-FFF2-40B4-BE49-F238E27FC236}">
                <a16:creationId xmlns:a16="http://schemas.microsoft.com/office/drawing/2014/main" id="{B37A3AA2-9354-DBD9-D7E0-B28FE208FD14}"/>
              </a:ext>
            </a:extLst>
          </p:cNvPr>
          <p:cNvSpPr>
            <a:spLocks noGrp="1"/>
          </p:cNvSpPr>
          <p:nvPr>
            <p:ph type="sldNum" sz="quarter" idx="13"/>
          </p:nvPr>
        </p:nvSpPr>
        <p:spPr/>
        <p:txBody>
          <a:bodyPr/>
          <a:lstStyle/>
          <a:p>
            <a:pPr>
              <a:defRPr/>
            </a:pPr>
            <a:fld id="{923C49A0-26E3-4DC9-81BA-65A092077FC7}" type="slidenum">
              <a:rPr lang="en-US" altLang="lv-LV" smtClean="0"/>
              <a:pPr>
                <a:defRPr/>
              </a:pPr>
              <a:t>55</a:t>
            </a:fld>
            <a:endParaRPr lang="en-US" altLang="lv-LV"/>
          </a:p>
        </p:txBody>
      </p:sp>
      <p:sp>
        <p:nvSpPr>
          <p:cNvPr id="6" name="Text Placeholder 5">
            <a:extLst>
              <a:ext uri="{FF2B5EF4-FFF2-40B4-BE49-F238E27FC236}">
                <a16:creationId xmlns:a16="http://schemas.microsoft.com/office/drawing/2014/main" id="{D9CC493B-15C5-A63A-7D1F-B95698915308}"/>
              </a:ext>
            </a:extLst>
          </p:cNvPr>
          <p:cNvSpPr>
            <a:spLocks noGrp="1"/>
          </p:cNvSpPr>
          <p:nvPr>
            <p:ph type="body" sz="half" idx="2"/>
          </p:nvPr>
        </p:nvSpPr>
        <p:spPr>
          <a:xfrm>
            <a:off x="647589" y="1712542"/>
            <a:ext cx="10931712" cy="4413641"/>
          </a:xfrm>
        </p:spPr>
        <p:txBody>
          <a:bodyPr vert="horz" wrap="square" lIns="93957" tIns="46979" rIns="93957" bIns="46979" numCol="1" anchor="t" anchorCtr="0" compatLnSpc="1">
            <a:prstTxWarp prst="textNoShape">
              <a:avLst/>
            </a:prstTxWarp>
            <a:noAutofit/>
          </a:bodyPr>
          <a:lstStyle/>
          <a:p>
            <a:pPr algn="just"/>
            <a:r>
              <a:rPr lang="lv-LV" sz="1600" b="1">
                <a:solidFill>
                  <a:schemeClr val="tx1"/>
                </a:solidFill>
                <a:latin typeface="Verdana"/>
                <a:ea typeface="Verdana"/>
              </a:rPr>
              <a:t>Vai var tik saglabāts esošais Pētniecības projektu atlases sastāvs, ja ir visas nepieciešamās kompetences un tiek nodrošināts MK 103. punkta ievērošana.</a:t>
            </a:r>
            <a:endParaRPr lang="en-US" sz="1600" b="1">
              <a:solidFill>
                <a:schemeClr val="tx1"/>
              </a:solidFill>
            </a:endParaRPr>
          </a:p>
          <a:p>
            <a:pPr algn="just"/>
            <a:endParaRPr lang="lv-LV" sz="1600" dirty="0">
              <a:solidFill>
                <a:schemeClr val="tx1"/>
              </a:solidFill>
              <a:latin typeface="Verdana"/>
              <a:ea typeface="Verdana"/>
            </a:endParaRPr>
          </a:p>
          <a:p>
            <a:pPr algn="just"/>
            <a:r>
              <a:rPr lang="lv-LV" sz="1600">
                <a:solidFill>
                  <a:srgbClr val="052773"/>
                </a:solidFill>
                <a:latin typeface="Verdana"/>
                <a:ea typeface="Verdana"/>
              </a:rPr>
              <a:t>MK noteikumi nosaka, ka projektu vērtēšanas komisiju finansējuma saņēmējs izveido pēc projekta iesniegumu saņemšanas no sadarbības partneriem, rīkojot atklātu uzsaukumu vai veicot tirgus izpēti (79.2.4.p. nosacījumi), tādēļ mēs tomēr sagaidām, ka būs atklāts uzsaukums. Ja pēc šī uzsaukuma komisijas sastāvā tiks iekļauti dalībnieki, kas ir jau esošajā padomē, tad pieņemami, bet uzsaukumam ir jābūt pēc tam, kad tiek saņemti sadarbības partneru pētniecības projektu iesniegumi, lai novērstu iespējamo IK risku. Vienlaikus šajā komisijas dalībnieku uzsaukumā varētu būt arī jau nosaukti konkrēti projektu iesniedzēji, lai samazinātu iespēju, ka uz vērtēšanas komisiju piesakās dalībnieki, kuriem pastāv IK ar kādu no sadarbības partneriem, kuri ir iesniegusi projekta iesniegumus.</a:t>
            </a:r>
          </a:p>
          <a:p>
            <a:pPr algn="just"/>
            <a:endParaRPr lang="lv-LV" sz="1600" b="1" dirty="0">
              <a:solidFill>
                <a:schemeClr val="tx1"/>
              </a:solidFill>
            </a:endParaRPr>
          </a:p>
        </p:txBody>
      </p:sp>
    </p:spTree>
    <p:extLst>
      <p:ext uri="{BB962C8B-B14F-4D97-AF65-F5344CB8AC3E}">
        <p14:creationId xmlns:p14="http://schemas.microsoft.com/office/powerpoint/2010/main" val="2448721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Attēls 6" descr="Attēls, kurā ir teksts, fonts, simbols, logotips&#10;&#10;Apraksts ģenerēts automātiski">
            <a:extLst>
              <a:ext uri="{FF2B5EF4-FFF2-40B4-BE49-F238E27FC236}">
                <a16:creationId xmlns:a16="http://schemas.microsoft.com/office/drawing/2014/main" id="{638FC1AE-8F1D-28BF-11B0-8210492EA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642" y="0"/>
            <a:ext cx="2858716" cy="28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663A5EDC-41F9-268C-9772-8FFDAF398408}"/>
              </a:ext>
            </a:extLst>
          </p:cNvPr>
          <p:cNvSpPr txBox="1">
            <a:spLocks/>
          </p:cNvSpPr>
          <p:nvPr/>
        </p:nvSpPr>
        <p:spPr>
          <a:xfrm>
            <a:off x="914400" y="2761129"/>
            <a:ext cx="10363200" cy="2550767"/>
          </a:xfrm>
          <a:prstGeom prst="rect">
            <a:avLst/>
          </a:prstGeom>
        </p:spPr>
        <p:txBody>
          <a:bodyPr vert="horz" lIns="93957" tIns="46979" rIns="93957" bIns="46979" rtlCol="0" anchor="ctr">
            <a:normAutofit/>
          </a:bodyPr>
          <a:lstStyle>
            <a:defPPr>
              <a:defRPr lang="en-US"/>
            </a:defPPr>
            <a:lvl1pPr algn="l" defTabSz="939575" rtl="0" eaLnBrk="1" fontAlgn="auto" hangingPunct="1">
              <a:spcBef>
                <a:spcPts val="0"/>
              </a:spcBef>
              <a:spcAft>
                <a:spcPts val="0"/>
              </a:spcAft>
              <a:defRPr sz="1200" kern="1200" smtClean="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algn="ctr"/>
            <a:endParaRPr lang="lv-LV" altLang="lv-LV" sz="1800" dirty="0">
              <a:solidFill>
                <a:srgbClr val="012269"/>
              </a:solidFill>
              <a:cs typeface="Times New Roman" panose="02020603050405020304" pitchFamily="18" charset="0"/>
            </a:endParaRPr>
          </a:p>
          <a:p>
            <a:pPr algn="ctr"/>
            <a:endParaRPr lang="lv-LV" altLang="lv-LV" sz="1800" dirty="0">
              <a:solidFill>
                <a:srgbClr val="012269"/>
              </a:solidFill>
              <a:cs typeface="Times New Roman" panose="02020603050405020304" pitchFamily="18" charset="0"/>
            </a:endParaRPr>
          </a:p>
          <a:p>
            <a:pPr algn="ctr"/>
            <a:r>
              <a:rPr lang="lv-LV" altLang="lv-LV" sz="3200" dirty="0">
                <a:solidFill>
                  <a:srgbClr val="012269"/>
                </a:solidFill>
                <a:cs typeface="Times New Roman" panose="02020603050405020304" pitchFamily="18" charset="0"/>
              </a:rPr>
              <a:t>Pateicos par Jūsu uzmanību </a:t>
            </a:r>
          </a:p>
          <a:p>
            <a:pPr algn="ctr"/>
            <a:r>
              <a:rPr lang="lv-LV" altLang="lv-LV" sz="3200" dirty="0">
                <a:solidFill>
                  <a:srgbClr val="012269"/>
                </a:solidFill>
                <a:cs typeface="Times New Roman" panose="02020603050405020304" pitchFamily="18" charset="0"/>
              </a:rPr>
              <a:t>un vēlu izdošanos PI sagatavošanā!</a:t>
            </a:r>
          </a:p>
          <a:p>
            <a:pPr algn="ctr"/>
            <a:endParaRPr lang="lv-LV" altLang="lv-LV" sz="1800" dirty="0">
              <a:solidFill>
                <a:srgbClr val="012269"/>
              </a:solidFill>
              <a:cs typeface="Times New Roman" panose="02020603050405020304" pitchFamily="18" charset="0"/>
            </a:endParaRPr>
          </a:p>
        </p:txBody>
      </p:sp>
      <p:pic>
        <p:nvPicPr>
          <p:cNvPr id="4098" name="Picture 2" descr="A picture containing graphical user interface&#10;&#10;Description automatically generated">
            <a:extLst>
              <a:ext uri="{FF2B5EF4-FFF2-40B4-BE49-F238E27FC236}">
                <a16:creationId xmlns:a16="http://schemas.microsoft.com/office/drawing/2014/main" id="{BB8E6CBF-9939-EC8D-F4E4-3AC244DA1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629" y="5559473"/>
            <a:ext cx="1943100" cy="108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F21E3C13-1993-79D2-244A-E3A7E89BA95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7DCC61-2AD7-4D45-8FA6-2D106BDAF2C1}" type="slidenum">
              <a:rPr lang="lv-LV" altLang="lv-LV" smtClean="0">
                <a:ea typeface="Verdana" panose="020B0604030504040204" pitchFamily="34" charset="0"/>
              </a:rPr>
              <a:pPr/>
              <a:t>6</a:t>
            </a:fld>
            <a:endParaRPr lang="lv-LV" altLang="lv-LV">
              <a:ea typeface="Verdana" panose="020B0604030504040204" pitchFamily="34" charset="0"/>
            </a:endParaRPr>
          </a:p>
        </p:txBody>
      </p:sp>
      <p:graphicFrame>
        <p:nvGraphicFramePr>
          <p:cNvPr id="3" name="Diagram 2">
            <a:extLst>
              <a:ext uri="{FF2B5EF4-FFF2-40B4-BE49-F238E27FC236}">
                <a16:creationId xmlns:a16="http://schemas.microsoft.com/office/drawing/2014/main" id="{451F481F-0E97-CC1F-6CD7-823ADB04A2C3}"/>
              </a:ext>
            </a:extLst>
          </p:cNvPr>
          <p:cNvGraphicFramePr/>
          <p:nvPr>
            <p:extLst>
              <p:ext uri="{D42A27DB-BD31-4B8C-83A1-F6EECF244321}">
                <p14:modId xmlns:p14="http://schemas.microsoft.com/office/powerpoint/2010/main" val="856843095"/>
              </p:ext>
            </p:extLst>
          </p:nvPr>
        </p:nvGraphicFramePr>
        <p:xfrm>
          <a:off x="1057383" y="719666"/>
          <a:ext cx="1090973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CDA5B03-1B2E-2830-9E16-3C2C3CC39592}"/>
              </a:ext>
            </a:extLst>
          </p:cNvPr>
          <p:cNvSpPr txBox="1"/>
          <p:nvPr/>
        </p:nvSpPr>
        <p:spPr>
          <a:xfrm>
            <a:off x="1190295" y="4294371"/>
            <a:ext cx="1190298" cy="2226350"/>
          </a:xfrm>
          <a:prstGeom prst="roundRect">
            <a:avLst/>
          </a:prstGeom>
          <a:solidFill>
            <a:srgbClr val="CCCFD7"/>
          </a:solidFill>
          <a:ln w="9525" cap="flat" cmpd="sng" algn="ctr">
            <a:solidFill>
              <a:srgbClr val="012269"/>
            </a:solidFill>
            <a:prstDash val="solid"/>
            <a:round/>
            <a:headEnd type="none" w="med" len="med"/>
            <a:tailEnd type="none" w="med" len="med"/>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100" dirty="0">
                <a:solidFill>
                  <a:srgbClr val="FF0000"/>
                </a:solidFill>
                <a:latin typeface="Verdana" panose="020B0604030504040204" pitchFamily="34" charset="0"/>
                <a:ea typeface="Verdana" panose="020B0604030504040204" pitchFamily="34" charset="0"/>
              </a:rPr>
              <a:t>!</a:t>
            </a:r>
            <a:r>
              <a:rPr lang="en-US" sz="1100" dirty="0">
                <a:latin typeface="Verdana" panose="020B0604030504040204" pitchFamily="34" charset="0"/>
                <a:ea typeface="Verdana" panose="020B0604030504040204" pitchFamily="34" charset="0"/>
              </a:rPr>
              <a:t> </a:t>
            </a:r>
            <a:r>
              <a:rPr lang="lv-LV" sz="1100" b="0" i="0" dirty="0">
                <a:solidFill>
                  <a:srgbClr val="000000"/>
                </a:solidFill>
                <a:effectLst/>
                <a:latin typeface="Verdana" panose="020B0604030504040204" pitchFamily="34" charset="0"/>
                <a:ea typeface="Verdana" panose="020B0604030504040204" pitchFamily="34" charset="0"/>
              </a:rPr>
              <a:t>Ja </a:t>
            </a:r>
            <a:r>
              <a:rPr lang="en-US" sz="1100" b="0" i="0" dirty="0">
                <a:solidFill>
                  <a:srgbClr val="000000"/>
                </a:solidFill>
                <a:effectLst/>
                <a:latin typeface="Verdana" panose="020B0604030504040204" pitchFamily="34" charset="0"/>
                <a:ea typeface="Verdana" panose="020B0604030504040204" pitchFamily="34" charset="0"/>
              </a:rPr>
              <a:t>PI</a:t>
            </a:r>
            <a:r>
              <a:rPr lang="lv-LV" sz="1100" b="0" i="0" dirty="0">
                <a:solidFill>
                  <a:srgbClr val="000000"/>
                </a:solidFill>
                <a:effectLst/>
                <a:latin typeface="Verdana" panose="020B0604030504040204" pitchFamily="34" charset="0"/>
                <a:ea typeface="Verdana" panose="020B0604030504040204" pitchFamily="34" charset="0"/>
              </a:rPr>
              <a:t> atbilst kādam no izslēgšanas kritērijiem (saņem vērtējumu “Jā”), </a:t>
            </a:r>
            <a:r>
              <a:rPr lang="lv-LV" sz="1100" b="0" i="0" dirty="0">
                <a:solidFill>
                  <a:srgbClr val="FF0000"/>
                </a:solidFill>
                <a:effectLst/>
                <a:latin typeface="Verdana" panose="020B0604030504040204" pitchFamily="34" charset="0"/>
                <a:ea typeface="Verdana" panose="020B0604030504040204" pitchFamily="34" charset="0"/>
              </a:rPr>
              <a:t>vērtēšanu neturpina</a:t>
            </a:r>
            <a:r>
              <a:rPr lang="en-US" sz="1100" b="0" i="0" dirty="0">
                <a:solidFill>
                  <a:srgbClr val="FF0000"/>
                </a:solidFill>
                <a:effectLst/>
                <a:latin typeface="Verdana" panose="020B0604030504040204" pitchFamily="34" charset="0"/>
                <a:ea typeface="Verdana" panose="020B0604030504040204" pitchFamily="34" charset="0"/>
              </a:rPr>
              <a:t> – </a:t>
            </a:r>
            <a:r>
              <a:rPr lang="en-US" sz="1100" b="0" i="0" dirty="0" err="1">
                <a:solidFill>
                  <a:srgbClr val="FF0000"/>
                </a:solidFill>
                <a:effectLst/>
                <a:latin typeface="Verdana" panose="020B0604030504040204" pitchFamily="34" charset="0"/>
                <a:ea typeface="Verdana" panose="020B0604030504040204" pitchFamily="34" charset="0"/>
              </a:rPr>
              <a:t>lēmums</a:t>
            </a:r>
            <a:r>
              <a:rPr lang="en-US" sz="1100" b="0" i="0" dirty="0">
                <a:solidFill>
                  <a:srgbClr val="FF0000"/>
                </a:solidFill>
                <a:effectLst/>
                <a:latin typeface="Verdana" panose="020B0604030504040204" pitchFamily="34" charset="0"/>
                <a:ea typeface="Verdana" panose="020B0604030504040204" pitchFamily="34" charset="0"/>
              </a:rPr>
              <a:t> par </a:t>
            </a:r>
            <a:r>
              <a:rPr lang="en-US" sz="1100" b="0" i="0" dirty="0" err="1">
                <a:solidFill>
                  <a:srgbClr val="FF0000"/>
                </a:solidFill>
                <a:effectLst/>
                <a:latin typeface="Verdana" panose="020B0604030504040204" pitchFamily="34" charset="0"/>
                <a:ea typeface="Verdana" panose="020B0604030504040204" pitchFamily="34" charset="0"/>
              </a:rPr>
              <a:t>noraidīšanu</a:t>
            </a:r>
            <a:endParaRPr lang="lv-LV" sz="1100" dirty="0">
              <a:solidFill>
                <a:srgbClr val="FF0000"/>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7B813219-63BC-1F8D-327F-598E6C29173D}"/>
              </a:ext>
            </a:extLst>
          </p:cNvPr>
          <p:cNvSpPr txBox="1"/>
          <p:nvPr/>
        </p:nvSpPr>
        <p:spPr>
          <a:xfrm>
            <a:off x="3139683" y="4294371"/>
            <a:ext cx="1190297" cy="2067788"/>
          </a:xfrm>
          <a:prstGeom prst="roundRect">
            <a:avLst/>
          </a:prstGeom>
          <a:solidFill>
            <a:srgbClr val="CCCFD7"/>
          </a:solidFill>
          <a:ln w="9525" cap="flat" cmpd="sng" algn="ctr">
            <a:solidFill>
              <a:srgbClr val="012269"/>
            </a:solidFill>
            <a:prstDash val="solid"/>
            <a:round/>
            <a:headEnd type="none" w="med" len="med"/>
            <a:tailEnd type="none" w="med" len="med"/>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100">
                <a:solidFill>
                  <a:srgbClr val="FF0000"/>
                </a:solidFill>
                <a:latin typeface="Verdana" panose="020B0604030504040204" pitchFamily="34" charset="0"/>
                <a:ea typeface="Verdana" panose="020B0604030504040204" pitchFamily="34" charset="0"/>
              </a:rPr>
              <a:t>!</a:t>
            </a:r>
            <a:r>
              <a:rPr lang="en-US" sz="1100">
                <a:latin typeface="Verdana" panose="020B0604030504040204" pitchFamily="34" charset="0"/>
                <a:ea typeface="Verdana" panose="020B0604030504040204" pitchFamily="34" charset="0"/>
              </a:rPr>
              <a:t> </a:t>
            </a:r>
            <a:r>
              <a:rPr lang="lv-LV" sz="1100" b="0" i="0">
                <a:solidFill>
                  <a:srgbClr val="000000"/>
                </a:solidFill>
                <a:effectLst/>
                <a:latin typeface="Verdana" panose="020B0604030504040204" pitchFamily="34" charset="0"/>
                <a:ea typeface="Verdana" panose="020B0604030504040204" pitchFamily="34" charset="0"/>
              </a:rPr>
              <a:t>Ja </a:t>
            </a:r>
            <a:r>
              <a:rPr lang="en-US" sz="1100" b="0" i="0">
                <a:solidFill>
                  <a:srgbClr val="000000"/>
                </a:solidFill>
                <a:effectLst/>
                <a:latin typeface="Verdana" panose="020B0604030504040204" pitchFamily="34" charset="0"/>
                <a:ea typeface="Verdana" panose="020B0604030504040204" pitchFamily="34" charset="0"/>
              </a:rPr>
              <a:t>PI</a:t>
            </a:r>
            <a:r>
              <a:rPr lang="lv-LV" sz="1100" b="0" i="0">
                <a:solidFill>
                  <a:srgbClr val="000000"/>
                </a:solidFill>
                <a:effectLst/>
                <a:latin typeface="Verdana" panose="020B0604030504040204" pitchFamily="34" charset="0"/>
                <a:ea typeface="Verdana" panose="020B0604030504040204" pitchFamily="34" charset="0"/>
              </a:rPr>
              <a:t> neatbilst kritērij</a:t>
            </a:r>
            <a:r>
              <a:rPr lang="en-US" sz="1100" b="0" i="0">
                <a:solidFill>
                  <a:srgbClr val="000000"/>
                </a:solidFill>
                <a:effectLst/>
                <a:latin typeface="Verdana" panose="020B0604030504040204" pitchFamily="34" charset="0"/>
                <a:ea typeface="Verdana" panose="020B0604030504040204" pitchFamily="34" charset="0"/>
              </a:rPr>
              <a:t>u </a:t>
            </a:r>
            <a:r>
              <a:rPr lang="en-US" sz="1100" b="0" i="0" err="1">
                <a:solidFill>
                  <a:srgbClr val="000000"/>
                </a:solidFill>
                <a:effectLst/>
                <a:latin typeface="Verdana" panose="020B0604030504040204" pitchFamily="34" charset="0"/>
                <a:ea typeface="Verdana" panose="020B0604030504040204" pitchFamily="34" charset="0"/>
              </a:rPr>
              <a:t>prasībām</a:t>
            </a:r>
            <a:r>
              <a:rPr lang="lv-LV" sz="1100" b="0" i="0">
                <a:solidFill>
                  <a:srgbClr val="000000"/>
                </a:solidFill>
                <a:effectLst/>
                <a:latin typeface="Verdana" panose="020B0604030504040204" pitchFamily="34" charset="0"/>
                <a:ea typeface="Verdana" panose="020B0604030504040204" pitchFamily="34" charset="0"/>
              </a:rPr>
              <a:t> (</a:t>
            </a:r>
            <a:r>
              <a:rPr lang="en-US" sz="1100" b="0" i="0">
                <a:solidFill>
                  <a:srgbClr val="000000"/>
                </a:solidFill>
                <a:effectLst/>
                <a:latin typeface="Verdana" panose="020B0604030504040204" pitchFamily="34" charset="0"/>
                <a:ea typeface="Verdana" panose="020B0604030504040204" pitchFamily="34" charset="0"/>
              </a:rPr>
              <a:t>ne</a:t>
            </a:r>
            <a:r>
              <a:rPr lang="lv-LV" sz="1100" b="0" i="0">
                <a:solidFill>
                  <a:srgbClr val="000000"/>
                </a:solidFill>
                <a:effectLst/>
                <a:latin typeface="Verdana" panose="020B0604030504040204" pitchFamily="34" charset="0"/>
                <a:ea typeface="Verdana" panose="020B0604030504040204" pitchFamily="34" charset="0"/>
              </a:rPr>
              <a:t>saņem </a:t>
            </a:r>
            <a:r>
              <a:rPr lang="en-US" sz="1100" b="0" i="0">
                <a:solidFill>
                  <a:srgbClr val="000000"/>
                </a:solidFill>
                <a:effectLst/>
                <a:latin typeface="Verdana" panose="020B0604030504040204" pitchFamily="34" charset="0"/>
                <a:ea typeface="Verdana" panose="020B0604030504040204" pitchFamily="34" charset="0"/>
              </a:rPr>
              <a:t>min </a:t>
            </a:r>
            <a:r>
              <a:rPr lang="en-US" sz="1100" b="0" i="0" err="1">
                <a:solidFill>
                  <a:srgbClr val="000000"/>
                </a:solidFill>
                <a:effectLst/>
                <a:latin typeface="Verdana" panose="020B0604030504040204" pitchFamily="34" charset="0"/>
                <a:ea typeface="Verdana" panose="020B0604030504040204" pitchFamily="34" charset="0"/>
              </a:rPr>
              <a:t>punktu</a:t>
            </a:r>
            <a:r>
              <a:rPr lang="en-US" sz="1100" b="0" i="0">
                <a:solidFill>
                  <a:srgbClr val="000000"/>
                </a:solidFill>
                <a:effectLst/>
                <a:latin typeface="Verdana" panose="020B0604030504040204" pitchFamily="34" charset="0"/>
                <a:ea typeface="Verdana" panose="020B0604030504040204" pitchFamily="34" charset="0"/>
              </a:rPr>
              <a:t> </a:t>
            </a:r>
            <a:r>
              <a:rPr lang="en-US" sz="1100" b="0" i="0" err="1">
                <a:solidFill>
                  <a:srgbClr val="000000"/>
                </a:solidFill>
                <a:effectLst/>
                <a:latin typeface="Verdana" panose="020B0604030504040204" pitchFamily="34" charset="0"/>
                <a:ea typeface="Verdana" panose="020B0604030504040204" pitchFamily="34" charset="0"/>
              </a:rPr>
              <a:t>skaitu</a:t>
            </a:r>
            <a:r>
              <a:rPr lang="lv-LV" sz="1100" b="0" i="0">
                <a:solidFill>
                  <a:srgbClr val="000000"/>
                </a:solidFill>
                <a:effectLst/>
                <a:latin typeface="Verdana" panose="020B0604030504040204" pitchFamily="34" charset="0"/>
                <a:ea typeface="Verdana" panose="020B0604030504040204" pitchFamily="34" charset="0"/>
              </a:rPr>
              <a:t>), </a:t>
            </a:r>
            <a:r>
              <a:rPr lang="lv-LV" sz="1100" b="0" i="0">
                <a:solidFill>
                  <a:srgbClr val="FF0000"/>
                </a:solidFill>
                <a:effectLst/>
                <a:latin typeface="Verdana" panose="020B0604030504040204" pitchFamily="34" charset="0"/>
                <a:ea typeface="Verdana" panose="020B0604030504040204" pitchFamily="34" charset="0"/>
              </a:rPr>
              <a:t>vērtēšanu neturpina</a:t>
            </a:r>
            <a:r>
              <a:rPr lang="en-US" sz="1100" b="0" i="0">
                <a:solidFill>
                  <a:srgbClr val="FF0000"/>
                </a:solidFill>
                <a:effectLst/>
                <a:latin typeface="Verdana" panose="020B0604030504040204" pitchFamily="34" charset="0"/>
                <a:ea typeface="Verdana" panose="020B0604030504040204" pitchFamily="34" charset="0"/>
              </a:rPr>
              <a:t> – </a:t>
            </a:r>
            <a:r>
              <a:rPr lang="en-US" sz="1100" b="0" i="0" err="1">
                <a:solidFill>
                  <a:srgbClr val="FF0000"/>
                </a:solidFill>
                <a:effectLst/>
                <a:latin typeface="Verdana" panose="020B0604030504040204" pitchFamily="34" charset="0"/>
                <a:ea typeface="Verdana" panose="020B0604030504040204" pitchFamily="34" charset="0"/>
              </a:rPr>
              <a:t>lēmums</a:t>
            </a:r>
            <a:r>
              <a:rPr lang="en-US" sz="1100" b="0" i="0">
                <a:solidFill>
                  <a:srgbClr val="FF0000"/>
                </a:solidFill>
                <a:effectLst/>
                <a:latin typeface="Verdana" panose="020B0604030504040204" pitchFamily="34" charset="0"/>
                <a:ea typeface="Verdana" panose="020B0604030504040204" pitchFamily="34" charset="0"/>
              </a:rPr>
              <a:t> par </a:t>
            </a:r>
            <a:r>
              <a:rPr lang="en-US" sz="1100" b="0" i="0" err="1">
                <a:solidFill>
                  <a:srgbClr val="FF0000"/>
                </a:solidFill>
                <a:effectLst/>
                <a:latin typeface="Verdana" panose="020B0604030504040204" pitchFamily="34" charset="0"/>
                <a:ea typeface="Verdana" panose="020B0604030504040204" pitchFamily="34" charset="0"/>
              </a:rPr>
              <a:t>noraidīšanu</a:t>
            </a:r>
            <a:endParaRPr lang="lv-LV" sz="1100">
              <a:solidFill>
                <a:srgbClr val="FF0000"/>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551E872E-1BB6-523E-890F-D517D9569C37}"/>
              </a:ext>
            </a:extLst>
          </p:cNvPr>
          <p:cNvSpPr txBox="1"/>
          <p:nvPr/>
        </p:nvSpPr>
        <p:spPr>
          <a:xfrm>
            <a:off x="6849178" y="4294371"/>
            <a:ext cx="1190297" cy="1888688"/>
          </a:xfrm>
          <a:prstGeom prst="roundRect">
            <a:avLst/>
          </a:prstGeom>
          <a:solidFill>
            <a:srgbClr val="CCCFD7"/>
          </a:solidFill>
          <a:ln w="9525" cap="flat" cmpd="sng" algn="ctr">
            <a:solidFill>
              <a:srgbClr val="012269"/>
            </a:solidFill>
            <a:prstDash val="solid"/>
            <a:round/>
            <a:headEnd type="none" w="med" len="med"/>
            <a:tailEnd type="none" w="med" len="med"/>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100">
                <a:solidFill>
                  <a:srgbClr val="FF0000"/>
                </a:solidFill>
                <a:latin typeface="Verdana" panose="020B0604030504040204" pitchFamily="34" charset="0"/>
                <a:ea typeface="Verdana" panose="020B0604030504040204" pitchFamily="34" charset="0"/>
              </a:rPr>
              <a:t>!</a:t>
            </a:r>
            <a:r>
              <a:rPr lang="en-US" sz="1100">
                <a:latin typeface="Verdana" panose="020B0604030504040204" pitchFamily="34" charset="0"/>
                <a:ea typeface="Verdana" panose="020B0604030504040204" pitchFamily="34" charset="0"/>
              </a:rPr>
              <a:t> </a:t>
            </a:r>
            <a:r>
              <a:rPr lang="en-US" sz="1100" b="0" i="0">
                <a:solidFill>
                  <a:srgbClr val="000000"/>
                </a:solidFill>
                <a:effectLst/>
                <a:latin typeface="Verdana" panose="020B0604030504040204" pitchFamily="34" charset="0"/>
                <a:ea typeface="Verdana" panose="020B0604030504040204" pitchFamily="34" charset="0"/>
              </a:rPr>
              <a:t>PI, </a:t>
            </a:r>
            <a:r>
              <a:rPr lang="en-US" sz="1100" b="0" i="0" err="1">
                <a:solidFill>
                  <a:srgbClr val="000000"/>
                </a:solidFill>
                <a:effectLst/>
                <a:latin typeface="Verdana" panose="020B0604030504040204" pitchFamily="34" charset="0"/>
                <a:ea typeface="Verdana" panose="020B0604030504040204" pitchFamily="34" charset="0"/>
              </a:rPr>
              <a:t>kuram</a:t>
            </a:r>
            <a:r>
              <a:rPr lang="en-US" sz="1100">
                <a:solidFill>
                  <a:srgbClr val="000000"/>
                </a:solidFill>
                <a:latin typeface="Verdana" panose="020B0604030504040204" pitchFamily="34" charset="0"/>
                <a:ea typeface="Verdana" panose="020B0604030504040204" pitchFamily="34" charset="0"/>
              </a:rPr>
              <a:t> </a:t>
            </a:r>
            <a:r>
              <a:rPr lang="en-US" sz="1100" err="1">
                <a:solidFill>
                  <a:srgbClr val="000000"/>
                </a:solidFill>
                <a:latin typeface="Verdana" panose="020B0604030504040204" pitchFamily="34" charset="0"/>
                <a:ea typeface="Verdana" panose="020B0604030504040204" pitchFamily="34" charset="0"/>
              </a:rPr>
              <a:t>pēc</a:t>
            </a:r>
            <a:r>
              <a:rPr lang="en-US" sz="1100">
                <a:solidFill>
                  <a:srgbClr val="000000"/>
                </a:solidFill>
                <a:latin typeface="Verdana" panose="020B0604030504040204" pitchFamily="34" charset="0"/>
                <a:ea typeface="Verdana" panose="020B0604030504040204" pitchFamily="34" charset="0"/>
              </a:rPr>
              <a:t> </a:t>
            </a:r>
            <a:r>
              <a:rPr lang="en-US" sz="1100" err="1">
                <a:solidFill>
                  <a:srgbClr val="000000"/>
                </a:solidFill>
                <a:latin typeface="Verdana" panose="020B0604030504040204" pitchFamily="34" charset="0"/>
                <a:ea typeface="Verdana" panose="020B0604030504040204" pitchFamily="34" charset="0"/>
              </a:rPr>
              <a:t>rindošanas</a:t>
            </a:r>
            <a:r>
              <a:rPr lang="en-US" sz="1100">
                <a:solidFill>
                  <a:srgbClr val="000000"/>
                </a:solidFill>
                <a:latin typeface="Verdana" panose="020B0604030504040204" pitchFamily="34" charset="0"/>
                <a:ea typeface="Verdana" panose="020B0604030504040204" pitchFamily="34" charset="0"/>
              </a:rPr>
              <a:t> </a:t>
            </a:r>
            <a:r>
              <a:rPr lang="en-US" sz="1100" err="1">
                <a:solidFill>
                  <a:srgbClr val="000000"/>
                </a:solidFill>
                <a:latin typeface="Verdana" panose="020B0604030504040204" pitchFamily="34" charset="0"/>
                <a:ea typeface="Verdana" panose="020B0604030504040204" pitchFamily="34" charset="0"/>
              </a:rPr>
              <a:t>finansējums</a:t>
            </a:r>
            <a:r>
              <a:rPr lang="en-US" sz="1100">
                <a:solidFill>
                  <a:srgbClr val="000000"/>
                </a:solidFill>
                <a:latin typeface="Verdana" panose="020B0604030504040204" pitchFamily="34" charset="0"/>
                <a:ea typeface="Verdana" panose="020B0604030504040204" pitchFamily="34" charset="0"/>
              </a:rPr>
              <a:t> nav </a:t>
            </a:r>
            <a:r>
              <a:rPr lang="en-US" sz="1100" err="1">
                <a:solidFill>
                  <a:srgbClr val="000000"/>
                </a:solidFill>
                <a:latin typeface="Verdana" panose="020B0604030504040204" pitchFamily="34" charset="0"/>
                <a:ea typeface="Verdana" panose="020B0604030504040204" pitchFamily="34" charset="0"/>
              </a:rPr>
              <a:t>pietiekams</a:t>
            </a:r>
            <a:r>
              <a:rPr lang="en-US" sz="1100">
                <a:solidFill>
                  <a:srgbClr val="000000"/>
                </a:solidFill>
                <a:latin typeface="Verdana" panose="020B0604030504040204" pitchFamily="34" charset="0"/>
                <a:ea typeface="Verdana" panose="020B0604030504040204" pitchFamily="34" charset="0"/>
              </a:rPr>
              <a:t>, </a:t>
            </a:r>
            <a:r>
              <a:rPr lang="lv-LV" sz="1100" b="0" i="0">
                <a:solidFill>
                  <a:srgbClr val="FF0000"/>
                </a:solidFill>
                <a:effectLst/>
                <a:latin typeface="Verdana" panose="020B0604030504040204" pitchFamily="34" charset="0"/>
                <a:ea typeface="Verdana" panose="020B0604030504040204" pitchFamily="34" charset="0"/>
              </a:rPr>
              <a:t>vērtēšanu neturpina</a:t>
            </a:r>
            <a:r>
              <a:rPr lang="en-US" sz="1100" b="0" i="0">
                <a:solidFill>
                  <a:srgbClr val="FF0000"/>
                </a:solidFill>
                <a:effectLst/>
                <a:latin typeface="Verdana" panose="020B0604030504040204" pitchFamily="34" charset="0"/>
                <a:ea typeface="Verdana" panose="020B0604030504040204" pitchFamily="34" charset="0"/>
              </a:rPr>
              <a:t> – </a:t>
            </a:r>
            <a:r>
              <a:rPr lang="en-US" sz="1100" b="0" i="0" err="1">
                <a:solidFill>
                  <a:srgbClr val="FF0000"/>
                </a:solidFill>
                <a:effectLst/>
                <a:latin typeface="Verdana" panose="020B0604030504040204" pitchFamily="34" charset="0"/>
                <a:ea typeface="Verdana" panose="020B0604030504040204" pitchFamily="34" charset="0"/>
              </a:rPr>
              <a:t>lēmums</a:t>
            </a:r>
            <a:r>
              <a:rPr lang="en-US" sz="1100" b="0" i="0">
                <a:solidFill>
                  <a:srgbClr val="FF0000"/>
                </a:solidFill>
                <a:effectLst/>
                <a:latin typeface="Verdana" panose="020B0604030504040204" pitchFamily="34" charset="0"/>
                <a:ea typeface="Verdana" panose="020B0604030504040204" pitchFamily="34" charset="0"/>
              </a:rPr>
              <a:t> par </a:t>
            </a:r>
            <a:r>
              <a:rPr lang="en-US" sz="1100" b="0" i="0" err="1">
                <a:solidFill>
                  <a:srgbClr val="FF0000"/>
                </a:solidFill>
                <a:effectLst/>
                <a:latin typeface="Verdana" panose="020B0604030504040204" pitchFamily="34" charset="0"/>
                <a:ea typeface="Verdana" panose="020B0604030504040204" pitchFamily="34" charset="0"/>
              </a:rPr>
              <a:t>noraidīšanu</a:t>
            </a:r>
            <a:endParaRPr lang="lv-LV" sz="1100">
              <a:solidFill>
                <a:srgbClr val="FF0000"/>
              </a:solidFill>
              <a:latin typeface="Verdana" panose="020B0604030504040204" pitchFamily="34" charset="0"/>
              <a:ea typeface="Verdana" panose="020B0604030504040204" pitchFamily="34" charset="0"/>
            </a:endParaRPr>
          </a:p>
        </p:txBody>
      </p:sp>
      <p:sp>
        <p:nvSpPr>
          <p:cNvPr id="14338" name="Title 1">
            <a:extLst>
              <a:ext uri="{FF2B5EF4-FFF2-40B4-BE49-F238E27FC236}">
                <a16:creationId xmlns:a16="http://schemas.microsoft.com/office/drawing/2014/main" id="{9AD7EF3A-3D53-B414-3DD6-848D1F4EBDA0}"/>
              </a:ext>
            </a:extLst>
          </p:cNvPr>
          <p:cNvSpPr>
            <a:spLocks noGrp="1"/>
          </p:cNvSpPr>
          <p:nvPr>
            <p:ph type="title"/>
          </p:nvPr>
        </p:nvSpPr>
        <p:spPr>
          <a:xfrm>
            <a:off x="1997744" y="601124"/>
            <a:ext cx="8810625" cy="773112"/>
          </a:xfrm>
        </p:spPr>
        <p:txBody>
          <a:bodyPr>
            <a:normAutofit/>
          </a:bodyPr>
          <a:lstStyle/>
          <a:p>
            <a:r>
              <a:rPr lang="lv-LV" altLang="lv-LV" sz="3200" dirty="0">
                <a:solidFill>
                  <a:srgbClr val="012269"/>
                </a:solidFill>
              </a:rPr>
              <a:t>Atlases process</a:t>
            </a:r>
            <a:r>
              <a:rPr lang="en-US" altLang="lv-LV" sz="3200" dirty="0">
                <a:solidFill>
                  <a:srgbClr val="012269"/>
                </a:solidFill>
              </a:rPr>
              <a:t> - </a:t>
            </a:r>
            <a:r>
              <a:rPr lang="en-US" altLang="lv-LV" sz="3200" dirty="0" err="1">
                <a:solidFill>
                  <a:srgbClr val="012269"/>
                </a:solidFill>
              </a:rPr>
              <a:t>vērtēšana</a:t>
            </a:r>
            <a:endParaRPr lang="lv-LV" altLang="lv-LV" sz="3200" dirty="0">
              <a:solidFill>
                <a:srgbClr val="012269"/>
              </a:solidFill>
            </a:endParaRPr>
          </a:p>
        </p:txBody>
      </p:sp>
      <p:sp>
        <p:nvSpPr>
          <p:cNvPr id="2" name="TextBox 1">
            <a:extLst>
              <a:ext uri="{FF2B5EF4-FFF2-40B4-BE49-F238E27FC236}">
                <a16:creationId xmlns:a16="http://schemas.microsoft.com/office/drawing/2014/main" id="{06476CEA-745B-1F93-C021-D9F39D08EC48}"/>
              </a:ext>
            </a:extLst>
          </p:cNvPr>
          <p:cNvSpPr txBox="1"/>
          <p:nvPr/>
        </p:nvSpPr>
        <p:spPr>
          <a:xfrm>
            <a:off x="5761969" y="5209911"/>
            <a:ext cx="1190297" cy="715089"/>
          </a:xfrm>
          <a:prstGeom prst="roundRect">
            <a:avLst/>
          </a:prstGeom>
          <a:solidFill>
            <a:srgbClr val="CCCFD7"/>
          </a:solidFill>
          <a:ln w="9525" cap="flat" cmpd="sng" algn="ctr">
            <a:solidFill>
              <a:srgbClr val="012269"/>
            </a:solidFill>
            <a:prstDash val="solid"/>
            <a:round/>
            <a:headEnd type="none" w="med" len="med"/>
            <a:tailEnd type="none" w="med" len="med"/>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900" dirty="0" err="1">
                <a:solidFill>
                  <a:srgbClr val="000000"/>
                </a:solidFill>
                <a:latin typeface="Verdana" panose="020B0604030504040204" pitchFamily="34" charset="0"/>
                <a:ea typeface="Verdana" panose="020B0604030504040204" pitchFamily="34" charset="0"/>
              </a:rPr>
              <a:t>K</a:t>
            </a:r>
            <a:r>
              <a:rPr lang="en-US" sz="900" b="0" i="0" dirty="0" err="1">
                <a:solidFill>
                  <a:srgbClr val="000000"/>
                </a:solidFill>
                <a:effectLst/>
                <a:latin typeface="Verdana" panose="020B0604030504040204" pitchFamily="34" charset="0"/>
                <a:ea typeface="Verdana" panose="020B0604030504040204" pitchFamily="34" charset="0"/>
              </a:rPr>
              <a:t>atrā</a:t>
            </a:r>
            <a:r>
              <a:rPr lang="en-US" sz="900" b="0" i="0" dirty="0">
                <a:solidFill>
                  <a:srgbClr val="000000"/>
                </a:solidFill>
                <a:effectLst/>
                <a:latin typeface="Verdana" panose="020B0604030504040204" pitchFamily="34" charset="0"/>
                <a:ea typeface="Verdana" panose="020B0604030504040204" pitchFamily="34" charset="0"/>
              </a:rPr>
              <a:t> RIS3 </a:t>
            </a:r>
            <a:r>
              <a:rPr lang="en-US" sz="900" b="0" i="0" dirty="0" err="1">
                <a:solidFill>
                  <a:srgbClr val="000000"/>
                </a:solidFill>
                <a:effectLst/>
                <a:latin typeface="Verdana" panose="020B0604030504040204" pitchFamily="34" charset="0"/>
                <a:ea typeface="Verdana" panose="020B0604030504040204" pitchFamily="34" charset="0"/>
              </a:rPr>
              <a:t>jomā</a:t>
            </a:r>
            <a:r>
              <a:rPr lang="en-US" sz="900" b="0" i="0" dirty="0">
                <a:solidFill>
                  <a:srgbClr val="000000"/>
                </a:solidFill>
                <a:effectLst/>
                <a:latin typeface="Verdana" panose="020B0604030504040204" pitchFamily="34" charset="0"/>
                <a:ea typeface="Verdana" panose="020B0604030504040204" pitchFamily="34" charset="0"/>
              </a:rPr>
              <a:t> </a:t>
            </a:r>
            <a:r>
              <a:rPr lang="en-US" sz="900" b="0" i="0" dirty="0" err="1">
                <a:solidFill>
                  <a:srgbClr val="000000"/>
                </a:solidFill>
                <a:effectLst/>
                <a:latin typeface="Verdana" panose="020B0604030504040204" pitchFamily="34" charset="0"/>
                <a:ea typeface="Verdana" panose="020B0604030504040204" pitchFamily="34" charset="0"/>
              </a:rPr>
              <a:t>atbalstāms</a:t>
            </a:r>
            <a:r>
              <a:rPr lang="en-US" sz="900" b="0" i="0" dirty="0">
                <a:solidFill>
                  <a:srgbClr val="000000"/>
                </a:solidFill>
                <a:effectLst/>
                <a:latin typeface="Verdana" panose="020B0604030504040204" pitchFamily="34" charset="0"/>
                <a:ea typeface="Verdana" panose="020B0604030504040204" pitchFamily="34" charset="0"/>
              </a:rPr>
              <a:t> </a:t>
            </a:r>
            <a:r>
              <a:rPr lang="en-US" sz="900" b="0" i="0" dirty="0" err="1">
                <a:solidFill>
                  <a:srgbClr val="000000"/>
                </a:solidFill>
                <a:effectLst/>
                <a:latin typeface="Verdana" panose="020B0604030504040204" pitchFamily="34" charset="0"/>
                <a:ea typeface="Verdana" panose="020B0604030504040204" pitchFamily="34" charset="0"/>
              </a:rPr>
              <a:t>vismaz</a:t>
            </a:r>
            <a:r>
              <a:rPr lang="en-US" sz="900" b="0" i="0" dirty="0">
                <a:solidFill>
                  <a:srgbClr val="000000"/>
                </a:solidFill>
                <a:effectLst/>
                <a:latin typeface="Verdana" panose="020B0604030504040204" pitchFamily="34" charset="0"/>
                <a:ea typeface="Verdana" panose="020B0604030504040204" pitchFamily="34" charset="0"/>
              </a:rPr>
              <a:t> </a:t>
            </a:r>
            <a:r>
              <a:rPr lang="en-US" sz="900" b="0" i="0" dirty="0" err="1">
                <a:solidFill>
                  <a:srgbClr val="000000"/>
                </a:solidFill>
                <a:effectLst/>
                <a:latin typeface="Verdana" panose="020B0604030504040204" pitchFamily="34" charset="0"/>
                <a:ea typeface="Verdana" panose="020B0604030504040204" pitchFamily="34" charset="0"/>
              </a:rPr>
              <a:t>viens</a:t>
            </a:r>
            <a:r>
              <a:rPr lang="en-US" sz="900" b="0" i="0" dirty="0">
                <a:solidFill>
                  <a:srgbClr val="000000"/>
                </a:solidFill>
                <a:effectLst/>
                <a:latin typeface="Verdana" panose="020B0604030504040204" pitchFamily="34" charset="0"/>
                <a:ea typeface="Verdana" panose="020B0604030504040204" pitchFamily="34" charset="0"/>
              </a:rPr>
              <a:t> PI</a:t>
            </a:r>
            <a:endParaRPr lang="lv-LV" sz="900"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2581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F21E3C13-1993-79D2-244A-E3A7E89BA95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7DCC61-2AD7-4D45-8FA6-2D106BDAF2C1}" type="slidenum">
              <a:rPr lang="lv-LV" altLang="lv-LV" smtClean="0">
                <a:ea typeface="Verdana" panose="020B0604030504040204" pitchFamily="34" charset="0"/>
              </a:rPr>
              <a:pPr/>
              <a:t>7</a:t>
            </a:fld>
            <a:endParaRPr lang="lv-LV" altLang="lv-LV">
              <a:ea typeface="Verdana" panose="020B0604030504040204" pitchFamily="34" charset="0"/>
            </a:endParaRPr>
          </a:p>
        </p:txBody>
      </p:sp>
      <p:sp>
        <p:nvSpPr>
          <p:cNvPr id="14338" name="Title 1">
            <a:extLst>
              <a:ext uri="{FF2B5EF4-FFF2-40B4-BE49-F238E27FC236}">
                <a16:creationId xmlns:a16="http://schemas.microsoft.com/office/drawing/2014/main" id="{9AD7EF3A-3D53-B414-3DD6-848D1F4EBDA0}"/>
              </a:ext>
            </a:extLst>
          </p:cNvPr>
          <p:cNvSpPr>
            <a:spLocks noGrp="1"/>
          </p:cNvSpPr>
          <p:nvPr>
            <p:ph type="title"/>
          </p:nvPr>
        </p:nvSpPr>
        <p:spPr>
          <a:xfrm>
            <a:off x="1945274" y="1095702"/>
            <a:ext cx="8810625" cy="773112"/>
          </a:xfrm>
        </p:spPr>
        <p:txBody>
          <a:bodyPr>
            <a:normAutofit fontScale="90000"/>
          </a:bodyPr>
          <a:lstStyle/>
          <a:p>
            <a:r>
              <a:rPr lang="lv-LV" altLang="lv-LV" sz="3200">
                <a:solidFill>
                  <a:srgbClr val="012269"/>
                </a:solidFill>
              </a:rPr>
              <a:t>Atlases process – lēmuma pieņemšana</a:t>
            </a:r>
          </a:p>
        </p:txBody>
      </p:sp>
      <p:graphicFrame>
        <p:nvGraphicFramePr>
          <p:cNvPr id="2" name="Table 1">
            <a:extLst>
              <a:ext uri="{FF2B5EF4-FFF2-40B4-BE49-F238E27FC236}">
                <a16:creationId xmlns:a16="http://schemas.microsoft.com/office/drawing/2014/main" id="{BF54C8A3-D2BA-DCCD-ACD8-8998C6284F0E}"/>
              </a:ext>
            </a:extLst>
          </p:cNvPr>
          <p:cNvGraphicFramePr>
            <a:graphicFrameLocks noGrp="1"/>
          </p:cNvGraphicFramePr>
          <p:nvPr>
            <p:extLst>
              <p:ext uri="{D42A27DB-BD31-4B8C-83A1-F6EECF244321}">
                <p14:modId xmlns:p14="http://schemas.microsoft.com/office/powerpoint/2010/main" val="3442774741"/>
              </p:ext>
            </p:extLst>
          </p:nvPr>
        </p:nvGraphicFramePr>
        <p:xfrm>
          <a:off x="764628" y="1868814"/>
          <a:ext cx="10696904" cy="4328160"/>
        </p:xfrm>
        <a:graphic>
          <a:graphicData uri="http://schemas.openxmlformats.org/drawingml/2006/table">
            <a:tbl>
              <a:tblPr firstRow="1" bandRow="1">
                <a:tableStyleId>{5C22544A-7EE6-4342-B048-85BDC9FD1C3A}</a:tableStyleId>
              </a:tblPr>
              <a:tblGrid>
                <a:gridCol w="2546131">
                  <a:extLst>
                    <a:ext uri="{9D8B030D-6E8A-4147-A177-3AD203B41FA5}">
                      <a16:colId xmlns:a16="http://schemas.microsoft.com/office/drawing/2014/main" val="2016848005"/>
                    </a:ext>
                  </a:extLst>
                </a:gridCol>
                <a:gridCol w="5178972">
                  <a:extLst>
                    <a:ext uri="{9D8B030D-6E8A-4147-A177-3AD203B41FA5}">
                      <a16:colId xmlns:a16="http://schemas.microsoft.com/office/drawing/2014/main" val="3840682"/>
                    </a:ext>
                  </a:extLst>
                </a:gridCol>
                <a:gridCol w="2971801">
                  <a:extLst>
                    <a:ext uri="{9D8B030D-6E8A-4147-A177-3AD203B41FA5}">
                      <a16:colId xmlns:a16="http://schemas.microsoft.com/office/drawing/2014/main" val="3262050257"/>
                    </a:ext>
                  </a:extLst>
                </a:gridCol>
              </a:tblGrid>
              <a:tr h="368066">
                <a:tc>
                  <a:txBody>
                    <a:bodyPr/>
                    <a:lstStyle/>
                    <a:p>
                      <a:pPr algn="ctr"/>
                      <a:r>
                        <a:rPr lang="lv-LV" noProof="0" dirty="0">
                          <a:latin typeface="Verdana" panose="020B0604030504040204" pitchFamily="34" charset="0"/>
                          <a:ea typeface="Verdana" panose="020B0604030504040204" pitchFamily="34" charset="0"/>
                        </a:rPr>
                        <a:t>Lēmumu par PI apstiprināšanu </a:t>
                      </a:r>
                    </a:p>
                    <a:p>
                      <a:pPr algn="ctr"/>
                      <a:r>
                        <a:rPr lang="lv-LV" sz="1400" b="0" kern="1200" noProof="0" dirty="0">
                          <a:solidFill>
                            <a:schemeClr val="lt1"/>
                          </a:solidFill>
                          <a:latin typeface="Verdana" panose="020B0604030504040204" pitchFamily="34" charset="0"/>
                          <a:ea typeface="Verdana" panose="020B0604030504040204" pitchFamily="34" charset="0"/>
                          <a:cs typeface="+mn-cs"/>
                        </a:rPr>
                        <a:t>pieņem, ja izpildīti visi nosacījumi:</a:t>
                      </a:r>
                    </a:p>
                  </a:txBody>
                  <a:tcPr>
                    <a:solidFill>
                      <a:srgbClr val="012269"/>
                    </a:solidFill>
                  </a:tcPr>
                </a:tc>
                <a:tc>
                  <a:txBody>
                    <a:bodyPr/>
                    <a:lstStyle/>
                    <a:p>
                      <a:pPr algn="ctr"/>
                      <a:r>
                        <a:rPr lang="lv-LV" noProof="0">
                          <a:latin typeface="Verdana" panose="020B0604030504040204" pitchFamily="34" charset="0"/>
                          <a:ea typeface="Verdana" panose="020B0604030504040204" pitchFamily="34" charset="0"/>
                        </a:rPr>
                        <a:t>Lēmumu par PI </a:t>
                      </a:r>
                    </a:p>
                    <a:p>
                      <a:pPr algn="ctr"/>
                      <a:r>
                        <a:rPr lang="lv-LV" noProof="0">
                          <a:latin typeface="Verdana" panose="020B0604030504040204" pitchFamily="34" charset="0"/>
                          <a:ea typeface="Verdana" panose="020B0604030504040204" pitchFamily="34" charset="0"/>
                        </a:rPr>
                        <a:t>apstiprināšanu ar nosacījumu </a:t>
                      </a:r>
                    </a:p>
                    <a:p>
                      <a:pPr algn="ctr"/>
                      <a:r>
                        <a:rPr lang="lv-LV" sz="1400" b="0" noProof="0">
                          <a:latin typeface="Verdana" panose="020B0604030504040204" pitchFamily="34" charset="0"/>
                          <a:ea typeface="Verdana" panose="020B0604030504040204" pitchFamily="34" charset="0"/>
                        </a:rPr>
                        <a:t>pieņem, ja:</a:t>
                      </a:r>
                      <a:endParaRPr lang="lv-LV" b="0" noProof="0">
                        <a:latin typeface="Verdana" panose="020B0604030504040204" pitchFamily="34" charset="0"/>
                        <a:ea typeface="Verdana" panose="020B0604030504040204" pitchFamily="34" charset="0"/>
                      </a:endParaRPr>
                    </a:p>
                  </a:txBody>
                  <a:tcPr>
                    <a:solidFill>
                      <a:srgbClr val="012269"/>
                    </a:solidFill>
                  </a:tcPr>
                </a:tc>
                <a:tc>
                  <a:txBody>
                    <a:bodyPr/>
                    <a:lstStyle/>
                    <a:p>
                      <a:pPr algn="ctr"/>
                      <a:r>
                        <a:rPr lang="lv-LV" noProof="0">
                          <a:latin typeface="Verdana" panose="020B0604030504040204" pitchFamily="34" charset="0"/>
                          <a:ea typeface="Verdana" panose="020B0604030504040204" pitchFamily="34" charset="0"/>
                        </a:rPr>
                        <a:t>Lēmumu par PI </a:t>
                      </a:r>
                    </a:p>
                    <a:p>
                      <a:pPr algn="ctr"/>
                      <a:r>
                        <a:rPr lang="lv-LV" noProof="0">
                          <a:latin typeface="Verdana" panose="020B0604030504040204" pitchFamily="34" charset="0"/>
                          <a:ea typeface="Verdana" panose="020B0604030504040204" pitchFamily="34" charset="0"/>
                        </a:rPr>
                        <a:t>noraidīšanu</a:t>
                      </a:r>
                    </a:p>
                    <a:p>
                      <a:pPr algn="ctr"/>
                      <a:r>
                        <a:rPr lang="lv-LV" sz="1400" b="0" noProof="0">
                          <a:latin typeface="Verdana" panose="020B0604030504040204" pitchFamily="34" charset="0"/>
                          <a:ea typeface="Verdana" panose="020B0604030504040204" pitchFamily="34" charset="0"/>
                        </a:rPr>
                        <a:t>pieņem, ja iestājies vismaz viens</a:t>
                      </a:r>
                      <a:r>
                        <a:rPr lang="en-US" sz="1400" b="0" noProof="0">
                          <a:latin typeface="Verdana" panose="020B0604030504040204" pitchFamily="34" charset="0"/>
                          <a:ea typeface="Verdana" panose="020B0604030504040204" pitchFamily="34" charset="0"/>
                        </a:rPr>
                        <a:t> </a:t>
                      </a:r>
                      <a:r>
                        <a:rPr lang="lv-LV" sz="1400" b="0" noProof="0">
                          <a:latin typeface="Verdana" panose="020B0604030504040204" pitchFamily="34" charset="0"/>
                          <a:ea typeface="Verdana" panose="020B0604030504040204" pitchFamily="34" charset="0"/>
                        </a:rPr>
                        <a:t>no  nosacījumiem:</a:t>
                      </a:r>
                      <a:endParaRPr lang="lv-LV" b="0" noProof="0">
                        <a:latin typeface="Verdana" panose="020B0604030504040204" pitchFamily="34" charset="0"/>
                        <a:ea typeface="Verdana" panose="020B0604030504040204" pitchFamily="34" charset="0"/>
                      </a:endParaRPr>
                    </a:p>
                  </a:txBody>
                  <a:tcPr>
                    <a:solidFill>
                      <a:srgbClr val="012269"/>
                    </a:solidFill>
                  </a:tcPr>
                </a:tc>
                <a:extLst>
                  <a:ext uri="{0D108BD9-81ED-4DB2-BD59-A6C34878D82A}">
                    <a16:rowId xmlns:a16="http://schemas.microsoft.com/office/drawing/2014/main" val="1416649973"/>
                  </a:ext>
                </a:extLst>
              </a:tr>
              <a:tr h="368066">
                <a:tc>
                  <a:txBody>
                    <a:bodyPr/>
                    <a:lstStyle/>
                    <a:p>
                      <a:pPr marL="285750" indent="-285750" algn="just">
                        <a:buFont typeface="Wingdings" panose="05000000000000000000" pitchFamily="2" charset="2"/>
                        <a:buChar char="ü"/>
                      </a:pPr>
                      <a:r>
                        <a:rPr lang="lv-LV" sz="1200" noProof="0" dirty="0">
                          <a:latin typeface="Verdana" panose="020B0604030504040204" pitchFamily="34" charset="0"/>
                          <a:ea typeface="Verdana" panose="020B0604030504040204" pitchFamily="34" charset="0"/>
                        </a:rPr>
                        <a:t>uz projekta iesniedzēju nav attiecināms neviens no izslēgšanas kritērijiem </a:t>
                      </a:r>
                    </a:p>
                    <a:p>
                      <a:pPr marL="285750" indent="-285750" algn="just">
                        <a:buFont typeface="Wingdings" panose="05000000000000000000" pitchFamily="2" charset="2"/>
                        <a:buChar char="ü"/>
                      </a:pPr>
                      <a:r>
                        <a:rPr lang="en-US" sz="1200" noProof="0" dirty="0">
                          <a:latin typeface="Verdana" panose="020B0604030504040204" pitchFamily="34" charset="0"/>
                          <a:ea typeface="Verdana" panose="020B0604030504040204" pitchFamily="34" charset="0"/>
                        </a:rPr>
                        <a:t>PI </a:t>
                      </a:r>
                      <a:r>
                        <a:rPr lang="lv-LV" sz="1200" noProof="0" dirty="0">
                          <a:latin typeface="Verdana" panose="020B0604030504040204" pitchFamily="34" charset="0"/>
                          <a:ea typeface="Verdana" panose="020B0604030504040204" pitchFamily="34" charset="0"/>
                        </a:rPr>
                        <a:t>atbilst projektu iesniegumu atbilstības un kvalitātes vērtēšanas kritērijiem</a:t>
                      </a:r>
                    </a:p>
                    <a:p>
                      <a:pPr marL="285750" indent="-285750" algn="just">
                        <a:buFont typeface="Wingdings" panose="05000000000000000000" pitchFamily="2" charset="2"/>
                        <a:buChar char="ü"/>
                      </a:pPr>
                      <a:r>
                        <a:rPr lang="lv-LV" sz="1200" noProof="0" dirty="0">
                          <a:latin typeface="Verdana" panose="020B0604030504040204" pitchFamily="34" charset="0"/>
                          <a:ea typeface="Verdana" panose="020B0604030504040204" pitchFamily="34" charset="0"/>
                        </a:rPr>
                        <a:t>investīcijas ietvaros ir pieejams finansējums projekta īstenošanai</a:t>
                      </a:r>
                    </a:p>
                  </a:txBody>
                  <a:tcPr/>
                </a:tc>
                <a:tc>
                  <a:txBody>
                    <a:bodyPr/>
                    <a:lstStyle/>
                    <a:p>
                      <a:pPr marL="285750" indent="-285750" algn="just">
                        <a:buFont typeface="Wingdings" panose="05000000000000000000" pitchFamily="2" charset="2"/>
                        <a:buChar char="ü"/>
                      </a:pPr>
                      <a:r>
                        <a:rPr lang="lv-LV" sz="1200" noProof="0" dirty="0">
                          <a:latin typeface="Verdana" panose="020B0604030504040204" pitchFamily="34" charset="0"/>
                          <a:ea typeface="Verdana" panose="020B0604030504040204" pitchFamily="34" charset="0"/>
                        </a:rPr>
                        <a:t>uz projekta iesniedzēju nav attiecināms neviens no izslēgšanas kritērijiem </a:t>
                      </a:r>
                    </a:p>
                    <a:p>
                      <a:pPr marL="285750" indent="-285750" algn="just">
                        <a:buFont typeface="Wingdings" panose="05000000000000000000" pitchFamily="2" charset="2"/>
                        <a:buChar char="ü"/>
                      </a:pPr>
                      <a:r>
                        <a:rPr lang="en-US" sz="1200" noProof="0" dirty="0">
                          <a:latin typeface="Verdana" panose="020B0604030504040204" pitchFamily="34" charset="0"/>
                          <a:ea typeface="Verdana" panose="020B0604030504040204" pitchFamily="34" charset="0"/>
                        </a:rPr>
                        <a:t>PI </a:t>
                      </a:r>
                      <a:r>
                        <a:rPr lang="lv-LV" sz="1200" noProof="0" dirty="0">
                          <a:latin typeface="Verdana" panose="020B0604030504040204" pitchFamily="34" charset="0"/>
                          <a:ea typeface="Verdana" panose="020B0604030504040204" pitchFamily="34" charset="0"/>
                        </a:rPr>
                        <a:t>atbilst projektu iesniegumu atbilstības un kvalitātes vērtēšanas kritērijiem</a:t>
                      </a:r>
                    </a:p>
                    <a:p>
                      <a:pPr marL="285750" indent="-285750" algn="just">
                        <a:buFont typeface="Wingdings" panose="05000000000000000000" pitchFamily="2" charset="2"/>
                        <a:buChar char="ü"/>
                      </a:pPr>
                      <a:r>
                        <a:rPr lang="lv-LV" sz="1200" noProof="0" dirty="0">
                          <a:latin typeface="Verdana" panose="020B0604030504040204" pitchFamily="34" charset="0"/>
                          <a:ea typeface="Verdana" panose="020B0604030504040204" pitchFamily="34" charset="0"/>
                        </a:rPr>
                        <a:t>investīcijas ietvaros ir pieejams finansējums projekta īstenošanai</a:t>
                      </a:r>
                    </a:p>
                    <a:p>
                      <a:pPr marL="285750" indent="-285750" algn="just">
                        <a:buFont typeface="Wingdings" panose="05000000000000000000" pitchFamily="2" charset="2"/>
                        <a:buChar char="ü"/>
                      </a:pPr>
                      <a:endParaRPr lang="lv-LV" sz="1200" noProof="0" dirty="0">
                        <a:latin typeface="Verdana" panose="020B0604030504040204" pitchFamily="34" charset="0"/>
                        <a:ea typeface="Verdana" panose="020B0604030504040204" pitchFamily="34" charset="0"/>
                      </a:endParaRPr>
                    </a:p>
                    <a:p>
                      <a:pPr marL="0" marR="0" lvl="0" indent="0" algn="just" defTabSz="939575" rtl="0" eaLnBrk="1" fontAlgn="auto" latinLnBrk="0" hangingPunct="1">
                        <a:lnSpc>
                          <a:spcPct val="100000"/>
                        </a:lnSpc>
                        <a:spcBef>
                          <a:spcPts val="0"/>
                        </a:spcBef>
                        <a:spcAft>
                          <a:spcPts val="0"/>
                        </a:spcAft>
                        <a:buClrTx/>
                        <a:buSzTx/>
                        <a:buFontTx/>
                        <a:buNone/>
                        <a:tabLst/>
                        <a:defRPr/>
                      </a:pPr>
                      <a:r>
                        <a:rPr lang="lv-LV" sz="1200" noProof="0" dirty="0">
                          <a:latin typeface="Verdana" panose="020B0604030504040204" pitchFamily="34" charset="0"/>
                          <a:ea typeface="Verdana" panose="020B0604030504040204" pitchFamily="34" charset="0"/>
                        </a:rPr>
                        <a:t>! projekta iesniedzējam jāveic CFLA noteiktās darbības, lai </a:t>
                      </a:r>
                      <a:r>
                        <a:rPr lang="en-US" sz="1200" noProof="0" dirty="0">
                          <a:latin typeface="Verdana" panose="020B0604030504040204" pitchFamily="34" charset="0"/>
                          <a:ea typeface="Verdana" panose="020B0604030504040204" pitchFamily="34" charset="0"/>
                        </a:rPr>
                        <a:t>PI </a:t>
                      </a:r>
                      <a:r>
                        <a:rPr lang="lv-LV" sz="1200" noProof="0" dirty="0">
                          <a:latin typeface="Verdana" panose="020B0604030504040204" pitchFamily="34" charset="0"/>
                          <a:ea typeface="Verdana" panose="020B0604030504040204" pitchFamily="34" charset="0"/>
                        </a:rPr>
                        <a:t>pilnībā atbilstu projektu iesniegumu vērtēšanas kritērijiem un projektu varētu atbilstoši īstenot</a:t>
                      </a:r>
                    </a:p>
                    <a:p>
                      <a:pPr algn="just"/>
                      <a:endParaRPr lang="lv-LV" sz="1200" noProof="0" dirty="0">
                        <a:latin typeface="Verdana" panose="020B0604030504040204" pitchFamily="34" charset="0"/>
                        <a:ea typeface="Verdana" panose="020B0604030504040204" pitchFamily="34" charset="0"/>
                      </a:endParaRPr>
                    </a:p>
                  </a:txBody>
                  <a:tcPr/>
                </a:tc>
                <a:tc rowSpan="2">
                  <a:txBody>
                    <a:bodyPr/>
                    <a:lstStyle/>
                    <a:p>
                      <a:pPr marL="285750" indent="-285750" algn="just" defTabSz="939575" rtl="0" eaLnBrk="1" latinLnBrk="0" hangingPunct="1">
                        <a:buFont typeface="Wingdings" panose="05000000000000000000" pitchFamily="2" charset="2"/>
                        <a:buChar char="ü"/>
                      </a:pPr>
                      <a:r>
                        <a:rPr lang="lv-LV" sz="1200" kern="1200" noProof="0" dirty="0">
                          <a:solidFill>
                            <a:schemeClr val="dk1"/>
                          </a:solidFill>
                          <a:latin typeface="Verdana" panose="020B0604030504040204" pitchFamily="34" charset="0"/>
                          <a:ea typeface="Verdana" panose="020B0604030504040204" pitchFamily="34" charset="0"/>
                          <a:cs typeface="+mn-cs"/>
                        </a:rPr>
                        <a:t>PI neatbilst kādam no neprecizējamajiem vērtēšanas kritērijiem vai nesaņem kvalitātes kritērijos noteikto minimāli nepieciešamo punktu skaitu;</a:t>
                      </a:r>
                    </a:p>
                    <a:p>
                      <a:pPr marL="285750" indent="-285750" algn="just" defTabSz="939575" rtl="0" eaLnBrk="1" latinLnBrk="0" hangingPunct="1">
                        <a:buFont typeface="Wingdings" panose="05000000000000000000" pitchFamily="2" charset="2"/>
                        <a:buChar char="ü"/>
                      </a:pPr>
                      <a:r>
                        <a:rPr lang="lv-LV" sz="1200" kern="1200" noProof="0" dirty="0">
                          <a:solidFill>
                            <a:schemeClr val="dk1"/>
                          </a:solidFill>
                          <a:latin typeface="Verdana" panose="020B0604030504040204" pitchFamily="34" charset="0"/>
                          <a:ea typeface="Verdana" panose="020B0604030504040204" pitchFamily="34" charset="0"/>
                          <a:cs typeface="+mn-cs"/>
                        </a:rPr>
                        <a:t>Investīcijas ietvaros nav pieejams finansējums projekta īstenošanai;</a:t>
                      </a:r>
                    </a:p>
                    <a:p>
                      <a:pPr marL="285750" indent="-285750" algn="just" defTabSz="939575" rtl="0" eaLnBrk="1" latinLnBrk="0" hangingPunct="1">
                        <a:buFont typeface="Wingdings" panose="05000000000000000000" pitchFamily="2" charset="2"/>
                        <a:buChar char="ü"/>
                      </a:pPr>
                      <a:r>
                        <a:rPr lang="lv-LV" sz="1200" kern="1200" noProof="0" dirty="0">
                          <a:solidFill>
                            <a:schemeClr val="dk1"/>
                          </a:solidFill>
                          <a:latin typeface="Verdana" panose="020B0604030504040204" pitchFamily="34" charset="0"/>
                          <a:ea typeface="Verdana" panose="020B0604030504040204" pitchFamily="34" charset="0"/>
                          <a:cs typeface="+mn-cs"/>
                        </a:rPr>
                        <a:t>kāds no lēmumā par </a:t>
                      </a:r>
                      <a:r>
                        <a:rPr lang="en-US" sz="1200" kern="1200" noProof="0" dirty="0">
                          <a:solidFill>
                            <a:schemeClr val="dk1"/>
                          </a:solidFill>
                          <a:latin typeface="Verdana" panose="020B0604030504040204" pitchFamily="34" charset="0"/>
                          <a:ea typeface="Verdana" panose="020B0604030504040204" pitchFamily="34" charset="0"/>
                          <a:cs typeface="+mn-cs"/>
                        </a:rPr>
                        <a:t>PI</a:t>
                      </a:r>
                      <a:r>
                        <a:rPr lang="lv-LV" sz="1200" kern="1200" noProof="0" dirty="0">
                          <a:solidFill>
                            <a:schemeClr val="dk1"/>
                          </a:solidFill>
                          <a:latin typeface="Verdana" panose="020B0604030504040204" pitchFamily="34" charset="0"/>
                          <a:ea typeface="Verdana" panose="020B0604030504040204" pitchFamily="34" charset="0"/>
                          <a:cs typeface="+mn-cs"/>
                        </a:rPr>
                        <a:t> apstiprināšanu ar nosacījumu noteiktajiem nosacījumiem netiek izpildīts vai netiek izpildīts noteiktajā termiņā</a:t>
                      </a:r>
                    </a:p>
                    <a:p>
                      <a:pPr algn="just"/>
                      <a:endParaRPr lang="lv-LV" sz="1200" noProof="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594561931"/>
                  </a:ext>
                </a:extLst>
              </a:tr>
              <a:tr h="368066">
                <a:tc>
                  <a:txBody>
                    <a:bodyPr/>
                    <a:lstStyle/>
                    <a:p>
                      <a:pPr marL="171450" indent="-171450" algn="just" defTabSz="939575" rtl="0" eaLnBrk="1" latinLnBrk="0" hangingPunct="1">
                        <a:buFont typeface="Wingdings" panose="05000000000000000000" pitchFamily="2" charset="2"/>
                        <a:buChar char="Ø"/>
                      </a:pPr>
                      <a:r>
                        <a:rPr lang="lv-LV" sz="1200" kern="1200" noProof="0">
                          <a:solidFill>
                            <a:schemeClr val="dk1"/>
                          </a:solidFill>
                          <a:latin typeface="Verdana" panose="020B0604030504040204" pitchFamily="34" charset="0"/>
                          <a:ea typeface="Verdana" panose="020B0604030504040204" pitchFamily="34" charset="0"/>
                          <a:cs typeface="+mn-cs"/>
                        </a:rPr>
                        <a:t>Projekts tiek virzīts līguma par projekta īstenošanu slēgšanai</a:t>
                      </a:r>
                    </a:p>
                  </a:txBody>
                  <a:tcPr/>
                </a:tc>
                <a:tc>
                  <a:txBody>
                    <a:bodyPr/>
                    <a:lstStyle/>
                    <a:p>
                      <a:pPr marL="171450" indent="-171450" algn="just">
                        <a:buFont typeface="Wingdings" panose="05000000000000000000" pitchFamily="2" charset="2"/>
                        <a:buChar char="Ø"/>
                      </a:pPr>
                      <a:r>
                        <a:rPr lang="lv-LV" sz="1200" kern="1200" noProof="0">
                          <a:solidFill>
                            <a:schemeClr val="dk1"/>
                          </a:solidFill>
                          <a:latin typeface="Verdana" panose="020B0604030504040204" pitchFamily="34" charset="0"/>
                          <a:ea typeface="Verdana" panose="020B0604030504040204" pitchFamily="34" charset="0"/>
                          <a:cs typeface="+mn-cs"/>
                        </a:rPr>
                        <a:t>Ja projekta iesniedzējs neizpilda lēmumā ietvertos nosacījumus vai neiesniedz precizēto PI lēmumā norādītajā termiņā, PI tiek uzskatīts par noraidītu</a:t>
                      </a:r>
                    </a:p>
                    <a:p>
                      <a:pPr marL="171450" marR="0" lvl="0" indent="-171450" algn="just"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1200" kern="1200" noProof="0">
                          <a:solidFill>
                            <a:schemeClr val="dk1"/>
                          </a:solidFill>
                          <a:latin typeface="Verdana" panose="020B0604030504040204" pitchFamily="34" charset="0"/>
                          <a:ea typeface="Verdana" panose="020B0604030504040204" pitchFamily="34" charset="0"/>
                          <a:cs typeface="+mn-cs"/>
                        </a:rPr>
                        <a:t>Ja nosacījumi tiek izpildīti, CFLA izdod atzinumu par lēmumā noteikto nosacījumu izpildi, un projekts tiek virzīts līguma par projekta īstenošanu slēgšanai</a:t>
                      </a:r>
                    </a:p>
                  </a:txBody>
                  <a:tcPr/>
                </a:tc>
                <a:tc vMerge="1">
                  <a:txBody>
                    <a:bodyPr/>
                    <a:lstStyle/>
                    <a:p>
                      <a:pPr algn="just"/>
                      <a:endParaRPr lang="lv-LV" sz="12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756605154"/>
                  </a:ext>
                </a:extLst>
              </a:tr>
            </a:tbl>
          </a:graphicData>
        </a:graphic>
      </p:graphicFrame>
    </p:spTree>
    <p:extLst>
      <p:ext uri="{BB962C8B-B14F-4D97-AF65-F5344CB8AC3E}">
        <p14:creationId xmlns:p14="http://schemas.microsoft.com/office/powerpoint/2010/main" val="320839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91D1D-844C-87CC-9B5F-8D275EFCC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9F1EA-DD0A-5CB4-8E25-BE0D515E6D7D}"/>
              </a:ext>
            </a:extLst>
          </p:cNvPr>
          <p:cNvSpPr>
            <a:spLocks noGrp="1"/>
          </p:cNvSpPr>
          <p:nvPr>
            <p:ph type="title"/>
          </p:nvPr>
        </p:nvSpPr>
        <p:spPr>
          <a:xfrm>
            <a:off x="1468877" y="2558375"/>
            <a:ext cx="10113523" cy="2483522"/>
          </a:xfrm>
        </p:spPr>
        <p:txBody>
          <a:bodyPr>
            <a:normAutofit/>
          </a:bodyPr>
          <a:lstStyle/>
          <a:p>
            <a:pPr algn="ctr"/>
            <a:r>
              <a:rPr lang="en-US" altLang="lv-LV" sz="4400" dirty="0">
                <a:solidFill>
                  <a:srgbClr val="012269"/>
                </a:solidFill>
              </a:rPr>
              <a:t>PI </a:t>
            </a:r>
            <a:r>
              <a:rPr lang="en-US" altLang="lv-LV" sz="4400" dirty="0" err="1">
                <a:solidFill>
                  <a:srgbClr val="012269"/>
                </a:solidFill>
              </a:rPr>
              <a:t>iesniegšana</a:t>
            </a:r>
            <a:r>
              <a:rPr lang="en-US" altLang="lv-LV" sz="4400" dirty="0">
                <a:solidFill>
                  <a:srgbClr val="012269"/>
                </a:solidFill>
              </a:rPr>
              <a:t> KPVIS AF</a:t>
            </a:r>
            <a:endParaRPr lang="lv-LV" sz="4400" dirty="0">
              <a:solidFill>
                <a:srgbClr val="012269"/>
              </a:solidFill>
            </a:endParaRPr>
          </a:p>
        </p:txBody>
      </p:sp>
      <p:sp>
        <p:nvSpPr>
          <p:cNvPr id="6" name="Slide Number Placeholder 5">
            <a:extLst>
              <a:ext uri="{FF2B5EF4-FFF2-40B4-BE49-F238E27FC236}">
                <a16:creationId xmlns:a16="http://schemas.microsoft.com/office/drawing/2014/main" id="{B4A16480-0B33-B6B3-9AB2-7227D273EBDC}"/>
              </a:ext>
            </a:extLst>
          </p:cNvPr>
          <p:cNvSpPr>
            <a:spLocks noGrp="1"/>
          </p:cNvSpPr>
          <p:nvPr>
            <p:ph type="sldNum" sz="quarter" idx="13"/>
          </p:nvPr>
        </p:nvSpPr>
        <p:spPr/>
        <p:txBody>
          <a:bodyPr/>
          <a:lstStyle/>
          <a:p>
            <a:pPr>
              <a:defRPr/>
            </a:pPr>
            <a:fld id="{599C7662-2B04-4015-8DBF-401C9A1C5588}" type="slidenum">
              <a:rPr lang="en-US" altLang="lv-LV" smtClean="0"/>
              <a:pPr>
                <a:defRPr/>
              </a:pPr>
              <a:t>8</a:t>
            </a:fld>
            <a:endParaRPr lang="en-US" altLang="lv-LV"/>
          </a:p>
        </p:txBody>
      </p:sp>
    </p:spTree>
    <p:extLst>
      <p:ext uri="{BB962C8B-B14F-4D97-AF65-F5344CB8AC3E}">
        <p14:creationId xmlns:p14="http://schemas.microsoft.com/office/powerpoint/2010/main" val="140921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5DFD55C-C387-493A-B933-985EEE1C39A7}"/>
              </a:ext>
            </a:extLst>
          </p:cNvPr>
          <p:cNvSpPr>
            <a:spLocks noGrp="1"/>
          </p:cNvSpPr>
          <p:nvPr>
            <p:ph type="title"/>
          </p:nvPr>
        </p:nvSpPr>
        <p:spPr>
          <a:xfrm>
            <a:off x="1930840" y="734036"/>
            <a:ext cx="9239250" cy="797219"/>
          </a:xfrm>
        </p:spPr>
        <p:txBody>
          <a:bodyPr/>
          <a:lstStyle/>
          <a:p>
            <a:r>
              <a:rPr lang="lv-LV" altLang="lv-LV" sz="2400">
                <a:solidFill>
                  <a:srgbClr val="012269"/>
                </a:solidFill>
              </a:rPr>
              <a:t>PI sagatavošana KPVIS</a:t>
            </a:r>
            <a:endParaRPr lang="lv-LV" altLang="lv-LV">
              <a:solidFill>
                <a:srgbClr val="002060"/>
              </a:solidFill>
            </a:endParaRPr>
          </a:p>
        </p:txBody>
      </p:sp>
      <p:sp>
        <p:nvSpPr>
          <p:cNvPr id="13315" name="Content Placeholder 2">
            <a:extLst>
              <a:ext uri="{FF2B5EF4-FFF2-40B4-BE49-F238E27FC236}">
                <a16:creationId xmlns:a16="http://schemas.microsoft.com/office/drawing/2014/main" id="{CE46C23A-3D82-4F6B-B6E5-5E8C6FCB6FA2}"/>
              </a:ext>
            </a:extLst>
          </p:cNvPr>
          <p:cNvSpPr>
            <a:spLocks noGrp="1"/>
          </p:cNvSpPr>
          <p:nvPr>
            <p:ph idx="1"/>
          </p:nvPr>
        </p:nvSpPr>
        <p:spPr>
          <a:xfrm>
            <a:off x="614855" y="1752600"/>
            <a:ext cx="10967545" cy="903890"/>
          </a:xfrm>
        </p:spPr>
        <p:txBody>
          <a:bodyPr>
            <a:normAutofit/>
          </a:bodyPr>
          <a:lstStyle/>
          <a:p>
            <a:pPr>
              <a:lnSpc>
                <a:spcPct val="90000"/>
              </a:lnSpc>
            </a:pPr>
            <a:r>
              <a:rPr lang="en-US" altLang="lv-LV" b="1" dirty="0">
                <a:solidFill>
                  <a:srgbClr val="012269"/>
                </a:solidFill>
              </a:rPr>
              <a:t>PI </a:t>
            </a:r>
            <a:r>
              <a:rPr lang="lv-LV" altLang="lv-LV" b="1" dirty="0">
                <a:solidFill>
                  <a:srgbClr val="012269"/>
                </a:solidFill>
              </a:rPr>
              <a:t>sagatavo un iesniedz KPVIS AF e-vidē, aizpildot norādītos datu laukus un pievienojot visus nepieciešamos pielikumus</a:t>
            </a:r>
          </a:p>
          <a:p>
            <a:pPr>
              <a:lnSpc>
                <a:spcPct val="90000"/>
              </a:lnSpc>
              <a:buFont typeface="Wingdings" panose="05000000000000000000" pitchFamily="2" charset="2"/>
              <a:buChar char="Ø"/>
            </a:pPr>
            <a:endParaRPr lang="lv-LV" altLang="lv-LV" b="1" dirty="0"/>
          </a:p>
        </p:txBody>
      </p:sp>
      <p:sp>
        <p:nvSpPr>
          <p:cNvPr id="13316" name="Slide Number Placeholder 5">
            <a:extLst>
              <a:ext uri="{FF2B5EF4-FFF2-40B4-BE49-F238E27FC236}">
                <a16:creationId xmlns:a16="http://schemas.microsoft.com/office/drawing/2014/main" id="{1E53C4F6-AB58-48CC-815E-DA4FDA9F0FC5}"/>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A3B148-D5D6-4652-A127-541A5C0CEB4F}" type="slidenum">
              <a:rPr lang="en-US" altLang="lv-LV" smtClean="0"/>
              <a:pPr/>
              <a:t>9</a:t>
            </a:fld>
            <a:endParaRPr lang="en-US" altLang="lv-LV"/>
          </a:p>
        </p:txBody>
      </p:sp>
      <p:sp>
        <p:nvSpPr>
          <p:cNvPr id="2" name="Content Placeholder 4">
            <a:extLst>
              <a:ext uri="{FF2B5EF4-FFF2-40B4-BE49-F238E27FC236}">
                <a16:creationId xmlns:a16="http://schemas.microsoft.com/office/drawing/2014/main" id="{7472F779-D8AB-2EE8-9B1C-7D4685A353F4}"/>
              </a:ext>
            </a:extLst>
          </p:cNvPr>
          <p:cNvSpPr txBox="1">
            <a:spLocks/>
          </p:cNvSpPr>
          <p:nvPr/>
        </p:nvSpPr>
        <p:spPr>
          <a:xfrm>
            <a:off x="614855" y="2948528"/>
            <a:ext cx="6744795" cy="2768877"/>
          </a:xfrm>
          <a:prstGeom prst="rect">
            <a:avLst/>
          </a:prstGeom>
        </p:spPr>
        <p:txBody>
          <a:bodyPr>
            <a:norm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342900" indent="-342900">
              <a:buFont typeface="Symbol" panose="05050102010706020507" pitchFamily="18" charset="2"/>
              <a:buChar char=""/>
            </a:pPr>
            <a:r>
              <a:rPr lang="lv-LV" sz="1600" dirty="0">
                <a:solidFill>
                  <a:srgbClr val="012269"/>
                </a:solidFill>
                <a:cs typeface="Arial" panose="020B0604020202020204" pitchFamily="34" charset="0"/>
              </a:rPr>
              <a:t>Informācija, pamācības par e-vides lietotāju tiesību iegūšanu, jaunā Līguma forma un tiesību veidlapa ir pieejama CFLA tīmekļvietne  - </a:t>
            </a:r>
            <a:r>
              <a:rPr lang="lv-LV" sz="1600" dirty="0">
                <a:solidFill>
                  <a:srgbClr val="012269"/>
                </a:solidFill>
                <a:cs typeface="Arial" panose="020B0604020202020204" pitchFamily="34" charset="0"/>
                <a:hlinkClick r:id="rId3">
                  <a:extLst>
                    <a:ext uri="{A12FA001-AC4F-418D-AE19-62706E023703}">
                      <ahyp:hlinkClr xmlns:ahyp="http://schemas.microsoft.com/office/drawing/2018/hyperlinkcolor" val="tx"/>
                    </a:ext>
                  </a:extLst>
                </a:hlinkClick>
              </a:rPr>
              <a:t>https://www.cfla.gov.lv/lv/par-e-vidi</a:t>
            </a:r>
            <a:r>
              <a:rPr lang="lv-LV" sz="1600" dirty="0">
                <a:solidFill>
                  <a:srgbClr val="012269"/>
                </a:solidFill>
                <a:cs typeface="Arial" panose="020B0604020202020204" pitchFamily="34" charset="0"/>
              </a:rPr>
              <a:t> </a:t>
            </a:r>
          </a:p>
          <a:p>
            <a:pPr marL="342900" indent="-342900">
              <a:buFont typeface="Symbol" panose="05050102010706020507" pitchFamily="18" charset="2"/>
              <a:buChar char=""/>
            </a:pPr>
            <a:r>
              <a:rPr lang="lv-LV" sz="1600" dirty="0">
                <a:solidFill>
                  <a:srgbClr val="012269"/>
                </a:solidFill>
                <a:cs typeface="Arial" panose="020B0604020202020204" pitchFamily="34" charset="0"/>
              </a:rPr>
              <a:t>KPVIS elektroniskā lietotāju rokasgrāmata - </a:t>
            </a:r>
            <a:r>
              <a:rPr lang="lv-LV" sz="1600" dirty="0">
                <a:solidFill>
                  <a:srgbClr val="012269"/>
                </a:solidFill>
                <a:cs typeface="Arial" panose="020B0604020202020204" pitchFamily="34" charset="0"/>
                <a:hlinkClick r:id="rId4"/>
              </a:rPr>
              <a:t>https://elrg.cfla.gov.lv</a:t>
            </a:r>
            <a:endParaRPr lang="lv-LV" sz="1600" dirty="0">
              <a:solidFill>
                <a:srgbClr val="012269"/>
              </a:solidFill>
              <a:cs typeface="Arial" panose="020B0604020202020204" pitchFamily="34" charset="0"/>
            </a:endParaRPr>
          </a:p>
          <a:p>
            <a:pPr marL="342900" indent="-342900">
              <a:buFont typeface="Symbol" panose="05050102010706020507" pitchFamily="18" charset="2"/>
              <a:buChar char=""/>
            </a:pPr>
            <a:r>
              <a:rPr lang="lv-LV" sz="1600" dirty="0">
                <a:solidFill>
                  <a:srgbClr val="012269"/>
                </a:solidFill>
                <a:cs typeface="Arial" panose="020B0604020202020204" pitchFamily="34" charset="0"/>
              </a:rPr>
              <a:t>Informācija par lietotāju pārvaldību - </a:t>
            </a:r>
            <a:r>
              <a:rPr lang="lv-LV" sz="1600" dirty="0">
                <a:solidFill>
                  <a:srgbClr val="012269"/>
                </a:solidFill>
                <a:cs typeface="Arial" panose="020B0604020202020204" pitchFamily="34" charset="0"/>
                <a:hlinkClick r:id="rId5">
                  <a:extLst>
                    <a:ext uri="{A12FA001-AC4F-418D-AE19-62706E023703}">
                      <ahyp:hlinkClr xmlns:ahyp="http://schemas.microsoft.com/office/drawing/2018/hyperlinkcolor" val="tx"/>
                    </a:ext>
                  </a:extLst>
                </a:hlinkClick>
              </a:rPr>
              <a:t>https://www.cfla.gov.lv/lv/kpvis-lietotaju-parvaldiba</a:t>
            </a:r>
            <a:r>
              <a:rPr lang="lv-LV" sz="1600" dirty="0">
                <a:solidFill>
                  <a:srgbClr val="012269"/>
                </a:solidFill>
                <a:cs typeface="Arial" panose="020B0604020202020204" pitchFamily="34" charset="0"/>
              </a:rPr>
              <a:t> </a:t>
            </a:r>
          </a:p>
          <a:p>
            <a:pPr marL="342900" indent="-342900">
              <a:buFont typeface="Symbol" panose="05050102010706020507" pitchFamily="18" charset="2"/>
              <a:buChar char=""/>
            </a:pPr>
            <a:r>
              <a:rPr lang="lv-LV" sz="1600" dirty="0">
                <a:solidFill>
                  <a:srgbClr val="012269"/>
                </a:solidFill>
                <a:cs typeface="Arial" panose="020B0604020202020204" pitchFamily="34" charset="0"/>
              </a:rPr>
              <a:t>E-vides atbalsta tālrunis - </a:t>
            </a:r>
            <a:r>
              <a:rPr lang="lv-LV" sz="1600" dirty="0">
                <a:solidFill>
                  <a:srgbClr val="012269"/>
                </a:solidFill>
                <a:cs typeface="Arial" panose="020B0604020202020204" pitchFamily="34" charset="0"/>
                <a:hlinkClick r:id="rId6">
                  <a:extLst>
                    <a:ext uri="{A12FA001-AC4F-418D-AE19-62706E023703}">
                      <ahyp:hlinkClr xmlns:ahyp="http://schemas.microsoft.com/office/drawing/2018/hyperlinkcolor" val="tx"/>
                    </a:ext>
                  </a:extLst>
                </a:hlinkClick>
              </a:rPr>
              <a:t>+371 20003306</a:t>
            </a:r>
            <a:r>
              <a:rPr lang="lv-LV" sz="1600" dirty="0">
                <a:solidFill>
                  <a:srgbClr val="012269"/>
                </a:solidFill>
                <a:cs typeface="Arial" panose="020B0604020202020204" pitchFamily="34" charset="0"/>
              </a:rPr>
              <a:t> </a:t>
            </a:r>
          </a:p>
        </p:txBody>
      </p:sp>
      <p:sp>
        <p:nvSpPr>
          <p:cNvPr id="3" name="Content Placeholder 3">
            <a:extLst>
              <a:ext uri="{FF2B5EF4-FFF2-40B4-BE49-F238E27FC236}">
                <a16:creationId xmlns:a16="http://schemas.microsoft.com/office/drawing/2014/main" id="{865A6818-9ACC-6145-09F3-EBB05B9EB999}"/>
              </a:ext>
            </a:extLst>
          </p:cNvPr>
          <p:cNvSpPr txBox="1">
            <a:spLocks/>
          </p:cNvSpPr>
          <p:nvPr/>
        </p:nvSpPr>
        <p:spPr>
          <a:xfrm>
            <a:off x="7442200" y="2948528"/>
            <a:ext cx="4461703" cy="3665107"/>
          </a:xfrm>
          <a:prstGeom prst="rect">
            <a:avLst/>
          </a:prstGeom>
        </p:spPr>
        <p:txBody>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80000"/>
              </a:lnSpc>
              <a:buFont typeface="Verdana" panose="020B0604030504040204" pitchFamily="34" charset="0"/>
              <a:buChar char="‼"/>
            </a:pPr>
            <a:r>
              <a:rPr lang="lv-LV" altLang="lv-LV" sz="1400" dirty="0">
                <a:solidFill>
                  <a:srgbClr val="012269"/>
                </a:solidFill>
              </a:rPr>
              <a:t>Autorizācija KPVIS pieejama </a:t>
            </a:r>
            <a:r>
              <a:rPr lang="lv-LV" altLang="lv-LV" sz="1400" b="1" dirty="0">
                <a:solidFill>
                  <a:srgbClr val="012269"/>
                </a:solidFill>
              </a:rPr>
              <a:t>tikai ar Vienotās pieteikšanās moduļa (VPM) paaugstinātas drošības autentifikācijas rīkiem</a:t>
            </a:r>
            <a:r>
              <a:rPr lang="lv-LV" altLang="lv-LV" sz="1400" dirty="0">
                <a:solidFill>
                  <a:srgbClr val="012269"/>
                </a:solidFill>
              </a:rPr>
              <a:t>, t.i., autentifikācija ar e-parakstu vai </a:t>
            </a:r>
            <a:r>
              <a:rPr lang="lv-LV" altLang="lv-LV" sz="1400" dirty="0" err="1">
                <a:solidFill>
                  <a:srgbClr val="012269"/>
                </a:solidFill>
              </a:rPr>
              <a:t>eID</a:t>
            </a:r>
            <a:r>
              <a:rPr lang="lv-LV" altLang="lv-LV" sz="1400" dirty="0">
                <a:solidFill>
                  <a:srgbClr val="012269"/>
                </a:solidFill>
              </a:rPr>
              <a:t> vai e-paraksts Mobile.</a:t>
            </a:r>
          </a:p>
          <a:p>
            <a:pPr>
              <a:lnSpc>
                <a:spcPct val="80000"/>
              </a:lnSpc>
              <a:buFont typeface="Verdana" panose="020B0604030504040204" pitchFamily="34" charset="0"/>
              <a:buChar char="‼"/>
            </a:pPr>
            <a:endParaRPr lang="en-US" altLang="lv-LV" sz="1400" dirty="0">
              <a:solidFill>
                <a:srgbClr val="012269"/>
              </a:solidFill>
            </a:endParaRPr>
          </a:p>
          <a:p>
            <a:pPr>
              <a:lnSpc>
                <a:spcPct val="80000"/>
              </a:lnSpc>
              <a:buFont typeface="Verdana" panose="020B0604030504040204" pitchFamily="34" charset="0"/>
              <a:buChar char="‼"/>
            </a:pPr>
            <a:r>
              <a:rPr lang="lv-LV" altLang="lv-LV" sz="1400" dirty="0">
                <a:solidFill>
                  <a:srgbClr val="012269"/>
                </a:solidFill>
              </a:rPr>
              <a:t>KPVIS darbība tiek nodrošināta Eiropā un ASV. </a:t>
            </a:r>
          </a:p>
          <a:p>
            <a:pPr>
              <a:lnSpc>
                <a:spcPct val="80000"/>
              </a:lnSpc>
              <a:buFont typeface="Verdana" panose="020B0604030504040204" pitchFamily="34" charset="0"/>
              <a:buChar char="‼"/>
            </a:pPr>
            <a:endParaRPr lang="en-US" altLang="lv-LV" sz="1400" dirty="0">
              <a:solidFill>
                <a:srgbClr val="012269"/>
              </a:solidFill>
            </a:endParaRPr>
          </a:p>
          <a:p>
            <a:pPr>
              <a:lnSpc>
                <a:spcPct val="80000"/>
              </a:lnSpc>
              <a:buFont typeface="Verdana" panose="020B0604030504040204" pitchFamily="34" charset="0"/>
              <a:buChar char="‼"/>
            </a:pPr>
            <a:r>
              <a:rPr lang="lv-LV" altLang="lv-LV" sz="1400" dirty="0">
                <a:solidFill>
                  <a:srgbClr val="012269"/>
                </a:solidFill>
              </a:rPr>
              <a:t>No Latvijas IP adresēm KPVI</a:t>
            </a:r>
            <a:r>
              <a:rPr lang="en-US" altLang="lv-LV" sz="1400" dirty="0">
                <a:solidFill>
                  <a:srgbClr val="012269"/>
                </a:solidFill>
              </a:rPr>
              <a:t>S</a:t>
            </a:r>
            <a:r>
              <a:rPr lang="lv-LV" altLang="lv-LV" sz="1400" dirty="0">
                <a:solidFill>
                  <a:srgbClr val="012269"/>
                </a:solidFill>
              </a:rPr>
              <a:t> pieejams visu laiku</a:t>
            </a:r>
            <a:r>
              <a:rPr lang="en-US" altLang="lv-LV" sz="1400" dirty="0">
                <a:solidFill>
                  <a:srgbClr val="012269"/>
                </a:solidFill>
              </a:rPr>
              <a:t>, </a:t>
            </a:r>
            <a:r>
              <a:rPr lang="en-US" altLang="lv-LV" sz="1400" dirty="0" err="1">
                <a:solidFill>
                  <a:srgbClr val="012269"/>
                </a:solidFill>
              </a:rPr>
              <a:t>savukārt</a:t>
            </a:r>
            <a:r>
              <a:rPr lang="en-US" altLang="lv-LV" sz="1400" dirty="0">
                <a:solidFill>
                  <a:srgbClr val="012269"/>
                </a:solidFill>
              </a:rPr>
              <a:t> n</a:t>
            </a:r>
            <a:r>
              <a:rPr lang="lv-LV" altLang="lv-LV" sz="1400" dirty="0">
                <a:solidFill>
                  <a:srgbClr val="012269"/>
                </a:solidFill>
              </a:rPr>
              <a:t>o citiem reģioniem pieejams tikai darba dienās, darba laikā no plkst. 8:00 līdz 20:00 (</a:t>
            </a:r>
            <a:r>
              <a:rPr lang="en-US" altLang="lv-LV" sz="1400" dirty="0">
                <a:solidFill>
                  <a:srgbClr val="012269"/>
                </a:solidFill>
              </a:rPr>
              <a:t>n</a:t>
            </a:r>
            <a:r>
              <a:rPr lang="lv-LV" altLang="lv-LV" sz="1400" dirty="0" err="1">
                <a:solidFill>
                  <a:srgbClr val="012269"/>
                </a:solidFill>
              </a:rPr>
              <a:t>av</a:t>
            </a:r>
            <a:r>
              <a:rPr lang="lv-LV" altLang="lv-LV" sz="1400" dirty="0">
                <a:solidFill>
                  <a:srgbClr val="012269"/>
                </a:solidFill>
              </a:rPr>
              <a:t> pieejams – sestdien, svētdien un ārpus darba laika</a:t>
            </a:r>
            <a:r>
              <a:rPr lang="en-US" altLang="lv-LV" sz="1400" dirty="0">
                <a:solidFill>
                  <a:srgbClr val="012269"/>
                </a:solidFill>
              </a:rPr>
              <a:t>)</a:t>
            </a:r>
            <a:endParaRPr lang="lv-LV" altLang="lv-LV" sz="1400" dirty="0">
              <a:solidFill>
                <a:srgbClr val="012269"/>
              </a:solidFill>
            </a:endParaRPr>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SharedWithUsers xmlns="42144e59-5907-413f-b624-803f3a022d9b">
      <UserInfo>
        <DisplayName>Tatjana Tokareva</DisplayName>
        <AccountId>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CCAE56773E04C54A8AAEC798B999D08D" ma:contentTypeVersion="14" ma:contentTypeDescription="Izveidot jaunu dokumentu." ma:contentTypeScope="" ma:versionID="be6d9a3934ebc694a394d85b34e7ad4b">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ba54966429817db487ce9be1e2072991"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D1A0CF-36F4-4EB2-8ADE-B457D5CEF29B}">
  <ds:schemaRefs>
    <ds:schemaRef ds:uri="http://schemas.microsoft.com/sharepoint/v3/contenttype/forms"/>
  </ds:schemaRefs>
</ds:datastoreItem>
</file>

<file path=customXml/itemProps2.xml><?xml version="1.0" encoding="utf-8"?>
<ds:datastoreItem xmlns:ds="http://schemas.openxmlformats.org/officeDocument/2006/customXml" ds:itemID="{90AB89D5-06B3-4112-A786-34B39ECC4561}">
  <ds:schemaRefs>
    <ds:schemaRef ds:uri="http://purl.org/dc/elements/1.1/"/>
    <ds:schemaRef ds:uri="http://schemas.microsoft.com/office/2006/metadata/properties"/>
    <ds:schemaRef ds:uri="42144e59-5907-413f-b624-803f3a022d9b"/>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5a75a1d-8b78-49a6-8e4b-dbe94589a28d"/>
    <ds:schemaRef ds:uri="http://www.w3.org/XML/1998/namespace"/>
    <ds:schemaRef ds:uri="http://purl.org/dc/dcmitype/"/>
  </ds:schemaRefs>
</ds:datastoreItem>
</file>

<file path=customXml/itemProps3.xml><?xml version="1.0" encoding="utf-8"?>
<ds:datastoreItem xmlns:ds="http://schemas.openxmlformats.org/officeDocument/2006/customXml" ds:itemID="{7D3925A1-1674-4550-9A75-D1830C409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75a1d-8b78-49a6-8e4b-dbe94589a28d"/>
    <ds:schemaRef ds:uri="42144e59-5907-413f-b624-803f3a022d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1618</TotalTime>
  <Words>6573</Words>
  <Application>Microsoft Office PowerPoint</Application>
  <PresentationFormat>Platekrāna</PresentationFormat>
  <Paragraphs>592</Paragraphs>
  <Slides>56</Slides>
  <Notes>53</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56</vt:i4>
      </vt:variant>
    </vt:vector>
  </HeadingPairs>
  <TitlesOfParts>
    <vt:vector size="63" baseType="lpstr">
      <vt:lpstr>Arial</vt:lpstr>
      <vt:lpstr>Calibri</vt:lpstr>
      <vt:lpstr>Symbol</vt:lpstr>
      <vt:lpstr>Times New Roman</vt:lpstr>
      <vt:lpstr>Verdana</vt:lpstr>
      <vt:lpstr>Wingdings</vt:lpstr>
      <vt:lpstr>89_Prezentacija_templateLV</vt:lpstr>
      <vt:lpstr>PowerPoint prezentācija</vt:lpstr>
      <vt:lpstr>Saturs</vt:lpstr>
      <vt:lpstr>Atlases process</vt:lpstr>
      <vt:lpstr>Atlases process - laika grafiks 5.1.1.2.i 2.kārta</vt:lpstr>
      <vt:lpstr>Atlases process - laika grafiks 1.2.1.2.i.2 un 2.2.1.3.i</vt:lpstr>
      <vt:lpstr>Atlases process - vērtēšana</vt:lpstr>
      <vt:lpstr>Atlases process – lēmuma pieņemšana</vt:lpstr>
      <vt:lpstr>PI iesniegšana KPVIS AF</vt:lpstr>
      <vt:lpstr>PI sagatavošana KPVIS</vt:lpstr>
      <vt:lpstr>PI sagatavošana KPVIS</vt:lpstr>
      <vt:lpstr>PI sagatavošana KPVIS</vt:lpstr>
      <vt:lpstr>Dokumenti un saites PI sagatavošanai</vt:lpstr>
      <vt:lpstr>Dokumenti un saites PI sagatavošanai</vt:lpstr>
      <vt:lpstr>Dokumenti un saites  PI sagatavošanai</vt:lpstr>
      <vt:lpstr>PowerPoint prezentācija</vt:lpstr>
      <vt:lpstr>Dokumenti un saites PI sagatavošanai</vt:lpstr>
      <vt:lpstr>PI saturs un tam pievienojamie dokumenti</vt:lpstr>
      <vt:lpstr>PI saturs</vt:lpstr>
      <vt:lpstr>PI saturs</vt:lpstr>
      <vt:lpstr>PI saturs</vt:lpstr>
      <vt:lpstr>PI saturs</vt:lpstr>
      <vt:lpstr>PI saturs</vt:lpstr>
      <vt:lpstr>PI saturs</vt:lpstr>
      <vt:lpstr>PI saturs</vt:lpstr>
      <vt:lpstr>PI saturs</vt:lpstr>
      <vt:lpstr>PI saturs</vt:lpstr>
      <vt:lpstr>PI saturs</vt:lpstr>
      <vt:lpstr>PI saturs</vt:lpstr>
      <vt:lpstr>PI saturs</vt:lpstr>
      <vt:lpstr>PI saturs</vt:lpstr>
      <vt:lpstr>PI saturs</vt:lpstr>
      <vt:lpstr>PI saturs</vt:lpstr>
      <vt:lpstr>PI saturs</vt:lpstr>
      <vt:lpstr>PI saturs</vt:lpstr>
      <vt:lpstr>PI saturs</vt:lpstr>
      <vt:lpstr>PI saturs</vt:lpstr>
      <vt:lpstr>PI saturs un tam pievienojamie dokumenti</vt:lpstr>
      <vt:lpstr>PI saturs un tam pievienojamie dokumenti</vt:lpstr>
      <vt:lpstr>PI saturs un tam pievienojamie dokumenti</vt:lpstr>
      <vt:lpstr>PI saturs un tam pievienojamie dokumenti</vt:lpstr>
      <vt:lpstr>PI saturs un tam pievienojamie dokumenti</vt:lpstr>
      <vt:lpstr>PI saturs un tam pievienojamie dokumenti</vt:lpstr>
      <vt:lpstr>PI saturs un tam pievienojamie dokumenti</vt:lpstr>
      <vt:lpstr>PI saturs un tam pievienojamie dokumenti</vt:lpstr>
      <vt:lpstr>PI saturs un tam pievienojamie dokumenti</vt:lpstr>
      <vt:lpstr>PI saturs un tam pievienojamie dokumenti</vt:lpstr>
      <vt:lpstr>PI saturs un tam pievienojamie dokumenti</vt:lpstr>
      <vt:lpstr>PI saturs un tam pievienojamie dokumenti</vt:lpstr>
      <vt:lpstr>PI saturs un tam pievienojamie dokumenti</vt:lpstr>
      <vt:lpstr>Atbildes uz saņemtajiem  jautājumiem</vt:lpstr>
      <vt:lpstr>Atbildes uz saņemtajiem  jautājumiem</vt:lpstr>
      <vt:lpstr>Atbildes uz saņemtajiem  jautājumiem</vt:lpstr>
      <vt:lpstr>Atbildes uz saņemtajiem  jautājumiem</vt:lpstr>
      <vt:lpstr>Atbildes uz saņemtajiem  jautājumiem</vt:lpstr>
      <vt:lpstr>Atbildes uz saņemtajiem  jautājumiem</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Laura Grodze</cp:lastModifiedBy>
  <cp:revision>145</cp:revision>
  <dcterms:created xsi:type="dcterms:W3CDTF">2014-11-20T14:46:47Z</dcterms:created>
  <dcterms:modified xsi:type="dcterms:W3CDTF">2024-02-19T06:05:14Z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lcf76f155ced4ddcb4097134ff3c332f">
    <vt:lpwstr/>
  </property>
  <property fmtid="{D5CDD505-2E9C-101B-9397-08002B2CF9AE}" pid="4" name="TaxCatchAll">
    <vt:lpwstr/>
  </property>
  <property fmtid="{D5CDD505-2E9C-101B-9397-08002B2CF9AE}" pid="5" name="MediaServiceImageTags">
    <vt:lpwstr/>
  </property>
</Properties>
</file>