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39.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40.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41.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42.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43.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44.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45.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61"/>
  </p:notesMasterIdLst>
  <p:sldIdLst>
    <p:sldId id="280" r:id="rId5"/>
    <p:sldId id="276" r:id="rId6"/>
    <p:sldId id="322" r:id="rId7"/>
    <p:sldId id="301" r:id="rId8"/>
    <p:sldId id="321" r:id="rId9"/>
    <p:sldId id="278" r:id="rId10"/>
    <p:sldId id="284" r:id="rId11"/>
    <p:sldId id="323" r:id="rId12"/>
    <p:sldId id="302" r:id="rId13"/>
    <p:sldId id="304" r:id="rId14"/>
    <p:sldId id="305" r:id="rId15"/>
    <p:sldId id="324" r:id="rId16"/>
    <p:sldId id="267" r:id="rId17"/>
    <p:sldId id="306" r:id="rId18"/>
    <p:sldId id="307" r:id="rId19"/>
    <p:sldId id="268" r:id="rId20"/>
    <p:sldId id="325" r:id="rId21"/>
    <p:sldId id="326" r:id="rId22"/>
    <p:sldId id="327" r:id="rId23"/>
    <p:sldId id="328" r:id="rId24"/>
    <p:sldId id="330" r:id="rId25"/>
    <p:sldId id="329" r:id="rId26"/>
    <p:sldId id="331" r:id="rId27"/>
    <p:sldId id="332" r:id="rId28"/>
    <p:sldId id="333" r:id="rId29"/>
    <p:sldId id="335" r:id="rId30"/>
    <p:sldId id="334" r:id="rId31"/>
    <p:sldId id="336" r:id="rId32"/>
    <p:sldId id="337" r:id="rId33"/>
    <p:sldId id="348" r:id="rId34"/>
    <p:sldId id="341" r:id="rId35"/>
    <p:sldId id="340" r:id="rId36"/>
    <p:sldId id="339" r:id="rId37"/>
    <p:sldId id="345" r:id="rId38"/>
    <p:sldId id="344" r:id="rId39"/>
    <p:sldId id="346" r:id="rId40"/>
    <p:sldId id="343" r:id="rId41"/>
    <p:sldId id="358" r:id="rId42"/>
    <p:sldId id="347" r:id="rId43"/>
    <p:sldId id="352" r:id="rId44"/>
    <p:sldId id="351" r:id="rId45"/>
    <p:sldId id="350" r:id="rId46"/>
    <p:sldId id="349" r:id="rId47"/>
    <p:sldId id="353" r:id="rId48"/>
    <p:sldId id="354" r:id="rId49"/>
    <p:sldId id="355" r:id="rId50"/>
    <p:sldId id="356" r:id="rId51"/>
    <p:sldId id="357" r:id="rId52"/>
    <p:sldId id="338" r:id="rId53"/>
    <p:sldId id="359" r:id="rId54"/>
    <p:sldId id="360" r:id="rId55"/>
    <p:sldId id="362" r:id="rId56"/>
    <p:sldId id="361" r:id="rId57"/>
    <p:sldId id="363" r:id="rId58"/>
    <p:sldId id="364" r:id="rId59"/>
    <p:sldId id="256" r:id="rId60"/>
  </p:sldIdLst>
  <p:sldSz cx="12192000" cy="6858000"/>
  <p:notesSz cx="6858000" cy="9144000"/>
  <p:defaultTex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52773"/>
    <a:srgbClr val="012269"/>
    <a:srgbClr val="9BBB59"/>
    <a:srgbClr val="CCCFD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362" autoAdjust="0"/>
    <p:restoredTop sz="61249" autoAdjust="0"/>
  </p:normalViewPr>
  <p:slideViewPr>
    <p:cSldViewPr snapToGrid="0">
      <p:cViewPr varScale="1">
        <p:scale>
          <a:sx n="98" d="100"/>
          <a:sy n="98" d="100"/>
        </p:scale>
        <p:origin x="2984" y="68"/>
      </p:cViewPr>
      <p:guideLst>
        <p:guide orient="horz" pos="2160"/>
        <p:guide pos="3840"/>
      </p:guideLst>
    </p:cSldViewPr>
  </p:slideViewPr>
  <p:notesTextViewPr>
    <p:cViewPr>
      <p:scale>
        <a:sx n="125" d="100"/>
        <a:sy n="125"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microsoft.com/office/2016/11/relationships/changesInfo" Target="changesInfos/changesInfo1.xml"/><Relationship Id="rId5" Type="http://schemas.openxmlformats.org/officeDocument/2006/relationships/slide" Target="slides/slide1.xml"/><Relationship Id="rId61" Type="http://schemas.openxmlformats.org/officeDocument/2006/relationships/notesMaster" Target="notesMasters/notesMaster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intija Laugale-Volbaka" userId="S::sintija.laugale-volbaka@cfla.gov.lv::93cc4c17-ead5-4120-b5d3-299bd070e3e0" providerId="AD" clId="Web-{EAB47879-2678-CEAB-368A-7496619D393E}"/>
    <pc:docChg chg="addSld modSld sldOrd">
      <pc:chgData name="Sintija Laugale-Volbaka" userId="S::sintija.laugale-volbaka@cfla.gov.lv::93cc4c17-ead5-4120-b5d3-299bd070e3e0" providerId="AD" clId="Web-{EAB47879-2678-CEAB-368A-7496619D393E}" dt="2024-02-16T11:49:55.286" v="679" actId="20577"/>
      <pc:docMkLst>
        <pc:docMk/>
      </pc:docMkLst>
      <pc:sldChg chg="modNotes">
        <pc:chgData name="Sintija Laugale-Volbaka" userId="S::sintija.laugale-volbaka@cfla.gov.lv::93cc4c17-ead5-4120-b5d3-299bd070e3e0" providerId="AD" clId="Web-{EAB47879-2678-CEAB-368A-7496619D393E}" dt="2024-02-16T10:30:12.469" v="6"/>
        <pc:sldMkLst>
          <pc:docMk/>
          <pc:sldMk cId="3208398522" sldId="284"/>
        </pc:sldMkLst>
      </pc:sldChg>
      <pc:sldChg chg="modNotes">
        <pc:chgData name="Sintija Laugale-Volbaka" userId="S::sintija.laugale-volbaka@cfla.gov.lv::93cc4c17-ead5-4120-b5d3-299bd070e3e0" providerId="AD" clId="Web-{EAB47879-2678-CEAB-368A-7496619D393E}" dt="2024-02-16T10:31:25.346" v="7"/>
        <pc:sldMkLst>
          <pc:docMk/>
          <pc:sldMk cId="0" sldId="304"/>
        </pc:sldMkLst>
      </pc:sldChg>
      <pc:sldChg chg="modNotes">
        <pc:chgData name="Sintija Laugale-Volbaka" userId="S::sintija.laugale-volbaka@cfla.gov.lv::93cc4c17-ead5-4120-b5d3-299bd070e3e0" providerId="AD" clId="Web-{EAB47879-2678-CEAB-368A-7496619D393E}" dt="2024-02-16T10:35:07.366" v="9"/>
        <pc:sldMkLst>
          <pc:docMk/>
          <pc:sldMk cId="735399862" sldId="307"/>
        </pc:sldMkLst>
      </pc:sldChg>
      <pc:sldChg chg="modNotes">
        <pc:chgData name="Sintija Laugale-Volbaka" userId="S::sintija.laugale-volbaka@cfla.gov.lv::93cc4c17-ead5-4120-b5d3-299bd070e3e0" providerId="AD" clId="Web-{EAB47879-2678-CEAB-368A-7496619D393E}" dt="2024-02-16T10:35:51.836" v="32"/>
        <pc:sldMkLst>
          <pc:docMk/>
          <pc:sldMk cId="2547320098" sldId="325"/>
        </pc:sldMkLst>
      </pc:sldChg>
      <pc:sldChg chg="modNotes">
        <pc:chgData name="Sintija Laugale-Volbaka" userId="S::sintija.laugale-volbaka@cfla.gov.lv::93cc4c17-ead5-4120-b5d3-299bd070e3e0" providerId="AD" clId="Web-{EAB47879-2678-CEAB-368A-7496619D393E}" dt="2024-02-16T10:37:21.947" v="36"/>
        <pc:sldMkLst>
          <pc:docMk/>
          <pc:sldMk cId="1509949744" sldId="328"/>
        </pc:sldMkLst>
      </pc:sldChg>
      <pc:sldChg chg="modNotes">
        <pc:chgData name="Sintija Laugale-Volbaka" userId="S::sintija.laugale-volbaka@cfla.gov.lv::93cc4c17-ead5-4120-b5d3-299bd070e3e0" providerId="AD" clId="Web-{EAB47879-2678-CEAB-368A-7496619D393E}" dt="2024-02-16T10:38:22.151" v="38"/>
        <pc:sldMkLst>
          <pc:docMk/>
          <pc:sldMk cId="716710503" sldId="329"/>
        </pc:sldMkLst>
      </pc:sldChg>
      <pc:sldChg chg="modNotes">
        <pc:chgData name="Sintija Laugale-Volbaka" userId="S::sintija.laugale-volbaka@cfla.gov.lv::93cc4c17-ead5-4120-b5d3-299bd070e3e0" providerId="AD" clId="Web-{EAB47879-2678-CEAB-368A-7496619D393E}" dt="2024-02-16T10:40:37.279" v="117"/>
        <pc:sldMkLst>
          <pc:docMk/>
          <pc:sldMk cId="1042013649" sldId="336"/>
        </pc:sldMkLst>
      </pc:sldChg>
      <pc:sldChg chg="modSp modNotes">
        <pc:chgData name="Sintija Laugale-Volbaka" userId="S::sintija.laugale-volbaka@cfla.gov.lv::93cc4c17-ead5-4120-b5d3-299bd070e3e0" providerId="AD" clId="Web-{EAB47879-2678-CEAB-368A-7496619D393E}" dt="2024-02-16T10:42:21.094" v="313"/>
        <pc:sldMkLst>
          <pc:docMk/>
          <pc:sldMk cId="1397091889" sldId="337"/>
        </pc:sldMkLst>
        <pc:graphicFrameChg chg="mod modGraphic">
          <ac:chgData name="Sintija Laugale-Volbaka" userId="S::sintija.laugale-volbaka@cfla.gov.lv::93cc4c17-ead5-4120-b5d3-299bd070e3e0" providerId="AD" clId="Web-{EAB47879-2678-CEAB-368A-7496619D393E}" dt="2024-02-16T10:42:16.500" v="311"/>
          <ac:graphicFrameMkLst>
            <pc:docMk/>
            <pc:sldMk cId="1397091889" sldId="337"/>
            <ac:graphicFrameMk id="5" creationId="{34454981-5606-E942-19DF-A7691A1C5860}"/>
          </ac:graphicFrameMkLst>
        </pc:graphicFrameChg>
      </pc:sldChg>
      <pc:sldChg chg="modNotes">
        <pc:chgData name="Sintija Laugale-Volbaka" userId="S::sintija.laugale-volbaka@cfla.gov.lv::93cc4c17-ead5-4120-b5d3-299bd070e3e0" providerId="AD" clId="Web-{EAB47879-2678-CEAB-368A-7496619D393E}" dt="2024-02-16T10:56:51.721" v="541"/>
        <pc:sldMkLst>
          <pc:docMk/>
          <pc:sldMk cId="2674646603" sldId="338"/>
        </pc:sldMkLst>
      </pc:sldChg>
      <pc:sldChg chg="modNotes">
        <pc:chgData name="Sintija Laugale-Volbaka" userId="S::sintija.laugale-volbaka@cfla.gov.lv::93cc4c17-ead5-4120-b5d3-299bd070e3e0" providerId="AD" clId="Web-{EAB47879-2678-CEAB-368A-7496619D393E}" dt="2024-02-16T10:45:24.551" v="332"/>
        <pc:sldMkLst>
          <pc:docMk/>
          <pc:sldMk cId="3232473724" sldId="340"/>
        </pc:sldMkLst>
      </pc:sldChg>
      <pc:sldChg chg="modNotes">
        <pc:chgData name="Sintija Laugale-Volbaka" userId="S::sintija.laugale-volbaka@cfla.gov.lv::93cc4c17-ead5-4120-b5d3-299bd070e3e0" providerId="AD" clId="Web-{EAB47879-2678-CEAB-368A-7496619D393E}" dt="2024-02-16T10:49:26.149" v="360"/>
        <pc:sldMkLst>
          <pc:docMk/>
          <pc:sldMk cId="3005860867" sldId="343"/>
        </pc:sldMkLst>
      </pc:sldChg>
      <pc:sldChg chg="modNotes">
        <pc:chgData name="Sintija Laugale-Volbaka" userId="S::sintija.laugale-volbaka@cfla.gov.lv::93cc4c17-ead5-4120-b5d3-299bd070e3e0" providerId="AD" clId="Web-{EAB47879-2678-CEAB-368A-7496619D393E}" dt="2024-02-16T10:46:52.052" v="351"/>
        <pc:sldMkLst>
          <pc:docMk/>
          <pc:sldMk cId="1533393771" sldId="344"/>
        </pc:sldMkLst>
      </pc:sldChg>
      <pc:sldChg chg="modNotes">
        <pc:chgData name="Sintija Laugale-Volbaka" userId="S::sintija.laugale-volbaka@cfla.gov.lv::93cc4c17-ead5-4120-b5d3-299bd070e3e0" providerId="AD" clId="Web-{EAB47879-2678-CEAB-368A-7496619D393E}" dt="2024-02-16T10:48:04.773" v="356"/>
        <pc:sldMkLst>
          <pc:docMk/>
          <pc:sldMk cId="3014414597" sldId="346"/>
        </pc:sldMkLst>
      </pc:sldChg>
      <pc:sldChg chg="modNotes">
        <pc:chgData name="Sintija Laugale-Volbaka" userId="S::sintija.laugale-volbaka@cfla.gov.lv::93cc4c17-ead5-4120-b5d3-299bd070e3e0" providerId="AD" clId="Web-{EAB47879-2678-CEAB-368A-7496619D393E}" dt="2024-02-16T10:43:23.032" v="322"/>
        <pc:sldMkLst>
          <pc:docMk/>
          <pc:sldMk cId="2248121897" sldId="348"/>
        </pc:sldMkLst>
      </pc:sldChg>
      <pc:sldChg chg="modNotes">
        <pc:chgData name="Sintija Laugale-Volbaka" userId="S::sintija.laugale-volbaka@cfla.gov.lv::93cc4c17-ead5-4120-b5d3-299bd070e3e0" providerId="AD" clId="Web-{EAB47879-2678-CEAB-368A-7496619D393E}" dt="2024-02-16T10:51:41.418" v="363"/>
        <pc:sldMkLst>
          <pc:docMk/>
          <pc:sldMk cId="3179349959" sldId="350"/>
        </pc:sldMkLst>
      </pc:sldChg>
      <pc:sldChg chg="modNotes">
        <pc:chgData name="Sintija Laugale-Volbaka" userId="S::sintija.laugale-volbaka@cfla.gov.lv::93cc4c17-ead5-4120-b5d3-299bd070e3e0" providerId="AD" clId="Web-{EAB47879-2678-CEAB-368A-7496619D393E}" dt="2024-02-16T10:54:34.312" v="404"/>
        <pc:sldMkLst>
          <pc:docMk/>
          <pc:sldMk cId="1284400933" sldId="356"/>
        </pc:sldMkLst>
      </pc:sldChg>
      <pc:sldChg chg="modSp modNotes">
        <pc:chgData name="Sintija Laugale-Volbaka" userId="S::sintija.laugale-volbaka@cfla.gov.lv::93cc4c17-ead5-4120-b5d3-299bd070e3e0" providerId="AD" clId="Web-{EAB47879-2678-CEAB-368A-7496619D393E}" dt="2024-02-16T11:46:07.766" v="628" actId="14100"/>
        <pc:sldMkLst>
          <pc:docMk/>
          <pc:sldMk cId="2974705461" sldId="359"/>
        </pc:sldMkLst>
        <pc:spChg chg="mod">
          <ac:chgData name="Sintija Laugale-Volbaka" userId="S::sintija.laugale-volbaka@cfla.gov.lv::93cc4c17-ead5-4120-b5d3-299bd070e3e0" providerId="AD" clId="Web-{EAB47879-2678-CEAB-368A-7496619D393E}" dt="2024-02-16T11:46:07.766" v="628" actId="14100"/>
          <ac:spMkLst>
            <pc:docMk/>
            <pc:sldMk cId="2974705461" sldId="359"/>
            <ac:spMk id="6" creationId="{D9CC493B-15C5-A63A-7D1F-B95698915308}"/>
          </ac:spMkLst>
        </pc:spChg>
      </pc:sldChg>
      <pc:sldChg chg="modSp add replId">
        <pc:chgData name="Sintija Laugale-Volbaka" userId="S::sintija.laugale-volbaka@cfla.gov.lv::93cc4c17-ead5-4120-b5d3-299bd070e3e0" providerId="AD" clId="Web-{EAB47879-2678-CEAB-368A-7496619D393E}" dt="2024-02-16T11:46:44.141" v="642" actId="20577"/>
        <pc:sldMkLst>
          <pc:docMk/>
          <pc:sldMk cId="2602983783" sldId="360"/>
        </pc:sldMkLst>
        <pc:spChg chg="mod">
          <ac:chgData name="Sintija Laugale-Volbaka" userId="S::sintija.laugale-volbaka@cfla.gov.lv::93cc4c17-ead5-4120-b5d3-299bd070e3e0" providerId="AD" clId="Web-{EAB47879-2678-CEAB-368A-7496619D393E}" dt="2024-02-16T11:46:44.141" v="642" actId="20577"/>
          <ac:spMkLst>
            <pc:docMk/>
            <pc:sldMk cId="2602983783" sldId="360"/>
            <ac:spMk id="6" creationId="{D9CC493B-15C5-A63A-7D1F-B95698915308}"/>
          </ac:spMkLst>
        </pc:spChg>
      </pc:sldChg>
      <pc:sldChg chg="modSp add ord replId">
        <pc:chgData name="Sintija Laugale-Volbaka" userId="S::sintija.laugale-volbaka@cfla.gov.lv::93cc4c17-ead5-4120-b5d3-299bd070e3e0" providerId="AD" clId="Web-{EAB47879-2678-CEAB-368A-7496619D393E}" dt="2024-02-16T11:48:39.706" v="659" actId="14100"/>
        <pc:sldMkLst>
          <pc:docMk/>
          <pc:sldMk cId="3704511403" sldId="361"/>
        </pc:sldMkLst>
        <pc:spChg chg="mod">
          <ac:chgData name="Sintija Laugale-Volbaka" userId="S::sintija.laugale-volbaka@cfla.gov.lv::93cc4c17-ead5-4120-b5d3-299bd070e3e0" providerId="AD" clId="Web-{EAB47879-2678-CEAB-368A-7496619D393E}" dt="2024-02-16T11:48:39.706" v="659" actId="14100"/>
          <ac:spMkLst>
            <pc:docMk/>
            <pc:sldMk cId="3704511403" sldId="361"/>
            <ac:spMk id="6" creationId="{D9CC493B-15C5-A63A-7D1F-B95698915308}"/>
          </ac:spMkLst>
        </pc:spChg>
      </pc:sldChg>
      <pc:sldChg chg="modSp add replId">
        <pc:chgData name="Sintija Laugale-Volbaka" userId="S::sintija.laugale-volbaka@cfla.gov.lv::93cc4c17-ead5-4120-b5d3-299bd070e3e0" providerId="AD" clId="Web-{EAB47879-2678-CEAB-368A-7496619D393E}" dt="2024-02-16T11:48:08.768" v="649" actId="14100"/>
        <pc:sldMkLst>
          <pc:docMk/>
          <pc:sldMk cId="1701068925" sldId="362"/>
        </pc:sldMkLst>
        <pc:spChg chg="mod">
          <ac:chgData name="Sintija Laugale-Volbaka" userId="S::sintija.laugale-volbaka@cfla.gov.lv::93cc4c17-ead5-4120-b5d3-299bd070e3e0" providerId="AD" clId="Web-{EAB47879-2678-CEAB-368A-7496619D393E}" dt="2024-02-16T11:48:08.768" v="649" actId="14100"/>
          <ac:spMkLst>
            <pc:docMk/>
            <pc:sldMk cId="1701068925" sldId="362"/>
            <ac:spMk id="6" creationId="{D9CC493B-15C5-A63A-7D1F-B95698915308}"/>
          </ac:spMkLst>
        </pc:spChg>
      </pc:sldChg>
      <pc:sldChg chg="modSp add replId">
        <pc:chgData name="Sintija Laugale-Volbaka" userId="S::sintija.laugale-volbaka@cfla.gov.lv::93cc4c17-ead5-4120-b5d3-299bd070e3e0" providerId="AD" clId="Web-{EAB47879-2678-CEAB-368A-7496619D393E}" dt="2024-02-16T11:49:24.176" v="671" actId="20577"/>
        <pc:sldMkLst>
          <pc:docMk/>
          <pc:sldMk cId="4118194745" sldId="363"/>
        </pc:sldMkLst>
        <pc:spChg chg="mod">
          <ac:chgData name="Sintija Laugale-Volbaka" userId="S::sintija.laugale-volbaka@cfla.gov.lv::93cc4c17-ead5-4120-b5d3-299bd070e3e0" providerId="AD" clId="Web-{EAB47879-2678-CEAB-368A-7496619D393E}" dt="2024-02-16T11:49:24.176" v="671" actId="20577"/>
          <ac:spMkLst>
            <pc:docMk/>
            <pc:sldMk cId="4118194745" sldId="363"/>
            <ac:spMk id="6" creationId="{D9CC493B-15C5-A63A-7D1F-B95698915308}"/>
          </ac:spMkLst>
        </pc:spChg>
      </pc:sldChg>
      <pc:sldChg chg="modSp add replId">
        <pc:chgData name="Sintija Laugale-Volbaka" userId="S::sintija.laugale-volbaka@cfla.gov.lv::93cc4c17-ead5-4120-b5d3-299bd070e3e0" providerId="AD" clId="Web-{EAB47879-2678-CEAB-368A-7496619D393E}" dt="2024-02-16T11:49:55.286" v="679" actId="20577"/>
        <pc:sldMkLst>
          <pc:docMk/>
          <pc:sldMk cId="2448721228" sldId="364"/>
        </pc:sldMkLst>
        <pc:spChg chg="mod">
          <ac:chgData name="Sintija Laugale-Volbaka" userId="S::sintija.laugale-volbaka@cfla.gov.lv::93cc4c17-ead5-4120-b5d3-299bd070e3e0" providerId="AD" clId="Web-{EAB47879-2678-CEAB-368A-7496619D393E}" dt="2024-02-16T11:49:55.286" v="679" actId="20577"/>
          <ac:spMkLst>
            <pc:docMk/>
            <pc:sldMk cId="2448721228" sldId="364"/>
            <ac:spMk id="6" creationId="{D9CC493B-15C5-A63A-7D1F-B95698915308}"/>
          </ac:spMkLst>
        </pc:spChg>
      </pc:sldChg>
    </pc:docChg>
  </pc:docChgLst>
  <pc:docChgLst>
    <pc:chgData name="Laura Grodze" userId="a5354e63-ba30-4474-a9fb-2a27ab9de11f" providerId="ADAL" clId="{9D3363C0-E0BB-4706-AF4B-FECF6F1A8AC2}"/>
    <pc:docChg chg="undo custSel modSld">
      <pc:chgData name="Laura Grodze" userId="a5354e63-ba30-4474-a9fb-2a27ab9de11f" providerId="ADAL" clId="{9D3363C0-E0BB-4706-AF4B-FECF6F1A8AC2}" dt="2024-02-19T06:05:13.184" v="6" actId="20577"/>
      <pc:docMkLst>
        <pc:docMk/>
      </pc:docMkLst>
      <pc:sldChg chg="modSp mod">
        <pc:chgData name="Laura Grodze" userId="a5354e63-ba30-4474-a9fb-2a27ab9de11f" providerId="ADAL" clId="{9D3363C0-E0BB-4706-AF4B-FECF6F1A8AC2}" dt="2024-02-19T06:05:13.184" v="6" actId="20577"/>
        <pc:sldMkLst>
          <pc:docMk/>
          <pc:sldMk cId="2974705461" sldId="359"/>
        </pc:sldMkLst>
        <pc:spChg chg="mod">
          <ac:chgData name="Laura Grodze" userId="a5354e63-ba30-4474-a9fb-2a27ab9de11f" providerId="ADAL" clId="{9D3363C0-E0BB-4706-AF4B-FECF6F1A8AC2}" dt="2024-02-19T06:05:13.184" v="6" actId="20577"/>
          <ac:spMkLst>
            <pc:docMk/>
            <pc:sldMk cId="2974705461" sldId="359"/>
            <ac:spMk id="6" creationId="{D9CC493B-15C5-A63A-7D1F-B95698915308}"/>
          </ac:spMkLst>
        </pc:spChg>
      </pc:sldChg>
    </pc:docChg>
  </pc:docChgLst>
  <pc:docChgLst>
    <pc:chgData name="Laura Grodze" userId="a5354e63-ba30-4474-a9fb-2a27ab9de11f" providerId="ADAL" clId="{AAB90945-1C91-4A4C-9053-FD386C6EB7DE}"/>
    <pc:docChg chg="modSld">
      <pc:chgData name="Laura Grodze" userId="a5354e63-ba30-4474-a9fb-2a27ab9de11f" providerId="ADAL" clId="{AAB90945-1C91-4A4C-9053-FD386C6EB7DE}" dt="2024-02-16T13:52:29.293" v="44" actId="20577"/>
      <pc:docMkLst>
        <pc:docMk/>
      </pc:docMkLst>
      <pc:sldChg chg="modNotesTx">
        <pc:chgData name="Laura Grodze" userId="a5354e63-ba30-4474-a9fb-2a27ab9de11f" providerId="ADAL" clId="{AAB90945-1C91-4A4C-9053-FD386C6EB7DE}" dt="2024-02-16T13:52:29.293" v="44" actId="20577"/>
        <pc:sldMkLst>
          <pc:docMk/>
          <pc:sldMk cId="0" sldId="256"/>
        </pc:sldMkLst>
      </pc:sldChg>
      <pc:sldChg chg="modNotesTx">
        <pc:chgData name="Laura Grodze" userId="a5354e63-ba30-4474-a9fb-2a27ab9de11f" providerId="ADAL" clId="{AAB90945-1C91-4A4C-9053-FD386C6EB7DE}" dt="2024-02-16T13:50:32.538" v="9" actId="20577"/>
        <pc:sldMkLst>
          <pc:docMk/>
          <pc:sldMk cId="0" sldId="267"/>
        </pc:sldMkLst>
      </pc:sldChg>
      <pc:sldChg chg="modNotesTx">
        <pc:chgData name="Laura Grodze" userId="a5354e63-ba30-4474-a9fb-2a27ab9de11f" providerId="ADAL" clId="{AAB90945-1C91-4A4C-9053-FD386C6EB7DE}" dt="2024-02-16T13:50:40.844" v="12" actId="20577"/>
        <pc:sldMkLst>
          <pc:docMk/>
          <pc:sldMk cId="0" sldId="268"/>
        </pc:sldMkLst>
      </pc:sldChg>
      <pc:sldChg chg="modNotesTx">
        <pc:chgData name="Laura Grodze" userId="a5354e63-ba30-4474-a9fb-2a27ab9de11f" providerId="ADAL" clId="{AAB90945-1C91-4A4C-9053-FD386C6EB7DE}" dt="2024-02-16T13:50:03.332" v="1" actId="20577"/>
        <pc:sldMkLst>
          <pc:docMk/>
          <pc:sldMk cId="0" sldId="276"/>
        </pc:sldMkLst>
      </pc:sldChg>
      <pc:sldChg chg="modNotesTx">
        <pc:chgData name="Laura Grodze" userId="a5354e63-ba30-4474-a9fb-2a27ab9de11f" providerId="ADAL" clId="{AAB90945-1C91-4A4C-9053-FD386C6EB7DE}" dt="2024-02-16T13:50:14.235" v="4" actId="20577"/>
        <pc:sldMkLst>
          <pc:docMk/>
          <pc:sldMk cId="2425815965" sldId="278"/>
        </pc:sldMkLst>
      </pc:sldChg>
      <pc:sldChg chg="modNotesTx">
        <pc:chgData name="Laura Grodze" userId="a5354e63-ba30-4474-a9fb-2a27ab9de11f" providerId="ADAL" clId="{AAB90945-1C91-4A4C-9053-FD386C6EB7DE}" dt="2024-02-16T13:49:59.509" v="0" actId="20577"/>
        <pc:sldMkLst>
          <pc:docMk/>
          <pc:sldMk cId="2495556684" sldId="280"/>
        </pc:sldMkLst>
      </pc:sldChg>
      <pc:sldChg chg="modNotesTx">
        <pc:chgData name="Laura Grodze" userId="a5354e63-ba30-4474-a9fb-2a27ab9de11f" providerId="ADAL" clId="{AAB90945-1C91-4A4C-9053-FD386C6EB7DE}" dt="2024-02-16T13:50:16.347" v="5" actId="20577"/>
        <pc:sldMkLst>
          <pc:docMk/>
          <pc:sldMk cId="3208398522" sldId="284"/>
        </pc:sldMkLst>
      </pc:sldChg>
      <pc:sldChg chg="modNotesTx">
        <pc:chgData name="Laura Grodze" userId="a5354e63-ba30-4474-a9fb-2a27ab9de11f" providerId="ADAL" clId="{AAB90945-1C91-4A4C-9053-FD386C6EB7DE}" dt="2024-02-16T13:50:06.898" v="2" actId="20577"/>
        <pc:sldMkLst>
          <pc:docMk/>
          <pc:sldMk cId="1852905586" sldId="301"/>
        </pc:sldMkLst>
      </pc:sldChg>
      <pc:sldChg chg="modNotesTx">
        <pc:chgData name="Laura Grodze" userId="a5354e63-ba30-4474-a9fb-2a27ab9de11f" providerId="ADAL" clId="{AAB90945-1C91-4A4C-9053-FD386C6EB7DE}" dt="2024-02-16T13:50:22.211" v="6" actId="20577"/>
        <pc:sldMkLst>
          <pc:docMk/>
          <pc:sldMk cId="0" sldId="302"/>
        </pc:sldMkLst>
      </pc:sldChg>
      <pc:sldChg chg="modNotesTx">
        <pc:chgData name="Laura Grodze" userId="a5354e63-ba30-4474-a9fb-2a27ab9de11f" providerId="ADAL" clId="{AAB90945-1C91-4A4C-9053-FD386C6EB7DE}" dt="2024-02-16T13:50:24.788" v="7" actId="20577"/>
        <pc:sldMkLst>
          <pc:docMk/>
          <pc:sldMk cId="0" sldId="304"/>
        </pc:sldMkLst>
      </pc:sldChg>
      <pc:sldChg chg="modNotesTx">
        <pc:chgData name="Laura Grodze" userId="a5354e63-ba30-4474-a9fb-2a27ab9de11f" providerId="ADAL" clId="{AAB90945-1C91-4A4C-9053-FD386C6EB7DE}" dt="2024-02-16T13:50:27.452" v="8" actId="20577"/>
        <pc:sldMkLst>
          <pc:docMk/>
          <pc:sldMk cId="0" sldId="305"/>
        </pc:sldMkLst>
      </pc:sldChg>
      <pc:sldChg chg="modNotesTx">
        <pc:chgData name="Laura Grodze" userId="a5354e63-ba30-4474-a9fb-2a27ab9de11f" providerId="ADAL" clId="{AAB90945-1C91-4A4C-9053-FD386C6EB7DE}" dt="2024-02-16T13:50:35.055" v="10" actId="20577"/>
        <pc:sldMkLst>
          <pc:docMk/>
          <pc:sldMk cId="3900145346" sldId="306"/>
        </pc:sldMkLst>
      </pc:sldChg>
      <pc:sldChg chg="modNotesTx">
        <pc:chgData name="Laura Grodze" userId="a5354e63-ba30-4474-a9fb-2a27ab9de11f" providerId="ADAL" clId="{AAB90945-1C91-4A4C-9053-FD386C6EB7DE}" dt="2024-02-16T13:50:38.671" v="11" actId="20577"/>
        <pc:sldMkLst>
          <pc:docMk/>
          <pc:sldMk cId="735399862" sldId="307"/>
        </pc:sldMkLst>
      </pc:sldChg>
      <pc:sldChg chg="modNotesTx">
        <pc:chgData name="Laura Grodze" userId="a5354e63-ba30-4474-a9fb-2a27ab9de11f" providerId="ADAL" clId="{AAB90945-1C91-4A4C-9053-FD386C6EB7DE}" dt="2024-02-16T13:50:09.416" v="3" actId="20577"/>
        <pc:sldMkLst>
          <pc:docMk/>
          <pc:sldMk cId="4084304028" sldId="321"/>
        </pc:sldMkLst>
      </pc:sldChg>
      <pc:sldChg chg="modNotesTx">
        <pc:chgData name="Laura Grodze" userId="a5354e63-ba30-4474-a9fb-2a27ab9de11f" providerId="ADAL" clId="{AAB90945-1C91-4A4C-9053-FD386C6EB7DE}" dt="2024-02-16T13:50:43.876" v="13" actId="20577"/>
        <pc:sldMkLst>
          <pc:docMk/>
          <pc:sldMk cId="1991707417" sldId="326"/>
        </pc:sldMkLst>
      </pc:sldChg>
      <pc:sldChg chg="modNotesTx">
        <pc:chgData name="Laura Grodze" userId="a5354e63-ba30-4474-a9fb-2a27ab9de11f" providerId="ADAL" clId="{AAB90945-1C91-4A4C-9053-FD386C6EB7DE}" dt="2024-02-16T13:50:47.886" v="14" actId="20577"/>
        <pc:sldMkLst>
          <pc:docMk/>
          <pc:sldMk cId="230061872" sldId="327"/>
        </pc:sldMkLst>
      </pc:sldChg>
      <pc:sldChg chg="modNotesTx">
        <pc:chgData name="Laura Grodze" userId="a5354e63-ba30-4474-a9fb-2a27ab9de11f" providerId="ADAL" clId="{AAB90945-1C91-4A4C-9053-FD386C6EB7DE}" dt="2024-02-16T13:50:51.453" v="15" actId="20577"/>
        <pc:sldMkLst>
          <pc:docMk/>
          <pc:sldMk cId="1509949744" sldId="328"/>
        </pc:sldMkLst>
      </pc:sldChg>
      <pc:sldChg chg="modNotesTx">
        <pc:chgData name="Laura Grodze" userId="a5354e63-ba30-4474-a9fb-2a27ab9de11f" providerId="ADAL" clId="{AAB90945-1C91-4A4C-9053-FD386C6EB7DE}" dt="2024-02-16T13:50:54.294" v="16" actId="20577"/>
        <pc:sldMkLst>
          <pc:docMk/>
          <pc:sldMk cId="716710503" sldId="329"/>
        </pc:sldMkLst>
      </pc:sldChg>
      <pc:sldChg chg="modNotesTx">
        <pc:chgData name="Laura Grodze" userId="a5354e63-ba30-4474-a9fb-2a27ab9de11f" providerId="ADAL" clId="{AAB90945-1C91-4A4C-9053-FD386C6EB7DE}" dt="2024-02-16T13:50:57.927" v="17" actId="20577"/>
        <pc:sldMkLst>
          <pc:docMk/>
          <pc:sldMk cId="1323163415" sldId="331"/>
        </pc:sldMkLst>
      </pc:sldChg>
      <pc:sldChg chg="modNotesTx">
        <pc:chgData name="Laura Grodze" userId="a5354e63-ba30-4474-a9fb-2a27ab9de11f" providerId="ADAL" clId="{AAB90945-1C91-4A4C-9053-FD386C6EB7DE}" dt="2024-02-16T13:51:00.690" v="18" actId="20577"/>
        <pc:sldMkLst>
          <pc:docMk/>
          <pc:sldMk cId="2300740355" sldId="332"/>
        </pc:sldMkLst>
      </pc:sldChg>
      <pc:sldChg chg="modNotesTx">
        <pc:chgData name="Laura Grodze" userId="a5354e63-ba30-4474-a9fb-2a27ab9de11f" providerId="ADAL" clId="{AAB90945-1C91-4A4C-9053-FD386C6EB7DE}" dt="2024-02-16T13:51:03.753" v="19" actId="20577"/>
        <pc:sldMkLst>
          <pc:docMk/>
          <pc:sldMk cId="2561030236" sldId="333"/>
        </pc:sldMkLst>
      </pc:sldChg>
      <pc:sldChg chg="modNotesTx">
        <pc:chgData name="Laura Grodze" userId="a5354e63-ba30-4474-a9fb-2a27ab9de11f" providerId="ADAL" clId="{AAB90945-1C91-4A4C-9053-FD386C6EB7DE}" dt="2024-02-16T13:51:10.288" v="21" actId="20577"/>
        <pc:sldMkLst>
          <pc:docMk/>
          <pc:sldMk cId="114000455" sldId="334"/>
        </pc:sldMkLst>
      </pc:sldChg>
      <pc:sldChg chg="modNotesTx">
        <pc:chgData name="Laura Grodze" userId="a5354e63-ba30-4474-a9fb-2a27ab9de11f" providerId="ADAL" clId="{AAB90945-1C91-4A4C-9053-FD386C6EB7DE}" dt="2024-02-16T13:51:07.080" v="20" actId="20577"/>
        <pc:sldMkLst>
          <pc:docMk/>
          <pc:sldMk cId="4142838567" sldId="335"/>
        </pc:sldMkLst>
      </pc:sldChg>
      <pc:sldChg chg="modNotesTx">
        <pc:chgData name="Laura Grodze" userId="a5354e63-ba30-4474-a9fb-2a27ab9de11f" providerId="ADAL" clId="{AAB90945-1C91-4A4C-9053-FD386C6EB7DE}" dt="2024-02-16T13:51:12.903" v="22" actId="20577"/>
        <pc:sldMkLst>
          <pc:docMk/>
          <pc:sldMk cId="1042013649" sldId="336"/>
        </pc:sldMkLst>
      </pc:sldChg>
      <pc:sldChg chg="modNotesTx">
        <pc:chgData name="Laura Grodze" userId="a5354e63-ba30-4474-a9fb-2a27ab9de11f" providerId="ADAL" clId="{AAB90945-1C91-4A4C-9053-FD386C6EB7DE}" dt="2024-02-16T13:51:15.196" v="23" actId="20577"/>
        <pc:sldMkLst>
          <pc:docMk/>
          <pc:sldMk cId="1397091889" sldId="337"/>
        </pc:sldMkLst>
      </pc:sldChg>
      <pc:sldChg chg="modNotesTx">
        <pc:chgData name="Laura Grodze" userId="a5354e63-ba30-4474-a9fb-2a27ab9de11f" providerId="ADAL" clId="{AAB90945-1C91-4A4C-9053-FD386C6EB7DE}" dt="2024-02-16T13:52:18.452" v="43" actId="20577"/>
        <pc:sldMkLst>
          <pc:docMk/>
          <pc:sldMk cId="2674646603" sldId="338"/>
        </pc:sldMkLst>
      </pc:sldChg>
      <pc:sldChg chg="modNotesTx">
        <pc:chgData name="Laura Grodze" userId="a5354e63-ba30-4474-a9fb-2a27ab9de11f" providerId="ADAL" clId="{AAB90945-1C91-4A4C-9053-FD386C6EB7DE}" dt="2024-02-16T13:51:30.509" v="28" actId="20577"/>
        <pc:sldMkLst>
          <pc:docMk/>
          <pc:sldMk cId="2104870763" sldId="339"/>
        </pc:sldMkLst>
      </pc:sldChg>
      <pc:sldChg chg="modNotesTx">
        <pc:chgData name="Laura Grodze" userId="a5354e63-ba30-4474-a9fb-2a27ab9de11f" providerId="ADAL" clId="{AAB90945-1C91-4A4C-9053-FD386C6EB7DE}" dt="2024-02-16T13:51:27.966" v="27" actId="20577"/>
        <pc:sldMkLst>
          <pc:docMk/>
          <pc:sldMk cId="3232473724" sldId="340"/>
        </pc:sldMkLst>
      </pc:sldChg>
      <pc:sldChg chg="modNotesTx">
        <pc:chgData name="Laura Grodze" userId="a5354e63-ba30-4474-a9fb-2a27ab9de11f" providerId="ADAL" clId="{AAB90945-1C91-4A4C-9053-FD386C6EB7DE}" dt="2024-02-16T13:51:23.717" v="25" actId="20577"/>
        <pc:sldMkLst>
          <pc:docMk/>
          <pc:sldMk cId="3983468966" sldId="341"/>
        </pc:sldMkLst>
      </pc:sldChg>
      <pc:sldChg chg="modNotesTx">
        <pc:chgData name="Laura Grodze" userId="a5354e63-ba30-4474-a9fb-2a27ab9de11f" providerId="ADAL" clId="{AAB90945-1C91-4A4C-9053-FD386C6EB7DE}" dt="2024-02-16T13:51:44.263" v="32" actId="20577"/>
        <pc:sldMkLst>
          <pc:docMk/>
          <pc:sldMk cId="3005860867" sldId="343"/>
        </pc:sldMkLst>
      </pc:sldChg>
      <pc:sldChg chg="modNotesTx">
        <pc:chgData name="Laura Grodze" userId="a5354e63-ba30-4474-a9fb-2a27ab9de11f" providerId="ADAL" clId="{AAB90945-1C91-4A4C-9053-FD386C6EB7DE}" dt="2024-02-16T13:51:35.216" v="30" actId="20577"/>
        <pc:sldMkLst>
          <pc:docMk/>
          <pc:sldMk cId="1533393771" sldId="344"/>
        </pc:sldMkLst>
      </pc:sldChg>
      <pc:sldChg chg="modNotesTx">
        <pc:chgData name="Laura Grodze" userId="a5354e63-ba30-4474-a9fb-2a27ab9de11f" providerId="ADAL" clId="{AAB90945-1C91-4A4C-9053-FD386C6EB7DE}" dt="2024-02-16T13:51:32.678" v="29" actId="20577"/>
        <pc:sldMkLst>
          <pc:docMk/>
          <pc:sldMk cId="304333480" sldId="345"/>
        </pc:sldMkLst>
      </pc:sldChg>
      <pc:sldChg chg="modNotesTx">
        <pc:chgData name="Laura Grodze" userId="a5354e63-ba30-4474-a9fb-2a27ab9de11f" providerId="ADAL" clId="{AAB90945-1C91-4A4C-9053-FD386C6EB7DE}" dt="2024-02-16T13:51:39.930" v="31" actId="20577"/>
        <pc:sldMkLst>
          <pc:docMk/>
          <pc:sldMk cId="3014414597" sldId="346"/>
        </pc:sldMkLst>
      </pc:sldChg>
      <pc:sldChg chg="modNotesTx">
        <pc:chgData name="Laura Grodze" userId="a5354e63-ba30-4474-a9fb-2a27ab9de11f" providerId="ADAL" clId="{AAB90945-1C91-4A4C-9053-FD386C6EB7DE}" dt="2024-02-16T13:51:50.956" v="34" actId="20577"/>
        <pc:sldMkLst>
          <pc:docMk/>
          <pc:sldMk cId="2309969990" sldId="347"/>
        </pc:sldMkLst>
      </pc:sldChg>
      <pc:sldChg chg="modNotesTx">
        <pc:chgData name="Laura Grodze" userId="a5354e63-ba30-4474-a9fb-2a27ab9de11f" providerId="ADAL" clId="{AAB90945-1C91-4A4C-9053-FD386C6EB7DE}" dt="2024-02-16T13:51:19.089" v="24" actId="20577"/>
        <pc:sldMkLst>
          <pc:docMk/>
          <pc:sldMk cId="2248121897" sldId="348"/>
        </pc:sldMkLst>
      </pc:sldChg>
      <pc:sldChg chg="modNotesTx">
        <pc:chgData name="Laura Grodze" userId="a5354e63-ba30-4474-a9fb-2a27ab9de11f" providerId="ADAL" clId="{AAB90945-1C91-4A4C-9053-FD386C6EB7DE}" dt="2024-02-16T13:52:00.542" v="37" actId="20577"/>
        <pc:sldMkLst>
          <pc:docMk/>
          <pc:sldMk cId="3463251608" sldId="349"/>
        </pc:sldMkLst>
      </pc:sldChg>
      <pc:sldChg chg="modNotesTx">
        <pc:chgData name="Laura Grodze" userId="a5354e63-ba30-4474-a9fb-2a27ab9de11f" providerId="ADAL" clId="{AAB90945-1C91-4A4C-9053-FD386C6EB7DE}" dt="2024-02-16T13:51:58.585" v="36" actId="20577"/>
        <pc:sldMkLst>
          <pc:docMk/>
          <pc:sldMk cId="3179349959" sldId="350"/>
        </pc:sldMkLst>
      </pc:sldChg>
      <pc:sldChg chg="modNotesTx">
        <pc:chgData name="Laura Grodze" userId="a5354e63-ba30-4474-a9fb-2a27ab9de11f" providerId="ADAL" clId="{AAB90945-1C91-4A4C-9053-FD386C6EB7DE}" dt="2024-02-16T13:51:52.659" v="35" actId="20577"/>
        <pc:sldMkLst>
          <pc:docMk/>
          <pc:sldMk cId="1819023171" sldId="352"/>
        </pc:sldMkLst>
      </pc:sldChg>
      <pc:sldChg chg="modNotesTx">
        <pc:chgData name="Laura Grodze" userId="a5354e63-ba30-4474-a9fb-2a27ab9de11f" providerId="ADAL" clId="{AAB90945-1C91-4A4C-9053-FD386C6EB7DE}" dt="2024-02-16T13:52:02.189" v="38" actId="20577"/>
        <pc:sldMkLst>
          <pc:docMk/>
          <pc:sldMk cId="1329159853" sldId="353"/>
        </pc:sldMkLst>
      </pc:sldChg>
      <pc:sldChg chg="modNotesTx">
        <pc:chgData name="Laura Grodze" userId="a5354e63-ba30-4474-a9fb-2a27ab9de11f" providerId="ADAL" clId="{AAB90945-1C91-4A4C-9053-FD386C6EB7DE}" dt="2024-02-16T13:52:05.444" v="39" actId="20577"/>
        <pc:sldMkLst>
          <pc:docMk/>
          <pc:sldMk cId="1141671822" sldId="354"/>
        </pc:sldMkLst>
      </pc:sldChg>
      <pc:sldChg chg="modNotesTx">
        <pc:chgData name="Laura Grodze" userId="a5354e63-ba30-4474-a9fb-2a27ab9de11f" providerId="ADAL" clId="{AAB90945-1C91-4A4C-9053-FD386C6EB7DE}" dt="2024-02-16T13:52:07.865" v="40" actId="20577"/>
        <pc:sldMkLst>
          <pc:docMk/>
          <pc:sldMk cId="4114281042" sldId="355"/>
        </pc:sldMkLst>
      </pc:sldChg>
      <pc:sldChg chg="modNotesTx">
        <pc:chgData name="Laura Grodze" userId="a5354e63-ba30-4474-a9fb-2a27ab9de11f" providerId="ADAL" clId="{AAB90945-1C91-4A4C-9053-FD386C6EB7DE}" dt="2024-02-16T13:52:12.904" v="41" actId="20577"/>
        <pc:sldMkLst>
          <pc:docMk/>
          <pc:sldMk cId="1284400933" sldId="356"/>
        </pc:sldMkLst>
      </pc:sldChg>
      <pc:sldChg chg="modNotesTx">
        <pc:chgData name="Laura Grodze" userId="a5354e63-ba30-4474-a9fb-2a27ab9de11f" providerId="ADAL" clId="{AAB90945-1C91-4A4C-9053-FD386C6EB7DE}" dt="2024-02-16T13:52:16.255" v="42" actId="20577"/>
        <pc:sldMkLst>
          <pc:docMk/>
          <pc:sldMk cId="1639135120" sldId="357"/>
        </pc:sldMkLst>
      </pc:sldChg>
      <pc:sldChg chg="modNotesTx">
        <pc:chgData name="Laura Grodze" userId="a5354e63-ba30-4474-a9fb-2a27ab9de11f" providerId="ADAL" clId="{AAB90945-1C91-4A4C-9053-FD386C6EB7DE}" dt="2024-02-16T13:51:48.543" v="33" actId="20577"/>
        <pc:sldMkLst>
          <pc:docMk/>
          <pc:sldMk cId="2778672900" sldId="358"/>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103373D-14BA-4710-829B-619F123BAB44}" type="doc">
      <dgm:prSet loTypeId="urn:microsoft.com/office/officeart/2005/8/layout/hProcess9" loCatId="process" qsTypeId="urn:microsoft.com/office/officeart/2005/8/quickstyle/simple4" qsCatId="simple" csTypeId="urn:microsoft.com/office/officeart/2005/8/colors/accent0_3" csCatId="mainScheme" phldr="1"/>
      <dgm:spPr/>
    </dgm:pt>
    <dgm:pt modelId="{00FA6247-5C65-4806-A176-8171DF8BFA29}">
      <dgm:prSet phldrT="[Text]"/>
      <dgm:spPr/>
      <dgm:t>
        <a:bodyPr/>
        <a:lstStyle/>
        <a:p>
          <a:pPr>
            <a:buFont typeface="+mj-lt"/>
            <a:buAutoNum type="arabicPeriod"/>
          </a:pPr>
          <a:r>
            <a:rPr lang="lv-LV" i="0" noProof="0" dirty="0">
              <a:latin typeface="Verdana" panose="020B0604030504040204" pitchFamily="34" charset="0"/>
              <a:ea typeface="Verdana" panose="020B0604030504040204" pitchFamily="34" charset="0"/>
              <a:cs typeface="+mn-cs"/>
            </a:rPr>
            <a:t>Vērtē </a:t>
          </a:r>
          <a:r>
            <a:rPr lang="lv-LV" b="1" i="0" noProof="0" dirty="0">
              <a:latin typeface="Verdana" panose="020B0604030504040204" pitchFamily="34" charset="0"/>
              <a:ea typeface="Verdana" panose="020B0604030504040204" pitchFamily="34" charset="0"/>
              <a:cs typeface="+mn-cs"/>
            </a:rPr>
            <a:t>izslēgšanas</a:t>
          </a:r>
          <a:r>
            <a:rPr lang="lv-LV" i="0" noProof="0" dirty="0">
              <a:latin typeface="Verdana" panose="020B0604030504040204" pitchFamily="34" charset="0"/>
              <a:ea typeface="Verdana" panose="020B0604030504040204" pitchFamily="34" charset="0"/>
              <a:cs typeface="+mn-cs"/>
            </a:rPr>
            <a:t> kritēriju Nr. 1.1</a:t>
          </a:r>
          <a:endParaRPr lang="lv-LV" noProof="0" dirty="0"/>
        </a:p>
      </dgm:t>
    </dgm:pt>
    <dgm:pt modelId="{2822B9A2-2757-4241-BE62-7EAA825FB7C0}" type="parTrans" cxnId="{4AB78325-EB3A-4EAF-8AE9-3DAB5476E2D7}">
      <dgm:prSet/>
      <dgm:spPr/>
      <dgm:t>
        <a:bodyPr/>
        <a:lstStyle/>
        <a:p>
          <a:endParaRPr lang="lv-LV"/>
        </a:p>
      </dgm:t>
    </dgm:pt>
    <dgm:pt modelId="{FC2178BB-BF0E-4D30-8575-95CA0A877A50}" type="sibTrans" cxnId="{4AB78325-EB3A-4EAF-8AE9-3DAB5476E2D7}">
      <dgm:prSet/>
      <dgm:spPr/>
      <dgm:t>
        <a:bodyPr/>
        <a:lstStyle/>
        <a:p>
          <a:endParaRPr lang="lv-LV"/>
        </a:p>
      </dgm:t>
    </dgm:pt>
    <dgm:pt modelId="{19BB9D86-8D6E-4ED4-8F7D-329E62C3C3E1}">
      <dgm:prSet phldrT="[Text]"/>
      <dgm:spPr/>
      <dgm:t>
        <a:bodyPr/>
        <a:lstStyle/>
        <a:p>
          <a:pPr>
            <a:buFont typeface="Times New Roman"/>
            <a:buAutoNum type="arabicPeriod"/>
          </a:pPr>
          <a:r>
            <a:rPr lang="lv-LV" i="0" noProof="0" dirty="0">
              <a:latin typeface="Verdana" panose="020B0604030504040204" pitchFamily="34" charset="0"/>
              <a:ea typeface="Verdana" panose="020B0604030504040204" pitchFamily="34" charset="0"/>
              <a:cs typeface="+mn-cs"/>
            </a:rPr>
            <a:t>Vērtē izslēdzošos </a:t>
          </a:r>
          <a:r>
            <a:rPr lang="lv-LV" b="1" i="0" noProof="0" dirty="0">
              <a:latin typeface="Verdana" panose="020B0604030504040204" pitchFamily="34" charset="0"/>
              <a:ea typeface="Verdana" panose="020B0604030504040204" pitchFamily="34" charset="0"/>
              <a:cs typeface="+mn-cs"/>
            </a:rPr>
            <a:t>kvalitātes</a:t>
          </a:r>
          <a:r>
            <a:rPr lang="lv-LV" i="0" noProof="0" dirty="0">
              <a:latin typeface="Verdana" panose="020B0604030504040204" pitchFamily="34" charset="0"/>
              <a:ea typeface="Verdana" panose="020B0604030504040204" pitchFamily="34" charset="0"/>
              <a:cs typeface="+mn-cs"/>
            </a:rPr>
            <a:t> kritērijus Nr. </a:t>
          </a:r>
          <a:r>
            <a:rPr lang="en-US" i="0" noProof="0" dirty="0">
              <a:latin typeface="Verdana" panose="020B0604030504040204" pitchFamily="34" charset="0"/>
              <a:ea typeface="Verdana" panose="020B0604030504040204" pitchFamily="34" charset="0"/>
              <a:cs typeface="+mn-cs"/>
            </a:rPr>
            <a:t>3.1., 3.2. </a:t>
          </a:r>
          <a:r>
            <a:rPr lang="lv-LV" i="0" noProof="0" dirty="0">
              <a:latin typeface="Verdana" panose="020B0604030504040204" pitchFamily="34" charset="0"/>
              <a:ea typeface="Verdana" panose="020B0604030504040204" pitchFamily="34" charset="0"/>
              <a:cs typeface="+mn-cs"/>
            </a:rPr>
            <a:t>un 3</a:t>
          </a:r>
          <a:r>
            <a:rPr lang="en-US" i="0" noProof="0" dirty="0">
              <a:latin typeface="Verdana" panose="020B0604030504040204" pitchFamily="34" charset="0"/>
              <a:ea typeface="Verdana" panose="020B0604030504040204" pitchFamily="34" charset="0"/>
              <a:cs typeface="+mn-cs"/>
            </a:rPr>
            <a:t>.5.1.</a:t>
          </a:r>
          <a:endParaRPr lang="lv-LV" noProof="0" dirty="0"/>
        </a:p>
      </dgm:t>
    </dgm:pt>
    <dgm:pt modelId="{047ADEE7-8CCA-417E-B3D4-DCF119AF61F9}" type="parTrans" cxnId="{CFC319F2-BF10-436A-B074-E19B39FCA9FC}">
      <dgm:prSet/>
      <dgm:spPr/>
      <dgm:t>
        <a:bodyPr/>
        <a:lstStyle/>
        <a:p>
          <a:endParaRPr lang="lv-LV"/>
        </a:p>
      </dgm:t>
    </dgm:pt>
    <dgm:pt modelId="{25035D63-BD5C-4D76-A15B-4AEA93409C51}" type="sibTrans" cxnId="{CFC319F2-BF10-436A-B074-E19B39FCA9FC}">
      <dgm:prSet/>
      <dgm:spPr/>
      <dgm:t>
        <a:bodyPr/>
        <a:lstStyle/>
        <a:p>
          <a:endParaRPr lang="lv-LV"/>
        </a:p>
      </dgm:t>
    </dgm:pt>
    <dgm:pt modelId="{68EC009D-628A-4381-8D81-A72F1CEE449B}">
      <dgm:prSet phldrT="[Text]"/>
      <dgm:spPr/>
      <dgm:t>
        <a:bodyPr/>
        <a:lstStyle/>
        <a:p>
          <a:pPr>
            <a:buFont typeface="Times New Roman"/>
            <a:buAutoNum type="arabicPeriod"/>
          </a:pPr>
          <a:r>
            <a:rPr lang="lv-LV" i="0" noProof="0" dirty="0">
              <a:latin typeface="Verdana" panose="020B0604030504040204" pitchFamily="34" charset="0"/>
              <a:ea typeface="Verdana" panose="020B0604030504040204" pitchFamily="34" charset="0"/>
              <a:cs typeface="+mn-cs"/>
            </a:rPr>
            <a:t>Vērtē </a:t>
          </a:r>
          <a:r>
            <a:rPr lang="lv-LV" b="1" i="0" noProof="0" dirty="0">
              <a:latin typeface="Verdana" panose="020B0604030504040204" pitchFamily="34" charset="0"/>
              <a:ea typeface="Verdana" panose="020B0604030504040204" pitchFamily="34" charset="0"/>
              <a:cs typeface="+mn-cs"/>
            </a:rPr>
            <a:t>kvalitātes</a:t>
          </a:r>
          <a:r>
            <a:rPr lang="lv-LV" i="0" noProof="0" dirty="0">
              <a:latin typeface="Verdana" panose="020B0604030504040204" pitchFamily="34" charset="0"/>
              <a:ea typeface="Verdana" panose="020B0604030504040204" pitchFamily="34" charset="0"/>
              <a:cs typeface="+mn-cs"/>
            </a:rPr>
            <a:t> kritērijus Nr. </a:t>
          </a:r>
          <a:r>
            <a:rPr lang="en-US" i="0" noProof="0" dirty="0">
              <a:latin typeface="Verdana" panose="020B0604030504040204" pitchFamily="34" charset="0"/>
              <a:ea typeface="Verdana" panose="020B0604030504040204" pitchFamily="34" charset="0"/>
              <a:cs typeface="+mn-cs"/>
            </a:rPr>
            <a:t>3.3., 3.4., 3.5.1.</a:t>
          </a:r>
          <a:endParaRPr lang="lv-LV" noProof="0" dirty="0"/>
        </a:p>
      </dgm:t>
    </dgm:pt>
    <dgm:pt modelId="{CC33FB87-993F-401C-B509-5C7B65427924}" type="parTrans" cxnId="{66D540B9-38FC-42C6-9DC2-F3835F738378}">
      <dgm:prSet/>
      <dgm:spPr/>
      <dgm:t>
        <a:bodyPr/>
        <a:lstStyle/>
        <a:p>
          <a:endParaRPr lang="lv-LV"/>
        </a:p>
      </dgm:t>
    </dgm:pt>
    <dgm:pt modelId="{76D390BD-9D27-49B9-9948-C5E32134C773}" type="sibTrans" cxnId="{66D540B9-38FC-42C6-9DC2-F3835F738378}">
      <dgm:prSet/>
      <dgm:spPr/>
      <dgm:t>
        <a:bodyPr/>
        <a:lstStyle/>
        <a:p>
          <a:endParaRPr lang="lv-LV"/>
        </a:p>
      </dgm:t>
    </dgm:pt>
    <dgm:pt modelId="{78B9BBD3-B873-49CE-A24A-50990CE8E781}">
      <dgm:prSet phldrT="[Text]" custT="1"/>
      <dgm:spPr/>
      <dgm:t>
        <a:bodyPr/>
        <a:lstStyle/>
        <a:p>
          <a:r>
            <a:rPr lang="lv-LV" sz="1600" i="0" kern="1200" noProof="0" dirty="0">
              <a:latin typeface="Verdana" panose="020B0604030504040204" pitchFamily="34" charset="0"/>
              <a:ea typeface="Verdana" panose="020B0604030504040204" pitchFamily="34" charset="0"/>
              <a:cs typeface="+mn-cs"/>
            </a:rPr>
            <a:t>Sarindo PI</a:t>
          </a:r>
        </a:p>
        <a:p>
          <a:r>
            <a:rPr lang="lv-LV" sz="1200" b="0" i="0" kern="1200" dirty="0">
              <a:latin typeface="Verdana" panose="020B0604030504040204" pitchFamily="34" charset="0"/>
              <a:ea typeface="Verdana" panose="020B0604030504040204" pitchFamily="34" charset="0"/>
            </a:rPr>
            <a:t>prioritāri ir atbalstāms PI, kuram lielāks punktu skaits kvalitātes kritērijos Nr.</a:t>
          </a:r>
          <a:r>
            <a:rPr lang="en-US" sz="1200" b="0" i="0" kern="1200" dirty="0">
              <a:latin typeface="Verdana" panose="020B0604030504040204" pitchFamily="34" charset="0"/>
              <a:ea typeface="Verdana" panose="020B0604030504040204" pitchFamily="34" charset="0"/>
            </a:rPr>
            <a:t>3.1. un 3.2.</a:t>
          </a:r>
          <a:endParaRPr lang="lv-LV" sz="1200" i="0" kern="1200" noProof="0" dirty="0">
            <a:latin typeface="Verdana" panose="020B0604030504040204" pitchFamily="34" charset="0"/>
            <a:ea typeface="Verdana" panose="020B0604030504040204" pitchFamily="34" charset="0"/>
            <a:cs typeface="+mn-cs"/>
          </a:endParaRPr>
        </a:p>
      </dgm:t>
    </dgm:pt>
    <dgm:pt modelId="{3B3E0E21-C0E3-490C-A226-A1B2B07114DC}" type="parTrans" cxnId="{7CA96AFD-1ACD-4C4B-B9D1-430F73F018A9}">
      <dgm:prSet/>
      <dgm:spPr/>
      <dgm:t>
        <a:bodyPr/>
        <a:lstStyle/>
        <a:p>
          <a:endParaRPr lang="lv-LV"/>
        </a:p>
      </dgm:t>
    </dgm:pt>
    <dgm:pt modelId="{83CE124C-3906-4F0E-B60E-ADABD83A5A1A}" type="sibTrans" cxnId="{7CA96AFD-1ACD-4C4B-B9D1-430F73F018A9}">
      <dgm:prSet/>
      <dgm:spPr/>
      <dgm:t>
        <a:bodyPr/>
        <a:lstStyle/>
        <a:p>
          <a:endParaRPr lang="lv-LV"/>
        </a:p>
      </dgm:t>
    </dgm:pt>
    <dgm:pt modelId="{D9AC43D1-1EB1-4A43-BFA6-49274C185BBE}">
      <dgm:prSet phldrT="[Text]" custT="1"/>
      <dgm:spPr/>
      <dgm:t>
        <a:bodyPr/>
        <a:lstStyle/>
        <a:p>
          <a:pPr>
            <a:buFont typeface="Wingdings" panose="05000000000000000000" pitchFamily="2" charset="2"/>
            <a:buChar char="Ø"/>
          </a:pPr>
          <a:r>
            <a:rPr lang="lv-LV" sz="1600" i="0" kern="1200" noProof="0">
              <a:latin typeface="Verdana" panose="020B0604030504040204" pitchFamily="34" charset="0"/>
              <a:ea typeface="Verdana" panose="020B0604030504040204" pitchFamily="34" charset="0"/>
              <a:cs typeface="+mn-cs"/>
            </a:rPr>
            <a:t>Vērtē </a:t>
          </a:r>
          <a:r>
            <a:rPr lang="lv-LV" sz="1600" i="0" kern="1200">
              <a:latin typeface="Verdana" panose="020B0604030504040204" pitchFamily="34" charset="0"/>
              <a:ea typeface="Verdana" panose="020B0604030504040204" pitchFamily="34" charset="0"/>
              <a:cs typeface="+mn-cs"/>
            </a:rPr>
            <a:t>vispārīgos </a:t>
          </a:r>
          <a:r>
            <a:rPr lang="lv-LV" sz="1600" b="1" i="0" kern="1200">
              <a:latin typeface="Verdana" panose="020B0604030504040204" pitchFamily="34" charset="0"/>
              <a:ea typeface="Verdana" panose="020B0604030504040204" pitchFamily="34" charset="0"/>
              <a:cs typeface="+mn-cs"/>
            </a:rPr>
            <a:t>atbilstības</a:t>
          </a:r>
          <a:r>
            <a:rPr lang="lv-LV" sz="1600" i="0" kern="1200">
              <a:latin typeface="Verdana" panose="020B0604030504040204" pitchFamily="34" charset="0"/>
              <a:ea typeface="Verdana" panose="020B0604030504040204" pitchFamily="34" charset="0"/>
              <a:cs typeface="+mn-cs"/>
            </a:rPr>
            <a:t> kritērijus Nr. 1 –11</a:t>
          </a:r>
        </a:p>
      </dgm:t>
    </dgm:pt>
    <dgm:pt modelId="{B30A3AE4-7D1D-48CF-A234-B0F9FB29A75B}" type="parTrans" cxnId="{86AFC6B1-5FEF-4674-93A9-F1E951F6B014}">
      <dgm:prSet/>
      <dgm:spPr/>
      <dgm:t>
        <a:bodyPr/>
        <a:lstStyle/>
        <a:p>
          <a:endParaRPr lang="lv-LV"/>
        </a:p>
      </dgm:t>
    </dgm:pt>
    <dgm:pt modelId="{FFE16965-5144-4B60-90C5-A96F300BED1A}" type="sibTrans" cxnId="{86AFC6B1-5FEF-4674-93A9-F1E951F6B014}">
      <dgm:prSet/>
      <dgm:spPr/>
      <dgm:t>
        <a:bodyPr/>
        <a:lstStyle/>
        <a:p>
          <a:endParaRPr lang="lv-LV"/>
        </a:p>
      </dgm:t>
    </dgm:pt>
    <dgm:pt modelId="{5B7D4B1E-1FE7-42FE-98DF-E595429337AF}">
      <dgm:prSet phldrT="[Text]" custT="1"/>
      <dgm:spPr/>
      <dgm:t>
        <a:bodyPr/>
        <a:lstStyle/>
        <a:p>
          <a:pPr>
            <a:buFont typeface="Wingdings" panose="05000000000000000000" pitchFamily="2" charset="2"/>
            <a:buChar char="Ø"/>
          </a:pPr>
          <a:r>
            <a:rPr lang="lv-LV" sz="1200" i="0" kern="1200" noProof="0">
              <a:latin typeface="Verdana" panose="020B0604030504040204" pitchFamily="34" charset="0"/>
              <a:ea typeface="Verdana" panose="020B0604030504040204" pitchFamily="34" charset="0"/>
              <a:cs typeface="+mn-cs"/>
            </a:rPr>
            <a:t>Pieņem lēmumu par </a:t>
          </a:r>
          <a:r>
            <a:rPr lang="en-US" sz="1200" i="0" kern="1200" noProof="0">
              <a:latin typeface="Verdana" panose="020B0604030504040204" pitchFamily="34" charset="0"/>
              <a:ea typeface="Verdana" panose="020B0604030504040204" pitchFamily="34" charset="0"/>
              <a:cs typeface="+mn-cs"/>
            </a:rPr>
            <a:t>PI </a:t>
          </a:r>
          <a:r>
            <a:rPr lang="lv-LV" sz="1200" i="0" kern="1200" noProof="0">
              <a:latin typeface="Verdana" panose="020B0604030504040204" pitchFamily="34" charset="0"/>
              <a:ea typeface="Verdana" panose="020B0604030504040204" pitchFamily="34" charset="0"/>
              <a:cs typeface="+mn-cs"/>
            </a:rPr>
            <a:t>apstiprināšanu vai apstiprināšanu ar nosacījumu</a:t>
          </a:r>
        </a:p>
      </dgm:t>
    </dgm:pt>
    <dgm:pt modelId="{C2A106A5-CF6C-4EB0-BCE7-41EB022059B9}" type="parTrans" cxnId="{BBA02716-0568-44C3-A041-257E669EE9E4}">
      <dgm:prSet/>
      <dgm:spPr/>
      <dgm:t>
        <a:bodyPr/>
        <a:lstStyle/>
        <a:p>
          <a:endParaRPr lang="lv-LV"/>
        </a:p>
      </dgm:t>
    </dgm:pt>
    <dgm:pt modelId="{94ACD7FD-59C2-4918-9B82-C1F9CCF6B268}" type="sibTrans" cxnId="{BBA02716-0568-44C3-A041-257E669EE9E4}">
      <dgm:prSet/>
      <dgm:spPr/>
      <dgm:t>
        <a:bodyPr/>
        <a:lstStyle/>
        <a:p>
          <a:endParaRPr lang="lv-LV"/>
        </a:p>
      </dgm:t>
    </dgm:pt>
    <dgm:pt modelId="{D3571BD7-910B-4DA8-A650-12EAE0B8053E}" type="pres">
      <dgm:prSet presAssocID="{A103373D-14BA-4710-829B-619F123BAB44}" presName="CompostProcess" presStyleCnt="0">
        <dgm:presLayoutVars>
          <dgm:dir/>
          <dgm:resizeHandles val="exact"/>
        </dgm:presLayoutVars>
      </dgm:prSet>
      <dgm:spPr/>
    </dgm:pt>
    <dgm:pt modelId="{001A1B38-2877-45E8-9F07-97F379E05030}" type="pres">
      <dgm:prSet presAssocID="{A103373D-14BA-4710-829B-619F123BAB44}" presName="arrow" presStyleLbl="bgShp" presStyleIdx="0" presStyleCnt="1" custLinFactNeighborX="477" custLinFactNeighborY="-5926"/>
      <dgm:spPr/>
    </dgm:pt>
    <dgm:pt modelId="{492FB434-DEFD-49F9-AFAF-637D3D24E507}" type="pres">
      <dgm:prSet presAssocID="{A103373D-14BA-4710-829B-619F123BAB44}" presName="linearProcess" presStyleCnt="0"/>
      <dgm:spPr/>
    </dgm:pt>
    <dgm:pt modelId="{B1ECD67D-DC9A-4BB9-B67F-D24D4BEB9F3E}" type="pres">
      <dgm:prSet presAssocID="{00FA6247-5C65-4806-A176-8171DF8BFA29}" presName="textNode" presStyleLbl="node1" presStyleIdx="0" presStyleCnt="6">
        <dgm:presLayoutVars>
          <dgm:bulletEnabled val="1"/>
        </dgm:presLayoutVars>
      </dgm:prSet>
      <dgm:spPr/>
    </dgm:pt>
    <dgm:pt modelId="{2A3BB7FD-2219-4AAB-B687-BEE3C7FDA932}" type="pres">
      <dgm:prSet presAssocID="{FC2178BB-BF0E-4D30-8575-95CA0A877A50}" presName="sibTrans" presStyleCnt="0"/>
      <dgm:spPr/>
    </dgm:pt>
    <dgm:pt modelId="{1A24ED56-4EAA-496B-ABEC-B708C2EF56F9}" type="pres">
      <dgm:prSet presAssocID="{19BB9D86-8D6E-4ED4-8F7D-329E62C3C3E1}" presName="textNode" presStyleLbl="node1" presStyleIdx="1" presStyleCnt="6">
        <dgm:presLayoutVars>
          <dgm:bulletEnabled val="1"/>
        </dgm:presLayoutVars>
      </dgm:prSet>
      <dgm:spPr/>
    </dgm:pt>
    <dgm:pt modelId="{5195D53A-6C51-4D51-ABC3-7E1B7AA30C63}" type="pres">
      <dgm:prSet presAssocID="{25035D63-BD5C-4D76-A15B-4AEA93409C51}" presName="sibTrans" presStyleCnt="0"/>
      <dgm:spPr/>
    </dgm:pt>
    <dgm:pt modelId="{AA9F1EBD-52D2-4DA2-97EF-F6BBC3DD8242}" type="pres">
      <dgm:prSet presAssocID="{68EC009D-628A-4381-8D81-A72F1CEE449B}" presName="textNode" presStyleLbl="node1" presStyleIdx="2" presStyleCnt="6">
        <dgm:presLayoutVars>
          <dgm:bulletEnabled val="1"/>
        </dgm:presLayoutVars>
      </dgm:prSet>
      <dgm:spPr/>
    </dgm:pt>
    <dgm:pt modelId="{E2319030-B8EE-45FA-9C72-5CDF371CB9C1}" type="pres">
      <dgm:prSet presAssocID="{76D390BD-9D27-49B9-9948-C5E32134C773}" presName="sibTrans" presStyleCnt="0"/>
      <dgm:spPr/>
    </dgm:pt>
    <dgm:pt modelId="{AF4522D7-9526-41F6-B0F7-962BFEEFA857}" type="pres">
      <dgm:prSet presAssocID="{78B9BBD3-B873-49CE-A24A-50990CE8E781}" presName="textNode" presStyleLbl="node1" presStyleIdx="3" presStyleCnt="6" custLinFactNeighborX="-12089">
        <dgm:presLayoutVars>
          <dgm:bulletEnabled val="1"/>
        </dgm:presLayoutVars>
      </dgm:prSet>
      <dgm:spPr/>
    </dgm:pt>
    <dgm:pt modelId="{DF9C92A5-A30F-423A-B62E-0F63BF2C3F48}" type="pres">
      <dgm:prSet presAssocID="{83CE124C-3906-4F0E-B60E-ADABD83A5A1A}" presName="sibTrans" presStyleCnt="0"/>
      <dgm:spPr/>
    </dgm:pt>
    <dgm:pt modelId="{C8FE0DAB-1AD6-40A3-ABB5-D57C5272F59C}" type="pres">
      <dgm:prSet presAssocID="{D9AC43D1-1EB1-4A43-BFA6-49274C185BBE}" presName="textNode" presStyleLbl="node1" presStyleIdx="4" presStyleCnt="6">
        <dgm:presLayoutVars>
          <dgm:bulletEnabled val="1"/>
        </dgm:presLayoutVars>
      </dgm:prSet>
      <dgm:spPr/>
    </dgm:pt>
    <dgm:pt modelId="{9706D87A-A9B8-4F40-A2B1-588452B0139D}" type="pres">
      <dgm:prSet presAssocID="{FFE16965-5144-4B60-90C5-A96F300BED1A}" presName="sibTrans" presStyleCnt="0"/>
      <dgm:spPr/>
    </dgm:pt>
    <dgm:pt modelId="{D80C1B89-3D62-469A-8C26-CB1FFF3D6E65}" type="pres">
      <dgm:prSet presAssocID="{5B7D4B1E-1FE7-42FE-98DF-E595429337AF}" presName="textNode" presStyleLbl="node1" presStyleIdx="5" presStyleCnt="6">
        <dgm:presLayoutVars>
          <dgm:bulletEnabled val="1"/>
        </dgm:presLayoutVars>
      </dgm:prSet>
      <dgm:spPr/>
    </dgm:pt>
  </dgm:ptLst>
  <dgm:cxnLst>
    <dgm:cxn modelId="{BBA02716-0568-44C3-A041-257E669EE9E4}" srcId="{A103373D-14BA-4710-829B-619F123BAB44}" destId="{5B7D4B1E-1FE7-42FE-98DF-E595429337AF}" srcOrd="5" destOrd="0" parTransId="{C2A106A5-CF6C-4EB0-BCE7-41EB022059B9}" sibTransId="{94ACD7FD-59C2-4918-9B82-C1F9CCF6B268}"/>
    <dgm:cxn modelId="{4AB78325-EB3A-4EAF-8AE9-3DAB5476E2D7}" srcId="{A103373D-14BA-4710-829B-619F123BAB44}" destId="{00FA6247-5C65-4806-A176-8171DF8BFA29}" srcOrd="0" destOrd="0" parTransId="{2822B9A2-2757-4241-BE62-7EAA825FB7C0}" sibTransId="{FC2178BB-BF0E-4D30-8575-95CA0A877A50}"/>
    <dgm:cxn modelId="{74E7C545-F3DC-456D-8E2D-AA7DAEF08AA4}" type="presOf" srcId="{19BB9D86-8D6E-4ED4-8F7D-329E62C3C3E1}" destId="{1A24ED56-4EAA-496B-ABEC-B708C2EF56F9}" srcOrd="0" destOrd="0" presId="urn:microsoft.com/office/officeart/2005/8/layout/hProcess9"/>
    <dgm:cxn modelId="{1BA2826B-5772-4FEC-84FD-832DC48406AD}" type="presOf" srcId="{68EC009D-628A-4381-8D81-A72F1CEE449B}" destId="{AA9F1EBD-52D2-4DA2-97EF-F6BBC3DD8242}" srcOrd="0" destOrd="0" presId="urn:microsoft.com/office/officeart/2005/8/layout/hProcess9"/>
    <dgm:cxn modelId="{31E0B54C-F2B7-45A5-93FB-F88A11434438}" type="presOf" srcId="{5B7D4B1E-1FE7-42FE-98DF-E595429337AF}" destId="{D80C1B89-3D62-469A-8C26-CB1FFF3D6E65}" srcOrd="0" destOrd="0" presId="urn:microsoft.com/office/officeart/2005/8/layout/hProcess9"/>
    <dgm:cxn modelId="{FE15BA71-FE60-4A1A-B9D4-D0E3124167F9}" type="presOf" srcId="{A103373D-14BA-4710-829B-619F123BAB44}" destId="{D3571BD7-910B-4DA8-A650-12EAE0B8053E}" srcOrd="0" destOrd="0" presId="urn:microsoft.com/office/officeart/2005/8/layout/hProcess9"/>
    <dgm:cxn modelId="{BD07D952-E6B2-485A-8948-068223F0B77F}" type="presOf" srcId="{78B9BBD3-B873-49CE-A24A-50990CE8E781}" destId="{AF4522D7-9526-41F6-B0F7-962BFEEFA857}" srcOrd="0" destOrd="0" presId="urn:microsoft.com/office/officeart/2005/8/layout/hProcess9"/>
    <dgm:cxn modelId="{74C7D77A-464E-416D-9CAD-3396880C518B}" type="presOf" srcId="{D9AC43D1-1EB1-4A43-BFA6-49274C185BBE}" destId="{C8FE0DAB-1AD6-40A3-ABB5-D57C5272F59C}" srcOrd="0" destOrd="0" presId="urn:microsoft.com/office/officeart/2005/8/layout/hProcess9"/>
    <dgm:cxn modelId="{D3248B84-FEC9-4D9D-A3AF-8F4417291F92}" type="presOf" srcId="{00FA6247-5C65-4806-A176-8171DF8BFA29}" destId="{B1ECD67D-DC9A-4BB9-B67F-D24D4BEB9F3E}" srcOrd="0" destOrd="0" presId="urn:microsoft.com/office/officeart/2005/8/layout/hProcess9"/>
    <dgm:cxn modelId="{86AFC6B1-5FEF-4674-93A9-F1E951F6B014}" srcId="{A103373D-14BA-4710-829B-619F123BAB44}" destId="{D9AC43D1-1EB1-4A43-BFA6-49274C185BBE}" srcOrd="4" destOrd="0" parTransId="{B30A3AE4-7D1D-48CF-A234-B0F9FB29A75B}" sibTransId="{FFE16965-5144-4B60-90C5-A96F300BED1A}"/>
    <dgm:cxn modelId="{66D540B9-38FC-42C6-9DC2-F3835F738378}" srcId="{A103373D-14BA-4710-829B-619F123BAB44}" destId="{68EC009D-628A-4381-8D81-A72F1CEE449B}" srcOrd="2" destOrd="0" parTransId="{CC33FB87-993F-401C-B509-5C7B65427924}" sibTransId="{76D390BD-9D27-49B9-9948-C5E32134C773}"/>
    <dgm:cxn modelId="{CFC319F2-BF10-436A-B074-E19B39FCA9FC}" srcId="{A103373D-14BA-4710-829B-619F123BAB44}" destId="{19BB9D86-8D6E-4ED4-8F7D-329E62C3C3E1}" srcOrd="1" destOrd="0" parTransId="{047ADEE7-8CCA-417E-B3D4-DCF119AF61F9}" sibTransId="{25035D63-BD5C-4D76-A15B-4AEA93409C51}"/>
    <dgm:cxn modelId="{7CA96AFD-1ACD-4C4B-B9D1-430F73F018A9}" srcId="{A103373D-14BA-4710-829B-619F123BAB44}" destId="{78B9BBD3-B873-49CE-A24A-50990CE8E781}" srcOrd="3" destOrd="0" parTransId="{3B3E0E21-C0E3-490C-A226-A1B2B07114DC}" sibTransId="{83CE124C-3906-4F0E-B60E-ADABD83A5A1A}"/>
    <dgm:cxn modelId="{9C66ADAA-7452-4DBF-BBC9-B094D238D709}" type="presParOf" srcId="{D3571BD7-910B-4DA8-A650-12EAE0B8053E}" destId="{001A1B38-2877-45E8-9F07-97F379E05030}" srcOrd="0" destOrd="0" presId="urn:microsoft.com/office/officeart/2005/8/layout/hProcess9"/>
    <dgm:cxn modelId="{3314C84B-1CB6-4812-8E54-FC59D04D8DD2}" type="presParOf" srcId="{D3571BD7-910B-4DA8-A650-12EAE0B8053E}" destId="{492FB434-DEFD-49F9-AFAF-637D3D24E507}" srcOrd="1" destOrd="0" presId="urn:microsoft.com/office/officeart/2005/8/layout/hProcess9"/>
    <dgm:cxn modelId="{94DEB4FC-3CD7-4752-8053-6030A3EF3130}" type="presParOf" srcId="{492FB434-DEFD-49F9-AFAF-637D3D24E507}" destId="{B1ECD67D-DC9A-4BB9-B67F-D24D4BEB9F3E}" srcOrd="0" destOrd="0" presId="urn:microsoft.com/office/officeart/2005/8/layout/hProcess9"/>
    <dgm:cxn modelId="{DA039ED9-118A-49B6-8683-ABA6DAB2916A}" type="presParOf" srcId="{492FB434-DEFD-49F9-AFAF-637D3D24E507}" destId="{2A3BB7FD-2219-4AAB-B687-BEE3C7FDA932}" srcOrd="1" destOrd="0" presId="urn:microsoft.com/office/officeart/2005/8/layout/hProcess9"/>
    <dgm:cxn modelId="{04DBD8A1-F07A-4511-92B7-3B37A2CCC56E}" type="presParOf" srcId="{492FB434-DEFD-49F9-AFAF-637D3D24E507}" destId="{1A24ED56-4EAA-496B-ABEC-B708C2EF56F9}" srcOrd="2" destOrd="0" presId="urn:microsoft.com/office/officeart/2005/8/layout/hProcess9"/>
    <dgm:cxn modelId="{D714604D-2D16-4FA5-BE77-08CB7E908606}" type="presParOf" srcId="{492FB434-DEFD-49F9-AFAF-637D3D24E507}" destId="{5195D53A-6C51-4D51-ABC3-7E1B7AA30C63}" srcOrd="3" destOrd="0" presId="urn:microsoft.com/office/officeart/2005/8/layout/hProcess9"/>
    <dgm:cxn modelId="{C1C5A5D6-C431-4461-B2EC-F1A4DC46523D}" type="presParOf" srcId="{492FB434-DEFD-49F9-AFAF-637D3D24E507}" destId="{AA9F1EBD-52D2-4DA2-97EF-F6BBC3DD8242}" srcOrd="4" destOrd="0" presId="urn:microsoft.com/office/officeart/2005/8/layout/hProcess9"/>
    <dgm:cxn modelId="{9B5BD160-4E01-43D9-ACA2-17BAD733080F}" type="presParOf" srcId="{492FB434-DEFD-49F9-AFAF-637D3D24E507}" destId="{E2319030-B8EE-45FA-9C72-5CDF371CB9C1}" srcOrd="5" destOrd="0" presId="urn:microsoft.com/office/officeart/2005/8/layout/hProcess9"/>
    <dgm:cxn modelId="{679D9E16-5277-4A1C-AC5D-487B341A95F0}" type="presParOf" srcId="{492FB434-DEFD-49F9-AFAF-637D3D24E507}" destId="{AF4522D7-9526-41F6-B0F7-962BFEEFA857}" srcOrd="6" destOrd="0" presId="urn:microsoft.com/office/officeart/2005/8/layout/hProcess9"/>
    <dgm:cxn modelId="{0E3DC15A-0130-4641-8492-2DBBAA9E5E2A}" type="presParOf" srcId="{492FB434-DEFD-49F9-AFAF-637D3D24E507}" destId="{DF9C92A5-A30F-423A-B62E-0F63BF2C3F48}" srcOrd="7" destOrd="0" presId="urn:microsoft.com/office/officeart/2005/8/layout/hProcess9"/>
    <dgm:cxn modelId="{07541581-E899-41B9-88E2-58CC4348F478}" type="presParOf" srcId="{492FB434-DEFD-49F9-AFAF-637D3D24E507}" destId="{C8FE0DAB-1AD6-40A3-ABB5-D57C5272F59C}" srcOrd="8" destOrd="0" presId="urn:microsoft.com/office/officeart/2005/8/layout/hProcess9"/>
    <dgm:cxn modelId="{76DD9481-8B96-48A8-97A3-2F249E6B7A37}" type="presParOf" srcId="{492FB434-DEFD-49F9-AFAF-637D3D24E507}" destId="{9706D87A-A9B8-4F40-A2B1-588452B0139D}" srcOrd="9" destOrd="0" presId="urn:microsoft.com/office/officeart/2005/8/layout/hProcess9"/>
    <dgm:cxn modelId="{8FBD9DD4-0DF0-4A1A-A5A7-336306F7EC48}" type="presParOf" srcId="{492FB434-DEFD-49F9-AFAF-637D3D24E507}" destId="{D80C1B89-3D62-469A-8C26-CB1FFF3D6E65}" srcOrd="10"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6F7F523A-83A9-47A6-9FAE-85518515030F}" type="doc">
      <dgm:prSet loTypeId="urn:microsoft.com/office/officeart/2005/8/layout/chevron1" loCatId="process" qsTypeId="urn:microsoft.com/office/officeart/2005/8/quickstyle/simple1" qsCatId="simple" csTypeId="urn:microsoft.com/office/officeart/2005/8/colors/accent1_2" csCatId="accent1" phldr="1"/>
      <dgm:spPr/>
    </dgm:pt>
    <dgm:pt modelId="{11693704-76C6-4391-A3CA-A59B2A1BA20E}">
      <dgm:prSet phldrT="[Text]" custT="1"/>
      <dgm:spPr>
        <a:solidFill>
          <a:srgbClr val="012269"/>
        </a:solidFill>
        <a:ln>
          <a:solidFill>
            <a:schemeClr val="bg1"/>
          </a:solidFill>
        </a:ln>
      </dgm:spPr>
      <dgm:t>
        <a:bodyPr/>
        <a:lstStyle/>
        <a:p>
          <a:r>
            <a:rPr lang="en-US" sz="1600" dirty="0" err="1">
              <a:latin typeface="Verdana" panose="020B0604030504040204" pitchFamily="34" charset="0"/>
              <a:ea typeface="Verdana" panose="020B0604030504040204" pitchFamily="34" charset="0"/>
            </a:rPr>
            <a:t>Sagatavo</a:t>
          </a:r>
          <a:r>
            <a:rPr lang="en-US" sz="1600" dirty="0">
              <a:latin typeface="Verdana" panose="020B0604030504040204" pitchFamily="34" charset="0"/>
              <a:ea typeface="Verdana" panose="020B0604030504040204" pitchFamily="34" charset="0"/>
            </a:rPr>
            <a:t> un </a:t>
          </a:r>
          <a:r>
            <a:rPr lang="en-US" sz="1600" dirty="0" err="1">
              <a:latin typeface="Verdana" panose="020B0604030504040204" pitchFamily="34" charset="0"/>
              <a:ea typeface="Verdana" panose="020B0604030504040204" pitchFamily="34" charset="0"/>
            </a:rPr>
            <a:t>apstiprina</a:t>
          </a:r>
          <a:r>
            <a:rPr lang="en-US" sz="1600" dirty="0">
              <a:latin typeface="Verdana" panose="020B0604030504040204" pitchFamily="34" charset="0"/>
              <a:ea typeface="Verdana" panose="020B0604030504040204" pitchFamily="34" charset="0"/>
            </a:rPr>
            <a:t> </a:t>
          </a:r>
          <a:r>
            <a:rPr lang="en-US" sz="1600" dirty="0" err="1">
              <a:latin typeface="Verdana" panose="020B0604030504040204" pitchFamily="34" charset="0"/>
              <a:ea typeface="Verdana" panose="020B0604030504040204" pitchFamily="34" charset="0"/>
            </a:rPr>
            <a:t>veidlapu</a:t>
          </a:r>
          <a:r>
            <a:rPr lang="en-US" sz="1600" dirty="0">
              <a:latin typeface="Verdana" panose="020B0604030504040204" pitchFamily="34" charset="0"/>
              <a:ea typeface="Verdana" panose="020B0604030504040204" pitchFamily="34" charset="0"/>
            </a:rPr>
            <a:t> </a:t>
          </a:r>
          <a:r>
            <a:rPr lang="en-US" sz="1600" i="1" dirty="0">
              <a:latin typeface="Verdana" panose="020B0604030504040204" pitchFamily="34" charset="0"/>
              <a:ea typeface="Verdana" panose="020B0604030504040204" pitchFamily="34" charset="0"/>
            </a:rPr>
            <a:t>De minimis </a:t>
          </a:r>
          <a:r>
            <a:rPr lang="en-US" sz="1600" dirty="0" err="1">
              <a:latin typeface="Verdana" panose="020B0604030504040204" pitchFamily="34" charset="0"/>
              <a:ea typeface="Verdana" panose="020B0604030504040204" pitchFamily="34" charset="0"/>
            </a:rPr>
            <a:t>sistēmā</a:t>
          </a:r>
          <a:r>
            <a:rPr lang="en-US" sz="1400" dirty="0">
              <a:latin typeface="Verdana" panose="020B0604030504040204" pitchFamily="34" charset="0"/>
              <a:ea typeface="Verdana" panose="020B0604030504040204" pitchFamily="34" charset="0"/>
            </a:rPr>
            <a:t>  </a:t>
          </a:r>
        </a:p>
      </dgm:t>
    </dgm:pt>
    <dgm:pt modelId="{32C62C43-E3F9-482C-AABF-467F37B00C2B}" type="parTrans" cxnId="{170A2CC2-7EDD-44A7-BEC5-830AD307FA48}">
      <dgm:prSet/>
      <dgm:spPr/>
      <dgm:t>
        <a:bodyPr/>
        <a:lstStyle/>
        <a:p>
          <a:endParaRPr lang="lv-LV">
            <a:latin typeface="Verdana" panose="020B0604030504040204" pitchFamily="34" charset="0"/>
            <a:ea typeface="Verdana" panose="020B0604030504040204" pitchFamily="34" charset="0"/>
          </a:endParaRPr>
        </a:p>
      </dgm:t>
    </dgm:pt>
    <dgm:pt modelId="{6647E9FE-3812-4BB2-92A1-B71BA3622051}" type="sibTrans" cxnId="{170A2CC2-7EDD-44A7-BEC5-830AD307FA48}">
      <dgm:prSet/>
      <dgm:spPr/>
      <dgm:t>
        <a:bodyPr/>
        <a:lstStyle/>
        <a:p>
          <a:endParaRPr lang="lv-LV">
            <a:latin typeface="Verdana" panose="020B0604030504040204" pitchFamily="34" charset="0"/>
            <a:ea typeface="Verdana" panose="020B0604030504040204" pitchFamily="34" charset="0"/>
          </a:endParaRPr>
        </a:p>
      </dgm:t>
    </dgm:pt>
    <dgm:pt modelId="{232EA92F-92CA-455A-B301-B30AA88BBF53}">
      <dgm:prSet phldrT="[Text]" custT="1"/>
      <dgm:spPr>
        <a:solidFill>
          <a:srgbClr val="012269"/>
        </a:solidFill>
      </dgm:spPr>
      <dgm:t>
        <a:bodyPr/>
        <a:lstStyle/>
        <a:p>
          <a:r>
            <a:rPr lang="en-US" sz="1600" dirty="0">
              <a:latin typeface="Verdana" panose="020B0604030504040204" pitchFamily="34" charset="0"/>
              <a:ea typeface="Verdana" panose="020B0604030504040204" pitchFamily="34" charset="0"/>
            </a:rPr>
            <a:t>PI </a:t>
          </a:r>
          <a:r>
            <a:rPr lang="en-US" sz="1600" dirty="0" err="1">
              <a:latin typeface="Verdana" panose="020B0604030504040204" pitchFamily="34" charset="0"/>
              <a:ea typeface="Verdana" panose="020B0604030504040204" pitchFamily="34" charset="0"/>
            </a:rPr>
            <a:t>norāda</a:t>
          </a:r>
          <a:r>
            <a:rPr lang="en-US" sz="1600" dirty="0">
              <a:latin typeface="Verdana" panose="020B0604030504040204" pitchFamily="34" charset="0"/>
              <a:ea typeface="Verdana" panose="020B0604030504040204" pitchFamily="34" charset="0"/>
            </a:rPr>
            <a:t> </a:t>
          </a:r>
          <a:r>
            <a:rPr lang="en-US" sz="1600" dirty="0" err="1">
              <a:latin typeface="Verdana" panose="020B0604030504040204" pitchFamily="34" charset="0"/>
              <a:ea typeface="Verdana" panose="020B0604030504040204" pitchFamily="34" charset="0"/>
            </a:rPr>
            <a:t>identifikācijas</a:t>
          </a:r>
          <a:r>
            <a:rPr lang="en-US" sz="1600" dirty="0">
              <a:latin typeface="Verdana" panose="020B0604030504040204" pitchFamily="34" charset="0"/>
              <a:ea typeface="Verdana" panose="020B0604030504040204" pitchFamily="34" charset="0"/>
            </a:rPr>
            <a:t> Nr.</a:t>
          </a:r>
          <a:endParaRPr lang="lv-LV" sz="1600" dirty="0">
            <a:latin typeface="Verdana" panose="020B0604030504040204" pitchFamily="34" charset="0"/>
            <a:ea typeface="Verdana" panose="020B0604030504040204" pitchFamily="34" charset="0"/>
          </a:endParaRPr>
        </a:p>
      </dgm:t>
    </dgm:pt>
    <dgm:pt modelId="{C18A3D48-C00F-4DE9-BF8E-DE7FD3F78148}" type="parTrans" cxnId="{9A55039C-ADD0-4BFC-A2A4-BC990DA9DF1D}">
      <dgm:prSet/>
      <dgm:spPr/>
      <dgm:t>
        <a:bodyPr/>
        <a:lstStyle/>
        <a:p>
          <a:endParaRPr lang="lv-LV">
            <a:latin typeface="Verdana" panose="020B0604030504040204" pitchFamily="34" charset="0"/>
            <a:ea typeface="Verdana" panose="020B0604030504040204" pitchFamily="34" charset="0"/>
          </a:endParaRPr>
        </a:p>
      </dgm:t>
    </dgm:pt>
    <dgm:pt modelId="{ABFC2D93-E7DD-4950-9E28-AC4AFEC66410}" type="sibTrans" cxnId="{9A55039C-ADD0-4BFC-A2A4-BC990DA9DF1D}">
      <dgm:prSet/>
      <dgm:spPr/>
      <dgm:t>
        <a:bodyPr/>
        <a:lstStyle/>
        <a:p>
          <a:endParaRPr lang="lv-LV">
            <a:latin typeface="Verdana" panose="020B0604030504040204" pitchFamily="34" charset="0"/>
            <a:ea typeface="Verdana" panose="020B0604030504040204" pitchFamily="34" charset="0"/>
          </a:endParaRPr>
        </a:p>
      </dgm:t>
    </dgm:pt>
    <dgm:pt modelId="{3B8F2D4D-4382-4E25-8934-B625CF673289}" type="pres">
      <dgm:prSet presAssocID="{6F7F523A-83A9-47A6-9FAE-85518515030F}" presName="Name0" presStyleCnt="0">
        <dgm:presLayoutVars>
          <dgm:dir/>
          <dgm:animLvl val="lvl"/>
          <dgm:resizeHandles val="exact"/>
        </dgm:presLayoutVars>
      </dgm:prSet>
      <dgm:spPr/>
    </dgm:pt>
    <dgm:pt modelId="{BC319B53-218B-4F1F-8524-A829FD7D224D}" type="pres">
      <dgm:prSet presAssocID="{11693704-76C6-4391-A3CA-A59B2A1BA20E}" presName="parTxOnly" presStyleLbl="node1" presStyleIdx="0" presStyleCnt="2" custScaleX="86744" custScaleY="32259">
        <dgm:presLayoutVars>
          <dgm:chMax val="0"/>
          <dgm:chPref val="0"/>
          <dgm:bulletEnabled val="1"/>
        </dgm:presLayoutVars>
      </dgm:prSet>
      <dgm:spPr/>
    </dgm:pt>
    <dgm:pt modelId="{5FF4E92B-7720-4568-A3EF-2E8315FD5145}" type="pres">
      <dgm:prSet presAssocID="{6647E9FE-3812-4BB2-92A1-B71BA3622051}" presName="parTxOnlySpace" presStyleCnt="0"/>
      <dgm:spPr/>
    </dgm:pt>
    <dgm:pt modelId="{58822595-BCEB-473E-A17C-08344609E670}" type="pres">
      <dgm:prSet presAssocID="{232EA92F-92CA-455A-B301-B30AA88BBF53}" presName="parTxOnly" presStyleLbl="node1" presStyleIdx="1" presStyleCnt="2" custScaleX="40129" custScaleY="32259" custLinFactNeighborX="-17245" custLinFactNeighborY="-2544">
        <dgm:presLayoutVars>
          <dgm:chMax val="0"/>
          <dgm:chPref val="0"/>
          <dgm:bulletEnabled val="1"/>
        </dgm:presLayoutVars>
      </dgm:prSet>
      <dgm:spPr/>
    </dgm:pt>
  </dgm:ptLst>
  <dgm:cxnLst>
    <dgm:cxn modelId="{339A0D3E-DADF-447D-B1E7-086CA06D7AF3}" type="presOf" srcId="{6F7F523A-83A9-47A6-9FAE-85518515030F}" destId="{3B8F2D4D-4382-4E25-8934-B625CF673289}" srcOrd="0" destOrd="0" presId="urn:microsoft.com/office/officeart/2005/8/layout/chevron1"/>
    <dgm:cxn modelId="{53173869-5F1E-4108-9D93-A828DD1A8116}" type="presOf" srcId="{11693704-76C6-4391-A3CA-A59B2A1BA20E}" destId="{BC319B53-218B-4F1F-8524-A829FD7D224D}" srcOrd="0" destOrd="0" presId="urn:microsoft.com/office/officeart/2005/8/layout/chevron1"/>
    <dgm:cxn modelId="{9A55039C-ADD0-4BFC-A2A4-BC990DA9DF1D}" srcId="{6F7F523A-83A9-47A6-9FAE-85518515030F}" destId="{232EA92F-92CA-455A-B301-B30AA88BBF53}" srcOrd="1" destOrd="0" parTransId="{C18A3D48-C00F-4DE9-BF8E-DE7FD3F78148}" sibTransId="{ABFC2D93-E7DD-4950-9E28-AC4AFEC66410}"/>
    <dgm:cxn modelId="{77C7C2B5-8CD6-434D-9EA1-00C897DD19A2}" type="presOf" srcId="{232EA92F-92CA-455A-B301-B30AA88BBF53}" destId="{58822595-BCEB-473E-A17C-08344609E670}" srcOrd="0" destOrd="0" presId="urn:microsoft.com/office/officeart/2005/8/layout/chevron1"/>
    <dgm:cxn modelId="{170A2CC2-7EDD-44A7-BEC5-830AD307FA48}" srcId="{6F7F523A-83A9-47A6-9FAE-85518515030F}" destId="{11693704-76C6-4391-A3CA-A59B2A1BA20E}" srcOrd="0" destOrd="0" parTransId="{32C62C43-E3F9-482C-AABF-467F37B00C2B}" sibTransId="{6647E9FE-3812-4BB2-92A1-B71BA3622051}"/>
    <dgm:cxn modelId="{00C9B87B-B7AB-47FB-AC17-67B08BB4AC1C}" type="presParOf" srcId="{3B8F2D4D-4382-4E25-8934-B625CF673289}" destId="{BC319B53-218B-4F1F-8524-A829FD7D224D}" srcOrd="0" destOrd="0" presId="urn:microsoft.com/office/officeart/2005/8/layout/chevron1"/>
    <dgm:cxn modelId="{63B917F2-97E2-4CF6-9666-466F9850E5A4}" type="presParOf" srcId="{3B8F2D4D-4382-4E25-8934-B625CF673289}" destId="{5FF4E92B-7720-4568-A3EF-2E8315FD5145}" srcOrd="1" destOrd="0" presId="urn:microsoft.com/office/officeart/2005/8/layout/chevron1"/>
    <dgm:cxn modelId="{2C37B6A3-F312-41D3-984F-2563D43F7D74}" type="presParOf" srcId="{3B8F2D4D-4382-4E25-8934-B625CF673289}" destId="{58822595-BCEB-473E-A17C-08344609E670}" srcOrd="2" destOrd="0" presId="urn:microsoft.com/office/officeart/2005/8/layout/chevron1"/>
  </dgm:cxnLst>
  <dgm:bg/>
  <dgm:whole>
    <a:ln>
      <a:noFill/>
    </a:ln>
  </dgm:whole>
  <dgm:extLst>
    <a:ext uri="http://schemas.microsoft.com/office/drawing/2008/diagram">
      <dsp:dataModelExt xmlns:dsp="http://schemas.microsoft.com/office/drawing/2008/diagram" relId="rId13"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6F7F523A-83A9-47A6-9FAE-85518515030F}" type="doc">
      <dgm:prSet loTypeId="urn:microsoft.com/office/officeart/2005/8/layout/chevron1" loCatId="process" qsTypeId="urn:microsoft.com/office/officeart/2005/8/quickstyle/simple1" qsCatId="simple" csTypeId="urn:microsoft.com/office/officeart/2005/8/colors/accent1_2" csCatId="accent1" phldr="1"/>
      <dgm:spPr/>
    </dgm:pt>
    <dgm:pt modelId="{11693704-76C6-4391-A3CA-A59B2A1BA20E}">
      <dgm:prSet phldrT="[Text]" custT="1"/>
      <dgm:spPr>
        <a:solidFill>
          <a:srgbClr val="012269"/>
        </a:solidFill>
        <a:ln>
          <a:solidFill>
            <a:schemeClr val="bg1"/>
          </a:solidFill>
        </a:ln>
      </dgm:spPr>
      <dgm:t>
        <a:bodyPr/>
        <a:lstStyle/>
        <a:p>
          <a:r>
            <a:rPr lang="en-US" sz="1600" dirty="0" err="1">
              <a:latin typeface="Verdana" panose="020B0604030504040204" pitchFamily="34" charset="0"/>
              <a:ea typeface="Verdana" panose="020B0604030504040204" pitchFamily="34" charset="0"/>
            </a:rPr>
            <a:t>Lejuplādē</a:t>
          </a:r>
          <a:r>
            <a:rPr lang="en-US" sz="1400">
              <a:latin typeface="Verdana" panose="020B0604030504040204" pitchFamily="34" charset="0"/>
              <a:ea typeface="Verdana" panose="020B0604030504040204" pitchFamily="34" charset="0"/>
            </a:rPr>
            <a:t>  </a:t>
          </a:r>
          <a:endParaRPr lang="en-US" sz="1400" dirty="0">
            <a:latin typeface="Verdana" panose="020B0604030504040204" pitchFamily="34" charset="0"/>
            <a:ea typeface="Verdana" panose="020B0604030504040204" pitchFamily="34" charset="0"/>
          </a:endParaRPr>
        </a:p>
      </dgm:t>
    </dgm:pt>
    <dgm:pt modelId="{32C62C43-E3F9-482C-AABF-467F37B00C2B}" type="parTrans" cxnId="{170A2CC2-7EDD-44A7-BEC5-830AD307FA48}">
      <dgm:prSet/>
      <dgm:spPr/>
      <dgm:t>
        <a:bodyPr/>
        <a:lstStyle/>
        <a:p>
          <a:endParaRPr lang="lv-LV">
            <a:latin typeface="Verdana" panose="020B0604030504040204" pitchFamily="34" charset="0"/>
            <a:ea typeface="Verdana" panose="020B0604030504040204" pitchFamily="34" charset="0"/>
          </a:endParaRPr>
        </a:p>
      </dgm:t>
    </dgm:pt>
    <dgm:pt modelId="{6647E9FE-3812-4BB2-92A1-B71BA3622051}" type="sibTrans" cxnId="{170A2CC2-7EDD-44A7-BEC5-830AD307FA48}">
      <dgm:prSet/>
      <dgm:spPr/>
      <dgm:t>
        <a:bodyPr/>
        <a:lstStyle/>
        <a:p>
          <a:endParaRPr lang="lv-LV">
            <a:latin typeface="Verdana" panose="020B0604030504040204" pitchFamily="34" charset="0"/>
            <a:ea typeface="Verdana" panose="020B0604030504040204" pitchFamily="34" charset="0"/>
          </a:endParaRPr>
        </a:p>
      </dgm:t>
    </dgm:pt>
    <dgm:pt modelId="{4438C132-8E4F-472D-BD96-A7F886F2D5AC}">
      <dgm:prSet phldrT="[Text]" custT="1"/>
      <dgm:spPr>
        <a:solidFill>
          <a:srgbClr val="012269"/>
        </a:solidFill>
      </dgm:spPr>
      <dgm:t>
        <a:bodyPr/>
        <a:lstStyle/>
        <a:p>
          <a:r>
            <a:rPr lang="en-US" sz="1600" dirty="0" err="1">
              <a:latin typeface="Verdana" panose="020B0604030504040204" pitchFamily="34" charset="0"/>
              <a:ea typeface="Verdana" panose="020B0604030504040204" pitchFamily="34" charset="0"/>
            </a:rPr>
            <a:t>Aizpilda</a:t>
          </a:r>
          <a:r>
            <a:rPr lang="en-US" sz="1600" dirty="0">
              <a:latin typeface="Verdana" panose="020B0604030504040204" pitchFamily="34" charset="0"/>
              <a:ea typeface="Verdana" panose="020B0604030504040204" pitchFamily="34" charset="0"/>
            </a:rPr>
            <a:t> un </a:t>
          </a:r>
          <a:r>
            <a:rPr lang="en-US" sz="1600" dirty="0" err="1">
              <a:latin typeface="Verdana" panose="020B0604030504040204" pitchFamily="34" charset="0"/>
              <a:ea typeface="Verdana" panose="020B0604030504040204" pitchFamily="34" charset="0"/>
            </a:rPr>
            <a:t>paraksta</a:t>
          </a:r>
          <a:endParaRPr lang="lv-LV" sz="1600" dirty="0">
            <a:latin typeface="Verdana" panose="020B0604030504040204" pitchFamily="34" charset="0"/>
            <a:ea typeface="Verdana" panose="020B0604030504040204" pitchFamily="34" charset="0"/>
          </a:endParaRPr>
        </a:p>
      </dgm:t>
    </dgm:pt>
    <dgm:pt modelId="{5BE622C6-C749-4375-A0DD-BD7D0A28500E}" type="parTrans" cxnId="{F44E9191-A47D-47F1-9FDC-0CA8408EC582}">
      <dgm:prSet/>
      <dgm:spPr/>
      <dgm:t>
        <a:bodyPr/>
        <a:lstStyle/>
        <a:p>
          <a:endParaRPr lang="lv-LV">
            <a:latin typeface="Verdana" panose="020B0604030504040204" pitchFamily="34" charset="0"/>
            <a:ea typeface="Verdana" panose="020B0604030504040204" pitchFamily="34" charset="0"/>
          </a:endParaRPr>
        </a:p>
      </dgm:t>
    </dgm:pt>
    <dgm:pt modelId="{418DC538-3FA9-4DE3-8063-DA7C0959BF51}" type="sibTrans" cxnId="{F44E9191-A47D-47F1-9FDC-0CA8408EC582}">
      <dgm:prSet/>
      <dgm:spPr/>
      <dgm:t>
        <a:bodyPr/>
        <a:lstStyle/>
        <a:p>
          <a:endParaRPr lang="lv-LV">
            <a:latin typeface="Verdana" panose="020B0604030504040204" pitchFamily="34" charset="0"/>
            <a:ea typeface="Verdana" panose="020B0604030504040204" pitchFamily="34" charset="0"/>
          </a:endParaRPr>
        </a:p>
      </dgm:t>
    </dgm:pt>
    <dgm:pt modelId="{232EA92F-92CA-455A-B301-B30AA88BBF53}">
      <dgm:prSet phldrT="[Text]" custT="1"/>
      <dgm:spPr>
        <a:solidFill>
          <a:srgbClr val="012269"/>
        </a:solidFill>
      </dgm:spPr>
      <dgm:t>
        <a:bodyPr/>
        <a:lstStyle/>
        <a:p>
          <a:r>
            <a:rPr lang="en-US" sz="1600" err="1">
              <a:latin typeface="Verdana" panose="020B0604030504040204" pitchFamily="34" charset="0"/>
              <a:ea typeface="Verdana" panose="020B0604030504040204" pitchFamily="34" charset="0"/>
            </a:rPr>
            <a:t>Augšuplādē</a:t>
          </a:r>
          <a:r>
            <a:rPr lang="en-US" sz="1600">
              <a:latin typeface="Verdana" panose="020B0604030504040204" pitchFamily="34" charset="0"/>
              <a:ea typeface="Verdana" panose="020B0604030504040204" pitchFamily="34" charset="0"/>
            </a:rPr>
            <a:t> KPVIS</a:t>
          </a:r>
          <a:endParaRPr lang="lv-LV" sz="1600">
            <a:latin typeface="Verdana" panose="020B0604030504040204" pitchFamily="34" charset="0"/>
            <a:ea typeface="Verdana" panose="020B0604030504040204" pitchFamily="34" charset="0"/>
          </a:endParaRPr>
        </a:p>
      </dgm:t>
    </dgm:pt>
    <dgm:pt modelId="{C18A3D48-C00F-4DE9-BF8E-DE7FD3F78148}" type="parTrans" cxnId="{9A55039C-ADD0-4BFC-A2A4-BC990DA9DF1D}">
      <dgm:prSet/>
      <dgm:spPr/>
      <dgm:t>
        <a:bodyPr/>
        <a:lstStyle/>
        <a:p>
          <a:endParaRPr lang="lv-LV">
            <a:latin typeface="Verdana" panose="020B0604030504040204" pitchFamily="34" charset="0"/>
            <a:ea typeface="Verdana" panose="020B0604030504040204" pitchFamily="34" charset="0"/>
          </a:endParaRPr>
        </a:p>
      </dgm:t>
    </dgm:pt>
    <dgm:pt modelId="{ABFC2D93-E7DD-4950-9E28-AC4AFEC66410}" type="sibTrans" cxnId="{9A55039C-ADD0-4BFC-A2A4-BC990DA9DF1D}">
      <dgm:prSet/>
      <dgm:spPr/>
      <dgm:t>
        <a:bodyPr/>
        <a:lstStyle/>
        <a:p>
          <a:endParaRPr lang="lv-LV">
            <a:latin typeface="Verdana" panose="020B0604030504040204" pitchFamily="34" charset="0"/>
            <a:ea typeface="Verdana" panose="020B0604030504040204" pitchFamily="34" charset="0"/>
          </a:endParaRPr>
        </a:p>
      </dgm:t>
    </dgm:pt>
    <dgm:pt modelId="{3B8F2D4D-4382-4E25-8934-B625CF673289}" type="pres">
      <dgm:prSet presAssocID="{6F7F523A-83A9-47A6-9FAE-85518515030F}" presName="Name0" presStyleCnt="0">
        <dgm:presLayoutVars>
          <dgm:dir/>
          <dgm:animLvl val="lvl"/>
          <dgm:resizeHandles val="exact"/>
        </dgm:presLayoutVars>
      </dgm:prSet>
      <dgm:spPr/>
    </dgm:pt>
    <dgm:pt modelId="{BC319B53-218B-4F1F-8524-A829FD7D224D}" type="pres">
      <dgm:prSet presAssocID="{11693704-76C6-4391-A3CA-A59B2A1BA20E}" presName="parTxOnly" presStyleLbl="node1" presStyleIdx="0" presStyleCnt="3" custScaleX="30952" custScaleY="32259">
        <dgm:presLayoutVars>
          <dgm:chMax val="0"/>
          <dgm:chPref val="0"/>
          <dgm:bulletEnabled val="1"/>
        </dgm:presLayoutVars>
      </dgm:prSet>
      <dgm:spPr/>
    </dgm:pt>
    <dgm:pt modelId="{5FF4E92B-7720-4568-A3EF-2E8315FD5145}" type="pres">
      <dgm:prSet presAssocID="{6647E9FE-3812-4BB2-92A1-B71BA3622051}" presName="parTxOnlySpace" presStyleCnt="0"/>
      <dgm:spPr/>
    </dgm:pt>
    <dgm:pt modelId="{3E63C910-E9B3-4044-A6EE-49597A0F0E2D}" type="pres">
      <dgm:prSet presAssocID="{4438C132-8E4F-472D-BD96-A7F886F2D5AC}" presName="parTxOnly" presStyleLbl="node1" presStyleIdx="1" presStyleCnt="3" custScaleX="37865" custScaleY="30977">
        <dgm:presLayoutVars>
          <dgm:chMax val="0"/>
          <dgm:chPref val="0"/>
          <dgm:bulletEnabled val="1"/>
        </dgm:presLayoutVars>
      </dgm:prSet>
      <dgm:spPr/>
    </dgm:pt>
    <dgm:pt modelId="{F506A170-B5E2-477E-B9F9-146D8F91CA55}" type="pres">
      <dgm:prSet presAssocID="{418DC538-3FA9-4DE3-8063-DA7C0959BF51}" presName="parTxOnlySpace" presStyleCnt="0"/>
      <dgm:spPr/>
    </dgm:pt>
    <dgm:pt modelId="{58822595-BCEB-473E-A17C-08344609E670}" type="pres">
      <dgm:prSet presAssocID="{232EA92F-92CA-455A-B301-B30AA88BBF53}" presName="parTxOnly" presStyleLbl="node1" presStyleIdx="2" presStyleCnt="3" custScaleX="37209" custScaleY="32532" custLinFactNeighborX="6341" custLinFactNeighborY="669">
        <dgm:presLayoutVars>
          <dgm:chMax val="0"/>
          <dgm:chPref val="0"/>
          <dgm:bulletEnabled val="1"/>
        </dgm:presLayoutVars>
      </dgm:prSet>
      <dgm:spPr/>
    </dgm:pt>
  </dgm:ptLst>
  <dgm:cxnLst>
    <dgm:cxn modelId="{339A0D3E-DADF-447D-B1E7-086CA06D7AF3}" type="presOf" srcId="{6F7F523A-83A9-47A6-9FAE-85518515030F}" destId="{3B8F2D4D-4382-4E25-8934-B625CF673289}" srcOrd="0" destOrd="0" presId="urn:microsoft.com/office/officeart/2005/8/layout/chevron1"/>
    <dgm:cxn modelId="{53173869-5F1E-4108-9D93-A828DD1A8116}" type="presOf" srcId="{11693704-76C6-4391-A3CA-A59B2A1BA20E}" destId="{BC319B53-218B-4F1F-8524-A829FD7D224D}" srcOrd="0" destOrd="0" presId="urn:microsoft.com/office/officeart/2005/8/layout/chevron1"/>
    <dgm:cxn modelId="{CA6A3F87-1661-480C-8FB9-923D8342CE0E}" type="presOf" srcId="{4438C132-8E4F-472D-BD96-A7F886F2D5AC}" destId="{3E63C910-E9B3-4044-A6EE-49597A0F0E2D}" srcOrd="0" destOrd="0" presId="urn:microsoft.com/office/officeart/2005/8/layout/chevron1"/>
    <dgm:cxn modelId="{F44E9191-A47D-47F1-9FDC-0CA8408EC582}" srcId="{6F7F523A-83A9-47A6-9FAE-85518515030F}" destId="{4438C132-8E4F-472D-BD96-A7F886F2D5AC}" srcOrd="1" destOrd="0" parTransId="{5BE622C6-C749-4375-A0DD-BD7D0A28500E}" sibTransId="{418DC538-3FA9-4DE3-8063-DA7C0959BF51}"/>
    <dgm:cxn modelId="{9A55039C-ADD0-4BFC-A2A4-BC990DA9DF1D}" srcId="{6F7F523A-83A9-47A6-9FAE-85518515030F}" destId="{232EA92F-92CA-455A-B301-B30AA88BBF53}" srcOrd="2" destOrd="0" parTransId="{C18A3D48-C00F-4DE9-BF8E-DE7FD3F78148}" sibTransId="{ABFC2D93-E7DD-4950-9E28-AC4AFEC66410}"/>
    <dgm:cxn modelId="{77C7C2B5-8CD6-434D-9EA1-00C897DD19A2}" type="presOf" srcId="{232EA92F-92CA-455A-B301-B30AA88BBF53}" destId="{58822595-BCEB-473E-A17C-08344609E670}" srcOrd="0" destOrd="0" presId="urn:microsoft.com/office/officeart/2005/8/layout/chevron1"/>
    <dgm:cxn modelId="{170A2CC2-7EDD-44A7-BEC5-830AD307FA48}" srcId="{6F7F523A-83A9-47A6-9FAE-85518515030F}" destId="{11693704-76C6-4391-A3CA-A59B2A1BA20E}" srcOrd="0" destOrd="0" parTransId="{32C62C43-E3F9-482C-AABF-467F37B00C2B}" sibTransId="{6647E9FE-3812-4BB2-92A1-B71BA3622051}"/>
    <dgm:cxn modelId="{00C9B87B-B7AB-47FB-AC17-67B08BB4AC1C}" type="presParOf" srcId="{3B8F2D4D-4382-4E25-8934-B625CF673289}" destId="{BC319B53-218B-4F1F-8524-A829FD7D224D}" srcOrd="0" destOrd="0" presId="urn:microsoft.com/office/officeart/2005/8/layout/chevron1"/>
    <dgm:cxn modelId="{63B917F2-97E2-4CF6-9666-466F9850E5A4}" type="presParOf" srcId="{3B8F2D4D-4382-4E25-8934-B625CF673289}" destId="{5FF4E92B-7720-4568-A3EF-2E8315FD5145}" srcOrd="1" destOrd="0" presId="urn:microsoft.com/office/officeart/2005/8/layout/chevron1"/>
    <dgm:cxn modelId="{FC596606-A055-4621-B140-836DB321C0C6}" type="presParOf" srcId="{3B8F2D4D-4382-4E25-8934-B625CF673289}" destId="{3E63C910-E9B3-4044-A6EE-49597A0F0E2D}" srcOrd="2" destOrd="0" presId="urn:microsoft.com/office/officeart/2005/8/layout/chevron1"/>
    <dgm:cxn modelId="{9693962E-CA3B-46BC-8F73-887F4DFA8E83}" type="presParOf" srcId="{3B8F2D4D-4382-4E25-8934-B625CF673289}" destId="{F506A170-B5E2-477E-B9F9-146D8F91CA55}" srcOrd="3" destOrd="0" presId="urn:microsoft.com/office/officeart/2005/8/layout/chevron1"/>
    <dgm:cxn modelId="{2C37B6A3-F312-41D3-984F-2563D43F7D74}" type="presParOf" srcId="{3B8F2D4D-4382-4E25-8934-B625CF673289}" destId="{58822595-BCEB-473E-A17C-08344609E670}" srcOrd="4" destOrd="0" presId="urn:microsoft.com/office/officeart/2005/8/layout/chevron1"/>
  </dgm:cxnLst>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6F7F523A-83A9-47A6-9FAE-85518515030F}" type="doc">
      <dgm:prSet loTypeId="urn:microsoft.com/office/officeart/2005/8/layout/chevron1" loCatId="process" qsTypeId="urn:microsoft.com/office/officeart/2005/8/quickstyle/simple1" qsCatId="simple" csTypeId="urn:microsoft.com/office/officeart/2005/8/colors/accent1_2" csCatId="accent1" phldr="1"/>
      <dgm:spPr/>
    </dgm:pt>
    <dgm:pt modelId="{4438C132-8E4F-472D-BD96-A7F886F2D5AC}">
      <dgm:prSet phldrT="[Text]" custT="1"/>
      <dgm:spPr>
        <a:solidFill>
          <a:srgbClr val="012269"/>
        </a:solidFill>
      </dgm:spPr>
      <dgm:t>
        <a:bodyPr/>
        <a:lstStyle/>
        <a:p>
          <a:r>
            <a:rPr lang="en-US" sz="1600" dirty="0" err="1">
              <a:latin typeface="Verdana" panose="020B0604030504040204" pitchFamily="34" charset="0"/>
              <a:ea typeface="Verdana" panose="020B0604030504040204" pitchFamily="34" charset="0"/>
            </a:rPr>
            <a:t>Sagatavo</a:t>
          </a:r>
          <a:r>
            <a:rPr lang="en-US" sz="1600" dirty="0">
              <a:latin typeface="Verdana" panose="020B0604030504040204" pitchFamily="34" charset="0"/>
              <a:ea typeface="Verdana" panose="020B0604030504040204" pitchFamily="34" charset="0"/>
            </a:rPr>
            <a:t> un </a:t>
          </a:r>
          <a:r>
            <a:rPr lang="en-US" sz="1600" dirty="0" err="1">
              <a:latin typeface="Verdana" panose="020B0604030504040204" pitchFamily="34" charset="0"/>
              <a:ea typeface="Verdana" panose="020B0604030504040204" pitchFamily="34" charset="0"/>
            </a:rPr>
            <a:t>paraksta</a:t>
          </a:r>
          <a:endParaRPr lang="lv-LV" sz="1600" dirty="0">
            <a:latin typeface="Verdana" panose="020B0604030504040204" pitchFamily="34" charset="0"/>
            <a:ea typeface="Verdana" panose="020B0604030504040204" pitchFamily="34" charset="0"/>
          </a:endParaRPr>
        </a:p>
      </dgm:t>
    </dgm:pt>
    <dgm:pt modelId="{5BE622C6-C749-4375-A0DD-BD7D0A28500E}" type="parTrans" cxnId="{F44E9191-A47D-47F1-9FDC-0CA8408EC582}">
      <dgm:prSet/>
      <dgm:spPr/>
      <dgm:t>
        <a:bodyPr/>
        <a:lstStyle/>
        <a:p>
          <a:endParaRPr lang="lv-LV">
            <a:latin typeface="Verdana" panose="020B0604030504040204" pitchFamily="34" charset="0"/>
            <a:ea typeface="Verdana" panose="020B0604030504040204" pitchFamily="34" charset="0"/>
          </a:endParaRPr>
        </a:p>
      </dgm:t>
    </dgm:pt>
    <dgm:pt modelId="{418DC538-3FA9-4DE3-8063-DA7C0959BF51}" type="sibTrans" cxnId="{F44E9191-A47D-47F1-9FDC-0CA8408EC582}">
      <dgm:prSet/>
      <dgm:spPr/>
      <dgm:t>
        <a:bodyPr/>
        <a:lstStyle/>
        <a:p>
          <a:endParaRPr lang="lv-LV">
            <a:latin typeface="Verdana" panose="020B0604030504040204" pitchFamily="34" charset="0"/>
            <a:ea typeface="Verdana" panose="020B0604030504040204" pitchFamily="34" charset="0"/>
          </a:endParaRPr>
        </a:p>
      </dgm:t>
    </dgm:pt>
    <dgm:pt modelId="{232EA92F-92CA-455A-B301-B30AA88BBF53}">
      <dgm:prSet phldrT="[Text]" custT="1"/>
      <dgm:spPr>
        <a:solidFill>
          <a:srgbClr val="012269"/>
        </a:solidFill>
      </dgm:spPr>
      <dgm:t>
        <a:bodyPr/>
        <a:lstStyle/>
        <a:p>
          <a:r>
            <a:rPr lang="en-US" sz="1600" dirty="0" err="1">
              <a:latin typeface="Verdana" panose="020B0604030504040204" pitchFamily="34" charset="0"/>
              <a:ea typeface="Verdana" panose="020B0604030504040204" pitchFamily="34" charset="0"/>
            </a:rPr>
            <a:t>Augšuplādē</a:t>
          </a:r>
          <a:r>
            <a:rPr lang="en-US" sz="1600" dirty="0">
              <a:latin typeface="Verdana" panose="020B0604030504040204" pitchFamily="34" charset="0"/>
              <a:ea typeface="Verdana" panose="020B0604030504040204" pitchFamily="34" charset="0"/>
            </a:rPr>
            <a:t> KPVIS</a:t>
          </a:r>
          <a:endParaRPr lang="lv-LV" sz="1600" dirty="0">
            <a:latin typeface="Verdana" panose="020B0604030504040204" pitchFamily="34" charset="0"/>
            <a:ea typeface="Verdana" panose="020B0604030504040204" pitchFamily="34" charset="0"/>
          </a:endParaRPr>
        </a:p>
      </dgm:t>
    </dgm:pt>
    <dgm:pt modelId="{C18A3D48-C00F-4DE9-BF8E-DE7FD3F78148}" type="parTrans" cxnId="{9A55039C-ADD0-4BFC-A2A4-BC990DA9DF1D}">
      <dgm:prSet/>
      <dgm:spPr/>
      <dgm:t>
        <a:bodyPr/>
        <a:lstStyle/>
        <a:p>
          <a:endParaRPr lang="lv-LV">
            <a:latin typeface="Verdana" panose="020B0604030504040204" pitchFamily="34" charset="0"/>
            <a:ea typeface="Verdana" panose="020B0604030504040204" pitchFamily="34" charset="0"/>
          </a:endParaRPr>
        </a:p>
      </dgm:t>
    </dgm:pt>
    <dgm:pt modelId="{ABFC2D93-E7DD-4950-9E28-AC4AFEC66410}" type="sibTrans" cxnId="{9A55039C-ADD0-4BFC-A2A4-BC990DA9DF1D}">
      <dgm:prSet/>
      <dgm:spPr/>
      <dgm:t>
        <a:bodyPr/>
        <a:lstStyle/>
        <a:p>
          <a:endParaRPr lang="lv-LV">
            <a:latin typeface="Verdana" panose="020B0604030504040204" pitchFamily="34" charset="0"/>
            <a:ea typeface="Verdana" panose="020B0604030504040204" pitchFamily="34" charset="0"/>
          </a:endParaRPr>
        </a:p>
      </dgm:t>
    </dgm:pt>
    <dgm:pt modelId="{3B8F2D4D-4382-4E25-8934-B625CF673289}" type="pres">
      <dgm:prSet presAssocID="{6F7F523A-83A9-47A6-9FAE-85518515030F}" presName="Name0" presStyleCnt="0">
        <dgm:presLayoutVars>
          <dgm:dir/>
          <dgm:animLvl val="lvl"/>
          <dgm:resizeHandles val="exact"/>
        </dgm:presLayoutVars>
      </dgm:prSet>
      <dgm:spPr/>
    </dgm:pt>
    <dgm:pt modelId="{3E63C910-E9B3-4044-A6EE-49597A0F0E2D}" type="pres">
      <dgm:prSet presAssocID="{4438C132-8E4F-472D-BD96-A7F886F2D5AC}" presName="parTxOnly" presStyleLbl="node1" presStyleIdx="0" presStyleCnt="2" custScaleX="76709" custScaleY="30977" custLinFactNeighborX="-81611" custLinFactNeighborY="-5368">
        <dgm:presLayoutVars>
          <dgm:chMax val="0"/>
          <dgm:chPref val="0"/>
          <dgm:bulletEnabled val="1"/>
        </dgm:presLayoutVars>
      </dgm:prSet>
      <dgm:spPr/>
    </dgm:pt>
    <dgm:pt modelId="{F506A170-B5E2-477E-B9F9-146D8F91CA55}" type="pres">
      <dgm:prSet presAssocID="{418DC538-3FA9-4DE3-8063-DA7C0959BF51}" presName="parTxOnlySpace" presStyleCnt="0"/>
      <dgm:spPr/>
    </dgm:pt>
    <dgm:pt modelId="{58822595-BCEB-473E-A17C-08344609E670}" type="pres">
      <dgm:prSet presAssocID="{232EA92F-92CA-455A-B301-B30AA88BBF53}" presName="parTxOnly" presStyleLbl="node1" presStyleIdx="1" presStyleCnt="2" custScaleX="63687" custScaleY="32259" custLinFactNeighborX="-9920" custLinFactNeighborY="5900">
        <dgm:presLayoutVars>
          <dgm:chMax val="0"/>
          <dgm:chPref val="0"/>
          <dgm:bulletEnabled val="1"/>
        </dgm:presLayoutVars>
      </dgm:prSet>
      <dgm:spPr/>
    </dgm:pt>
  </dgm:ptLst>
  <dgm:cxnLst>
    <dgm:cxn modelId="{339A0D3E-DADF-447D-B1E7-086CA06D7AF3}" type="presOf" srcId="{6F7F523A-83A9-47A6-9FAE-85518515030F}" destId="{3B8F2D4D-4382-4E25-8934-B625CF673289}" srcOrd="0" destOrd="0" presId="urn:microsoft.com/office/officeart/2005/8/layout/chevron1"/>
    <dgm:cxn modelId="{CA6A3F87-1661-480C-8FB9-923D8342CE0E}" type="presOf" srcId="{4438C132-8E4F-472D-BD96-A7F886F2D5AC}" destId="{3E63C910-E9B3-4044-A6EE-49597A0F0E2D}" srcOrd="0" destOrd="0" presId="urn:microsoft.com/office/officeart/2005/8/layout/chevron1"/>
    <dgm:cxn modelId="{F44E9191-A47D-47F1-9FDC-0CA8408EC582}" srcId="{6F7F523A-83A9-47A6-9FAE-85518515030F}" destId="{4438C132-8E4F-472D-BD96-A7F886F2D5AC}" srcOrd="0" destOrd="0" parTransId="{5BE622C6-C749-4375-A0DD-BD7D0A28500E}" sibTransId="{418DC538-3FA9-4DE3-8063-DA7C0959BF51}"/>
    <dgm:cxn modelId="{9A55039C-ADD0-4BFC-A2A4-BC990DA9DF1D}" srcId="{6F7F523A-83A9-47A6-9FAE-85518515030F}" destId="{232EA92F-92CA-455A-B301-B30AA88BBF53}" srcOrd="1" destOrd="0" parTransId="{C18A3D48-C00F-4DE9-BF8E-DE7FD3F78148}" sibTransId="{ABFC2D93-E7DD-4950-9E28-AC4AFEC66410}"/>
    <dgm:cxn modelId="{77C7C2B5-8CD6-434D-9EA1-00C897DD19A2}" type="presOf" srcId="{232EA92F-92CA-455A-B301-B30AA88BBF53}" destId="{58822595-BCEB-473E-A17C-08344609E670}" srcOrd="0" destOrd="0" presId="urn:microsoft.com/office/officeart/2005/8/layout/chevron1"/>
    <dgm:cxn modelId="{FC596606-A055-4621-B140-836DB321C0C6}" type="presParOf" srcId="{3B8F2D4D-4382-4E25-8934-B625CF673289}" destId="{3E63C910-E9B3-4044-A6EE-49597A0F0E2D}" srcOrd="0" destOrd="0" presId="urn:microsoft.com/office/officeart/2005/8/layout/chevron1"/>
    <dgm:cxn modelId="{9693962E-CA3B-46BC-8F73-887F4DFA8E83}" type="presParOf" srcId="{3B8F2D4D-4382-4E25-8934-B625CF673289}" destId="{F506A170-B5E2-477E-B9F9-146D8F91CA55}" srcOrd="1" destOrd="0" presId="urn:microsoft.com/office/officeart/2005/8/layout/chevron1"/>
    <dgm:cxn modelId="{2C37B6A3-F312-41D3-984F-2563D43F7D74}" type="presParOf" srcId="{3B8F2D4D-4382-4E25-8934-B625CF673289}" destId="{58822595-BCEB-473E-A17C-08344609E670}" srcOrd="2" destOrd="0" presId="urn:microsoft.com/office/officeart/2005/8/layout/chevron1"/>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6F7F523A-83A9-47A6-9FAE-85518515030F}" type="doc">
      <dgm:prSet loTypeId="urn:microsoft.com/office/officeart/2005/8/layout/chevron1" loCatId="process" qsTypeId="urn:microsoft.com/office/officeart/2005/8/quickstyle/simple1" qsCatId="simple" csTypeId="urn:microsoft.com/office/officeart/2005/8/colors/accent1_2" csCatId="accent1" phldr="1"/>
      <dgm:spPr/>
    </dgm:pt>
    <dgm:pt modelId="{4438C132-8E4F-472D-BD96-A7F886F2D5AC}">
      <dgm:prSet phldrT="[Text]" custT="1"/>
      <dgm:spPr>
        <a:solidFill>
          <a:srgbClr val="012269"/>
        </a:solidFill>
      </dgm:spPr>
      <dgm:t>
        <a:bodyPr/>
        <a:lstStyle/>
        <a:p>
          <a:r>
            <a:rPr lang="en-US" sz="1600" dirty="0" err="1">
              <a:latin typeface="Verdana" panose="020B0604030504040204" pitchFamily="34" charset="0"/>
              <a:ea typeface="Verdana" panose="020B0604030504040204" pitchFamily="34" charset="0"/>
            </a:rPr>
            <a:t>Sagatavo</a:t>
          </a:r>
          <a:r>
            <a:rPr lang="en-US" sz="1600" dirty="0">
              <a:latin typeface="Verdana" panose="020B0604030504040204" pitchFamily="34" charset="0"/>
              <a:ea typeface="Verdana" panose="020B0604030504040204" pitchFamily="34" charset="0"/>
            </a:rPr>
            <a:t> </a:t>
          </a:r>
          <a:r>
            <a:rPr lang="en-US" sz="1600" dirty="0" err="1">
              <a:latin typeface="Verdana" panose="020B0604030504040204" pitchFamily="34" charset="0"/>
              <a:ea typeface="Verdana" panose="020B0604030504040204" pitchFamily="34" charset="0"/>
            </a:rPr>
            <a:t>brīvā</a:t>
          </a:r>
          <a:r>
            <a:rPr lang="en-US" sz="1600" dirty="0">
              <a:latin typeface="Verdana" panose="020B0604030504040204" pitchFamily="34" charset="0"/>
              <a:ea typeface="Verdana" panose="020B0604030504040204" pitchFamily="34" charset="0"/>
            </a:rPr>
            <a:t> </a:t>
          </a:r>
          <a:r>
            <a:rPr lang="en-US" sz="1600" dirty="0" err="1">
              <a:latin typeface="Verdana" panose="020B0604030504040204" pitchFamily="34" charset="0"/>
              <a:ea typeface="Verdana" panose="020B0604030504040204" pitchFamily="34" charset="0"/>
            </a:rPr>
            <a:t>formā</a:t>
          </a:r>
          <a:endParaRPr lang="lv-LV" sz="1600" dirty="0">
            <a:latin typeface="Verdana" panose="020B0604030504040204" pitchFamily="34" charset="0"/>
            <a:ea typeface="Verdana" panose="020B0604030504040204" pitchFamily="34" charset="0"/>
          </a:endParaRPr>
        </a:p>
      </dgm:t>
    </dgm:pt>
    <dgm:pt modelId="{5BE622C6-C749-4375-A0DD-BD7D0A28500E}" type="parTrans" cxnId="{F44E9191-A47D-47F1-9FDC-0CA8408EC582}">
      <dgm:prSet/>
      <dgm:spPr/>
      <dgm:t>
        <a:bodyPr/>
        <a:lstStyle/>
        <a:p>
          <a:endParaRPr lang="lv-LV">
            <a:latin typeface="Verdana" panose="020B0604030504040204" pitchFamily="34" charset="0"/>
            <a:ea typeface="Verdana" panose="020B0604030504040204" pitchFamily="34" charset="0"/>
          </a:endParaRPr>
        </a:p>
      </dgm:t>
    </dgm:pt>
    <dgm:pt modelId="{418DC538-3FA9-4DE3-8063-DA7C0959BF51}" type="sibTrans" cxnId="{F44E9191-A47D-47F1-9FDC-0CA8408EC582}">
      <dgm:prSet/>
      <dgm:spPr/>
      <dgm:t>
        <a:bodyPr/>
        <a:lstStyle/>
        <a:p>
          <a:endParaRPr lang="lv-LV">
            <a:latin typeface="Verdana" panose="020B0604030504040204" pitchFamily="34" charset="0"/>
            <a:ea typeface="Verdana" panose="020B0604030504040204" pitchFamily="34" charset="0"/>
          </a:endParaRPr>
        </a:p>
      </dgm:t>
    </dgm:pt>
    <dgm:pt modelId="{232EA92F-92CA-455A-B301-B30AA88BBF53}">
      <dgm:prSet phldrT="[Text]" custT="1"/>
      <dgm:spPr>
        <a:solidFill>
          <a:srgbClr val="012269"/>
        </a:solidFill>
      </dgm:spPr>
      <dgm:t>
        <a:bodyPr/>
        <a:lstStyle/>
        <a:p>
          <a:r>
            <a:rPr lang="en-US" sz="1600" dirty="0" err="1">
              <a:latin typeface="Verdana" panose="020B0604030504040204" pitchFamily="34" charset="0"/>
              <a:ea typeface="Verdana" panose="020B0604030504040204" pitchFamily="34" charset="0"/>
            </a:rPr>
            <a:t>Augšuplādē</a:t>
          </a:r>
          <a:r>
            <a:rPr lang="en-US" sz="1600" dirty="0">
              <a:latin typeface="Verdana" panose="020B0604030504040204" pitchFamily="34" charset="0"/>
              <a:ea typeface="Verdana" panose="020B0604030504040204" pitchFamily="34" charset="0"/>
            </a:rPr>
            <a:t> KPVIS</a:t>
          </a:r>
          <a:endParaRPr lang="lv-LV" sz="1600" dirty="0">
            <a:latin typeface="Verdana" panose="020B0604030504040204" pitchFamily="34" charset="0"/>
            <a:ea typeface="Verdana" panose="020B0604030504040204" pitchFamily="34" charset="0"/>
          </a:endParaRPr>
        </a:p>
      </dgm:t>
    </dgm:pt>
    <dgm:pt modelId="{C18A3D48-C00F-4DE9-BF8E-DE7FD3F78148}" type="parTrans" cxnId="{9A55039C-ADD0-4BFC-A2A4-BC990DA9DF1D}">
      <dgm:prSet/>
      <dgm:spPr/>
      <dgm:t>
        <a:bodyPr/>
        <a:lstStyle/>
        <a:p>
          <a:endParaRPr lang="lv-LV">
            <a:latin typeface="Verdana" panose="020B0604030504040204" pitchFamily="34" charset="0"/>
            <a:ea typeface="Verdana" panose="020B0604030504040204" pitchFamily="34" charset="0"/>
          </a:endParaRPr>
        </a:p>
      </dgm:t>
    </dgm:pt>
    <dgm:pt modelId="{ABFC2D93-E7DD-4950-9E28-AC4AFEC66410}" type="sibTrans" cxnId="{9A55039C-ADD0-4BFC-A2A4-BC990DA9DF1D}">
      <dgm:prSet/>
      <dgm:spPr/>
      <dgm:t>
        <a:bodyPr/>
        <a:lstStyle/>
        <a:p>
          <a:endParaRPr lang="lv-LV">
            <a:latin typeface="Verdana" panose="020B0604030504040204" pitchFamily="34" charset="0"/>
            <a:ea typeface="Verdana" panose="020B0604030504040204" pitchFamily="34" charset="0"/>
          </a:endParaRPr>
        </a:p>
      </dgm:t>
    </dgm:pt>
    <dgm:pt modelId="{3B8F2D4D-4382-4E25-8934-B625CF673289}" type="pres">
      <dgm:prSet presAssocID="{6F7F523A-83A9-47A6-9FAE-85518515030F}" presName="Name0" presStyleCnt="0">
        <dgm:presLayoutVars>
          <dgm:dir/>
          <dgm:animLvl val="lvl"/>
          <dgm:resizeHandles val="exact"/>
        </dgm:presLayoutVars>
      </dgm:prSet>
      <dgm:spPr/>
    </dgm:pt>
    <dgm:pt modelId="{3E63C910-E9B3-4044-A6EE-49597A0F0E2D}" type="pres">
      <dgm:prSet presAssocID="{4438C132-8E4F-472D-BD96-A7F886F2D5AC}" presName="parTxOnly" presStyleLbl="node1" presStyleIdx="0" presStyleCnt="2" custScaleX="66147" custScaleY="30977">
        <dgm:presLayoutVars>
          <dgm:chMax val="0"/>
          <dgm:chPref val="0"/>
          <dgm:bulletEnabled val="1"/>
        </dgm:presLayoutVars>
      </dgm:prSet>
      <dgm:spPr/>
    </dgm:pt>
    <dgm:pt modelId="{F506A170-B5E2-477E-B9F9-146D8F91CA55}" type="pres">
      <dgm:prSet presAssocID="{418DC538-3FA9-4DE3-8063-DA7C0959BF51}" presName="parTxOnlySpace" presStyleCnt="0"/>
      <dgm:spPr/>
    </dgm:pt>
    <dgm:pt modelId="{58822595-BCEB-473E-A17C-08344609E670}" type="pres">
      <dgm:prSet presAssocID="{232EA92F-92CA-455A-B301-B30AA88BBF53}" presName="parTxOnly" presStyleLbl="node1" presStyleIdx="1" presStyleCnt="2" custScaleX="54163" custScaleY="31642" custLinFactNeighborX="-9920" custLinFactNeighborY="5900">
        <dgm:presLayoutVars>
          <dgm:chMax val="0"/>
          <dgm:chPref val="0"/>
          <dgm:bulletEnabled val="1"/>
        </dgm:presLayoutVars>
      </dgm:prSet>
      <dgm:spPr/>
    </dgm:pt>
  </dgm:ptLst>
  <dgm:cxnLst>
    <dgm:cxn modelId="{339A0D3E-DADF-447D-B1E7-086CA06D7AF3}" type="presOf" srcId="{6F7F523A-83A9-47A6-9FAE-85518515030F}" destId="{3B8F2D4D-4382-4E25-8934-B625CF673289}" srcOrd="0" destOrd="0" presId="urn:microsoft.com/office/officeart/2005/8/layout/chevron1"/>
    <dgm:cxn modelId="{CA6A3F87-1661-480C-8FB9-923D8342CE0E}" type="presOf" srcId="{4438C132-8E4F-472D-BD96-A7F886F2D5AC}" destId="{3E63C910-E9B3-4044-A6EE-49597A0F0E2D}" srcOrd="0" destOrd="0" presId="urn:microsoft.com/office/officeart/2005/8/layout/chevron1"/>
    <dgm:cxn modelId="{F44E9191-A47D-47F1-9FDC-0CA8408EC582}" srcId="{6F7F523A-83A9-47A6-9FAE-85518515030F}" destId="{4438C132-8E4F-472D-BD96-A7F886F2D5AC}" srcOrd="0" destOrd="0" parTransId="{5BE622C6-C749-4375-A0DD-BD7D0A28500E}" sibTransId="{418DC538-3FA9-4DE3-8063-DA7C0959BF51}"/>
    <dgm:cxn modelId="{9A55039C-ADD0-4BFC-A2A4-BC990DA9DF1D}" srcId="{6F7F523A-83A9-47A6-9FAE-85518515030F}" destId="{232EA92F-92CA-455A-B301-B30AA88BBF53}" srcOrd="1" destOrd="0" parTransId="{C18A3D48-C00F-4DE9-BF8E-DE7FD3F78148}" sibTransId="{ABFC2D93-E7DD-4950-9E28-AC4AFEC66410}"/>
    <dgm:cxn modelId="{77C7C2B5-8CD6-434D-9EA1-00C897DD19A2}" type="presOf" srcId="{232EA92F-92CA-455A-B301-B30AA88BBF53}" destId="{58822595-BCEB-473E-A17C-08344609E670}" srcOrd="0" destOrd="0" presId="urn:microsoft.com/office/officeart/2005/8/layout/chevron1"/>
    <dgm:cxn modelId="{FC596606-A055-4621-B140-836DB321C0C6}" type="presParOf" srcId="{3B8F2D4D-4382-4E25-8934-B625CF673289}" destId="{3E63C910-E9B3-4044-A6EE-49597A0F0E2D}" srcOrd="0" destOrd="0" presId="urn:microsoft.com/office/officeart/2005/8/layout/chevron1"/>
    <dgm:cxn modelId="{9693962E-CA3B-46BC-8F73-887F4DFA8E83}" type="presParOf" srcId="{3B8F2D4D-4382-4E25-8934-B625CF673289}" destId="{F506A170-B5E2-477E-B9F9-146D8F91CA55}" srcOrd="1" destOrd="0" presId="urn:microsoft.com/office/officeart/2005/8/layout/chevron1"/>
    <dgm:cxn modelId="{2C37B6A3-F312-41D3-984F-2563D43F7D74}" type="presParOf" srcId="{3B8F2D4D-4382-4E25-8934-B625CF673289}" destId="{58822595-BCEB-473E-A17C-08344609E670}" srcOrd="2" destOrd="0" presId="urn:microsoft.com/office/officeart/2005/8/layout/chevron1"/>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F7F523A-83A9-47A6-9FAE-85518515030F}" type="doc">
      <dgm:prSet loTypeId="urn:microsoft.com/office/officeart/2005/8/layout/chevron1" loCatId="process" qsTypeId="urn:microsoft.com/office/officeart/2005/8/quickstyle/simple1" qsCatId="simple" csTypeId="urn:microsoft.com/office/officeart/2005/8/colors/accent1_2" csCatId="accent1" phldr="1"/>
      <dgm:spPr/>
    </dgm:pt>
    <dgm:pt modelId="{11693704-76C6-4391-A3CA-A59B2A1BA20E}">
      <dgm:prSet phldrT="[Text]" custT="1"/>
      <dgm:spPr>
        <a:solidFill>
          <a:srgbClr val="012269"/>
        </a:solidFill>
        <a:ln>
          <a:solidFill>
            <a:schemeClr val="bg1"/>
          </a:solidFill>
        </a:ln>
      </dgm:spPr>
      <dgm:t>
        <a:bodyPr/>
        <a:lstStyle/>
        <a:p>
          <a:r>
            <a:rPr lang="en-US" sz="1600" dirty="0" err="1">
              <a:latin typeface="Verdana" panose="020B0604030504040204" pitchFamily="34" charset="0"/>
              <a:ea typeface="Verdana" panose="020B0604030504040204" pitchFamily="34" charset="0"/>
            </a:rPr>
            <a:t>Lejuplādē</a:t>
          </a:r>
          <a:r>
            <a:rPr lang="en-US" sz="1400">
              <a:latin typeface="Verdana" panose="020B0604030504040204" pitchFamily="34" charset="0"/>
              <a:ea typeface="Verdana" panose="020B0604030504040204" pitchFamily="34" charset="0"/>
            </a:rPr>
            <a:t>  </a:t>
          </a:r>
          <a:endParaRPr lang="en-US" sz="1400" dirty="0">
            <a:latin typeface="Verdana" panose="020B0604030504040204" pitchFamily="34" charset="0"/>
            <a:ea typeface="Verdana" panose="020B0604030504040204" pitchFamily="34" charset="0"/>
          </a:endParaRPr>
        </a:p>
      </dgm:t>
    </dgm:pt>
    <dgm:pt modelId="{32C62C43-E3F9-482C-AABF-467F37B00C2B}" type="parTrans" cxnId="{170A2CC2-7EDD-44A7-BEC5-830AD307FA48}">
      <dgm:prSet/>
      <dgm:spPr/>
      <dgm:t>
        <a:bodyPr/>
        <a:lstStyle/>
        <a:p>
          <a:endParaRPr lang="lv-LV">
            <a:latin typeface="Verdana" panose="020B0604030504040204" pitchFamily="34" charset="0"/>
            <a:ea typeface="Verdana" panose="020B0604030504040204" pitchFamily="34" charset="0"/>
          </a:endParaRPr>
        </a:p>
      </dgm:t>
    </dgm:pt>
    <dgm:pt modelId="{6647E9FE-3812-4BB2-92A1-B71BA3622051}" type="sibTrans" cxnId="{170A2CC2-7EDD-44A7-BEC5-830AD307FA48}">
      <dgm:prSet/>
      <dgm:spPr/>
      <dgm:t>
        <a:bodyPr/>
        <a:lstStyle/>
        <a:p>
          <a:endParaRPr lang="lv-LV">
            <a:latin typeface="Verdana" panose="020B0604030504040204" pitchFamily="34" charset="0"/>
            <a:ea typeface="Verdana" panose="020B0604030504040204" pitchFamily="34" charset="0"/>
          </a:endParaRPr>
        </a:p>
      </dgm:t>
    </dgm:pt>
    <dgm:pt modelId="{4438C132-8E4F-472D-BD96-A7F886F2D5AC}">
      <dgm:prSet phldrT="[Text]" custT="1"/>
      <dgm:spPr>
        <a:solidFill>
          <a:srgbClr val="012269"/>
        </a:solidFill>
      </dgm:spPr>
      <dgm:t>
        <a:bodyPr/>
        <a:lstStyle/>
        <a:p>
          <a:r>
            <a:rPr lang="en-US" sz="1600" dirty="0" err="1">
              <a:latin typeface="Verdana" panose="020B0604030504040204" pitchFamily="34" charset="0"/>
              <a:ea typeface="Verdana" panose="020B0604030504040204" pitchFamily="34" charset="0"/>
            </a:rPr>
            <a:t>Aizpilda</a:t>
          </a:r>
          <a:r>
            <a:rPr lang="en-US" sz="1600" dirty="0">
              <a:latin typeface="Verdana" panose="020B0604030504040204" pitchFamily="34" charset="0"/>
              <a:ea typeface="Verdana" panose="020B0604030504040204" pitchFamily="34" charset="0"/>
            </a:rPr>
            <a:t> un </a:t>
          </a:r>
          <a:r>
            <a:rPr lang="en-US" sz="1600" dirty="0" err="1">
              <a:latin typeface="Verdana" panose="020B0604030504040204" pitchFamily="34" charset="0"/>
              <a:ea typeface="Verdana" panose="020B0604030504040204" pitchFamily="34" charset="0"/>
            </a:rPr>
            <a:t>paraksta</a:t>
          </a:r>
          <a:endParaRPr lang="lv-LV" sz="1600" dirty="0">
            <a:latin typeface="Verdana" panose="020B0604030504040204" pitchFamily="34" charset="0"/>
            <a:ea typeface="Verdana" panose="020B0604030504040204" pitchFamily="34" charset="0"/>
          </a:endParaRPr>
        </a:p>
      </dgm:t>
    </dgm:pt>
    <dgm:pt modelId="{5BE622C6-C749-4375-A0DD-BD7D0A28500E}" type="parTrans" cxnId="{F44E9191-A47D-47F1-9FDC-0CA8408EC582}">
      <dgm:prSet/>
      <dgm:spPr/>
      <dgm:t>
        <a:bodyPr/>
        <a:lstStyle/>
        <a:p>
          <a:endParaRPr lang="lv-LV">
            <a:latin typeface="Verdana" panose="020B0604030504040204" pitchFamily="34" charset="0"/>
            <a:ea typeface="Verdana" panose="020B0604030504040204" pitchFamily="34" charset="0"/>
          </a:endParaRPr>
        </a:p>
      </dgm:t>
    </dgm:pt>
    <dgm:pt modelId="{418DC538-3FA9-4DE3-8063-DA7C0959BF51}" type="sibTrans" cxnId="{F44E9191-A47D-47F1-9FDC-0CA8408EC582}">
      <dgm:prSet/>
      <dgm:spPr/>
      <dgm:t>
        <a:bodyPr/>
        <a:lstStyle/>
        <a:p>
          <a:endParaRPr lang="lv-LV">
            <a:latin typeface="Verdana" panose="020B0604030504040204" pitchFamily="34" charset="0"/>
            <a:ea typeface="Verdana" panose="020B0604030504040204" pitchFamily="34" charset="0"/>
          </a:endParaRPr>
        </a:p>
      </dgm:t>
    </dgm:pt>
    <dgm:pt modelId="{232EA92F-92CA-455A-B301-B30AA88BBF53}">
      <dgm:prSet phldrT="[Text]" custT="1"/>
      <dgm:spPr>
        <a:solidFill>
          <a:srgbClr val="012269"/>
        </a:solidFill>
      </dgm:spPr>
      <dgm:t>
        <a:bodyPr/>
        <a:lstStyle/>
        <a:p>
          <a:r>
            <a:rPr lang="en-US" sz="1600" err="1">
              <a:latin typeface="Verdana" panose="020B0604030504040204" pitchFamily="34" charset="0"/>
              <a:ea typeface="Verdana" panose="020B0604030504040204" pitchFamily="34" charset="0"/>
            </a:rPr>
            <a:t>Augšuplādē</a:t>
          </a:r>
          <a:r>
            <a:rPr lang="en-US" sz="1600">
              <a:latin typeface="Verdana" panose="020B0604030504040204" pitchFamily="34" charset="0"/>
              <a:ea typeface="Verdana" panose="020B0604030504040204" pitchFamily="34" charset="0"/>
            </a:rPr>
            <a:t> KPVIS</a:t>
          </a:r>
          <a:endParaRPr lang="lv-LV" sz="1600">
            <a:latin typeface="Verdana" panose="020B0604030504040204" pitchFamily="34" charset="0"/>
            <a:ea typeface="Verdana" panose="020B0604030504040204" pitchFamily="34" charset="0"/>
          </a:endParaRPr>
        </a:p>
      </dgm:t>
    </dgm:pt>
    <dgm:pt modelId="{C18A3D48-C00F-4DE9-BF8E-DE7FD3F78148}" type="parTrans" cxnId="{9A55039C-ADD0-4BFC-A2A4-BC990DA9DF1D}">
      <dgm:prSet/>
      <dgm:spPr/>
      <dgm:t>
        <a:bodyPr/>
        <a:lstStyle/>
        <a:p>
          <a:endParaRPr lang="lv-LV">
            <a:latin typeface="Verdana" panose="020B0604030504040204" pitchFamily="34" charset="0"/>
            <a:ea typeface="Verdana" panose="020B0604030504040204" pitchFamily="34" charset="0"/>
          </a:endParaRPr>
        </a:p>
      </dgm:t>
    </dgm:pt>
    <dgm:pt modelId="{ABFC2D93-E7DD-4950-9E28-AC4AFEC66410}" type="sibTrans" cxnId="{9A55039C-ADD0-4BFC-A2A4-BC990DA9DF1D}">
      <dgm:prSet/>
      <dgm:spPr/>
      <dgm:t>
        <a:bodyPr/>
        <a:lstStyle/>
        <a:p>
          <a:endParaRPr lang="lv-LV">
            <a:latin typeface="Verdana" panose="020B0604030504040204" pitchFamily="34" charset="0"/>
            <a:ea typeface="Verdana" panose="020B0604030504040204" pitchFamily="34" charset="0"/>
          </a:endParaRPr>
        </a:p>
      </dgm:t>
    </dgm:pt>
    <dgm:pt modelId="{3B8F2D4D-4382-4E25-8934-B625CF673289}" type="pres">
      <dgm:prSet presAssocID="{6F7F523A-83A9-47A6-9FAE-85518515030F}" presName="Name0" presStyleCnt="0">
        <dgm:presLayoutVars>
          <dgm:dir/>
          <dgm:animLvl val="lvl"/>
          <dgm:resizeHandles val="exact"/>
        </dgm:presLayoutVars>
      </dgm:prSet>
      <dgm:spPr/>
    </dgm:pt>
    <dgm:pt modelId="{BC319B53-218B-4F1F-8524-A829FD7D224D}" type="pres">
      <dgm:prSet presAssocID="{11693704-76C6-4391-A3CA-A59B2A1BA20E}" presName="parTxOnly" presStyleLbl="node1" presStyleIdx="0" presStyleCnt="3" custScaleX="30952" custScaleY="32259">
        <dgm:presLayoutVars>
          <dgm:chMax val="0"/>
          <dgm:chPref val="0"/>
          <dgm:bulletEnabled val="1"/>
        </dgm:presLayoutVars>
      </dgm:prSet>
      <dgm:spPr/>
    </dgm:pt>
    <dgm:pt modelId="{5FF4E92B-7720-4568-A3EF-2E8315FD5145}" type="pres">
      <dgm:prSet presAssocID="{6647E9FE-3812-4BB2-92A1-B71BA3622051}" presName="parTxOnlySpace" presStyleCnt="0"/>
      <dgm:spPr/>
    </dgm:pt>
    <dgm:pt modelId="{3E63C910-E9B3-4044-A6EE-49597A0F0E2D}" type="pres">
      <dgm:prSet presAssocID="{4438C132-8E4F-472D-BD96-A7F886F2D5AC}" presName="parTxOnly" presStyleLbl="node1" presStyleIdx="1" presStyleCnt="3" custScaleX="37865" custScaleY="30977">
        <dgm:presLayoutVars>
          <dgm:chMax val="0"/>
          <dgm:chPref val="0"/>
          <dgm:bulletEnabled val="1"/>
        </dgm:presLayoutVars>
      </dgm:prSet>
      <dgm:spPr/>
    </dgm:pt>
    <dgm:pt modelId="{F506A170-B5E2-477E-B9F9-146D8F91CA55}" type="pres">
      <dgm:prSet presAssocID="{418DC538-3FA9-4DE3-8063-DA7C0959BF51}" presName="parTxOnlySpace" presStyleCnt="0"/>
      <dgm:spPr/>
    </dgm:pt>
    <dgm:pt modelId="{58822595-BCEB-473E-A17C-08344609E670}" type="pres">
      <dgm:prSet presAssocID="{232EA92F-92CA-455A-B301-B30AA88BBF53}" presName="parTxOnly" presStyleLbl="node1" presStyleIdx="2" presStyleCnt="3" custScaleX="37209" custScaleY="32532">
        <dgm:presLayoutVars>
          <dgm:chMax val="0"/>
          <dgm:chPref val="0"/>
          <dgm:bulletEnabled val="1"/>
        </dgm:presLayoutVars>
      </dgm:prSet>
      <dgm:spPr/>
    </dgm:pt>
  </dgm:ptLst>
  <dgm:cxnLst>
    <dgm:cxn modelId="{339A0D3E-DADF-447D-B1E7-086CA06D7AF3}" type="presOf" srcId="{6F7F523A-83A9-47A6-9FAE-85518515030F}" destId="{3B8F2D4D-4382-4E25-8934-B625CF673289}" srcOrd="0" destOrd="0" presId="urn:microsoft.com/office/officeart/2005/8/layout/chevron1"/>
    <dgm:cxn modelId="{53173869-5F1E-4108-9D93-A828DD1A8116}" type="presOf" srcId="{11693704-76C6-4391-A3CA-A59B2A1BA20E}" destId="{BC319B53-218B-4F1F-8524-A829FD7D224D}" srcOrd="0" destOrd="0" presId="urn:microsoft.com/office/officeart/2005/8/layout/chevron1"/>
    <dgm:cxn modelId="{CA6A3F87-1661-480C-8FB9-923D8342CE0E}" type="presOf" srcId="{4438C132-8E4F-472D-BD96-A7F886F2D5AC}" destId="{3E63C910-E9B3-4044-A6EE-49597A0F0E2D}" srcOrd="0" destOrd="0" presId="urn:microsoft.com/office/officeart/2005/8/layout/chevron1"/>
    <dgm:cxn modelId="{F44E9191-A47D-47F1-9FDC-0CA8408EC582}" srcId="{6F7F523A-83A9-47A6-9FAE-85518515030F}" destId="{4438C132-8E4F-472D-BD96-A7F886F2D5AC}" srcOrd="1" destOrd="0" parTransId="{5BE622C6-C749-4375-A0DD-BD7D0A28500E}" sibTransId="{418DC538-3FA9-4DE3-8063-DA7C0959BF51}"/>
    <dgm:cxn modelId="{9A55039C-ADD0-4BFC-A2A4-BC990DA9DF1D}" srcId="{6F7F523A-83A9-47A6-9FAE-85518515030F}" destId="{232EA92F-92CA-455A-B301-B30AA88BBF53}" srcOrd="2" destOrd="0" parTransId="{C18A3D48-C00F-4DE9-BF8E-DE7FD3F78148}" sibTransId="{ABFC2D93-E7DD-4950-9E28-AC4AFEC66410}"/>
    <dgm:cxn modelId="{77C7C2B5-8CD6-434D-9EA1-00C897DD19A2}" type="presOf" srcId="{232EA92F-92CA-455A-B301-B30AA88BBF53}" destId="{58822595-BCEB-473E-A17C-08344609E670}" srcOrd="0" destOrd="0" presId="urn:microsoft.com/office/officeart/2005/8/layout/chevron1"/>
    <dgm:cxn modelId="{170A2CC2-7EDD-44A7-BEC5-830AD307FA48}" srcId="{6F7F523A-83A9-47A6-9FAE-85518515030F}" destId="{11693704-76C6-4391-A3CA-A59B2A1BA20E}" srcOrd="0" destOrd="0" parTransId="{32C62C43-E3F9-482C-AABF-467F37B00C2B}" sibTransId="{6647E9FE-3812-4BB2-92A1-B71BA3622051}"/>
    <dgm:cxn modelId="{00C9B87B-B7AB-47FB-AC17-67B08BB4AC1C}" type="presParOf" srcId="{3B8F2D4D-4382-4E25-8934-B625CF673289}" destId="{BC319B53-218B-4F1F-8524-A829FD7D224D}" srcOrd="0" destOrd="0" presId="urn:microsoft.com/office/officeart/2005/8/layout/chevron1"/>
    <dgm:cxn modelId="{63B917F2-97E2-4CF6-9666-466F9850E5A4}" type="presParOf" srcId="{3B8F2D4D-4382-4E25-8934-B625CF673289}" destId="{5FF4E92B-7720-4568-A3EF-2E8315FD5145}" srcOrd="1" destOrd="0" presId="urn:microsoft.com/office/officeart/2005/8/layout/chevron1"/>
    <dgm:cxn modelId="{FC596606-A055-4621-B140-836DB321C0C6}" type="presParOf" srcId="{3B8F2D4D-4382-4E25-8934-B625CF673289}" destId="{3E63C910-E9B3-4044-A6EE-49597A0F0E2D}" srcOrd="2" destOrd="0" presId="urn:microsoft.com/office/officeart/2005/8/layout/chevron1"/>
    <dgm:cxn modelId="{9693962E-CA3B-46BC-8F73-887F4DFA8E83}" type="presParOf" srcId="{3B8F2D4D-4382-4E25-8934-B625CF673289}" destId="{F506A170-B5E2-477E-B9F9-146D8F91CA55}" srcOrd="3" destOrd="0" presId="urn:microsoft.com/office/officeart/2005/8/layout/chevron1"/>
    <dgm:cxn modelId="{2C37B6A3-F312-41D3-984F-2563D43F7D74}" type="presParOf" srcId="{3B8F2D4D-4382-4E25-8934-B625CF673289}" destId="{58822595-BCEB-473E-A17C-08344609E670}" srcOrd="4" destOrd="0" presId="urn:microsoft.com/office/officeart/2005/8/layout/chevron1"/>
  </dgm:cxnLst>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F7F523A-83A9-47A6-9FAE-85518515030F}" type="doc">
      <dgm:prSet loTypeId="urn:microsoft.com/office/officeart/2005/8/layout/chevron1" loCatId="process" qsTypeId="urn:microsoft.com/office/officeart/2005/8/quickstyle/simple1" qsCatId="simple" csTypeId="urn:microsoft.com/office/officeart/2005/8/colors/accent1_2" csCatId="accent1" phldr="1"/>
      <dgm:spPr/>
    </dgm:pt>
    <dgm:pt modelId="{11693704-76C6-4391-A3CA-A59B2A1BA20E}">
      <dgm:prSet phldrT="[Text]" custT="1"/>
      <dgm:spPr>
        <a:solidFill>
          <a:srgbClr val="012269"/>
        </a:solidFill>
        <a:ln>
          <a:solidFill>
            <a:schemeClr val="bg1"/>
          </a:solidFill>
        </a:ln>
      </dgm:spPr>
      <dgm:t>
        <a:bodyPr/>
        <a:lstStyle/>
        <a:p>
          <a:r>
            <a:rPr lang="en-US" sz="1600" dirty="0" err="1">
              <a:latin typeface="Verdana" panose="020B0604030504040204" pitchFamily="34" charset="0"/>
              <a:ea typeface="Verdana" panose="020B0604030504040204" pitchFamily="34" charset="0"/>
            </a:rPr>
            <a:t>Lejuplādē</a:t>
          </a:r>
          <a:r>
            <a:rPr lang="en-US" sz="1400">
              <a:latin typeface="Verdana" panose="020B0604030504040204" pitchFamily="34" charset="0"/>
              <a:ea typeface="Verdana" panose="020B0604030504040204" pitchFamily="34" charset="0"/>
            </a:rPr>
            <a:t>  </a:t>
          </a:r>
          <a:endParaRPr lang="en-US" sz="1400" dirty="0">
            <a:latin typeface="Verdana" panose="020B0604030504040204" pitchFamily="34" charset="0"/>
            <a:ea typeface="Verdana" panose="020B0604030504040204" pitchFamily="34" charset="0"/>
          </a:endParaRPr>
        </a:p>
      </dgm:t>
    </dgm:pt>
    <dgm:pt modelId="{32C62C43-E3F9-482C-AABF-467F37B00C2B}" type="parTrans" cxnId="{170A2CC2-7EDD-44A7-BEC5-830AD307FA48}">
      <dgm:prSet/>
      <dgm:spPr/>
      <dgm:t>
        <a:bodyPr/>
        <a:lstStyle/>
        <a:p>
          <a:endParaRPr lang="lv-LV">
            <a:latin typeface="Verdana" panose="020B0604030504040204" pitchFamily="34" charset="0"/>
            <a:ea typeface="Verdana" panose="020B0604030504040204" pitchFamily="34" charset="0"/>
          </a:endParaRPr>
        </a:p>
      </dgm:t>
    </dgm:pt>
    <dgm:pt modelId="{6647E9FE-3812-4BB2-92A1-B71BA3622051}" type="sibTrans" cxnId="{170A2CC2-7EDD-44A7-BEC5-830AD307FA48}">
      <dgm:prSet/>
      <dgm:spPr/>
      <dgm:t>
        <a:bodyPr/>
        <a:lstStyle/>
        <a:p>
          <a:endParaRPr lang="lv-LV">
            <a:latin typeface="Verdana" panose="020B0604030504040204" pitchFamily="34" charset="0"/>
            <a:ea typeface="Verdana" panose="020B0604030504040204" pitchFamily="34" charset="0"/>
          </a:endParaRPr>
        </a:p>
      </dgm:t>
    </dgm:pt>
    <dgm:pt modelId="{4438C132-8E4F-472D-BD96-A7F886F2D5AC}">
      <dgm:prSet phldrT="[Text]" custT="1"/>
      <dgm:spPr>
        <a:solidFill>
          <a:srgbClr val="012269"/>
        </a:solidFill>
      </dgm:spPr>
      <dgm:t>
        <a:bodyPr/>
        <a:lstStyle/>
        <a:p>
          <a:r>
            <a:rPr lang="en-US" sz="1600" dirty="0" err="1">
              <a:latin typeface="Verdana" panose="020B0604030504040204" pitchFamily="34" charset="0"/>
              <a:ea typeface="Verdana" panose="020B0604030504040204" pitchFamily="34" charset="0"/>
            </a:rPr>
            <a:t>Aizpilda</a:t>
          </a:r>
          <a:endParaRPr lang="lv-LV" sz="1600" dirty="0">
            <a:latin typeface="Verdana" panose="020B0604030504040204" pitchFamily="34" charset="0"/>
            <a:ea typeface="Verdana" panose="020B0604030504040204" pitchFamily="34" charset="0"/>
          </a:endParaRPr>
        </a:p>
      </dgm:t>
    </dgm:pt>
    <dgm:pt modelId="{5BE622C6-C749-4375-A0DD-BD7D0A28500E}" type="parTrans" cxnId="{F44E9191-A47D-47F1-9FDC-0CA8408EC582}">
      <dgm:prSet/>
      <dgm:spPr/>
      <dgm:t>
        <a:bodyPr/>
        <a:lstStyle/>
        <a:p>
          <a:endParaRPr lang="lv-LV">
            <a:latin typeface="Verdana" panose="020B0604030504040204" pitchFamily="34" charset="0"/>
            <a:ea typeface="Verdana" panose="020B0604030504040204" pitchFamily="34" charset="0"/>
          </a:endParaRPr>
        </a:p>
      </dgm:t>
    </dgm:pt>
    <dgm:pt modelId="{418DC538-3FA9-4DE3-8063-DA7C0959BF51}" type="sibTrans" cxnId="{F44E9191-A47D-47F1-9FDC-0CA8408EC582}">
      <dgm:prSet/>
      <dgm:spPr/>
      <dgm:t>
        <a:bodyPr/>
        <a:lstStyle/>
        <a:p>
          <a:endParaRPr lang="lv-LV">
            <a:latin typeface="Verdana" panose="020B0604030504040204" pitchFamily="34" charset="0"/>
            <a:ea typeface="Verdana" panose="020B0604030504040204" pitchFamily="34" charset="0"/>
          </a:endParaRPr>
        </a:p>
      </dgm:t>
    </dgm:pt>
    <dgm:pt modelId="{232EA92F-92CA-455A-B301-B30AA88BBF53}">
      <dgm:prSet phldrT="[Text]" custT="1"/>
      <dgm:spPr>
        <a:solidFill>
          <a:srgbClr val="012269"/>
        </a:solidFill>
      </dgm:spPr>
      <dgm:t>
        <a:bodyPr/>
        <a:lstStyle/>
        <a:p>
          <a:r>
            <a:rPr lang="en-US" sz="1600" err="1">
              <a:latin typeface="Verdana" panose="020B0604030504040204" pitchFamily="34" charset="0"/>
              <a:ea typeface="Verdana" panose="020B0604030504040204" pitchFamily="34" charset="0"/>
            </a:rPr>
            <a:t>Augšuplādē</a:t>
          </a:r>
          <a:r>
            <a:rPr lang="en-US" sz="1600">
              <a:latin typeface="Verdana" panose="020B0604030504040204" pitchFamily="34" charset="0"/>
              <a:ea typeface="Verdana" panose="020B0604030504040204" pitchFamily="34" charset="0"/>
            </a:rPr>
            <a:t> KPVIS</a:t>
          </a:r>
          <a:endParaRPr lang="lv-LV" sz="1600">
            <a:latin typeface="Verdana" panose="020B0604030504040204" pitchFamily="34" charset="0"/>
            <a:ea typeface="Verdana" panose="020B0604030504040204" pitchFamily="34" charset="0"/>
          </a:endParaRPr>
        </a:p>
      </dgm:t>
    </dgm:pt>
    <dgm:pt modelId="{C18A3D48-C00F-4DE9-BF8E-DE7FD3F78148}" type="parTrans" cxnId="{9A55039C-ADD0-4BFC-A2A4-BC990DA9DF1D}">
      <dgm:prSet/>
      <dgm:spPr/>
      <dgm:t>
        <a:bodyPr/>
        <a:lstStyle/>
        <a:p>
          <a:endParaRPr lang="lv-LV">
            <a:latin typeface="Verdana" panose="020B0604030504040204" pitchFamily="34" charset="0"/>
            <a:ea typeface="Verdana" panose="020B0604030504040204" pitchFamily="34" charset="0"/>
          </a:endParaRPr>
        </a:p>
      </dgm:t>
    </dgm:pt>
    <dgm:pt modelId="{ABFC2D93-E7DD-4950-9E28-AC4AFEC66410}" type="sibTrans" cxnId="{9A55039C-ADD0-4BFC-A2A4-BC990DA9DF1D}">
      <dgm:prSet/>
      <dgm:spPr/>
      <dgm:t>
        <a:bodyPr/>
        <a:lstStyle/>
        <a:p>
          <a:endParaRPr lang="lv-LV">
            <a:latin typeface="Verdana" panose="020B0604030504040204" pitchFamily="34" charset="0"/>
            <a:ea typeface="Verdana" panose="020B0604030504040204" pitchFamily="34" charset="0"/>
          </a:endParaRPr>
        </a:p>
      </dgm:t>
    </dgm:pt>
    <dgm:pt modelId="{3B8F2D4D-4382-4E25-8934-B625CF673289}" type="pres">
      <dgm:prSet presAssocID="{6F7F523A-83A9-47A6-9FAE-85518515030F}" presName="Name0" presStyleCnt="0">
        <dgm:presLayoutVars>
          <dgm:dir/>
          <dgm:animLvl val="lvl"/>
          <dgm:resizeHandles val="exact"/>
        </dgm:presLayoutVars>
      </dgm:prSet>
      <dgm:spPr/>
    </dgm:pt>
    <dgm:pt modelId="{BC319B53-218B-4F1F-8524-A829FD7D224D}" type="pres">
      <dgm:prSet presAssocID="{11693704-76C6-4391-A3CA-A59B2A1BA20E}" presName="parTxOnly" presStyleLbl="node1" presStyleIdx="0" presStyleCnt="3" custScaleX="30952" custScaleY="32259">
        <dgm:presLayoutVars>
          <dgm:chMax val="0"/>
          <dgm:chPref val="0"/>
          <dgm:bulletEnabled val="1"/>
        </dgm:presLayoutVars>
      </dgm:prSet>
      <dgm:spPr/>
    </dgm:pt>
    <dgm:pt modelId="{5FF4E92B-7720-4568-A3EF-2E8315FD5145}" type="pres">
      <dgm:prSet presAssocID="{6647E9FE-3812-4BB2-92A1-B71BA3622051}" presName="parTxOnlySpace" presStyleCnt="0"/>
      <dgm:spPr/>
    </dgm:pt>
    <dgm:pt modelId="{3E63C910-E9B3-4044-A6EE-49597A0F0E2D}" type="pres">
      <dgm:prSet presAssocID="{4438C132-8E4F-472D-BD96-A7F886F2D5AC}" presName="parTxOnly" presStyleLbl="node1" presStyleIdx="1" presStyleCnt="3" custScaleX="37865" custScaleY="30977">
        <dgm:presLayoutVars>
          <dgm:chMax val="0"/>
          <dgm:chPref val="0"/>
          <dgm:bulletEnabled val="1"/>
        </dgm:presLayoutVars>
      </dgm:prSet>
      <dgm:spPr/>
    </dgm:pt>
    <dgm:pt modelId="{F506A170-B5E2-477E-B9F9-146D8F91CA55}" type="pres">
      <dgm:prSet presAssocID="{418DC538-3FA9-4DE3-8063-DA7C0959BF51}" presName="parTxOnlySpace" presStyleCnt="0"/>
      <dgm:spPr/>
    </dgm:pt>
    <dgm:pt modelId="{58822595-BCEB-473E-A17C-08344609E670}" type="pres">
      <dgm:prSet presAssocID="{232EA92F-92CA-455A-B301-B30AA88BBF53}" presName="parTxOnly" presStyleLbl="node1" presStyleIdx="2" presStyleCnt="3" custScaleX="37209" custScaleY="32532">
        <dgm:presLayoutVars>
          <dgm:chMax val="0"/>
          <dgm:chPref val="0"/>
          <dgm:bulletEnabled val="1"/>
        </dgm:presLayoutVars>
      </dgm:prSet>
      <dgm:spPr/>
    </dgm:pt>
  </dgm:ptLst>
  <dgm:cxnLst>
    <dgm:cxn modelId="{339A0D3E-DADF-447D-B1E7-086CA06D7AF3}" type="presOf" srcId="{6F7F523A-83A9-47A6-9FAE-85518515030F}" destId="{3B8F2D4D-4382-4E25-8934-B625CF673289}" srcOrd="0" destOrd="0" presId="urn:microsoft.com/office/officeart/2005/8/layout/chevron1"/>
    <dgm:cxn modelId="{53173869-5F1E-4108-9D93-A828DD1A8116}" type="presOf" srcId="{11693704-76C6-4391-A3CA-A59B2A1BA20E}" destId="{BC319B53-218B-4F1F-8524-A829FD7D224D}" srcOrd="0" destOrd="0" presId="urn:microsoft.com/office/officeart/2005/8/layout/chevron1"/>
    <dgm:cxn modelId="{CA6A3F87-1661-480C-8FB9-923D8342CE0E}" type="presOf" srcId="{4438C132-8E4F-472D-BD96-A7F886F2D5AC}" destId="{3E63C910-E9B3-4044-A6EE-49597A0F0E2D}" srcOrd="0" destOrd="0" presId="urn:microsoft.com/office/officeart/2005/8/layout/chevron1"/>
    <dgm:cxn modelId="{F44E9191-A47D-47F1-9FDC-0CA8408EC582}" srcId="{6F7F523A-83A9-47A6-9FAE-85518515030F}" destId="{4438C132-8E4F-472D-BD96-A7F886F2D5AC}" srcOrd="1" destOrd="0" parTransId="{5BE622C6-C749-4375-A0DD-BD7D0A28500E}" sibTransId="{418DC538-3FA9-4DE3-8063-DA7C0959BF51}"/>
    <dgm:cxn modelId="{9A55039C-ADD0-4BFC-A2A4-BC990DA9DF1D}" srcId="{6F7F523A-83A9-47A6-9FAE-85518515030F}" destId="{232EA92F-92CA-455A-B301-B30AA88BBF53}" srcOrd="2" destOrd="0" parTransId="{C18A3D48-C00F-4DE9-BF8E-DE7FD3F78148}" sibTransId="{ABFC2D93-E7DD-4950-9E28-AC4AFEC66410}"/>
    <dgm:cxn modelId="{77C7C2B5-8CD6-434D-9EA1-00C897DD19A2}" type="presOf" srcId="{232EA92F-92CA-455A-B301-B30AA88BBF53}" destId="{58822595-BCEB-473E-A17C-08344609E670}" srcOrd="0" destOrd="0" presId="urn:microsoft.com/office/officeart/2005/8/layout/chevron1"/>
    <dgm:cxn modelId="{170A2CC2-7EDD-44A7-BEC5-830AD307FA48}" srcId="{6F7F523A-83A9-47A6-9FAE-85518515030F}" destId="{11693704-76C6-4391-A3CA-A59B2A1BA20E}" srcOrd="0" destOrd="0" parTransId="{32C62C43-E3F9-482C-AABF-467F37B00C2B}" sibTransId="{6647E9FE-3812-4BB2-92A1-B71BA3622051}"/>
    <dgm:cxn modelId="{00C9B87B-B7AB-47FB-AC17-67B08BB4AC1C}" type="presParOf" srcId="{3B8F2D4D-4382-4E25-8934-B625CF673289}" destId="{BC319B53-218B-4F1F-8524-A829FD7D224D}" srcOrd="0" destOrd="0" presId="urn:microsoft.com/office/officeart/2005/8/layout/chevron1"/>
    <dgm:cxn modelId="{63B917F2-97E2-4CF6-9666-466F9850E5A4}" type="presParOf" srcId="{3B8F2D4D-4382-4E25-8934-B625CF673289}" destId="{5FF4E92B-7720-4568-A3EF-2E8315FD5145}" srcOrd="1" destOrd="0" presId="urn:microsoft.com/office/officeart/2005/8/layout/chevron1"/>
    <dgm:cxn modelId="{FC596606-A055-4621-B140-836DB321C0C6}" type="presParOf" srcId="{3B8F2D4D-4382-4E25-8934-B625CF673289}" destId="{3E63C910-E9B3-4044-A6EE-49597A0F0E2D}" srcOrd="2" destOrd="0" presId="urn:microsoft.com/office/officeart/2005/8/layout/chevron1"/>
    <dgm:cxn modelId="{9693962E-CA3B-46BC-8F73-887F4DFA8E83}" type="presParOf" srcId="{3B8F2D4D-4382-4E25-8934-B625CF673289}" destId="{F506A170-B5E2-477E-B9F9-146D8F91CA55}" srcOrd="3" destOrd="0" presId="urn:microsoft.com/office/officeart/2005/8/layout/chevron1"/>
    <dgm:cxn modelId="{2C37B6A3-F312-41D3-984F-2563D43F7D74}" type="presParOf" srcId="{3B8F2D4D-4382-4E25-8934-B625CF673289}" destId="{58822595-BCEB-473E-A17C-08344609E670}" srcOrd="4" destOrd="0" presId="urn:microsoft.com/office/officeart/2005/8/layout/chevron1"/>
  </dgm:cxnLst>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F7F523A-83A9-47A6-9FAE-85518515030F}" type="doc">
      <dgm:prSet loTypeId="urn:microsoft.com/office/officeart/2005/8/layout/chevron1" loCatId="process" qsTypeId="urn:microsoft.com/office/officeart/2005/8/quickstyle/simple1" qsCatId="simple" csTypeId="urn:microsoft.com/office/officeart/2005/8/colors/accent1_2" csCatId="accent1" phldr="1"/>
      <dgm:spPr/>
    </dgm:pt>
    <dgm:pt modelId="{11693704-76C6-4391-A3CA-A59B2A1BA20E}">
      <dgm:prSet phldrT="[Text]" custT="1"/>
      <dgm:spPr>
        <a:solidFill>
          <a:srgbClr val="012269"/>
        </a:solidFill>
        <a:ln>
          <a:solidFill>
            <a:schemeClr val="bg1"/>
          </a:solidFill>
        </a:ln>
      </dgm:spPr>
      <dgm:t>
        <a:bodyPr/>
        <a:lstStyle/>
        <a:p>
          <a:r>
            <a:rPr lang="en-US" sz="1600" dirty="0" err="1">
              <a:latin typeface="Verdana" panose="020B0604030504040204" pitchFamily="34" charset="0"/>
              <a:ea typeface="Verdana" panose="020B0604030504040204" pitchFamily="34" charset="0"/>
            </a:rPr>
            <a:t>Lejuplādē</a:t>
          </a:r>
          <a:r>
            <a:rPr lang="en-US" sz="1400">
              <a:latin typeface="Verdana" panose="020B0604030504040204" pitchFamily="34" charset="0"/>
              <a:ea typeface="Verdana" panose="020B0604030504040204" pitchFamily="34" charset="0"/>
            </a:rPr>
            <a:t>  </a:t>
          </a:r>
          <a:endParaRPr lang="en-US" sz="1400" dirty="0">
            <a:latin typeface="Verdana" panose="020B0604030504040204" pitchFamily="34" charset="0"/>
            <a:ea typeface="Verdana" panose="020B0604030504040204" pitchFamily="34" charset="0"/>
          </a:endParaRPr>
        </a:p>
      </dgm:t>
    </dgm:pt>
    <dgm:pt modelId="{32C62C43-E3F9-482C-AABF-467F37B00C2B}" type="parTrans" cxnId="{170A2CC2-7EDD-44A7-BEC5-830AD307FA48}">
      <dgm:prSet/>
      <dgm:spPr/>
      <dgm:t>
        <a:bodyPr/>
        <a:lstStyle/>
        <a:p>
          <a:endParaRPr lang="lv-LV">
            <a:latin typeface="Verdana" panose="020B0604030504040204" pitchFamily="34" charset="0"/>
            <a:ea typeface="Verdana" panose="020B0604030504040204" pitchFamily="34" charset="0"/>
          </a:endParaRPr>
        </a:p>
      </dgm:t>
    </dgm:pt>
    <dgm:pt modelId="{6647E9FE-3812-4BB2-92A1-B71BA3622051}" type="sibTrans" cxnId="{170A2CC2-7EDD-44A7-BEC5-830AD307FA48}">
      <dgm:prSet/>
      <dgm:spPr/>
      <dgm:t>
        <a:bodyPr/>
        <a:lstStyle/>
        <a:p>
          <a:endParaRPr lang="lv-LV">
            <a:latin typeface="Verdana" panose="020B0604030504040204" pitchFamily="34" charset="0"/>
            <a:ea typeface="Verdana" panose="020B0604030504040204" pitchFamily="34" charset="0"/>
          </a:endParaRPr>
        </a:p>
      </dgm:t>
    </dgm:pt>
    <dgm:pt modelId="{4438C132-8E4F-472D-BD96-A7F886F2D5AC}">
      <dgm:prSet phldrT="[Text]" custT="1"/>
      <dgm:spPr>
        <a:solidFill>
          <a:srgbClr val="012269"/>
        </a:solidFill>
      </dgm:spPr>
      <dgm:t>
        <a:bodyPr/>
        <a:lstStyle/>
        <a:p>
          <a:r>
            <a:rPr lang="en-US" sz="1600" dirty="0" err="1">
              <a:latin typeface="Verdana" panose="020B0604030504040204" pitchFamily="34" charset="0"/>
              <a:ea typeface="Verdana" panose="020B0604030504040204" pitchFamily="34" charset="0"/>
            </a:rPr>
            <a:t>Aizpilda</a:t>
          </a:r>
          <a:r>
            <a:rPr lang="en-US" sz="1600" dirty="0">
              <a:latin typeface="Verdana" panose="020B0604030504040204" pitchFamily="34" charset="0"/>
              <a:ea typeface="Verdana" panose="020B0604030504040204" pitchFamily="34" charset="0"/>
            </a:rPr>
            <a:t> un </a:t>
          </a:r>
          <a:r>
            <a:rPr lang="en-US" sz="1600" dirty="0" err="1">
              <a:latin typeface="Verdana" panose="020B0604030504040204" pitchFamily="34" charset="0"/>
              <a:ea typeface="Verdana" panose="020B0604030504040204" pitchFamily="34" charset="0"/>
            </a:rPr>
            <a:t>paraksta</a:t>
          </a:r>
          <a:endParaRPr lang="lv-LV" sz="1600" dirty="0">
            <a:latin typeface="Verdana" panose="020B0604030504040204" pitchFamily="34" charset="0"/>
            <a:ea typeface="Verdana" panose="020B0604030504040204" pitchFamily="34" charset="0"/>
          </a:endParaRPr>
        </a:p>
      </dgm:t>
    </dgm:pt>
    <dgm:pt modelId="{5BE622C6-C749-4375-A0DD-BD7D0A28500E}" type="parTrans" cxnId="{F44E9191-A47D-47F1-9FDC-0CA8408EC582}">
      <dgm:prSet/>
      <dgm:spPr/>
      <dgm:t>
        <a:bodyPr/>
        <a:lstStyle/>
        <a:p>
          <a:endParaRPr lang="lv-LV">
            <a:latin typeface="Verdana" panose="020B0604030504040204" pitchFamily="34" charset="0"/>
            <a:ea typeface="Verdana" panose="020B0604030504040204" pitchFamily="34" charset="0"/>
          </a:endParaRPr>
        </a:p>
      </dgm:t>
    </dgm:pt>
    <dgm:pt modelId="{418DC538-3FA9-4DE3-8063-DA7C0959BF51}" type="sibTrans" cxnId="{F44E9191-A47D-47F1-9FDC-0CA8408EC582}">
      <dgm:prSet/>
      <dgm:spPr/>
      <dgm:t>
        <a:bodyPr/>
        <a:lstStyle/>
        <a:p>
          <a:endParaRPr lang="lv-LV">
            <a:latin typeface="Verdana" panose="020B0604030504040204" pitchFamily="34" charset="0"/>
            <a:ea typeface="Verdana" panose="020B0604030504040204" pitchFamily="34" charset="0"/>
          </a:endParaRPr>
        </a:p>
      </dgm:t>
    </dgm:pt>
    <dgm:pt modelId="{232EA92F-92CA-455A-B301-B30AA88BBF53}">
      <dgm:prSet phldrT="[Text]" custT="1"/>
      <dgm:spPr>
        <a:solidFill>
          <a:srgbClr val="012269"/>
        </a:solidFill>
      </dgm:spPr>
      <dgm:t>
        <a:bodyPr/>
        <a:lstStyle/>
        <a:p>
          <a:r>
            <a:rPr lang="en-US" sz="1600" err="1">
              <a:latin typeface="Verdana" panose="020B0604030504040204" pitchFamily="34" charset="0"/>
              <a:ea typeface="Verdana" panose="020B0604030504040204" pitchFamily="34" charset="0"/>
            </a:rPr>
            <a:t>Augšuplādē</a:t>
          </a:r>
          <a:r>
            <a:rPr lang="en-US" sz="1600">
              <a:latin typeface="Verdana" panose="020B0604030504040204" pitchFamily="34" charset="0"/>
              <a:ea typeface="Verdana" panose="020B0604030504040204" pitchFamily="34" charset="0"/>
            </a:rPr>
            <a:t> KPVIS</a:t>
          </a:r>
          <a:endParaRPr lang="lv-LV" sz="1600">
            <a:latin typeface="Verdana" panose="020B0604030504040204" pitchFamily="34" charset="0"/>
            <a:ea typeface="Verdana" panose="020B0604030504040204" pitchFamily="34" charset="0"/>
          </a:endParaRPr>
        </a:p>
      </dgm:t>
    </dgm:pt>
    <dgm:pt modelId="{C18A3D48-C00F-4DE9-BF8E-DE7FD3F78148}" type="parTrans" cxnId="{9A55039C-ADD0-4BFC-A2A4-BC990DA9DF1D}">
      <dgm:prSet/>
      <dgm:spPr/>
      <dgm:t>
        <a:bodyPr/>
        <a:lstStyle/>
        <a:p>
          <a:endParaRPr lang="lv-LV">
            <a:latin typeface="Verdana" panose="020B0604030504040204" pitchFamily="34" charset="0"/>
            <a:ea typeface="Verdana" panose="020B0604030504040204" pitchFamily="34" charset="0"/>
          </a:endParaRPr>
        </a:p>
      </dgm:t>
    </dgm:pt>
    <dgm:pt modelId="{ABFC2D93-E7DD-4950-9E28-AC4AFEC66410}" type="sibTrans" cxnId="{9A55039C-ADD0-4BFC-A2A4-BC990DA9DF1D}">
      <dgm:prSet/>
      <dgm:spPr/>
      <dgm:t>
        <a:bodyPr/>
        <a:lstStyle/>
        <a:p>
          <a:endParaRPr lang="lv-LV">
            <a:latin typeface="Verdana" panose="020B0604030504040204" pitchFamily="34" charset="0"/>
            <a:ea typeface="Verdana" panose="020B0604030504040204" pitchFamily="34" charset="0"/>
          </a:endParaRPr>
        </a:p>
      </dgm:t>
    </dgm:pt>
    <dgm:pt modelId="{3B8F2D4D-4382-4E25-8934-B625CF673289}" type="pres">
      <dgm:prSet presAssocID="{6F7F523A-83A9-47A6-9FAE-85518515030F}" presName="Name0" presStyleCnt="0">
        <dgm:presLayoutVars>
          <dgm:dir/>
          <dgm:animLvl val="lvl"/>
          <dgm:resizeHandles val="exact"/>
        </dgm:presLayoutVars>
      </dgm:prSet>
      <dgm:spPr/>
    </dgm:pt>
    <dgm:pt modelId="{BC319B53-218B-4F1F-8524-A829FD7D224D}" type="pres">
      <dgm:prSet presAssocID="{11693704-76C6-4391-A3CA-A59B2A1BA20E}" presName="parTxOnly" presStyleLbl="node1" presStyleIdx="0" presStyleCnt="3" custScaleX="30952" custScaleY="32259">
        <dgm:presLayoutVars>
          <dgm:chMax val="0"/>
          <dgm:chPref val="0"/>
          <dgm:bulletEnabled val="1"/>
        </dgm:presLayoutVars>
      </dgm:prSet>
      <dgm:spPr/>
    </dgm:pt>
    <dgm:pt modelId="{5FF4E92B-7720-4568-A3EF-2E8315FD5145}" type="pres">
      <dgm:prSet presAssocID="{6647E9FE-3812-4BB2-92A1-B71BA3622051}" presName="parTxOnlySpace" presStyleCnt="0"/>
      <dgm:spPr/>
    </dgm:pt>
    <dgm:pt modelId="{3E63C910-E9B3-4044-A6EE-49597A0F0E2D}" type="pres">
      <dgm:prSet presAssocID="{4438C132-8E4F-472D-BD96-A7F886F2D5AC}" presName="parTxOnly" presStyleLbl="node1" presStyleIdx="1" presStyleCnt="3" custScaleX="37865" custScaleY="30977">
        <dgm:presLayoutVars>
          <dgm:chMax val="0"/>
          <dgm:chPref val="0"/>
          <dgm:bulletEnabled val="1"/>
        </dgm:presLayoutVars>
      </dgm:prSet>
      <dgm:spPr/>
    </dgm:pt>
    <dgm:pt modelId="{F506A170-B5E2-477E-B9F9-146D8F91CA55}" type="pres">
      <dgm:prSet presAssocID="{418DC538-3FA9-4DE3-8063-DA7C0959BF51}" presName="parTxOnlySpace" presStyleCnt="0"/>
      <dgm:spPr/>
    </dgm:pt>
    <dgm:pt modelId="{58822595-BCEB-473E-A17C-08344609E670}" type="pres">
      <dgm:prSet presAssocID="{232EA92F-92CA-455A-B301-B30AA88BBF53}" presName="parTxOnly" presStyleLbl="node1" presStyleIdx="2" presStyleCnt="3" custScaleX="37209" custScaleY="32532" custLinFactNeighborX="6341" custLinFactNeighborY="669">
        <dgm:presLayoutVars>
          <dgm:chMax val="0"/>
          <dgm:chPref val="0"/>
          <dgm:bulletEnabled val="1"/>
        </dgm:presLayoutVars>
      </dgm:prSet>
      <dgm:spPr/>
    </dgm:pt>
  </dgm:ptLst>
  <dgm:cxnLst>
    <dgm:cxn modelId="{339A0D3E-DADF-447D-B1E7-086CA06D7AF3}" type="presOf" srcId="{6F7F523A-83A9-47A6-9FAE-85518515030F}" destId="{3B8F2D4D-4382-4E25-8934-B625CF673289}" srcOrd="0" destOrd="0" presId="urn:microsoft.com/office/officeart/2005/8/layout/chevron1"/>
    <dgm:cxn modelId="{53173869-5F1E-4108-9D93-A828DD1A8116}" type="presOf" srcId="{11693704-76C6-4391-A3CA-A59B2A1BA20E}" destId="{BC319B53-218B-4F1F-8524-A829FD7D224D}" srcOrd="0" destOrd="0" presId="urn:microsoft.com/office/officeart/2005/8/layout/chevron1"/>
    <dgm:cxn modelId="{CA6A3F87-1661-480C-8FB9-923D8342CE0E}" type="presOf" srcId="{4438C132-8E4F-472D-BD96-A7F886F2D5AC}" destId="{3E63C910-E9B3-4044-A6EE-49597A0F0E2D}" srcOrd="0" destOrd="0" presId="urn:microsoft.com/office/officeart/2005/8/layout/chevron1"/>
    <dgm:cxn modelId="{F44E9191-A47D-47F1-9FDC-0CA8408EC582}" srcId="{6F7F523A-83A9-47A6-9FAE-85518515030F}" destId="{4438C132-8E4F-472D-BD96-A7F886F2D5AC}" srcOrd="1" destOrd="0" parTransId="{5BE622C6-C749-4375-A0DD-BD7D0A28500E}" sibTransId="{418DC538-3FA9-4DE3-8063-DA7C0959BF51}"/>
    <dgm:cxn modelId="{9A55039C-ADD0-4BFC-A2A4-BC990DA9DF1D}" srcId="{6F7F523A-83A9-47A6-9FAE-85518515030F}" destId="{232EA92F-92CA-455A-B301-B30AA88BBF53}" srcOrd="2" destOrd="0" parTransId="{C18A3D48-C00F-4DE9-BF8E-DE7FD3F78148}" sibTransId="{ABFC2D93-E7DD-4950-9E28-AC4AFEC66410}"/>
    <dgm:cxn modelId="{77C7C2B5-8CD6-434D-9EA1-00C897DD19A2}" type="presOf" srcId="{232EA92F-92CA-455A-B301-B30AA88BBF53}" destId="{58822595-BCEB-473E-A17C-08344609E670}" srcOrd="0" destOrd="0" presId="urn:microsoft.com/office/officeart/2005/8/layout/chevron1"/>
    <dgm:cxn modelId="{170A2CC2-7EDD-44A7-BEC5-830AD307FA48}" srcId="{6F7F523A-83A9-47A6-9FAE-85518515030F}" destId="{11693704-76C6-4391-A3CA-A59B2A1BA20E}" srcOrd="0" destOrd="0" parTransId="{32C62C43-E3F9-482C-AABF-467F37B00C2B}" sibTransId="{6647E9FE-3812-4BB2-92A1-B71BA3622051}"/>
    <dgm:cxn modelId="{00C9B87B-B7AB-47FB-AC17-67B08BB4AC1C}" type="presParOf" srcId="{3B8F2D4D-4382-4E25-8934-B625CF673289}" destId="{BC319B53-218B-4F1F-8524-A829FD7D224D}" srcOrd="0" destOrd="0" presId="urn:microsoft.com/office/officeart/2005/8/layout/chevron1"/>
    <dgm:cxn modelId="{63B917F2-97E2-4CF6-9666-466F9850E5A4}" type="presParOf" srcId="{3B8F2D4D-4382-4E25-8934-B625CF673289}" destId="{5FF4E92B-7720-4568-A3EF-2E8315FD5145}" srcOrd="1" destOrd="0" presId="urn:microsoft.com/office/officeart/2005/8/layout/chevron1"/>
    <dgm:cxn modelId="{FC596606-A055-4621-B140-836DB321C0C6}" type="presParOf" srcId="{3B8F2D4D-4382-4E25-8934-B625CF673289}" destId="{3E63C910-E9B3-4044-A6EE-49597A0F0E2D}" srcOrd="2" destOrd="0" presId="urn:microsoft.com/office/officeart/2005/8/layout/chevron1"/>
    <dgm:cxn modelId="{9693962E-CA3B-46BC-8F73-887F4DFA8E83}" type="presParOf" srcId="{3B8F2D4D-4382-4E25-8934-B625CF673289}" destId="{F506A170-B5E2-477E-B9F9-146D8F91CA55}" srcOrd="3" destOrd="0" presId="urn:microsoft.com/office/officeart/2005/8/layout/chevron1"/>
    <dgm:cxn modelId="{2C37B6A3-F312-41D3-984F-2563D43F7D74}" type="presParOf" srcId="{3B8F2D4D-4382-4E25-8934-B625CF673289}" destId="{58822595-BCEB-473E-A17C-08344609E670}" srcOrd="4" destOrd="0" presId="urn:microsoft.com/office/officeart/2005/8/layout/chevron1"/>
  </dgm:cxnLst>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F7F523A-83A9-47A6-9FAE-85518515030F}" type="doc">
      <dgm:prSet loTypeId="urn:microsoft.com/office/officeart/2005/8/layout/chevron1" loCatId="process" qsTypeId="urn:microsoft.com/office/officeart/2005/8/quickstyle/simple1" qsCatId="simple" csTypeId="urn:microsoft.com/office/officeart/2005/8/colors/accent1_2" csCatId="accent1" phldr="1"/>
      <dgm:spPr/>
    </dgm:pt>
    <dgm:pt modelId="{11693704-76C6-4391-A3CA-A59B2A1BA20E}">
      <dgm:prSet phldrT="[Text]" custT="1"/>
      <dgm:spPr>
        <a:solidFill>
          <a:srgbClr val="012269"/>
        </a:solidFill>
        <a:ln>
          <a:solidFill>
            <a:schemeClr val="bg1"/>
          </a:solidFill>
        </a:ln>
      </dgm:spPr>
      <dgm:t>
        <a:bodyPr/>
        <a:lstStyle/>
        <a:p>
          <a:r>
            <a:rPr lang="en-US" sz="1600" dirty="0" err="1">
              <a:latin typeface="Verdana" panose="020B0604030504040204" pitchFamily="34" charset="0"/>
              <a:ea typeface="Verdana" panose="020B0604030504040204" pitchFamily="34" charset="0"/>
            </a:rPr>
            <a:t>Lejuplādē</a:t>
          </a:r>
          <a:r>
            <a:rPr lang="en-US" sz="1400">
              <a:latin typeface="Verdana" panose="020B0604030504040204" pitchFamily="34" charset="0"/>
              <a:ea typeface="Verdana" panose="020B0604030504040204" pitchFamily="34" charset="0"/>
            </a:rPr>
            <a:t>  </a:t>
          </a:r>
          <a:endParaRPr lang="en-US" sz="1400" dirty="0">
            <a:latin typeface="Verdana" panose="020B0604030504040204" pitchFamily="34" charset="0"/>
            <a:ea typeface="Verdana" panose="020B0604030504040204" pitchFamily="34" charset="0"/>
          </a:endParaRPr>
        </a:p>
      </dgm:t>
    </dgm:pt>
    <dgm:pt modelId="{32C62C43-E3F9-482C-AABF-467F37B00C2B}" type="parTrans" cxnId="{170A2CC2-7EDD-44A7-BEC5-830AD307FA48}">
      <dgm:prSet/>
      <dgm:spPr/>
      <dgm:t>
        <a:bodyPr/>
        <a:lstStyle/>
        <a:p>
          <a:endParaRPr lang="lv-LV">
            <a:latin typeface="Verdana" panose="020B0604030504040204" pitchFamily="34" charset="0"/>
            <a:ea typeface="Verdana" panose="020B0604030504040204" pitchFamily="34" charset="0"/>
          </a:endParaRPr>
        </a:p>
      </dgm:t>
    </dgm:pt>
    <dgm:pt modelId="{6647E9FE-3812-4BB2-92A1-B71BA3622051}" type="sibTrans" cxnId="{170A2CC2-7EDD-44A7-BEC5-830AD307FA48}">
      <dgm:prSet/>
      <dgm:spPr/>
      <dgm:t>
        <a:bodyPr/>
        <a:lstStyle/>
        <a:p>
          <a:endParaRPr lang="lv-LV">
            <a:latin typeface="Verdana" panose="020B0604030504040204" pitchFamily="34" charset="0"/>
            <a:ea typeface="Verdana" panose="020B0604030504040204" pitchFamily="34" charset="0"/>
          </a:endParaRPr>
        </a:p>
      </dgm:t>
    </dgm:pt>
    <dgm:pt modelId="{4438C132-8E4F-472D-BD96-A7F886F2D5AC}">
      <dgm:prSet phldrT="[Text]" custT="1"/>
      <dgm:spPr>
        <a:solidFill>
          <a:srgbClr val="012269"/>
        </a:solidFill>
      </dgm:spPr>
      <dgm:t>
        <a:bodyPr/>
        <a:lstStyle/>
        <a:p>
          <a:r>
            <a:rPr lang="en-US" sz="1600" dirty="0" err="1">
              <a:latin typeface="Verdana" panose="020B0604030504040204" pitchFamily="34" charset="0"/>
              <a:ea typeface="Verdana" panose="020B0604030504040204" pitchFamily="34" charset="0"/>
            </a:rPr>
            <a:t>Aizpilda</a:t>
          </a:r>
          <a:r>
            <a:rPr lang="en-US" sz="1600" dirty="0">
              <a:latin typeface="Verdana" panose="020B0604030504040204" pitchFamily="34" charset="0"/>
              <a:ea typeface="Verdana" panose="020B0604030504040204" pitchFamily="34" charset="0"/>
            </a:rPr>
            <a:t> un </a:t>
          </a:r>
          <a:r>
            <a:rPr lang="en-US" sz="1600" dirty="0" err="1">
              <a:latin typeface="Verdana" panose="020B0604030504040204" pitchFamily="34" charset="0"/>
              <a:ea typeface="Verdana" panose="020B0604030504040204" pitchFamily="34" charset="0"/>
            </a:rPr>
            <a:t>paraksta</a:t>
          </a:r>
          <a:endParaRPr lang="lv-LV" sz="1600" dirty="0">
            <a:latin typeface="Verdana" panose="020B0604030504040204" pitchFamily="34" charset="0"/>
            <a:ea typeface="Verdana" panose="020B0604030504040204" pitchFamily="34" charset="0"/>
          </a:endParaRPr>
        </a:p>
      </dgm:t>
    </dgm:pt>
    <dgm:pt modelId="{5BE622C6-C749-4375-A0DD-BD7D0A28500E}" type="parTrans" cxnId="{F44E9191-A47D-47F1-9FDC-0CA8408EC582}">
      <dgm:prSet/>
      <dgm:spPr/>
      <dgm:t>
        <a:bodyPr/>
        <a:lstStyle/>
        <a:p>
          <a:endParaRPr lang="lv-LV">
            <a:latin typeface="Verdana" panose="020B0604030504040204" pitchFamily="34" charset="0"/>
            <a:ea typeface="Verdana" panose="020B0604030504040204" pitchFamily="34" charset="0"/>
          </a:endParaRPr>
        </a:p>
      </dgm:t>
    </dgm:pt>
    <dgm:pt modelId="{418DC538-3FA9-4DE3-8063-DA7C0959BF51}" type="sibTrans" cxnId="{F44E9191-A47D-47F1-9FDC-0CA8408EC582}">
      <dgm:prSet/>
      <dgm:spPr/>
      <dgm:t>
        <a:bodyPr/>
        <a:lstStyle/>
        <a:p>
          <a:endParaRPr lang="lv-LV">
            <a:latin typeface="Verdana" panose="020B0604030504040204" pitchFamily="34" charset="0"/>
            <a:ea typeface="Verdana" panose="020B0604030504040204" pitchFamily="34" charset="0"/>
          </a:endParaRPr>
        </a:p>
      </dgm:t>
    </dgm:pt>
    <dgm:pt modelId="{232EA92F-92CA-455A-B301-B30AA88BBF53}">
      <dgm:prSet phldrT="[Text]" custT="1"/>
      <dgm:spPr>
        <a:solidFill>
          <a:srgbClr val="012269"/>
        </a:solidFill>
      </dgm:spPr>
      <dgm:t>
        <a:bodyPr/>
        <a:lstStyle/>
        <a:p>
          <a:r>
            <a:rPr lang="en-US" sz="1600" err="1">
              <a:latin typeface="Verdana" panose="020B0604030504040204" pitchFamily="34" charset="0"/>
              <a:ea typeface="Verdana" panose="020B0604030504040204" pitchFamily="34" charset="0"/>
            </a:rPr>
            <a:t>Augšuplādē</a:t>
          </a:r>
          <a:r>
            <a:rPr lang="en-US" sz="1600">
              <a:latin typeface="Verdana" panose="020B0604030504040204" pitchFamily="34" charset="0"/>
              <a:ea typeface="Verdana" panose="020B0604030504040204" pitchFamily="34" charset="0"/>
            </a:rPr>
            <a:t> KPVIS</a:t>
          </a:r>
          <a:endParaRPr lang="lv-LV" sz="1600">
            <a:latin typeface="Verdana" panose="020B0604030504040204" pitchFamily="34" charset="0"/>
            <a:ea typeface="Verdana" panose="020B0604030504040204" pitchFamily="34" charset="0"/>
          </a:endParaRPr>
        </a:p>
      </dgm:t>
    </dgm:pt>
    <dgm:pt modelId="{C18A3D48-C00F-4DE9-BF8E-DE7FD3F78148}" type="parTrans" cxnId="{9A55039C-ADD0-4BFC-A2A4-BC990DA9DF1D}">
      <dgm:prSet/>
      <dgm:spPr/>
      <dgm:t>
        <a:bodyPr/>
        <a:lstStyle/>
        <a:p>
          <a:endParaRPr lang="lv-LV">
            <a:latin typeface="Verdana" panose="020B0604030504040204" pitchFamily="34" charset="0"/>
            <a:ea typeface="Verdana" panose="020B0604030504040204" pitchFamily="34" charset="0"/>
          </a:endParaRPr>
        </a:p>
      </dgm:t>
    </dgm:pt>
    <dgm:pt modelId="{ABFC2D93-E7DD-4950-9E28-AC4AFEC66410}" type="sibTrans" cxnId="{9A55039C-ADD0-4BFC-A2A4-BC990DA9DF1D}">
      <dgm:prSet/>
      <dgm:spPr/>
      <dgm:t>
        <a:bodyPr/>
        <a:lstStyle/>
        <a:p>
          <a:endParaRPr lang="lv-LV">
            <a:latin typeface="Verdana" panose="020B0604030504040204" pitchFamily="34" charset="0"/>
            <a:ea typeface="Verdana" panose="020B0604030504040204" pitchFamily="34" charset="0"/>
          </a:endParaRPr>
        </a:p>
      </dgm:t>
    </dgm:pt>
    <dgm:pt modelId="{3B8F2D4D-4382-4E25-8934-B625CF673289}" type="pres">
      <dgm:prSet presAssocID="{6F7F523A-83A9-47A6-9FAE-85518515030F}" presName="Name0" presStyleCnt="0">
        <dgm:presLayoutVars>
          <dgm:dir/>
          <dgm:animLvl val="lvl"/>
          <dgm:resizeHandles val="exact"/>
        </dgm:presLayoutVars>
      </dgm:prSet>
      <dgm:spPr/>
    </dgm:pt>
    <dgm:pt modelId="{BC319B53-218B-4F1F-8524-A829FD7D224D}" type="pres">
      <dgm:prSet presAssocID="{11693704-76C6-4391-A3CA-A59B2A1BA20E}" presName="parTxOnly" presStyleLbl="node1" presStyleIdx="0" presStyleCnt="3" custScaleX="30952" custScaleY="32259">
        <dgm:presLayoutVars>
          <dgm:chMax val="0"/>
          <dgm:chPref val="0"/>
          <dgm:bulletEnabled val="1"/>
        </dgm:presLayoutVars>
      </dgm:prSet>
      <dgm:spPr/>
    </dgm:pt>
    <dgm:pt modelId="{5FF4E92B-7720-4568-A3EF-2E8315FD5145}" type="pres">
      <dgm:prSet presAssocID="{6647E9FE-3812-4BB2-92A1-B71BA3622051}" presName="parTxOnlySpace" presStyleCnt="0"/>
      <dgm:spPr/>
    </dgm:pt>
    <dgm:pt modelId="{3E63C910-E9B3-4044-A6EE-49597A0F0E2D}" type="pres">
      <dgm:prSet presAssocID="{4438C132-8E4F-472D-BD96-A7F886F2D5AC}" presName="parTxOnly" presStyleLbl="node1" presStyleIdx="1" presStyleCnt="3" custScaleX="37865" custScaleY="30977" custLinFactNeighborY="-317">
        <dgm:presLayoutVars>
          <dgm:chMax val="0"/>
          <dgm:chPref val="0"/>
          <dgm:bulletEnabled val="1"/>
        </dgm:presLayoutVars>
      </dgm:prSet>
      <dgm:spPr/>
    </dgm:pt>
    <dgm:pt modelId="{F506A170-B5E2-477E-B9F9-146D8F91CA55}" type="pres">
      <dgm:prSet presAssocID="{418DC538-3FA9-4DE3-8063-DA7C0959BF51}" presName="parTxOnlySpace" presStyleCnt="0"/>
      <dgm:spPr/>
    </dgm:pt>
    <dgm:pt modelId="{58822595-BCEB-473E-A17C-08344609E670}" type="pres">
      <dgm:prSet presAssocID="{232EA92F-92CA-455A-B301-B30AA88BBF53}" presName="parTxOnly" presStyleLbl="node1" presStyleIdx="2" presStyleCnt="3" custScaleX="37209" custScaleY="32532">
        <dgm:presLayoutVars>
          <dgm:chMax val="0"/>
          <dgm:chPref val="0"/>
          <dgm:bulletEnabled val="1"/>
        </dgm:presLayoutVars>
      </dgm:prSet>
      <dgm:spPr/>
    </dgm:pt>
  </dgm:ptLst>
  <dgm:cxnLst>
    <dgm:cxn modelId="{339A0D3E-DADF-447D-B1E7-086CA06D7AF3}" type="presOf" srcId="{6F7F523A-83A9-47A6-9FAE-85518515030F}" destId="{3B8F2D4D-4382-4E25-8934-B625CF673289}" srcOrd="0" destOrd="0" presId="urn:microsoft.com/office/officeart/2005/8/layout/chevron1"/>
    <dgm:cxn modelId="{53173869-5F1E-4108-9D93-A828DD1A8116}" type="presOf" srcId="{11693704-76C6-4391-A3CA-A59B2A1BA20E}" destId="{BC319B53-218B-4F1F-8524-A829FD7D224D}" srcOrd="0" destOrd="0" presId="urn:microsoft.com/office/officeart/2005/8/layout/chevron1"/>
    <dgm:cxn modelId="{CA6A3F87-1661-480C-8FB9-923D8342CE0E}" type="presOf" srcId="{4438C132-8E4F-472D-BD96-A7F886F2D5AC}" destId="{3E63C910-E9B3-4044-A6EE-49597A0F0E2D}" srcOrd="0" destOrd="0" presId="urn:microsoft.com/office/officeart/2005/8/layout/chevron1"/>
    <dgm:cxn modelId="{F44E9191-A47D-47F1-9FDC-0CA8408EC582}" srcId="{6F7F523A-83A9-47A6-9FAE-85518515030F}" destId="{4438C132-8E4F-472D-BD96-A7F886F2D5AC}" srcOrd="1" destOrd="0" parTransId="{5BE622C6-C749-4375-A0DD-BD7D0A28500E}" sibTransId="{418DC538-3FA9-4DE3-8063-DA7C0959BF51}"/>
    <dgm:cxn modelId="{9A55039C-ADD0-4BFC-A2A4-BC990DA9DF1D}" srcId="{6F7F523A-83A9-47A6-9FAE-85518515030F}" destId="{232EA92F-92CA-455A-B301-B30AA88BBF53}" srcOrd="2" destOrd="0" parTransId="{C18A3D48-C00F-4DE9-BF8E-DE7FD3F78148}" sibTransId="{ABFC2D93-E7DD-4950-9E28-AC4AFEC66410}"/>
    <dgm:cxn modelId="{77C7C2B5-8CD6-434D-9EA1-00C897DD19A2}" type="presOf" srcId="{232EA92F-92CA-455A-B301-B30AA88BBF53}" destId="{58822595-BCEB-473E-A17C-08344609E670}" srcOrd="0" destOrd="0" presId="urn:microsoft.com/office/officeart/2005/8/layout/chevron1"/>
    <dgm:cxn modelId="{170A2CC2-7EDD-44A7-BEC5-830AD307FA48}" srcId="{6F7F523A-83A9-47A6-9FAE-85518515030F}" destId="{11693704-76C6-4391-A3CA-A59B2A1BA20E}" srcOrd="0" destOrd="0" parTransId="{32C62C43-E3F9-482C-AABF-467F37B00C2B}" sibTransId="{6647E9FE-3812-4BB2-92A1-B71BA3622051}"/>
    <dgm:cxn modelId="{00C9B87B-B7AB-47FB-AC17-67B08BB4AC1C}" type="presParOf" srcId="{3B8F2D4D-4382-4E25-8934-B625CF673289}" destId="{BC319B53-218B-4F1F-8524-A829FD7D224D}" srcOrd="0" destOrd="0" presId="urn:microsoft.com/office/officeart/2005/8/layout/chevron1"/>
    <dgm:cxn modelId="{63B917F2-97E2-4CF6-9666-466F9850E5A4}" type="presParOf" srcId="{3B8F2D4D-4382-4E25-8934-B625CF673289}" destId="{5FF4E92B-7720-4568-A3EF-2E8315FD5145}" srcOrd="1" destOrd="0" presId="urn:microsoft.com/office/officeart/2005/8/layout/chevron1"/>
    <dgm:cxn modelId="{FC596606-A055-4621-B140-836DB321C0C6}" type="presParOf" srcId="{3B8F2D4D-4382-4E25-8934-B625CF673289}" destId="{3E63C910-E9B3-4044-A6EE-49597A0F0E2D}" srcOrd="2" destOrd="0" presId="urn:microsoft.com/office/officeart/2005/8/layout/chevron1"/>
    <dgm:cxn modelId="{9693962E-CA3B-46BC-8F73-887F4DFA8E83}" type="presParOf" srcId="{3B8F2D4D-4382-4E25-8934-B625CF673289}" destId="{F506A170-B5E2-477E-B9F9-146D8F91CA55}" srcOrd="3" destOrd="0" presId="urn:microsoft.com/office/officeart/2005/8/layout/chevron1"/>
    <dgm:cxn modelId="{2C37B6A3-F312-41D3-984F-2563D43F7D74}" type="presParOf" srcId="{3B8F2D4D-4382-4E25-8934-B625CF673289}" destId="{58822595-BCEB-473E-A17C-08344609E670}" srcOrd="4" destOrd="0" presId="urn:microsoft.com/office/officeart/2005/8/layout/chevron1"/>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F7F523A-83A9-47A6-9FAE-85518515030F}" type="doc">
      <dgm:prSet loTypeId="urn:microsoft.com/office/officeart/2005/8/layout/chevron1" loCatId="process" qsTypeId="urn:microsoft.com/office/officeart/2005/8/quickstyle/simple1" qsCatId="simple" csTypeId="urn:microsoft.com/office/officeart/2005/8/colors/accent1_2" csCatId="accent1" phldr="1"/>
      <dgm:spPr/>
    </dgm:pt>
    <dgm:pt modelId="{11693704-76C6-4391-A3CA-A59B2A1BA20E}">
      <dgm:prSet phldrT="[Text]" custT="1"/>
      <dgm:spPr>
        <a:solidFill>
          <a:srgbClr val="012269"/>
        </a:solidFill>
        <a:ln>
          <a:solidFill>
            <a:schemeClr val="bg1"/>
          </a:solidFill>
        </a:ln>
      </dgm:spPr>
      <dgm:t>
        <a:bodyPr/>
        <a:lstStyle/>
        <a:p>
          <a:r>
            <a:rPr lang="en-US" sz="1600" dirty="0" err="1">
              <a:latin typeface="Verdana" panose="020B0604030504040204" pitchFamily="34" charset="0"/>
              <a:ea typeface="Verdana" panose="020B0604030504040204" pitchFamily="34" charset="0"/>
            </a:rPr>
            <a:t>Lejuplādē</a:t>
          </a:r>
          <a:r>
            <a:rPr lang="en-US" sz="1400" dirty="0">
              <a:latin typeface="Verdana" panose="020B0604030504040204" pitchFamily="34" charset="0"/>
              <a:ea typeface="Verdana" panose="020B0604030504040204" pitchFamily="34" charset="0"/>
            </a:rPr>
            <a:t>  </a:t>
          </a:r>
        </a:p>
      </dgm:t>
    </dgm:pt>
    <dgm:pt modelId="{32C62C43-E3F9-482C-AABF-467F37B00C2B}" type="parTrans" cxnId="{170A2CC2-7EDD-44A7-BEC5-830AD307FA48}">
      <dgm:prSet/>
      <dgm:spPr/>
      <dgm:t>
        <a:bodyPr/>
        <a:lstStyle/>
        <a:p>
          <a:endParaRPr lang="lv-LV">
            <a:latin typeface="Verdana" panose="020B0604030504040204" pitchFamily="34" charset="0"/>
            <a:ea typeface="Verdana" panose="020B0604030504040204" pitchFamily="34" charset="0"/>
          </a:endParaRPr>
        </a:p>
      </dgm:t>
    </dgm:pt>
    <dgm:pt modelId="{6647E9FE-3812-4BB2-92A1-B71BA3622051}" type="sibTrans" cxnId="{170A2CC2-7EDD-44A7-BEC5-830AD307FA48}">
      <dgm:prSet/>
      <dgm:spPr/>
      <dgm:t>
        <a:bodyPr/>
        <a:lstStyle/>
        <a:p>
          <a:endParaRPr lang="lv-LV">
            <a:latin typeface="Verdana" panose="020B0604030504040204" pitchFamily="34" charset="0"/>
            <a:ea typeface="Verdana" panose="020B0604030504040204" pitchFamily="34" charset="0"/>
          </a:endParaRPr>
        </a:p>
      </dgm:t>
    </dgm:pt>
    <dgm:pt modelId="{4438C132-8E4F-472D-BD96-A7F886F2D5AC}">
      <dgm:prSet phldrT="[Text]" custT="1"/>
      <dgm:spPr>
        <a:solidFill>
          <a:srgbClr val="012269"/>
        </a:solidFill>
      </dgm:spPr>
      <dgm:t>
        <a:bodyPr/>
        <a:lstStyle/>
        <a:p>
          <a:r>
            <a:rPr lang="en-US" sz="1600" dirty="0" err="1">
              <a:latin typeface="Verdana" panose="020B0604030504040204" pitchFamily="34" charset="0"/>
              <a:ea typeface="Verdana" panose="020B0604030504040204" pitchFamily="34" charset="0"/>
            </a:rPr>
            <a:t>Aizpilda</a:t>
          </a:r>
          <a:endParaRPr lang="lv-LV" sz="1600" dirty="0">
            <a:latin typeface="Verdana" panose="020B0604030504040204" pitchFamily="34" charset="0"/>
            <a:ea typeface="Verdana" panose="020B0604030504040204" pitchFamily="34" charset="0"/>
          </a:endParaRPr>
        </a:p>
      </dgm:t>
    </dgm:pt>
    <dgm:pt modelId="{5BE622C6-C749-4375-A0DD-BD7D0A28500E}" type="parTrans" cxnId="{F44E9191-A47D-47F1-9FDC-0CA8408EC582}">
      <dgm:prSet/>
      <dgm:spPr/>
      <dgm:t>
        <a:bodyPr/>
        <a:lstStyle/>
        <a:p>
          <a:endParaRPr lang="lv-LV">
            <a:latin typeface="Verdana" panose="020B0604030504040204" pitchFamily="34" charset="0"/>
            <a:ea typeface="Verdana" panose="020B0604030504040204" pitchFamily="34" charset="0"/>
          </a:endParaRPr>
        </a:p>
      </dgm:t>
    </dgm:pt>
    <dgm:pt modelId="{418DC538-3FA9-4DE3-8063-DA7C0959BF51}" type="sibTrans" cxnId="{F44E9191-A47D-47F1-9FDC-0CA8408EC582}">
      <dgm:prSet/>
      <dgm:spPr/>
      <dgm:t>
        <a:bodyPr/>
        <a:lstStyle/>
        <a:p>
          <a:endParaRPr lang="lv-LV">
            <a:latin typeface="Verdana" panose="020B0604030504040204" pitchFamily="34" charset="0"/>
            <a:ea typeface="Verdana" panose="020B0604030504040204" pitchFamily="34" charset="0"/>
          </a:endParaRPr>
        </a:p>
      </dgm:t>
    </dgm:pt>
    <dgm:pt modelId="{232EA92F-92CA-455A-B301-B30AA88BBF53}">
      <dgm:prSet phldrT="[Text]" custT="1"/>
      <dgm:spPr>
        <a:solidFill>
          <a:srgbClr val="012269"/>
        </a:solidFill>
      </dgm:spPr>
      <dgm:t>
        <a:bodyPr/>
        <a:lstStyle/>
        <a:p>
          <a:r>
            <a:rPr lang="en-US" sz="1600" dirty="0" err="1">
              <a:latin typeface="Verdana" panose="020B0604030504040204" pitchFamily="34" charset="0"/>
              <a:ea typeface="Verdana" panose="020B0604030504040204" pitchFamily="34" charset="0"/>
            </a:rPr>
            <a:t>Augšuplādē</a:t>
          </a:r>
          <a:r>
            <a:rPr lang="en-US" sz="1600" dirty="0">
              <a:latin typeface="Verdana" panose="020B0604030504040204" pitchFamily="34" charset="0"/>
              <a:ea typeface="Verdana" panose="020B0604030504040204" pitchFamily="34" charset="0"/>
            </a:rPr>
            <a:t> KPVIS</a:t>
          </a:r>
          <a:endParaRPr lang="lv-LV" sz="1600" dirty="0">
            <a:latin typeface="Verdana" panose="020B0604030504040204" pitchFamily="34" charset="0"/>
            <a:ea typeface="Verdana" panose="020B0604030504040204" pitchFamily="34" charset="0"/>
          </a:endParaRPr>
        </a:p>
      </dgm:t>
    </dgm:pt>
    <dgm:pt modelId="{C18A3D48-C00F-4DE9-BF8E-DE7FD3F78148}" type="parTrans" cxnId="{9A55039C-ADD0-4BFC-A2A4-BC990DA9DF1D}">
      <dgm:prSet/>
      <dgm:spPr/>
      <dgm:t>
        <a:bodyPr/>
        <a:lstStyle/>
        <a:p>
          <a:endParaRPr lang="lv-LV">
            <a:latin typeface="Verdana" panose="020B0604030504040204" pitchFamily="34" charset="0"/>
            <a:ea typeface="Verdana" panose="020B0604030504040204" pitchFamily="34" charset="0"/>
          </a:endParaRPr>
        </a:p>
      </dgm:t>
    </dgm:pt>
    <dgm:pt modelId="{ABFC2D93-E7DD-4950-9E28-AC4AFEC66410}" type="sibTrans" cxnId="{9A55039C-ADD0-4BFC-A2A4-BC990DA9DF1D}">
      <dgm:prSet/>
      <dgm:spPr/>
      <dgm:t>
        <a:bodyPr/>
        <a:lstStyle/>
        <a:p>
          <a:endParaRPr lang="lv-LV">
            <a:latin typeface="Verdana" panose="020B0604030504040204" pitchFamily="34" charset="0"/>
            <a:ea typeface="Verdana" panose="020B0604030504040204" pitchFamily="34" charset="0"/>
          </a:endParaRPr>
        </a:p>
      </dgm:t>
    </dgm:pt>
    <dgm:pt modelId="{3B8F2D4D-4382-4E25-8934-B625CF673289}" type="pres">
      <dgm:prSet presAssocID="{6F7F523A-83A9-47A6-9FAE-85518515030F}" presName="Name0" presStyleCnt="0">
        <dgm:presLayoutVars>
          <dgm:dir/>
          <dgm:animLvl val="lvl"/>
          <dgm:resizeHandles val="exact"/>
        </dgm:presLayoutVars>
      </dgm:prSet>
      <dgm:spPr/>
    </dgm:pt>
    <dgm:pt modelId="{BC319B53-218B-4F1F-8524-A829FD7D224D}" type="pres">
      <dgm:prSet presAssocID="{11693704-76C6-4391-A3CA-A59B2A1BA20E}" presName="parTxOnly" presStyleLbl="node1" presStyleIdx="0" presStyleCnt="3" custScaleX="40474" custScaleY="32259">
        <dgm:presLayoutVars>
          <dgm:chMax val="0"/>
          <dgm:chPref val="0"/>
          <dgm:bulletEnabled val="1"/>
        </dgm:presLayoutVars>
      </dgm:prSet>
      <dgm:spPr/>
    </dgm:pt>
    <dgm:pt modelId="{5FF4E92B-7720-4568-A3EF-2E8315FD5145}" type="pres">
      <dgm:prSet presAssocID="{6647E9FE-3812-4BB2-92A1-B71BA3622051}" presName="parTxOnlySpace" presStyleCnt="0"/>
      <dgm:spPr/>
    </dgm:pt>
    <dgm:pt modelId="{3E63C910-E9B3-4044-A6EE-49597A0F0E2D}" type="pres">
      <dgm:prSet presAssocID="{4438C132-8E4F-472D-BD96-A7F886F2D5AC}" presName="parTxOnly" presStyleLbl="node1" presStyleIdx="1" presStyleCnt="3" custScaleX="37865" custScaleY="30977">
        <dgm:presLayoutVars>
          <dgm:chMax val="0"/>
          <dgm:chPref val="0"/>
          <dgm:bulletEnabled val="1"/>
        </dgm:presLayoutVars>
      </dgm:prSet>
      <dgm:spPr/>
    </dgm:pt>
    <dgm:pt modelId="{F506A170-B5E2-477E-B9F9-146D8F91CA55}" type="pres">
      <dgm:prSet presAssocID="{418DC538-3FA9-4DE3-8063-DA7C0959BF51}" presName="parTxOnlySpace" presStyleCnt="0"/>
      <dgm:spPr/>
    </dgm:pt>
    <dgm:pt modelId="{58822595-BCEB-473E-A17C-08344609E670}" type="pres">
      <dgm:prSet presAssocID="{232EA92F-92CA-455A-B301-B30AA88BBF53}" presName="parTxOnly" presStyleLbl="node1" presStyleIdx="2" presStyleCnt="3" custScaleX="63687" custScaleY="32259" custLinFactNeighborX="-9920" custLinFactNeighborY="5900">
        <dgm:presLayoutVars>
          <dgm:chMax val="0"/>
          <dgm:chPref val="0"/>
          <dgm:bulletEnabled val="1"/>
        </dgm:presLayoutVars>
      </dgm:prSet>
      <dgm:spPr/>
    </dgm:pt>
  </dgm:ptLst>
  <dgm:cxnLst>
    <dgm:cxn modelId="{339A0D3E-DADF-447D-B1E7-086CA06D7AF3}" type="presOf" srcId="{6F7F523A-83A9-47A6-9FAE-85518515030F}" destId="{3B8F2D4D-4382-4E25-8934-B625CF673289}" srcOrd="0" destOrd="0" presId="urn:microsoft.com/office/officeart/2005/8/layout/chevron1"/>
    <dgm:cxn modelId="{53173869-5F1E-4108-9D93-A828DD1A8116}" type="presOf" srcId="{11693704-76C6-4391-A3CA-A59B2A1BA20E}" destId="{BC319B53-218B-4F1F-8524-A829FD7D224D}" srcOrd="0" destOrd="0" presId="urn:microsoft.com/office/officeart/2005/8/layout/chevron1"/>
    <dgm:cxn modelId="{CA6A3F87-1661-480C-8FB9-923D8342CE0E}" type="presOf" srcId="{4438C132-8E4F-472D-BD96-A7F886F2D5AC}" destId="{3E63C910-E9B3-4044-A6EE-49597A0F0E2D}" srcOrd="0" destOrd="0" presId="urn:microsoft.com/office/officeart/2005/8/layout/chevron1"/>
    <dgm:cxn modelId="{F44E9191-A47D-47F1-9FDC-0CA8408EC582}" srcId="{6F7F523A-83A9-47A6-9FAE-85518515030F}" destId="{4438C132-8E4F-472D-BD96-A7F886F2D5AC}" srcOrd="1" destOrd="0" parTransId="{5BE622C6-C749-4375-A0DD-BD7D0A28500E}" sibTransId="{418DC538-3FA9-4DE3-8063-DA7C0959BF51}"/>
    <dgm:cxn modelId="{9A55039C-ADD0-4BFC-A2A4-BC990DA9DF1D}" srcId="{6F7F523A-83A9-47A6-9FAE-85518515030F}" destId="{232EA92F-92CA-455A-B301-B30AA88BBF53}" srcOrd="2" destOrd="0" parTransId="{C18A3D48-C00F-4DE9-BF8E-DE7FD3F78148}" sibTransId="{ABFC2D93-E7DD-4950-9E28-AC4AFEC66410}"/>
    <dgm:cxn modelId="{77C7C2B5-8CD6-434D-9EA1-00C897DD19A2}" type="presOf" srcId="{232EA92F-92CA-455A-B301-B30AA88BBF53}" destId="{58822595-BCEB-473E-A17C-08344609E670}" srcOrd="0" destOrd="0" presId="urn:microsoft.com/office/officeart/2005/8/layout/chevron1"/>
    <dgm:cxn modelId="{170A2CC2-7EDD-44A7-BEC5-830AD307FA48}" srcId="{6F7F523A-83A9-47A6-9FAE-85518515030F}" destId="{11693704-76C6-4391-A3CA-A59B2A1BA20E}" srcOrd="0" destOrd="0" parTransId="{32C62C43-E3F9-482C-AABF-467F37B00C2B}" sibTransId="{6647E9FE-3812-4BB2-92A1-B71BA3622051}"/>
    <dgm:cxn modelId="{00C9B87B-B7AB-47FB-AC17-67B08BB4AC1C}" type="presParOf" srcId="{3B8F2D4D-4382-4E25-8934-B625CF673289}" destId="{BC319B53-218B-4F1F-8524-A829FD7D224D}" srcOrd="0" destOrd="0" presId="urn:microsoft.com/office/officeart/2005/8/layout/chevron1"/>
    <dgm:cxn modelId="{63B917F2-97E2-4CF6-9666-466F9850E5A4}" type="presParOf" srcId="{3B8F2D4D-4382-4E25-8934-B625CF673289}" destId="{5FF4E92B-7720-4568-A3EF-2E8315FD5145}" srcOrd="1" destOrd="0" presId="urn:microsoft.com/office/officeart/2005/8/layout/chevron1"/>
    <dgm:cxn modelId="{FC596606-A055-4621-B140-836DB321C0C6}" type="presParOf" srcId="{3B8F2D4D-4382-4E25-8934-B625CF673289}" destId="{3E63C910-E9B3-4044-A6EE-49597A0F0E2D}" srcOrd="2" destOrd="0" presId="urn:microsoft.com/office/officeart/2005/8/layout/chevron1"/>
    <dgm:cxn modelId="{9693962E-CA3B-46BC-8F73-887F4DFA8E83}" type="presParOf" srcId="{3B8F2D4D-4382-4E25-8934-B625CF673289}" destId="{F506A170-B5E2-477E-B9F9-146D8F91CA55}" srcOrd="3" destOrd="0" presId="urn:microsoft.com/office/officeart/2005/8/layout/chevron1"/>
    <dgm:cxn modelId="{2C37B6A3-F312-41D3-984F-2563D43F7D74}" type="presParOf" srcId="{3B8F2D4D-4382-4E25-8934-B625CF673289}" destId="{58822595-BCEB-473E-A17C-08344609E670}" srcOrd="4" destOrd="0" presId="urn:microsoft.com/office/officeart/2005/8/layout/chevron1"/>
  </dgm:cxnLst>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6F7F523A-83A9-47A6-9FAE-85518515030F}" type="doc">
      <dgm:prSet loTypeId="urn:microsoft.com/office/officeart/2005/8/layout/chevron1" loCatId="process" qsTypeId="urn:microsoft.com/office/officeart/2005/8/quickstyle/simple1" qsCatId="simple" csTypeId="urn:microsoft.com/office/officeart/2005/8/colors/accent1_2" csCatId="accent1" phldr="1"/>
      <dgm:spPr/>
    </dgm:pt>
    <dgm:pt modelId="{232EA92F-92CA-455A-B301-B30AA88BBF53}">
      <dgm:prSet phldrT="[Text]" custT="1"/>
      <dgm:spPr>
        <a:solidFill>
          <a:srgbClr val="012269"/>
        </a:solidFill>
      </dgm:spPr>
      <dgm:t>
        <a:bodyPr/>
        <a:lstStyle/>
        <a:p>
          <a:r>
            <a:rPr lang="en-US" sz="1600" dirty="0">
              <a:latin typeface="Verdana" panose="020B0604030504040204" pitchFamily="34" charset="0"/>
              <a:ea typeface="Verdana" panose="020B0604030504040204" pitchFamily="34" charset="0"/>
            </a:rPr>
            <a:t>Ar </a:t>
          </a:r>
          <a:r>
            <a:rPr lang="en-US" sz="1600" dirty="0" err="1">
              <a:latin typeface="Verdana" panose="020B0604030504040204" pitchFamily="34" charset="0"/>
              <a:ea typeface="Verdana" panose="020B0604030504040204" pitchFamily="34" charset="0"/>
            </a:rPr>
            <a:t>drošu</a:t>
          </a:r>
          <a:r>
            <a:rPr lang="en-US" sz="1600" dirty="0">
              <a:latin typeface="Verdana" panose="020B0604030504040204" pitchFamily="34" charset="0"/>
              <a:ea typeface="Verdana" panose="020B0604030504040204" pitchFamily="34" charset="0"/>
            </a:rPr>
            <a:t> </a:t>
          </a:r>
          <a:r>
            <a:rPr lang="en-US" sz="1600" dirty="0" err="1">
              <a:latin typeface="Verdana" panose="020B0604030504040204" pitchFamily="34" charset="0"/>
              <a:ea typeface="Verdana" panose="020B0604030504040204" pitchFamily="34" charset="0"/>
            </a:rPr>
            <a:t>elektronisko</a:t>
          </a:r>
          <a:r>
            <a:rPr lang="en-US" sz="1600" dirty="0">
              <a:latin typeface="Verdana" panose="020B0604030504040204" pitchFamily="34" charset="0"/>
              <a:ea typeface="Verdana" panose="020B0604030504040204" pitchFamily="34" charset="0"/>
            </a:rPr>
            <a:t> </a:t>
          </a:r>
          <a:r>
            <a:rPr lang="en-US" sz="1600" dirty="0" err="1">
              <a:latin typeface="Verdana" panose="020B0604030504040204" pitchFamily="34" charset="0"/>
              <a:ea typeface="Verdana" panose="020B0604030504040204" pitchFamily="34" charset="0"/>
            </a:rPr>
            <a:t>parakstu</a:t>
          </a:r>
          <a:r>
            <a:rPr lang="en-US" sz="1600" dirty="0">
              <a:latin typeface="Verdana" panose="020B0604030504040204" pitchFamily="34" charset="0"/>
              <a:ea typeface="Verdana" panose="020B0604030504040204" pitchFamily="34" charset="0"/>
            </a:rPr>
            <a:t> </a:t>
          </a:r>
          <a:r>
            <a:rPr lang="en-US" sz="1600" dirty="0" err="1">
              <a:latin typeface="Verdana" panose="020B0604030504040204" pitchFamily="34" charset="0"/>
              <a:ea typeface="Verdana" panose="020B0604030504040204" pitchFamily="34" charset="0"/>
            </a:rPr>
            <a:t>parakstīta</a:t>
          </a:r>
          <a:r>
            <a:rPr lang="en-US" sz="1600" dirty="0">
              <a:latin typeface="Verdana" panose="020B0604030504040204" pitchFamily="34" charset="0"/>
              <a:ea typeface="Verdana" panose="020B0604030504040204" pitchFamily="34" charset="0"/>
            </a:rPr>
            <a:t> </a:t>
          </a:r>
          <a:r>
            <a:rPr lang="en-US" sz="1600" dirty="0" err="1">
              <a:latin typeface="Verdana" panose="020B0604030504040204" pitchFamily="34" charset="0"/>
              <a:ea typeface="Verdana" panose="020B0604030504040204" pitchFamily="34" charset="0"/>
            </a:rPr>
            <a:t>vēstuli</a:t>
          </a:r>
          <a:r>
            <a:rPr lang="en-US" sz="1600" dirty="0">
              <a:latin typeface="Verdana" panose="020B0604030504040204" pitchFamily="34" charset="0"/>
              <a:ea typeface="Verdana" panose="020B0604030504040204" pitchFamily="34" charset="0"/>
            </a:rPr>
            <a:t> (.</a:t>
          </a:r>
          <a:r>
            <a:rPr lang="en-US" sz="1600" dirty="0" err="1">
              <a:latin typeface="Verdana" panose="020B0604030504040204" pitchFamily="34" charset="0"/>
              <a:ea typeface="Verdana" panose="020B0604030504040204" pitchFamily="34" charset="0"/>
            </a:rPr>
            <a:t>edoc</a:t>
          </a:r>
          <a:r>
            <a:rPr lang="en-US" sz="1600" dirty="0">
              <a:latin typeface="Verdana" panose="020B0604030504040204" pitchFamily="34" charset="0"/>
              <a:ea typeface="Verdana" panose="020B0604030504040204" pitchFamily="34" charset="0"/>
            </a:rPr>
            <a:t>) vai </a:t>
          </a:r>
          <a:r>
            <a:rPr lang="en-US" sz="1600" dirty="0" err="1">
              <a:latin typeface="Verdana" panose="020B0604030504040204" pitchFamily="34" charset="0"/>
              <a:ea typeface="Verdana" panose="020B0604030504040204" pitchFamily="34" charset="0"/>
            </a:rPr>
            <a:t>papīrā</a:t>
          </a:r>
          <a:r>
            <a:rPr lang="en-US" sz="1600" dirty="0">
              <a:latin typeface="Verdana" panose="020B0604030504040204" pitchFamily="34" charset="0"/>
              <a:ea typeface="Verdana" panose="020B0604030504040204" pitchFamily="34" charset="0"/>
            </a:rPr>
            <a:t> </a:t>
          </a:r>
          <a:r>
            <a:rPr lang="en-US" sz="1600" dirty="0" err="1">
              <a:latin typeface="Verdana" panose="020B0604030504040204" pitchFamily="34" charset="0"/>
              <a:ea typeface="Verdana" panose="020B0604030504040204" pitchFamily="34" charset="0"/>
            </a:rPr>
            <a:t>parakstīta</a:t>
          </a:r>
          <a:r>
            <a:rPr lang="en-US" sz="1600" dirty="0">
              <a:latin typeface="Verdana" panose="020B0604030504040204" pitchFamily="34" charset="0"/>
              <a:ea typeface="Verdana" panose="020B0604030504040204" pitchFamily="34" charset="0"/>
            </a:rPr>
            <a:t> </a:t>
          </a:r>
          <a:r>
            <a:rPr lang="en-US" sz="1600" dirty="0" err="1">
              <a:latin typeface="Verdana" panose="020B0604030504040204" pitchFamily="34" charset="0"/>
              <a:ea typeface="Verdana" panose="020B0604030504040204" pitchFamily="34" charset="0"/>
            </a:rPr>
            <a:t>dokumenta</a:t>
          </a:r>
          <a:r>
            <a:rPr lang="en-US" sz="1600" dirty="0">
              <a:latin typeface="Verdana" panose="020B0604030504040204" pitchFamily="34" charset="0"/>
              <a:ea typeface="Verdana" panose="020B0604030504040204" pitchFamily="34" charset="0"/>
            </a:rPr>
            <a:t> </a:t>
          </a:r>
          <a:r>
            <a:rPr lang="en-US" sz="1600" dirty="0" err="1">
              <a:latin typeface="Verdana" panose="020B0604030504040204" pitchFamily="34" charset="0"/>
              <a:ea typeface="Verdana" panose="020B0604030504040204" pitchFamily="34" charset="0"/>
            </a:rPr>
            <a:t>kopiju</a:t>
          </a:r>
          <a:r>
            <a:rPr lang="en-US" sz="1600" dirty="0">
              <a:latin typeface="Verdana" panose="020B0604030504040204" pitchFamily="34" charset="0"/>
              <a:ea typeface="Verdana" panose="020B0604030504040204" pitchFamily="34" charset="0"/>
            </a:rPr>
            <a:t> (.pdf, .jpg </a:t>
          </a:r>
          <a:r>
            <a:rPr lang="en-US" sz="1600" dirty="0" err="1">
              <a:latin typeface="Verdana" panose="020B0604030504040204" pitchFamily="34" charset="0"/>
              <a:ea typeface="Verdana" panose="020B0604030504040204" pitchFamily="34" charset="0"/>
            </a:rPr>
            <a:t>u.c.</a:t>
          </a:r>
          <a:r>
            <a:rPr lang="en-US" sz="1600" dirty="0">
              <a:latin typeface="Verdana" panose="020B0604030504040204" pitchFamily="34" charset="0"/>
              <a:ea typeface="Verdana" panose="020B0604030504040204" pitchFamily="34" charset="0"/>
            </a:rPr>
            <a:t>), kas </a:t>
          </a:r>
          <a:r>
            <a:rPr lang="en-US" sz="1600" dirty="0" err="1">
              <a:latin typeface="Verdana" panose="020B0604030504040204" pitchFamily="34" charset="0"/>
              <a:ea typeface="Verdana" panose="020B0604030504040204" pitchFamily="34" charset="0"/>
            </a:rPr>
            <a:t>attēlo</a:t>
          </a:r>
          <a:r>
            <a:rPr lang="en-US" sz="1600" dirty="0">
              <a:latin typeface="Verdana" panose="020B0604030504040204" pitchFamily="34" charset="0"/>
              <a:ea typeface="Verdana" panose="020B0604030504040204" pitchFamily="34" charset="0"/>
            </a:rPr>
            <a:t> </a:t>
          </a:r>
          <a:r>
            <a:rPr lang="en-US" sz="1600" dirty="0" err="1">
              <a:latin typeface="Verdana" panose="020B0604030504040204" pitchFamily="34" charset="0"/>
              <a:ea typeface="Verdana" panose="020B0604030504040204" pitchFamily="34" charset="0"/>
            </a:rPr>
            <a:t>parkastu</a:t>
          </a:r>
          <a:r>
            <a:rPr lang="en-US" sz="1600" dirty="0">
              <a:latin typeface="Verdana" panose="020B0604030504040204" pitchFamily="34" charset="0"/>
              <a:ea typeface="Verdana" panose="020B0604030504040204" pitchFamily="34" charset="0"/>
            </a:rPr>
            <a:t>, </a:t>
          </a:r>
          <a:r>
            <a:rPr lang="en-US" sz="1600" dirty="0" err="1">
              <a:latin typeface="Verdana" panose="020B0604030504040204" pitchFamily="34" charset="0"/>
              <a:ea typeface="Verdana" panose="020B0604030504040204" pitchFamily="34" charset="0"/>
            </a:rPr>
            <a:t>augšuplādē</a:t>
          </a:r>
          <a:r>
            <a:rPr lang="en-US" sz="1600" dirty="0">
              <a:latin typeface="Verdana" panose="020B0604030504040204" pitchFamily="34" charset="0"/>
              <a:ea typeface="Verdana" panose="020B0604030504040204" pitchFamily="34" charset="0"/>
            </a:rPr>
            <a:t> KPVIS</a:t>
          </a:r>
          <a:endParaRPr lang="lv-LV" sz="1600" dirty="0">
            <a:latin typeface="Verdana" panose="020B0604030504040204" pitchFamily="34" charset="0"/>
            <a:ea typeface="Verdana" panose="020B0604030504040204" pitchFamily="34" charset="0"/>
          </a:endParaRPr>
        </a:p>
      </dgm:t>
    </dgm:pt>
    <dgm:pt modelId="{C18A3D48-C00F-4DE9-BF8E-DE7FD3F78148}" type="parTrans" cxnId="{9A55039C-ADD0-4BFC-A2A4-BC990DA9DF1D}">
      <dgm:prSet/>
      <dgm:spPr/>
      <dgm:t>
        <a:bodyPr/>
        <a:lstStyle/>
        <a:p>
          <a:endParaRPr lang="lv-LV">
            <a:latin typeface="Verdana" panose="020B0604030504040204" pitchFamily="34" charset="0"/>
            <a:ea typeface="Verdana" panose="020B0604030504040204" pitchFamily="34" charset="0"/>
          </a:endParaRPr>
        </a:p>
      </dgm:t>
    </dgm:pt>
    <dgm:pt modelId="{ABFC2D93-E7DD-4950-9E28-AC4AFEC66410}" type="sibTrans" cxnId="{9A55039C-ADD0-4BFC-A2A4-BC990DA9DF1D}">
      <dgm:prSet/>
      <dgm:spPr/>
      <dgm:t>
        <a:bodyPr/>
        <a:lstStyle/>
        <a:p>
          <a:endParaRPr lang="lv-LV">
            <a:latin typeface="Verdana" panose="020B0604030504040204" pitchFamily="34" charset="0"/>
            <a:ea typeface="Verdana" panose="020B0604030504040204" pitchFamily="34" charset="0"/>
          </a:endParaRPr>
        </a:p>
      </dgm:t>
    </dgm:pt>
    <dgm:pt modelId="{3B8F2D4D-4382-4E25-8934-B625CF673289}" type="pres">
      <dgm:prSet presAssocID="{6F7F523A-83A9-47A6-9FAE-85518515030F}" presName="Name0" presStyleCnt="0">
        <dgm:presLayoutVars>
          <dgm:dir/>
          <dgm:animLvl val="lvl"/>
          <dgm:resizeHandles val="exact"/>
        </dgm:presLayoutVars>
      </dgm:prSet>
      <dgm:spPr/>
    </dgm:pt>
    <dgm:pt modelId="{58822595-BCEB-473E-A17C-08344609E670}" type="pres">
      <dgm:prSet presAssocID="{232EA92F-92CA-455A-B301-B30AA88BBF53}" presName="parTxOnly" presStyleLbl="node1" presStyleIdx="0" presStyleCnt="1" custScaleX="100000" custScaleY="32532" custLinFactNeighborX="5126" custLinFactNeighborY="-45541">
        <dgm:presLayoutVars>
          <dgm:chMax val="0"/>
          <dgm:chPref val="0"/>
          <dgm:bulletEnabled val="1"/>
        </dgm:presLayoutVars>
      </dgm:prSet>
      <dgm:spPr/>
    </dgm:pt>
  </dgm:ptLst>
  <dgm:cxnLst>
    <dgm:cxn modelId="{339A0D3E-DADF-447D-B1E7-086CA06D7AF3}" type="presOf" srcId="{6F7F523A-83A9-47A6-9FAE-85518515030F}" destId="{3B8F2D4D-4382-4E25-8934-B625CF673289}" srcOrd="0" destOrd="0" presId="urn:microsoft.com/office/officeart/2005/8/layout/chevron1"/>
    <dgm:cxn modelId="{9A55039C-ADD0-4BFC-A2A4-BC990DA9DF1D}" srcId="{6F7F523A-83A9-47A6-9FAE-85518515030F}" destId="{232EA92F-92CA-455A-B301-B30AA88BBF53}" srcOrd="0" destOrd="0" parTransId="{C18A3D48-C00F-4DE9-BF8E-DE7FD3F78148}" sibTransId="{ABFC2D93-E7DD-4950-9E28-AC4AFEC66410}"/>
    <dgm:cxn modelId="{77C7C2B5-8CD6-434D-9EA1-00C897DD19A2}" type="presOf" srcId="{232EA92F-92CA-455A-B301-B30AA88BBF53}" destId="{58822595-BCEB-473E-A17C-08344609E670}" srcOrd="0" destOrd="0" presId="urn:microsoft.com/office/officeart/2005/8/layout/chevron1"/>
    <dgm:cxn modelId="{2C37B6A3-F312-41D3-984F-2563D43F7D74}" type="presParOf" srcId="{3B8F2D4D-4382-4E25-8934-B625CF673289}" destId="{58822595-BCEB-473E-A17C-08344609E670}" srcOrd="0" destOrd="0" presId="urn:microsoft.com/office/officeart/2005/8/layout/chevron1"/>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6F7F523A-83A9-47A6-9FAE-85518515030F}" type="doc">
      <dgm:prSet loTypeId="urn:microsoft.com/office/officeart/2005/8/layout/chevron1" loCatId="process" qsTypeId="urn:microsoft.com/office/officeart/2005/8/quickstyle/simple1" qsCatId="simple" csTypeId="urn:microsoft.com/office/officeart/2005/8/colors/accent1_2" csCatId="accent1" phldr="1"/>
      <dgm:spPr/>
    </dgm:pt>
    <dgm:pt modelId="{232EA92F-92CA-455A-B301-B30AA88BBF53}">
      <dgm:prSet phldrT="[Text]" custT="1"/>
      <dgm:spPr>
        <a:solidFill>
          <a:srgbClr val="012269"/>
        </a:solidFill>
      </dgm:spPr>
      <dgm:t>
        <a:bodyPr/>
        <a:lstStyle/>
        <a:p>
          <a:r>
            <a:rPr lang="en-US" sz="1600" dirty="0" err="1">
              <a:latin typeface="Verdana" panose="020B0604030504040204" pitchFamily="34" charset="0"/>
              <a:ea typeface="Verdana" panose="020B0604030504040204" pitchFamily="34" charset="0"/>
            </a:rPr>
            <a:t>Augšuplādē</a:t>
          </a:r>
          <a:r>
            <a:rPr lang="en-US" sz="1600" dirty="0">
              <a:latin typeface="Verdana" panose="020B0604030504040204" pitchFamily="34" charset="0"/>
              <a:ea typeface="Verdana" panose="020B0604030504040204" pitchFamily="34" charset="0"/>
            </a:rPr>
            <a:t> KPVIS</a:t>
          </a:r>
          <a:endParaRPr lang="lv-LV" sz="1600" dirty="0">
            <a:latin typeface="Verdana" panose="020B0604030504040204" pitchFamily="34" charset="0"/>
            <a:ea typeface="Verdana" panose="020B0604030504040204" pitchFamily="34" charset="0"/>
          </a:endParaRPr>
        </a:p>
      </dgm:t>
    </dgm:pt>
    <dgm:pt modelId="{C18A3D48-C00F-4DE9-BF8E-DE7FD3F78148}" type="parTrans" cxnId="{9A55039C-ADD0-4BFC-A2A4-BC990DA9DF1D}">
      <dgm:prSet/>
      <dgm:spPr/>
      <dgm:t>
        <a:bodyPr/>
        <a:lstStyle/>
        <a:p>
          <a:endParaRPr lang="lv-LV">
            <a:latin typeface="Verdana" panose="020B0604030504040204" pitchFamily="34" charset="0"/>
            <a:ea typeface="Verdana" panose="020B0604030504040204" pitchFamily="34" charset="0"/>
          </a:endParaRPr>
        </a:p>
      </dgm:t>
    </dgm:pt>
    <dgm:pt modelId="{ABFC2D93-E7DD-4950-9E28-AC4AFEC66410}" type="sibTrans" cxnId="{9A55039C-ADD0-4BFC-A2A4-BC990DA9DF1D}">
      <dgm:prSet/>
      <dgm:spPr/>
      <dgm:t>
        <a:bodyPr/>
        <a:lstStyle/>
        <a:p>
          <a:endParaRPr lang="lv-LV">
            <a:latin typeface="Verdana" panose="020B0604030504040204" pitchFamily="34" charset="0"/>
            <a:ea typeface="Verdana" panose="020B0604030504040204" pitchFamily="34" charset="0"/>
          </a:endParaRPr>
        </a:p>
      </dgm:t>
    </dgm:pt>
    <dgm:pt modelId="{3B8F2D4D-4382-4E25-8934-B625CF673289}" type="pres">
      <dgm:prSet presAssocID="{6F7F523A-83A9-47A6-9FAE-85518515030F}" presName="Name0" presStyleCnt="0">
        <dgm:presLayoutVars>
          <dgm:dir/>
          <dgm:animLvl val="lvl"/>
          <dgm:resizeHandles val="exact"/>
        </dgm:presLayoutVars>
      </dgm:prSet>
      <dgm:spPr/>
    </dgm:pt>
    <dgm:pt modelId="{58822595-BCEB-473E-A17C-08344609E670}" type="pres">
      <dgm:prSet presAssocID="{232EA92F-92CA-455A-B301-B30AA88BBF53}" presName="parTxOnly" presStyleLbl="node1" presStyleIdx="0" presStyleCnt="1" custScaleX="99545" custScaleY="32259" custLinFactNeighborX="-9920" custLinFactNeighborY="5900">
        <dgm:presLayoutVars>
          <dgm:chMax val="0"/>
          <dgm:chPref val="0"/>
          <dgm:bulletEnabled val="1"/>
        </dgm:presLayoutVars>
      </dgm:prSet>
      <dgm:spPr/>
    </dgm:pt>
  </dgm:ptLst>
  <dgm:cxnLst>
    <dgm:cxn modelId="{339A0D3E-DADF-447D-B1E7-086CA06D7AF3}" type="presOf" srcId="{6F7F523A-83A9-47A6-9FAE-85518515030F}" destId="{3B8F2D4D-4382-4E25-8934-B625CF673289}" srcOrd="0" destOrd="0" presId="urn:microsoft.com/office/officeart/2005/8/layout/chevron1"/>
    <dgm:cxn modelId="{9A55039C-ADD0-4BFC-A2A4-BC990DA9DF1D}" srcId="{6F7F523A-83A9-47A6-9FAE-85518515030F}" destId="{232EA92F-92CA-455A-B301-B30AA88BBF53}" srcOrd="0" destOrd="0" parTransId="{C18A3D48-C00F-4DE9-BF8E-DE7FD3F78148}" sibTransId="{ABFC2D93-E7DD-4950-9E28-AC4AFEC66410}"/>
    <dgm:cxn modelId="{77C7C2B5-8CD6-434D-9EA1-00C897DD19A2}" type="presOf" srcId="{232EA92F-92CA-455A-B301-B30AA88BBF53}" destId="{58822595-BCEB-473E-A17C-08344609E670}" srcOrd="0" destOrd="0" presId="urn:microsoft.com/office/officeart/2005/8/layout/chevron1"/>
    <dgm:cxn modelId="{2C37B6A3-F312-41D3-984F-2563D43F7D74}" type="presParOf" srcId="{3B8F2D4D-4382-4E25-8934-B625CF673289}" destId="{58822595-BCEB-473E-A17C-08344609E670}" srcOrd="0" destOrd="0" presId="urn:microsoft.com/office/officeart/2005/8/layout/chevron1"/>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6F7F523A-83A9-47A6-9FAE-85518515030F}" type="doc">
      <dgm:prSet loTypeId="urn:microsoft.com/office/officeart/2005/8/layout/chevron1" loCatId="process" qsTypeId="urn:microsoft.com/office/officeart/2005/8/quickstyle/simple1" qsCatId="simple" csTypeId="urn:microsoft.com/office/officeart/2005/8/colors/accent1_2" csCatId="accent1" phldr="1"/>
      <dgm:spPr/>
    </dgm:pt>
    <dgm:pt modelId="{11693704-76C6-4391-A3CA-A59B2A1BA20E}">
      <dgm:prSet phldrT="[Text]" custT="1"/>
      <dgm:spPr>
        <a:solidFill>
          <a:srgbClr val="012269"/>
        </a:solidFill>
        <a:ln>
          <a:solidFill>
            <a:schemeClr val="bg1"/>
          </a:solidFill>
        </a:ln>
      </dgm:spPr>
      <dgm:t>
        <a:bodyPr/>
        <a:lstStyle/>
        <a:p>
          <a:r>
            <a:rPr lang="en-US" sz="1600" dirty="0" err="1">
              <a:latin typeface="Verdana" panose="020B0604030504040204" pitchFamily="34" charset="0"/>
              <a:ea typeface="Verdana" panose="020B0604030504040204" pitchFamily="34" charset="0"/>
            </a:rPr>
            <a:t>Sagatavo</a:t>
          </a:r>
          <a:r>
            <a:rPr lang="en-US" sz="1600" dirty="0">
              <a:latin typeface="Verdana" panose="020B0604030504040204" pitchFamily="34" charset="0"/>
              <a:ea typeface="Verdana" panose="020B0604030504040204" pitchFamily="34" charset="0"/>
            </a:rPr>
            <a:t> un </a:t>
          </a:r>
          <a:r>
            <a:rPr lang="en-US" sz="1600" dirty="0" err="1">
              <a:latin typeface="Verdana" panose="020B0604030504040204" pitchFamily="34" charset="0"/>
              <a:ea typeface="Verdana" panose="020B0604030504040204" pitchFamily="34" charset="0"/>
            </a:rPr>
            <a:t>apstiprina</a:t>
          </a:r>
          <a:r>
            <a:rPr lang="en-US" sz="1600" dirty="0">
              <a:latin typeface="Verdana" panose="020B0604030504040204" pitchFamily="34" charset="0"/>
              <a:ea typeface="Verdana" panose="020B0604030504040204" pitchFamily="34" charset="0"/>
            </a:rPr>
            <a:t> </a:t>
          </a:r>
          <a:r>
            <a:rPr lang="en-US" sz="1600" dirty="0" err="1">
              <a:latin typeface="Verdana" panose="020B0604030504040204" pitchFamily="34" charset="0"/>
              <a:ea typeface="Verdana" panose="020B0604030504040204" pitchFamily="34" charset="0"/>
            </a:rPr>
            <a:t>veidlapu</a:t>
          </a:r>
          <a:r>
            <a:rPr lang="en-US" sz="1600" dirty="0">
              <a:latin typeface="Verdana" panose="020B0604030504040204" pitchFamily="34" charset="0"/>
              <a:ea typeface="Verdana" panose="020B0604030504040204" pitchFamily="34" charset="0"/>
            </a:rPr>
            <a:t> </a:t>
          </a:r>
          <a:r>
            <a:rPr lang="en-US" sz="1600" i="1" dirty="0">
              <a:latin typeface="Verdana" panose="020B0604030504040204" pitchFamily="34" charset="0"/>
              <a:ea typeface="Verdana" panose="020B0604030504040204" pitchFamily="34" charset="0"/>
            </a:rPr>
            <a:t>De minimis </a:t>
          </a:r>
          <a:r>
            <a:rPr lang="en-US" sz="1600" dirty="0" err="1">
              <a:latin typeface="Verdana" panose="020B0604030504040204" pitchFamily="34" charset="0"/>
              <a:ea typeface="Verdana" panose="020B0604030504040204" pitchFamily="34" charset="0"/>
            </a:rPr>
            <a:t>sistēmā</a:t>
          </a:r>
          <a:r>
            <a:rPr lang="en-US" sz="1400" dirty="0">
              <a:latin typeface="Verdana" panose="020B0604030504040204" pitchFamily="34" charset="0"/>
              <a:ea typeface="Verdana" panose="020B0604030504040204" pitchFamily="34" charset="0"/>
            </a:rPr>
            <a:t>  </a:t>
          </a:r>
        </a:p>
      </dgm:t>
    </dgm:pt>
    <dgm:pt modelId="{32C62C43-E3F9-482C-AABF-467F37B00C2B}" type="parTrans" cxnId="{170A2CC2-7EDD-44A7-BEC5-830AD307FA48}">
      <dgm:prSet/>
      <dgm:spPr/>
      <dgm:t>
        <a:bodyPr/>
        <a:lstStyle/>
        <a:p>
          <a:endParaRPr lang="lv-LV">
            <a:latin typeface="Verdana" panose="020B0604030504040204" pitchFamily="34" charset="0"/>
            <a:ea typeface="Verdana" panose="020B0604030504040204" pitchFamily="34" charset="0"/>
          </a:endParaRPr>
        </a:p>
      </dgm:t>
    </dgm:pt>
    <dgm:pt modelId="{6647E9FE-3812-4BB2-92A1-B71BA3622051}" type="sibTrans" cxnId="{170A2CC2-7EDD-44A7-BEC5-830AD307FA48}">
      <dgm:prSet/>
      <dgm:spPr/>
      <dgm:t>
        <a:bodyPr/>
        <a:lstStyle/>
        <a:p>
          <a:endParaRPr lang="lv-LV">
            <a:latin typeface="Verdana" panose="020B0604030504040204" pitchFamily="34" charset="0"/>
            <a:ea typeface="Verdana" panose="020B0604030504040204" pitchFamily="34" charset="0"/>
          </a:endParaRPr>
        </a:p>
      </dgm:t>
    </dgm:pt>
    <dgm:pt modelId="{232EA92F-92CA-455A-B301-B30AA88BBF53}">
      <dgm:prSet phldrT="[Text]" custT="1"/>
      <dgm:spPr>
        <a:solidFill>
          <a:srgbClr val="012269"/>
        </a:solidFill>
      </dgm:spPr>
      <dgm:t>
        <a:bodyPr/>
        <a:lstStyle/>
        <a:p>
          <a:r>
            <a:rPr lang="en-US" sz="1600" dirty="0" err="1">
              <a:latin typeface="Verdana" panose="020B0604030504040204" pitchFamily="34" charset="0"/>
              <a:ea typeface="Verdana" panose="020B0604030504040204" pitchFamily="34" charset="0"/>
            </a:rPr>
            <a:t>Augšuplādē</a:t>
          </a:r>
          <a:r>
            <a:rPr lang="en-US" sz="1600" dirty="0">
              <a:latin typeface="Verdana" panose="020B0604030504040204" pitchFamily="34" charset="0"/>
              <a:ea typeface="Verdana" panose="020B0604030504040204" pitchFamily="34" charset="0"/>
            </a:rPr>
            <a:t> KPVIS</a:t>
          </a:r>
          <a:endParaRPr lang="lv-LV" sz="1600" dirty="0">
            <a:latin typeface="Verdana" panose="020B0604030504040204" pitchFamily="34" charset="0"/>
            <a:ea typeface="Verdana" panose="020B0604030504040204" pitchFamily="34" charset="0"/>
          </a:endParaRPr>
        </a:p>
      </dgm:t>
    </dgm:pt>
    <dgm:pt modelId="{C18A3D48-C00F-4DE9-BF8E-DE7FD3F78148}" type="parTrans" cxnId="{9A55039C-ADD0-4BFC-A2A4-BC990DA9DF1D}">
      <dgm:prSet/>
      <dgm:spPr/>
      <dgm:t>
        <a:bodyPr/>
        <a:lstStyle/>
        <a:p>
          <a:endParaRPr lang="lv-LV">
            <a:latin typeface="Verdana" panose="020B0604030504040204" pitchFamily="34" charset="0"/>
            <a:ea typeface="Verdana" panose="020B0604030504040204" pitchFamily="34" charset="0"/>
          </a:endParaRPr>
        </a:p>
      </dgm:t>
    </dgm:pt>
    <dgm:pt modelId="{ABFC2D93-E7DD-4950-9E28-AC4AFEC66410}" type="sibTrans" cxnId="{9A55039C-ADD0-4BFC-A2A4-BC990DA9DF1D}">
      <dgm:prSet/>
      <dgm:spPr/>
      <dgm:t>
        <a:bodyPr/>
        <a:lstStyle/>
        <a:p>
          <a:endParaRPr lang="lv-LV">
            <a:latin typeface="Verdana" panose="020B0604030504040204" pitchFamily="34" charset="0"/>
            <a:ea typeface="Verdana" panose="020B0604030504040204" pitchFamily="34" charset="0"/>
          </a:endParaRPr>
        </a:p>
      </dgm:t>
    </dgm:pt>
    <dgm:pt modelId="{3B8F2D4D-4382-4E25-8934-B625CF673289}" type="pres">
      <dgm:prSet presAssocID="{6F7F523A-83A9-47A6-9FAE-85518515030F}" presName="Name0" presStyleCnt="0">
        <dgm:presLayoutVars>
          <dgm:dir/>
          <dgm:animLvl val="lvl"/>
          <dgm:resizeHandles val="exact"/>
        </dgm:presLayoutVars>
      </dgm:prSet>
      <dgm:spPr/>
    </dgm:pt>
    <dgm:pt modelId="{BC319B53-218B-4F1F-8524-A829FD7D224D}" type="pres">
      <dgm:prSet presAssocID="{11693704-76C6-4391-A3CA-A59B2A1BA20E}" presName="parTxOnly" presStyleLbl="node1" presStyleIdx="0" presStyleCnt="2" custScaleX="84843" custScaleY="32259">
        <dgm:presLayoutVars>
          <dgm:chMax val="0"/>
          <dgm:chPref val="0"/>
          <dgm:bulletEnabled val="1"/>
        </dgm:presLayoutVars>
      </dgm:prSet>
      <dgm:spPr/>
    </dgm:pt>
    <dgm:pt modelId="{5FF4E92B-7720-4568-A3EF-2E8315FD5145}" type="pres">
      <dgm:prSet presAssocID="{6647E9FE-3812-4BB2-92A1-B71BA3622051}" presName="parTxOnlySpace" presStyleCnt="0"/>
      <dgm:spPr/>
    </dgm:pt>
    <dgm:pt modelId="{58822595-BCEB-473E-A17C-08344609E670}" type="pres">
      <dgm:prSet presAssocID="{232EA92F-92CA-455A-B301-B30AA88BBF53}" presName="parTxOnly" presStyleLbl="node1" presStyleIdx="1" presStyleCnt="2" custScaleX="32025" custScaleY="32259" custLinFactNeighborX="-17245" custLinFactNeighborY="-2544">
        <dgm:presLayoutVars>
          <dgm:chMax val="0"/>
          <dgm:chPref val="0"/>
          <dgm:bulletEnabled val="1"/>
        </dgm:presLayoutVars>
      </dgm:prSet>
      <dgm:spPr/>
    </dgm:pt>
  </dgm:ptLst>
  <dgm:cxnLst>
    <dgm:cxn modelId="{339A0D3E-DADF-447D-B1E7-086CA06D7AF3}" type="presOf" srcId="{6F7F523A-83A9-47A6-9FAE-85518515030F}" destId="{3B8F2D4D-4382-4E25-8934-B625CF673289}" srcOrd="0" destOrd="0" presId="urn:microsoft.com/office/officeart/2005/8/layout/chevron1"/>
    <dgm:cxn modelId="{53173869-5F1E-4108-9D93-A828DD1A8116}" type="presOf" srcId="{11693704-76C6-4391-A3CA-A59B2A1BA20E}" destId="{BC319B53-218B-4F1F-8524-A829FD7D224D}" srcOrd="0" destOrd="0" presId="urn:microsoft.com/office/officeart/2005/8/layout/chevron1"/>
    <dgm:cxn modelId="{9A55039C-ADD0-4BFC-A2A4-BC990DA9DF1D}" srcId="{6F7F523A-83A9-47A6-9FAE-85518515030F}" destId="{232EA92F-92CA-455A-B301-B30AA88BBF53}" srcOrd="1" destOrd="0" parTransId="{C18A3D48-C00F-4DE9-BF8E-DE7FD3F78148}" sibTransId="{ABFC2D93-E7DD-4950-9E28-AC4AFEC66410}"/>
    <dgm:cxn modelId="{77C7C2B5-8CD6-434D-9EA1-00C897DD19A2}" type="presOf" srcId="{232EA92F-92CA-455A-B301-B30AA88BBF53}" destId="{58822595-BCEB-473E-A17C-08344609E670}" srcOrd="0" destOrd="0" presId="urn:microsoft.com/office/officeart/2005/8/layout/chevron1"/>
    <dgm:cxn modelId="{170A2CC2-7EDD-44A7-BEC5-830AD307FA48}" srcId="{6F7F523A-83A9-47A6-9FAE-85518515030F}" destId="{11693704-76C6-4391-A3CA-A59B2A1BA20E}" srcOrd="0" destOrd="0" parTransId="{32C62C43-E3F9-482C-AABF-467F37B00C2B}" sibTransId="{6647E9FE-3812-4BB2-92A1-B71BA3622051}"/>
    <dgm:cxn modelId="{00C9B87B-B7AB-47FB-AC17-67B08BB4AC1C}" type="presParOf" srcId="{3B8F2D4D-4382-4E25-8934-B625CF673289}" destId="{BC319B53-218B-4F1F-8524-A829FD7D224D}" srcOrd="0" destOrd="0" presId="urn:microsoft.com/office/officeart/2005/8/layout/chevron1"/>
    <dgm:cxn modelId="{63B917F2-97E2-4CF6-9666-466F9850E5A4}" type="presParOf" srcId="{3B8F2D4D-4382-4E25-8934-B625CF673289}" destId="{5FF4E92B-7720-4568-A3EF-2E8315FD5145}" srcOrd="1" destOrd="0" presId="urn:microsoft.com/office/officeart/2005/8/layout/chevron1"/>
    <dgm:cxn modelId="{2C37B6A3-F312-41D3-984F-2563D43F7D74}" type="presParOf" srcId="{3B8F2D4D-4382-4E25-8934-B625CF673289}" destId="{58822595-BCEB-473E-A17C-08344609E670}" srcOrd="2" destOrd="0" presId="urn:microsoft.com/office/officeart/2005/8/layout/chevron1"/>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1A1B38-2877-45E8-9F07-97F379E05030}">
      <dsp:nvSpPr>
        <dsp:cNvPr id="0" name=""/>
        <dsp:cNvSpPr/>
      </dsp:nvSpPr>
      <dsp:spPr>
        <a:xfrm>
          <a:off x="862463" y="0"/>
          <a:ext cx="9273277" cy="5418667"/>
        </a:xfrm>
        <a:prstGeom prst="rightArrow">
          <a:avLst/>
        </a:prstGeom>
        <a:solidFill>
          <a:schemeClr val="dk2">
            <a:tint val="40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B1ECD67D-DC9A-4BB9-B67F-D24D4BEB9F3E}">
      <dsp:nvSpPr>
        <dsp:cNvPr id="0" name=""/>
        <dsp:cNvSpPr/>
      </dsp:nvSpPr>
      <dsp:spPr>
        <a:xfrm>
          <a:off x="2996" y="1625600"/>
          <a:ext cx="1744599" cy="2167466"/>
        </a:xfrm>
        <a:prstGeom prst="roundRect">
          <a:avLst/>
        </a:prstGeom>
        <a:gradFill rotWithShape="0">
          <a:gsLst>
            <a:gs pos="0">
              <a:schemeClr val="dk2">
                <a:hueOff val="0"/>
                <a:satOff val="0"/>
                <a:lumOff val="0"/>
                <a:alphaOff val="0"/>
                <a:shade val="51000"/>
                <a:satMod val="130000"/>
              </a:schemeClr>
            </a:gs>
            <a:gs pos="80000">
              <a:schemeClr val="dk2">
                <a:hueOff val="0"/>
                <a:satOff val="0"/>
                <a:lumOff val="0"/>
                <a:alphaOff val="0"/>
                <a:shade val="93000"/>
                <a:satMod val="130000"/>
              </a:schemeClr>
            </a:gs>
            <a:gs pos="100000">
              <a:schemeClr val="dk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Font typeface="+mj-lt"/>
            <a:buNone/>
          </a:pPr>
          <a:r>
            <a:rPr lang="lv-LV" sz="1700" i="0" kern="1200" noProof="0" dirty="0">
              <a:latin typeface="Verdana" panose="020B0604030504040204" pitchFamily="34" charset="0"/>
              <a:ea typeface="Verdana" panose="020B0604030504040204" pitchFamily="34" charset="0"/>
              <a:cs typeface="+mn-cs"/>
            </a:rPr>
            <a:t>Vērtē </a:t>
          </a:r>
          <a:r>
            <a:rPr lang="lv-LV" sz="1700" b="1" i="0" kern="1200" noProof="0" dirty="0">
              <a:latin typeface="Verdana" panose="020B0604030504040204" pitchFamily="34" charset="0"/>
              <a:ea typeface="Verdana" panose="020B0604030504040204" pitchFamily="34" charset="0"/>
              <a:cs typeface="+mn-cs"/>
            </a:rPr>
            <a:t>izslēgšanas</a:t>
          </a:r>
          <a:r>
            <a:rPr lang="lv-LV" sz="1700" i="0" kern="1200" noProof="0" dirty="0">
              <a:latin typeface="Verdana" panose="020B0604030504040204" pitchFamily="34" charset="0"/>
              <a:ea typeface="Verdana" panose="020B0604030504040204" pitchFamily="34" charset="0"/>
              <a:cs typeface="+mn-cs"/>
            </a:rPr>
            <a:t> kritēriju Nr. 1.1</a:t>
          </a:r>
          <a:endParaRPr lang="lv-LV" sz="1700" kern="1200" noProof="0" dirty="0"/>
        </a:p>
      </dsp:txBody>
      <dsp:txXfrm>
        <a:off x="88160" y="1710764"/>
        <a:ext cx="1574271" cy="1997138"/>
      </dsp:txXfrm>
    </dsp:sp>
    <dsp:sp modelId="{1A24ED56-4EAA-496B-ABEC-B708C2EF56F9}">
      <dsp:nvSpPr>
        <dsp:cNvPr id="0" name=""/>
        <dsp:cNvSpPr/>
      </dsp:nvSpPr>
      <dsp:spPr>
        <a:xfrm>
          <a:off x="1834825" y="1625600"/>
          <a:ext cx="1744599" cy="2167466"/>
        </a:xfrm>
        <a:prstGeom prst="roundRect">
          <a:avLst/>
        </a:prstGeom>
        <a:gradFill rotWithShape="0">
          <a:gsLst>
            <a:gs pos="0">
              <a:schemeClr val="dk2">
                <a:hueOff val="0"/>
                <a:satOff val="0"/>
                <a:lumOff val="0"/>
                <a:alphaOff val="0"/>
                <a:shade val="51000"/>
                <a:satMod val="130000"/>
              </a:schemeClr>
            </a:gs>
            <a:gs pos="80000">
              <a:schemeClr val="dk2">
                <a:hueOff val="0"/>
                <a:satOff val="0"/>
                <a:lumOff val="0"/>
                <a:alphaOff val="0"/>
                <a:shade val="93000"/>
                <a:satMod val="130000"/>
              </a:schemeClr>
            </a:gs>
            <a:gs pos="100000">
              <a:schemeClr val="dk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Font typeface="Times New Roman"/>
            <a:buNone/>
          </a:pPr>
          <a:r>
            <a:rPr lang="lv-LV" sz="1700" i="0" kern="1200" noProof="0" dirty="0">
              <a:latin typeface="Verdana" panose="020B0604030504040204" pitchFamily="34" charset="0"/>
              <a:ea typeface="Verdana" panose="020B0604030504040204" pitchFamily="34" charset="0"/>
              <a:cs typeface="+mn-cs"/>
            </a:rPr>
            <a:t>Vērtē izslēdzošos </a:t>
          </a:r>
          <a:r>
            <a:rPr lang="lv-LV" sz="1700" b="1" i="0" kern="1200" noProof="0" dirty="0">
              <a:latin typeface="Verdana" panose="020B0604030504040204" pitchFamily="34" charset="0"/>
              <a:ea typeface="Verdana" panose="020B0604030504040204" pitchFamily="34" charset="0"/>
              <a:cs typeface="+mn-cs"/>
            </a:rPr>
            <a:t>kvalitātes</a:t>
          </a:r>
          <a:r>
            <a:rPr lang="lv-LV" sz="1700" i="0" kern="1200" noProof="0" dirty="0">
              <a:latin typeface="Verdana" panose="020B0604030504040204" pitchFamily="34" charset="0"/>
              <a:ea typeface="Verdana" panose="020B0604030504040204" pitchFamily="34" charset="0"/>
              <a:cs typeface="+mn-cs"/>
            </a:rPr>
            <a:t> kritērijus Nr. </a:t>
          </a:r>
          <a:r>
            <a:rPr lang="en-US" sz="1700" i="0" kern="1200" noProof="0" dirty="0">
              <a:latin typeface="Verdana" panose="020B0604030504040204" pitchFamily="34" charset="0"/>
              <a:ea typeface="Verdana" panose="020B0604030504040204" pitchFamily="34" charset="0"/>
              <a:cs typeface="+mn-cs"/>
            </a:rPr>
            <a:t>3.1., 3.2. </a:t>
          </a:r>
          <a:r>
            <a:rPr lang="lv-LV" sz="1700" i="0" kern="1200" noProof="0" dirty="0">
              <a:latin typeface="Verdana" panose="020B0604030504040204" pitchFamily="34" charset="0"/>
              <a:ea typeface="Verdana" panose="020B0604030504040204" pitchFamily="34" charset="0"/>
              <a:cs typeface="+mn-cs"/>
            </a:rPr>
            <a:t>un 3</a:t>
          </a:r>
          <a:r>
            <a:rPr lang="en-US" sz="1700" i="0" kern="1200" noProof="0" dirty="0">
              <a:latin typeface="Verdana" panose="020B0604030504040204" pitchFamily="34" charset="0"/>
              <a:ea typeface="Verdana" panose="020B0604030504040204" pitchFamily="34" charset="0"/>
              <a:cs typeface="+mn-cs"/>
            </a:rPr>
            <a:t>.5.1.</a:t>
          </a:r>
          <a:endParaRPr lang="lv-LV" sz="1700" kern="1200" noProof="0" dirty="0"/>
        </a:p>
      </dsp:txBody>
      <dsp:txXfrm>
        <a:off x="1919989" y="1710764"/>
        <a:ext cx="1574271" cy="1997138"/>
      </dsp:txXfrm>
    </dsp:sp>
    <dsp:sp modelId="{AA9F1EBD-52D2-4DA2-97EF-F6BBC3DD8242}">
      <dsp:nvSpPr>
        <dsp:cNvPr id="0" name=""/>
        <dsp:cNvSpPr/>
      </dsp:nvSpPr>
      <dsp:spPr>
        <a:xfrm>
          <a:off x="3666654" y="1625600"/>
          <a:ext cx="1744599" cy="2167466"/>
        </a:xfrm>
        <a:prstGeom prst="roundRect">
          <a:avLst/>
        </a:prstGeom>
        <a:gradFill rotWithShape="0">
          <a:gsLst>
            <a:gs pos="0">
              <a:schemeClr val="dk2">
                <a:hueOff val="0"/>
                <a:satOff val="0"/>
                <a:lumOff val="0"/>
                <a:alphaOff val="0"/>
                <a:shade val="51000"/>
                <a:satMod val="130000"/>
              </a:schemeClr>
            </a:gs>
            <a:gs pos="80000">
              <a:schemeClr val="dk2">
                <a:hueOff val="0"/>
                <a:satOff val="0"/>
                <a:lumOff val="0"/>
                <a:alphaOff val="0"/>
                <a:shade val="93000"/>
                <a:satMod val="130000"/>
              </a:schemeClr>
            </a:gs>
            <a:gs pos="100000">
              <a:schemeClr val="dk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Font typeface="Times New Roman"/>
            <a:buNone/>
          </a:pPr>
          <a:r>
            <a:rPr lang="lv-LV" sz="1700" i="0" kern="1200" noProof="0" dirty="0">
              <a:latin typeface="Verdana" panose="020B0604030504040204" pitchFamily="34" charset="0"/>
              <a:ea typeface="Verdana" panose="020B0604030504040204" pitchFamily="34" charset="0"/>
              <a:cs typeface="+mn-cs"/>
            </a:rPr>
            <a:t>Vērtē </a:t>
          </a:r>
          <a:r>
            <a:rPr lang="lv-LV" sz="1700" b="1" i="0" kern="1200" noProof="0" dirty="0">
              <a:latin typeface="Verdana" panose="020B0604030504040204" pitchFamily="34" charset="0"/>
              <a:ea typeface="Verdana" panose="020B0604030504040204" pitchFamily="34" charset="0"/>
              <a:cs typeface="+mn-cs"/>
            </a:rPr>
            <a:t>kvalitātes</a:t>
          </a:r>
          <a:r>
            <a:rPr lang="lv-LV" sz="1700" i="0" kern="1200" noProof="0" dirty="0">
              <a:latin typeface="Verdana" panose="020B0604030504040204" pitchFamily="34" charset="0"/>
              <a:ea typeface="Verdana" panose="020B0604030504040204" pitchFamily="34" charset="0"/>
              <a:cs typeface="+mn-cs"/>
            </a:rPr>
            <a:t> kritērijus Nr. </a:t>
          </a:r>
          <a:r>
            <a:rPr lang="en-US" sz="1700" i="0" kern="1200" noProof="0" dirty="0">
              <a:latin typeface="Verdana" panose="020B0604030504040204" pitchFamily="34" charset="0"/>
              <a:ea typeface="Verdana" panose="020B0604030504040204" pitchFamily="34" charset="0"/>
              <a:cs typeface="+mn-cs"/>
            </a:rPr>
            <a:t>3.3., 3.4., 3.5.1.</a:t>
          </a:r>
          <a:endParaRPr lang="lv-LV" sz="1700" kern="1200" noProof="0" dirty="0"/>
        </a:p>
      </dsp:txBody>
      <dsp:txXfrm>
        <a:off x="3751818" y="1710764"/>
        <a:ext cx="1574271" cy="1997138"/>
      </dsp:txXfrm>
    </dsp:sp>
    <dsp:sp modelId="{AF4522D7-9526-41F6-B0F7-962BFEEFA857}">
      <dsp:nvSpPr>
        <dsp:cNvPr id="0" name=""/>
        <dsp:cNvSpPr/>
      </dsp:nvSpPr>
      <dsp:spPr>
        <a:xfrm>
          <a:off x="5487938" y="1625600"/>
          <a:ext cx="1744599" cy="2167466"/>
        </a:xfrm>
        <a:prstGeom prst="roundRect">
          <a:avLst/>
        </a:prstGeom>
        <a:gradFill rotWithShape="0">
          <a:gsLst>
            <a:gs pos="0">
              <a:schemeClr val="dk2">
                <a:hueOff val="0"/>
                <a:satOff val="0"/>
                <a:lumOff val="0"/>
                <a:alphaOff val="0"/>
                <a:shade val="51000"/>
                <a:satMod val="130000"/>
              </a:schemeClr>
            </a:gs>
            <a:gs pos="80000">
              <a:schemeClr val="dk2">
                <a:hueOff val="0"/>
                <a:satOff val="0"/>
                <a:lumOff val="0"/>
                <a:alphaOff val="0"/>
                <a:shade val="93000"/>
                <a:satMod val="130000"/>
              </a:schemeClr>
            </a:gs>
            <a:gs pos="100000">
              <a:schemeClr val="dk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i="0" kern="1200" noProof="0" dirty="0">
              <a:latin typeface="Verdana" panose="020B0604030504040204" pitchFamily="34" charset="0"/>
              <a:ea typeface="Verdana" panose="020B0604030504040204" pitchFamily="34" charset="0"/>
              <a:cs typeface="+mn-cs"/>
            </a:rPr>
            <a:t>Sarindo PI</a:t>
          </a:r>
        </a:p>
        <a:p>
          <a:pPr marL="0" lvl="0" indent="0" algn="ctr" defTabSz="711200">
            <a:lnSpc>
              <a:spcPct val="90000"/>
            </a:lnSpc>
            <a:spcBef>
              <a:spcPct val="0"/>
            </a:spcBef>
            <a:spcAft>
              <a:spcPct val="35000"/>
            </a:spcAft>
            <a:buNone/>
          </a:pPr>
          <a:r>
            <a:rPr lang="lv-LV" sz="1200" b="0" i="0" kern="1200" dirty="0">
              <a:latin typeface="Verdana" panose="020B0604030504040204" pitchFamily="34" charset="0"/>
              <a:ea typeface="Verdana" panose="020B0604030504040204" pitchFamily="34" charset="0"/>
            </a:rPr>
            <a:t>prioritāri ir atbalstāms PI, kuram lielāks punktu skaits kvalitātes kritērijos Nr.</a:t>
          </a:r>
          <a:r>
            <a:rPr lang="en-US" sz="1200" b="0" i="0" kern="1200" dirty="0">
              <a:latin typeface="Verdana" panose="020B0604030504040204" pitchFamily="34" charset="0"/>
              <a:ea typeface="Verdana" panose="020B0604030504040204" pitchFamily="34" charset="0"/>
            </a:rPr>
            <a:t>3.1. un 3.2.</a:t>
          </a:r>
          <a:endParaRPr lang="lv-LV" sz="1200" i="0" kern="1200" noProof="0" dirty="0">
            <a:latin typeface="Verdana" panose="020B0604030504040204" pitchFamily="34" charset="0"/>
            <a:ea typeface="Verdana" panose="020B0604030504040204" pitchFamily="34" charset="0"/>
            <a:cs typeface="+mn-cs"/>
          </a:endParaRPr>
        </a:p>
      </dsp:txBody>
      <dsp:txXfrm>
        <a:off x="5573102" y="1710764"/>
        <a:ext cx="1574271" cy="1997138"/>
      </dsp:txXfrm>
    </dsp:sp>
    <dsp:sp modelId="{C8FE0DAB-1AD6-40A3-ABB5-D57C5272F59C}">
      <dsp:nvSpPr>
        <dsp:cNvPr id="0" name=""/>
        <dsp:cNvSpPr/>
      </dsp:nvSpPr>
      <dsp:spPr>
        <a:xfrm>
          <a:off x="7330313" y="1625600"/>
          <a:ext cx="1744599" cy="2167466"/>
        </a:xfrm>
        <a:prstGeom prst="roundRect">
          <a:avLst/>
        </a:prstGeom>
        <a:gradFill rotWithShape="0">
          <a:gsLst>
            <a:gs pos="0">
              <a:schemeClr val="dk2">
                <a:hueOff val="0"/>
                <a:satOff val="0"/>
                <a:lumOff val="0"/>
                <a:alphaOff val="0"/>
                <a:shade val="51000"/>
                <a:satMod val="130000"/>
              </a:schemeClr>
            </a:gs>
            <a:gs pos="80000">
              <a:schemeClr val="dk2">
                <a:hueOff val="0"/>
                <a:satOff val="0"/>
                <a:lumOff val="0"/>
                <a:alphaOff val="0"/>
                <a:shade val="93000"/>
                <a:satMod val="130000"/>
              </a:schemeClr>
            </a:gs>
            <a:gs pos="100000">
              <a:schemeClr val="dk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Font typeface="Wingdings" panose="05000000000000000000" pitchFamily="2" charset="2"/>
            <a:buNone/>
          </a:pPr>
          <a:r>
            <a:rPr lang="lv-LV" sz="1600" i="0" kern="1200" noProof="0">
              <a:latin typeface="Verdana" panose="020B0604030504040204" pitchFamily="34" charset="0"/>
              <a:ea typeface="Verdana" panose="020B0604030504040204" pitchFamily="34" charset="0"/>
              <a:cs typeface="+mn-cs"/>
            </a:rPr>
            <a:t>Vērtē </a:t>
          </a:r>
          <a:r>
            <a:rPr lang="lv-LV" sz="1600" i="0" kern="1200">
              <a:latin typeface="Verdana" panose="020B0604030504040204" pitchFamily="34" charset="0"/>
              <a:ea typeface="Verdana" panose="020B0604030504040204" pitchFamily="34" charset="0"/>
              <a:cs typeface="+mn-cs"/>
            </a:rPr>
            <a:t>vispārīgos </a:t>
          </a:r>
          <a:r>
            <a:rPr lang="lv-LV" sz="1600" b="1" i="0" kern="1200">
              <a:latin typeface="Verdana" panose="020B0604030504040204" pitchFamily="34" charset="0"/>
              <a:ea typeface="Verdana" panose="020B0604030504040204" pitchFamily="34" charset="0"/>
              <a:cs typeface="+mn-cs"/>
            </a:rPr>
            <a:t>atbilstības</a:t>
          </a:r>
          <a:r>
            <a:rPr lang="lv-LV" sz="1600" i="0" kern="1200">
              <a:latin typeface="Verdana" panose="020B0604030504040204" pitchFamily="34" charset="0"/>
              <a:ea typeface="Verdana" panose="020B0604030504040204" pitchFamily="34" charset="0"/>
              <a:cs typeface="+mn-cs"/>
            </a:rPr>
            <a:t> kritērijus Nr. 1 –11</a:t>
          </a:r>
        </a:p>
      </dsp:txBody>
      <dsp:txXfrm>
        <a:off x="7415477" y="1710764"/>
        <a:ext cx="1574271" cy="1997138"/>
      </dsp:txXfrm>
    </dsp:sp>
    <dsp:sp modelId="{D80C1B89-3D62-469A-8C26-CB1FFF3D6E65}">
      <dsp:nvSpPr>
        <dsp:cNvPr id="0" name=""/>
        <dsp:cNvSpPr/>
      </dsp:nvSpPr>
      <dsp:spPr>
        <a:xfrm>
          <a:off x="9162142" y="1625600"/>
          <a:ext cx="1744599" cy="2167466"/>
        </a:xfrm>
        <a:prstGeom prst="roundRect">
          <a:avLst/>
        </a:prstGeom>
        <a:gradFill rotWithShape="0">
          <a:gsLst>
            <a:gs pos="0">
              <a:schemeClr val="dk2">
                <a:hueOff val="0"/>
                <a:satOff val="0"/>
                <a:lumOff val="0"/>
                <a:alphaOff val="0"/>
                <a:shade val="51000"/>
                <a:satMod val="130000"/>
              </a:schemeClr>
            </a:gs>
            <a:gs pos="80000">
              <a:schemeClr val="dk2">
                <a:hueOff val="0"/>
                <a:satOff val="0"/>
                <a:lumOff val="0"/>
                <a:alphaOff val="0"/>
                <a:shade val="93000"/>
                <a:satMod val="130000"/>
              </a:schemeClr>
            </a:gs>
            <a:gs pos="100000">
              <a:schemeClr val="dk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Font typeface="Wingdings" panose="05000000000000000000" pitchFamily="2" charset="2"/>
            <a:buNone/>
          </a:pPr>
          <a:r>
            <a:rPr lang="lv-LV" sz="1200" i="0" kern="1200" noProof="0">
              <a:latin typeface="Verdana" panose="020B0604030504040204" pitchFamily="34" charset="0"/>
              <a:ea typeface="Verdana" panose="020B0604030504040204" pitchFamily="34" charset="0"/>
              <a:cs typeface="+mn-cs"/>
            </a:rPr>
            <a:t>Pieņem lēmumu par </a:t>
          </a:r>
          <a:r>
            <a:rPr lang="en-US" sz="1200" i="0" kern="1200" noProof="0">
              <a:latin typeface="Verdana" panose="020B0604030504040204" pitchFamily="34" charset="0"/>
              <a:ea typeface="Verdana" panose="020B0604030504040204" pitchFamily="34" charset="0"/>
              <a:cs typeface="+mn-cs"/>
            </a:rPr>
            <a:t>PI </a:t>
          </a:r>
          <a:r>
            <a:rPr lang="lv-LV" sz="1200" i="0" kern="1200" noProof="0">
              <a:latin typeface="Verdana" panose="020B0604030504040204" pitchFamily="34" charset="0"/>
              <a:ea typeface="Verdana" panose="020B0604030504040204" pitchFamily="34" charset="0"/>
              <a:cs typeface="+mn-cs"/>
            </a:rPr>
            <a:t>apstiprināšanu vai apstiprināšanu ar nosacījumu</a:t>
          </a:r>
        </a:p>
      </dsp:txBody>
      <dsp:txXfrm>
        <a:off x="9247306" y="1710764"/>
        <a:ext cx="1574271" cy="1997138"/>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319B53-218B-4F1F-8524-A829FD7D224D}">
      <dsp:nvSpPr>
        <dsp:cNvPr id="0" name=""/>
        <dsp:cNvSpPr/>
      </dsp:nvSpPr>
      <dsp:spPr>
        <a:xfrm>
          <a:off x="963" y="0"/>
          <a:ext cx="7605892" cy="585585"/>
        </a:xfrm>
        <a:prstGeom prst="chevron">
          <a:avLst/>
        </a:prstGeom>
        <a:solidFill>
          <a:srgbClr val="012269"/>
        </a:solidFill>
        <a:ln w="25400" cap="flat"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dirty="0" err="1">
              <a:latin typeface="Verdana" panose="020B0604030504040204" pitchFamily="34" charset="0"/>
              <a:ea typeface="Verdana" panose="020B0604030504040204" pitchFamily="34" charset="0"/>
            </a:rPr>
            <a:t>Sagatavo</a:t>
          </a:r>
          <a:r>
            <a:rPr lang="en-US" sz="1600" kern="1200" dirty="0">
              <a:latin typeface="Verdana" panose="020B0604030504040204" pitchFamily="34" charset="0"/>
              <a:ea typeface="Verdana" panose="020B0604030504040204" pitchFamily="34" charset="0"/>
            </a:rPr>
            <a:t> un </a:t>
          </a:r>
          <a:r>
            <a:rPr lang="en-US" sz="1600" kern="1200" dirty="0" err="1">
              <a:latin typeface="Verdana" panose="020B0604030504040204" pitchFamily="34" charset="0"/>
              <a:ea typeface="Verdana" panose="020B0604030504040204" pitchFamily="34" charset="0"/>
            </a:rPr>
            <a:t>apstiprina</a:t>
          </a:r>
          <a:r>
            <a:rPr lang="en-US" sz="1600" kern="1200" dirty="0">
              <a:latin typeface="Verdana" panose="020B0604030504040204" pitchFamily="34" charset="0"/>
              <a:ea typeface="Verdana" panose="020B0604030504040204" pitchFamily="34" charset="0"/>
            </a:rPr>
            <a:t> </a:t>
          </a:r>
          <a:r>
            <a:rPr lang="en-US" sz="1600" kern="1200" dirty="0" err="1">
              <a:latin typeface="Verdana" panose="020B0604030504040204" pitchFamily="34" charset="0"/>
              <a:ea typeface="Verdana" panose="020B0604030504040204" pitchFamily="34" charset="0"/>
            </a:rPr>
            <a:t>veidlapu</a:t>
          </a:r>
          <a:r>
            <a:rPr lang="en-US" sz="1600" kern="1200" dirty="0">
              <a:latin typeface="Verdana" panose="020B0604030504040204" pitchFamily="34" charset="0"/>
              <a:ea typeface="Verdana" panose="020B0604030504040204" pitchFamily="34" charset="0"/>
            </a:rPr>
            <a:t> </a:t>
          </a:r>
          <a:r>
            <a:rPr lang="en-US" sz="1600" i="1" kern="1200" dirty="0">
              <a:latin typeface="Verdana" panose="020B0604030504040204" pitchFamily="34" charset="0"/>
              <a:ea typeface="Verdana" panose="020B0604030504040204" pitchFamily="34" charset="0"/>
            </a:rPr>
            <a:t>De minimis </a:t>
          </a:r>
          <a:r>
            <a:rPr lang="en-US" sz="1600" kern="1200" dirty="0" err="1">
              <a:latin typeface="Verdana" panose="020B0604030504040204" pitchFamily="34" charset="0"/>
              <a:ea typeface="Verdana" panose="020B0604030504040204" pitchFamily="34" charset="0"/>
            </a:rPr>
            <a:t>sistēmā</a:t>
          </a:r>
          <a:r>
            <a:rPr lang="en-US" sz="1400" kern="1200" dirty="0">
              <a:latin typeface="Verdana" panose="020B0604030504040204" pitchFamily="34" charset="0"/>
              <a:ea typeface="Verdana" panose="020B0604030504040204" pitchFamily="34" charset="0"/>
            </a:rPr>
            <a:t>  </a:t>
          </a:r>
        </a:p>
      </dsp:txBody>
      <dsp:txXfrm>
        <a:off x="293756" y="0"/>
        <a:ext cx="7020307" cy="585585"/>
      </dsp:txXfrm>
    </dsp:sp>
    <dsp:sp modelId="{58822595-BCEB-473E-A17C-08344609E670}">
      <dsp:nvSpPr>
        <dsp:cNvPr id="0" name=""/>
        <dsp:cNvSpPr/>
      </dsp:nvSpPr>
      <dsp:spPr>
        <a:xfrm>
          <a:off x="6578827" y="0"/>
          <a:ext cx="3518593" cy="585585"/>
        </a:xfrm>
        <a:prstGeom prst="chevron">
          <a:avLst/>
        </a:prstGeom>
        <a:solidFill>
          <a:srgbClr val="012269"/>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Verdana" panose="020B0604030504040204" pitchFamily="34" charset="0"/>
              <a:ea typeface="Verdana" panose="020B0604030504040204" pitchFamily="34" charset="0"/>
            </a:rPr>
            <a:t>PI </a:t>
          </a:r>
          <a:r>
            <a:rPr lang="en-US" sz="1600" kern="1200" dirty="0" err="1">
              <a:latin typeface="Verdana" panose="020B0604030504040204" pitchFamily="34" charset="0"/>
              <a:ea typeface="Verdana" panose="020B0604030504040204" pitchFamily="34" charset="0"/>
            </a:rPr>
            <a:t>norāda</a:t>
          </a:r>
          <a:r>
            <a:rPr lang="en-US" sz="1600" kern="1200" dirty="0">
              <a:latin typeface="Verdana" panose="020B0604030504040204" pitchFamily="34" charset="0"/>
              <a:ea typeface="Verdana" panose="020B0604030504040204" pitchFamily="34" charset="0"/>
            </a:rPr>
            <a:t> </a:t>
          </a:r>
          <a:r>
            <a:rPr lang="en-US" sz="1600" kern="1200" dirty="0" err="1">
              <a:latin typeface="Verdana" panose="020B0604030504040204" pitchFamily="34" charset="0"/>
              <a:ea typeface="Verdana" panose="020B0604030504040204" pitchFamily="34" charset="0"/>
            </a:rPr>
            <a:t>identifikācijas</a:t>
          </a:r>
          <a:r>
            <a:rPr lang="en-US" sz="1600" kern="1200" dirty="0">
              <a:latin typeface="Verdana" panose="020B0604030504040204" pitchFamily="34" charset="0"/>
              <a:ea typeface="Verdana" panose="020B0604030504040204" pitchFamily="34" charset="0"/>
            </a:rPr>
            <a:t> Nr.</a:t>
          </a:r>
          <a:endParaRPr lang="lv-LV" sz="1600" kern="1200" dirty="0">
            <a:latin typeface="Verdana" panose="020B0604030504040204" pitchFamily="34" charset="0"/>
            <a:ea typeface="Verdana" panose="020B0604030504040204" pitchFamily="34" charset="0"/>
          </a:endParaRPr>
        </a:p>
      </dsp:txBody>
      <dsp:txXfrm>
        <a:off x="6871620" y="0"/>
        <a:ext cx="2933008" cy="585585"/>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319B53-218B-4F1F-8524-A829FD7D224D}">
      <dsp:nvSpPr>
        <dsp:cNvPr id="0" name=""/>
        <dsp:cNvSpPr/>
      </dsp:nvSpPr>
      <dsp:spPr>
        <a:xfrm>
          <a:off x="421836" y="13695"/>
          <a:ext cx="1868710" cy="779047"/>
        </a:xfrm>
        <a:prstGeom prst="chevron">
          <a:avLst/>
        </a:prstGeom>
        <a:solidFill>
          <a:srgbClr val="012269"/>
        </a:solidFill>
        <a:ln w="25400" cap="flat"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dirty="0" err="1">
              <a:latin typeface="Verdana" panose="020B0604030504040204" pitchFamily="34" charset="0"/>
              <a:ea typeface="Verdana" panose="020B0604030504040204" pitchFamily="34" charset="0"/>
            </a:rPr>
            <a:t>Lejuplādē</a:t>
          </a:r>
          <a:r>
            <a:rPr lang="en-US" sz="1400" kern="1200">
              <a:latin typeface="Verdana" panose="020B0604030504040204" pitchFamily="34" charset="0"/>
              <a:ea typeface="Verdana" panose="020B0604030504040204" pitchFamily="34" charset="0"/>
            </a:rPr>
            <a:t>  </a:t>
          </a:r>
          <a:endParaRPr lang="en-US" sz="1400" kern="1200" dirty="0">
            <a:latin typeface="Verdana" panose="020B0604030504040204" pitchFamily="34" charset="0"/>
            <a:ea typeface="Verdana" panose="020B0604030504040204" pitchFamily="34" charset="0"/>
          </a:endParaRPr>
        </a:p>
      </dsp:txBody>
      <dsp:txXfrm>
        <a:off x="811360" y="13695"/>
        <a:ext cx="1089663" cy="779047"/>
      </dsp:txXfrm>
    </dsp:sp>
    <dsp:sp modelId="{3E63C910-E9B3-4044-A6EE-49597A0F0E2D}">
      <dsp:nvSpPr>
        <dsp:cNvPr id="0" name=""/>
        <dsp:cNvSpPr/>
      </dsp:nvSpPr>
      <dsp:spPr>
        <a:xfrm>
          <a:off x="1686802" y="29175"/>
          <a:ext cx="2286078" cy="748087"/>
        </a:xfrm>
        <a:prstGeom prst="chevron">
          <a:avLst/>
        </a:prstGeom>
        <a:solidFill>
          <a:srgbClr val="012269"/>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dirty="0" err="1">
              <a:latin typeface="Verdana" panose="020B0604030504040204" pitchFamily="34" charset="0"/>
              <a:ea typeface="Verdana" panose="020B0604030504040204" pitchFamily="34" charset="0"/>
            </a:rPr>
            <a:t>Aizpilda</a:t>
          </a:r>
          <a:r>
            <a:rPr lang="en-US" sz="1600" kern="1200" dirty="0">
              <a:latin typeface="Verdana" panose="020B0604030504040204" pitchFamily="34" charset="0"/>
              <a:ea typeface="Verdana" panose="020B0604030504040204" pitchFamily="34" charset="0"/>
            </a:rPr>
            <a:t> un </a:t>
          </a:r>
          <a:r>
            <a:rPr lang="en-US" sz="1600" kern="1200" dirty="0" err="1">
              <a:latin typeface="Verdana" panose="020B0604030504040204" pitchFamily="34" charset="0"/>
              <a:ea typeface="Verdana" panose="020B0604030504040204" pitchFamily="34" charset="0"/>
            </a:rPr>
            <a:t>paraksta</a:t>
          </a:r>
          <a:endParaRPr lang="lv-LV" sz="1600" kern="1200" dirty="0">
            <a:latin typeface="Verdana" panose="020B0604030504040204" pitchFamily="34" charset="0"/>
            <a:ea typeface="Verdana" panose="020B0604030504040204" pitchFamily="34" charset="0"/>
          </a:endParaRPr>
        </a:p>
      </dsp:txBody>
      <dsp:txXfrm>
        <a:off x="2060846" y="29175"/>
        <a:ext cx="1537991" cy="748087"/>
      </dsp:txXfrm>
    </dsp:sp>
    <dsp:sp modelId="{58822595-BCEB-473E-A17C-08344609E670}">
      <dsp:nvSpPr>
        <dsp:cNvPr id="0" name=""/>
        <dsp:cNvSpPr/>
      </dsp:nvSpPr>
      <dsp:spPr>
        <a:xfrm>
          <a:off x="3407419" y="20797"/>
          <a:ext cx="2246473" cy="785640"/>
        </a:xfrm>
        <a:prstGeom prst="chevron">
          <a:avLst/>
        </a:prstGeom>
        <a:solidFill>
          <a:srgbClr val="012269"/>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err="1">
              <a:latin typeface="Verdana" panose="020B0604030504040204" pitchFamily="34" charset="0"/>
              <a:ea typeface="Verdana" panose="020B0604030504040204" pitchFamily="34" charset="0"/>
            </a:rPr>
            <a:t>Augšuplādē</a:t>
          </a:r>
          <a:r>
            <a:rPr lang="en-US" sz="1600" kern="1200">
              <a:latin typeface="Verdana" panose="020B0604030504040204" pitchFamily="34" charset="0"/>
              <a:ea typeface="Verdana" panose="020B0604030504040204" pitchFamily="34" charset="0"/>
            </a:rPr>
            <a:t> KPVIS</a:t>
          </a:r>
          <a:endParaRPr lang="lv-LV" sz="1600" kern="1200">
            <a:latin typeface="Verdana" panose="020B0604030504040204" pitchFamily="34" charset="0"/>
            <a:ea typeface="Verdana" panose="020B0604030504040204" pitchFamily="34" charset="0"/>
          </a:endParaRPr>
        </a:p>
      </dsp:txBody>
      <dsp:txXfrm>
        <a:off x="3800239" y="20797"/>
        <a:ext cx="1460833" cy="785640"/>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63C910-E9B3-4044-A6EE-49597A0F0E2D}">
      <dsp:nvSpPr>
        <dsp:cNvPr id="0" name=""/>
        <dsp:cNvSpPr/>
      </dsp:nvSpPr>
      <dsp:spPr>
        <a:xfrm>
          <a:off x="0" y="0"/>
          <a:ext cx="3906717" cy="480611"/>
        </a:xfrm>
        <a:prstGeom prst="chevron">
          <a:avLst/>
        </a:prstGeom>
        <a:solidFill>
          <a:srgbClr val="012269"/>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dirty="0" err="1">
              <a:latin typeface="Verdana" panose="020B0604030504040204" pitchFamily="34" charset="0"/>
              <a:ea typeface="Verdana" panose="020B0604030504040204" pitchFamily="34" charset="0"/>
            </a:rPr>
            <a:t>Sagatavo</a:t>
          </a:r>
          <a:r>
            <a:rPr lang="en-US" sz="1600" kern="1200" dirty="0">
              <a:latin typeface="Verdana" panose="020B0604030504040204" pitchFamily="34" charset="0"/>
              <a:ea typeface="Verdana" panose="020B0604030504040204" pitchFamily="34" charset="0"/>
            </a:rPr>
            <a:t> un </a:t>
          </a:r>
          <a:r>
            <a:rPr lang="en-US" sz="1600" kern="1200" dirty="0" err="1">
              <a:latin typeface="Verdana" panose="020B0604030504040204" pitchFamily="34" charset="0"/>
              <a:ea typeface="Verdana" panose="020B0604030504040204" pitchFamily="34" charset="0"/>
            </a:rPr>
            <a:t>paraksta</a:t>
          </a:r>
          <a:endParaRPr lang="lv-LV" sz="1600" kern="1200" dirty="0">
            <a:latin typeface="Verdana" panose="020B0604030504040204" pitchFamily="34" charset="0"/>
            <a:ea typeface="Verdana" panose="020B0604030504040204" pitchFamily="34" charset="0"/>
          </a:endParaRPr>
        </a:p>
      </dsp:txBody>
      <dsp:txXfrm>
        <a:off x="240306" y="0"/>
        <a:ext cx="3426106" cy="480611"/>
      </dsp:txXfrm>
    </dsp:sp>
    <dsp:sp modelId="{58822595-BCEB-473E-A17C-08344609E670}">
      <dsp:nvSpPr>
        <dsp:cNvPr id="0" name=""/>
        <dsp:cNvSpPr/>
      </dsp:nvSpPr>
      <dsp:spPr>
        <a:xfrm>
          <a:off x="3348174" y="-9945"/>
          <a:ext cx="3243519" cy="500501"/>
        </a:xfrm>
        <a:prstGeom prst="chevron">
          <a:avLst/>
        </a:prstGeom>
        <a:solidFill>
          <a:srgbClr val="012269"/>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dirty="0" err="1">
              <a:latin typeface="Verdana" panose="020B0604030504040204" pitchFamily="34" charset="0"/>
              <a:ea typeface="Verdana" panose="020B0604030504040204" pitchFamily="34" charset="0"/>
            </a:rPr>
            <a:t>Augšuplādē</a:t>
          </a:r>
          <a:r>
            <a:rPr lang="en-US" sz="1600" kern="1200" dirty="0">
              <a:latin typeface="Verdana" panose="020B0604030504040204" pitchFamily="34" charset="0"/>
              <a:ea typeface="Verdana" panose="020B0604030504040204" pitchFamily="34" charset="0"/>
            </a:rPr>
            <a:t> KPVIS</a:t>
          </a:r>
          <a:endParaRPr lang="lv-LV" sz="1600" kern="1200" dirty="0">
            <a:latin typeface="Verdana" panose="020B0604030504040204" pitchFamily="34" charset="0"/>
            <a:ea typeface="Verdana" panose="020B0604030504040204" pitchFamily="34" charset="0"/>
          </a:endParaRPr>
        </a:p>
      </dsp:txBody>
      <dsp:txXfrm>
        <a:off x="3598425" y="-9945"/>
        <a:ext cx="2743018" cy="500501"/>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63C910-E9B3-4044-A6EE-49597A0F0E2D}">
      <dsp:nvSpPr>
        <dsp:cNvPr id="0" name=""/>
        <dsp:cNvSpPr/>
      </dsp:nvSpPr>
      <dsp:spPr>
        <a:xfrm>
          <a:off x="639" y="24157"/>
          <a:ext cx="2428442" cy="454901"/>
        </a:xfrm>
        <a:prstGeom prst="chevron">
          <a:avLst/>
        </a:prstGeom>
        <a:solidFill>
          <a:srgbClr val="012269"/>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dirty="0" err="1">
              <a:latin typeface="Verdana" panose="020B0604030504040204" pitchFamily="34" charset="0"/>
              <a:ea typeface="Verdana" panose="020B0604030504040204" pitchFamily="34" charset="0"/>
            </a:rPr>
            <a:t>Sagatavo</a:t>
          </a:r>
          <a:r>
            <a:rPr lang="en-US" sz="1600" kern="1200" dirty="0">
              <a:latin typeface="Verdana" panose="020B0604030504040204" pitchFamily="34" charset="0"/>
              <a:ea typeface="Verdana" panose="020B0604030504040204" pitchFamily="34" charset="0"/>
            </a:rPr>
            <a:t> </a:t>
          </a:r>
          <a:r>
            <a:rPr lang="en-US" sz="1600" kern="1200" dirty="0" err="1">
              <a:latin typeface="Verdana" panose="020B0604030504040204" pitchFamily="34" charset="0"/>
              <a:ea typeface="Verdana" panose="020B0604030504040204" pitchFamily="34" charset="0"/>
            </a:rPr>
            <a:t>brīvā</a:t>
          </a:r>
          <a:r>
            <a:rPr lang="en-US" sz="1600" kern="1200" dirty="0">
              <a:latin typeface="Verdana" panose="020B0604030504040204" pitchFamily="34" charset="0"/>
              <a:ea typeface="Verdana" panose="020B0604030504040204" pitchFamily="34" charset="0"/>
            </a:rPr>
            <a:t> </a:t>
          </a:r>
          <a:r>
            <a:rPr lang="en-US" sz="1600" kern="1200" dirty="0" err="1">
              <a:latin typeface="Verdana" panose="020B0604030504040204" pitchFamily="34" charset="0"/>
              <a:ea typeface="Verdana" panose="020B0604030504040204" pitchFamily="34" charset="0"/>
            </a:rPr>
            <a:t>formā</a:t>
          </a:r>
          <a:endParaRPr lang="lv-LV" sz="1600" kern="1200" dirty="0">
            <a:latin typeface="Verdana" panose="020B0604030504040204" pitchFamily="34" charset="0"/>
            <a:ea typeface="Verdana" panose="020B0604030504040204" pitchFamily="34" charset="0"/>
          </a:endParaRPr>
        </a:p>
      </dsp:txBody>
      <dsp:txXfrm>
        <a:off x="228090" y="24157"/>
        <a:ext cx="1973541" cy="454901"/>
      </dsp:txXfrm>
    </dsp:sp>
    <dsp:sp modelId="{58822595-BCEB-473E-A17C-08344609E670}">
      <dsp:nvSpPr>
        <dsp:cNvPr id="0" name=""/>
        <dsp:cNvSpPr/>
      </dsp:nvSpPr>
      <dsp:spPr>
        <a:xfrm>
          <a:off x="2025534" y="38550"/>
          <a:ext cx="1988476" cy="464666"/>
        </a:xfrm>
        <a:prstGeom prst="chevron">
          <a:avLst/>
        </a:prstGeom>
        <a:solidFill>
          <a:srgbClr val="012269"/>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dirty="0" err="1">
              <a:latin typeface="Verdana" panose="020B0604030504040204" pitchFamily="34" charset="0"/>
              <a:ea typeface="Verdana" panose="020B0604030504040204" pitchFamily="34" charset="0"/>
            </a:rPr>
            <a:t>Augšuplādē</a:t>
          </a:r>
          <a:r>
            <a:rPr lang="en-US" sz="1600" kern="1200" dirty="0">
              <a:latin typeface="Verdana" panose="020B0604030504040204" pitchFamily="34" charset="0"/>
              <a:ea typeface="Verdana" panose="020B0604030504040204" pitchFamily="34" charset="0"/>
            </a:rPr>
            <a:t> KPVIS</a:t>
          </a:r>
          <a:endParaRPr lang="lv-LV" sz="1600" kern="1200" dirty="0">
            <a:latin typeface="Verdana" panose="020B0604030504040204" pitchFamily="34" charset="0"/>
            <a:ea typeface="Verdana" panose="020B0604030504040204" pitchFamily="34" charset="0"/>
          </a:endParaRPr>
        </a:p>
      </dsp:txBody>
      <dsp:txXfrm>
        <a:off x="2257867" y="38550"/>
        <a:ext cx="1523810" cy="46466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319B53-218B-4F1F-8524-A829FD7D224D}">
      <dsp:nvSpPr>
        <dsp:cNvPr id="0" name=""/>
        <dsp:cNvSpPr/>
      </dsp:nvSpPr>
      <dsp:spPr>
        <a:xfrm>
          <a:off x="457997" y="61949"/>
          <a:ext cx="2028901" cy="845830"/>
        </a:xfrm>
        <a:prstGeom prst="chevron">
          <a:avLst/>
        </a:prstGeom>
        <a:solidFill>
          <a:srgbClr val="012269"/>
        </a:solidFill>
        <a:ln w="25400" cap="flat"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dirty="0" err="1">
              <a:latin typeface="Verdana" panose="020B0604030504040204" pitchFamily="34" charset="0"/>
              <a:ea typeface="Verdana" panose="020B0604030504040204" pitchFamily="34" charset="0"/>
            </a:rPr>
            <a:t>Lejuplādē</a:t>
          </a:r>
          <a:r>
            <a:rPr lang="en-US" sz="1400" kern="1200">
              <a:latin typeface="Verdana" panose="020B0604030504040204" pitchFamily="34" charset="0"/>
              <a:ea typeface="Verdana" panose="020B0604030504040204" pitchFamily="34" charset="0"/>
            </a:rPr>
            <a:t>  </a:t>
          </a:r>
          <a:endParaRPr lang="en-US" sz="1400" kern="1200" dirty="0">
            <a:latin typeface="Verdana" panose="020B0604030504040204" pitchFamily="34" charset="0"/>
            <a:ea typeface="Verdana" panose="020B0604030504040204" pitchFamily="34" charset="0"/>
          </a:endParaRPr>
        </a:p>
      </dsp:txBody>
      <dsp:txXfrm>
        <a:off x="880912" y="61949"/>
        <a:ext cx="1183071" cy="845830"/>
      </dsp:txXfrm>
    </dsp:sp>
    <dsp:sp modelId="{3E63C910-E9B3-4044-A6EE-49597A0F0E2D}">
      <dsp:nvSpPr>
        <dsp:cNvPr id="0" name=""/>
        <dsp:cNvSpPr/>
      </dsp:nvSpPr>
      <dsp:spPr>
        <a:xfrm>
          <a:off x="1831399" y="78756"/>
          <a:ext cx="2482048" cy="812216"/>
        </a:xfrm>
        <a:prstGeom prst="chevron">
          <a:avLst/>
        </a:prstGeom>
        <a:solidFill>
          <a:srgbClr val="012269"/>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dirty="0" err="1">
              <a:latin typeface="Verdana" panose="020B0604030504040204" pitchFamily="34" charset="0"/>
              <a:ea typeface="Verdana" panose="020B0604030504040204" pitchFamily="34" charset="0"/>
            </a:rPr>
            <a:t>Aizpilda</a:t>
          </a:r>
          <a:r>
            <a:rPr lang="en-US" sz="1600" kern="1200" dirty="0">
              <a:latin typeface="Verdana" panose="020B0604030504040204" pitchFamily="34" charset="0"/>
              <a:ea typeface="Verdana" panose="020B0604030504040204" pitchFamily="34" charset="0"/>
            </a:rPr>
            <a:t> un </a:t>
          </a:r>
          <a:r>
            <a:rPr lang="en-US" sz="1600" kern="1200" dirty="0" err="1">
              <a:latin typeface="Verdana" panose="020B0604030504040204" pitchFamily="34" charset="0"/>
              <a:ea typeface="Verdana" panose="020B0604030504040204" pitchFamily="34" charset="0"/>
            </a:rPr>
            <a:t>paraksta</a:t>
          </a:r>
          <a:endParaRPr lang="lv-LV" sz="1600" kern="1200" dirty="0">
            <a:latin typeface="Verdana" panose="020B0604030504040204" pitchFamily="34" charset="0"/>
            <a:ea typeface="Verdana" panose="020B0604030504040204" pitchFamily="34" charset="0"/>
          </a:endParaRPr>
        </a:p>
      </dsp:txBody>
      <dsp:txXfrm>
        <a:off x="2237507" y="78756"/>
        <a:ext cx="1669832" cy="812216"/>
      </dsp:txXfrm>
    </dsp:sp>
    <dsp:sp modelId="{58822595-BCEB-473E-A17C-08344609E670}">
      <dsp:nvSpPr>
        <dsp:cNvPr id="0" name=""/>
        <dsp:cNvSpPr/>
      </dsp:nvSpPr>
      <dsp:spPr>
        <a:xfrm>
          <a:off x="3657948" y="58370"/>
          <a:ext cx="2439047" cy="852988"/>
        </a:xfrm>
        <a:prstGeom prst="chevron">
          <a:avLst/>
        </a:prstGeom>
        <a:solidFill>
          <a:srgbClr val="012269"/>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err="1">
              <a:latin typeface="Verdana" panose="020B0604030504040204" pitchFamily="34" charset="0"/>
              <a:ea typeface="Verdana" panose="020B0604030504040204" pitchFamily="34" charset="0"/>
            </a:rPr>
            <a:t>Augšuplādē</a:t>
          </a:r>
          <a:r>
            <a:rPr lang="en-US" sz="1600" kern="1200">
              <a:latin typeface="Verdana" panose="020B0604030504040204" pitchFamily="34" charset="0"/>
              <a:ea typeface="Verdana" panose="020B0604030504040204" pitchFamily="34" charset="0"/>
            </a:rPr>
            <a:t> KPVIS</a:t>
          </a:r>
          <a:endParaRPr lang="lv-LV" sz="1600" kern="1200">
            <a:latin typeface="Verdana" panose="020B0604030504040204" pitchFamily="34" charset="0"/>
            <a:ea typeface="Verdana" panose="020B0604030504040204" pitchFamily="34" charset="0"/>
          </a:endParaRPr>
        </a:p>
      </dsp:txBody>
      <dsp:txXfrm>
        <a:off x="4084442" y="58370"/>
        <a:ext cx="1586059" cy="85298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319B53-218B-4F1F-8524-A829FD7D224D}">
      <dsp:nvSpPr>
        <dsp:cNvPr id="0" name=""/>
        <dsp:cNvSpPr/>
      </dsp:nvSpPr>
      <dsp:spPr>
        <a:xfrm>
          <a:off x="419551" y="15306"/>
          <a:ext cx="1858586" cy="774827"/>
        </a:xfrm>
        <a:prstGeom prst="chevron">
          <a:avLst/>
        </a:prstGeom>
        <a:solidFill>
          <a:srgbClr val="012269"/>
        </a:solidFill>
        <a:ln w="25400" cap="flat"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dirty="0" err="1">
              <a:latin typeface="Verdana" panose="020B0604030504040204" pitchFamily="34" charset="0"/>
              <a:ea typeface="Verdana" panose="020B0604030504040204" pitchFamily="34" charset="0"/>
            </a:rPr>
            <a:t>Lejuplādē</a:t>
          </a:r>
          <a:r>
            <a:rPr lang="en-US" sz="1400" kern="1200">
              <a:latin typeface="Verdana" panose="020B0604030504040204" pitchFamily="34" charset="0"/>
              <a:ea typeface="Verdana" panose="020B0604030504040204" pitchFamily="34" charset="0"/>
            </a:rPr>
            <a:t>  </a:t>
          </a:r>
          <a:endParaRPr lang="en-US" sz="1400" kern="1200" dirty="0">
            <a:latin typeface="Verdana" panose="020B0604030504040204" pitchFamily="34" charset="0"/>
            <a:ea typeface="Verdana" panose="020B0604030504040204" pitchFamily="34" charset="0"/>
          </a:endParaRPr>
        </a:p>
      </dsp:txBody>
      <dsp:txXfrm>
        <a:off x="806965" y="15306"/>
        <a:ext cx="1083759" cy="774827"/>
      </dsp:txXfrm>
    </dsp:sp>
    <dsp:sp modelId="{3E63C910-E9B3-4044-A6EE-49597A0F0E2D}">
      <dsp:nvSpPr>
        <dsp:cNvPr id="0" name=""/>
        <dsp:cNvSpPr/>
      </dsp:nvSpPr>
      <dsp:spPr>
        <a:xfrm>
          <a:off x="1677663" y="30702"/>
          <a:ext cx="2273694" cy="744035"/>
        </a:xfrm>
        <a:prstGeom prst="chevron">
          <a:avLst/>
        </a:prstGeom>
        <a:solidFill>
          <a:srgbClr val="012269"/>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dirty="0" err="1">
              <a:latin typeface="Verdana" panose="020B0604030504040204" pitchFamily="34" charset="0"/>
              <a:ea typeface="Verdana" panose="020B0604030504040204" pitchFamily="34" charset="0"/>
            </a:rPr>
            <a:t>Aizpilda</a:t>
          </a:r>
          <a:endParaRPr lang="lv-LV" sz="1600" kern="1200" dirty="0">
            <a:latin typeface="Verdana" panose="020B0604030504040204" pitchFamily="34" charset="0"/>
            <a:ea typeface="Verdana" panose="020B0604030504040204" pitchFamily="34" charset="0"/>
          </a:endParaRPr>
        </a:p>
      </dsp:txBody>
      <dsp:txXfrm>
        <a:off x="2049681" y="30702"/>
        <a:ext cx="1529659" cy="744035"/>
      </dsp:txXfrm>
    </dsp:sp>
    <dsp:sp modelId="{58822595-BCEB-473E-A17C-08344609E670}">
      <dsp:nvSpPr>
        <dsp:cNvPr id="0" name=""/>
        <dsp:cNvSpPr/>
      </dsp:nvSpPr>
      <dsp:spPr>
        <a:xfrm>
          <a:off x="3350883" y="12028"/>
          <a:ext cx="2234302" cy="781384"/>
        </a:xfrm>
        <a:prstGeom prst="chevron">
          <a:avLst/>
        </a:prstGeom>
        <a:solidFill>
          <a:srgbClr val="012269"/>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err="1">
              <a:latin typeface="Verdana" panose="020B0604030504040204" pitchFamily="34" charset="0"/>
              <a:ea typeface="Verdana" panose="020B0604030504040204" pitchFamily="34" charset="0"/>
            </a:rPr>
            <a:t>Augšuplādē</a:t>
          </a:r>
          <a:r>
            <a:rPr lang="en-US" sz="1600" kern="1200">
              <a:latin typeface="Verdana" panose="020B0604030504040204" pitchFamily="34" charset="0"/>
              <a:ea typeface="Verdana" panose="020B0604030504040204" pitchFamily="34" charset="0"/>
            </a:rPr>
            <a:t> KPVIS</a:t>
          </a:r>
          <a:endParaRPr lang="lv-LV" sz="1600" kern="1200">
            <a:latin typeface="Verdana" panose="020B0604030504040204" pitchFamily="34" charset="0"/>
            <a:ea typeface="Verdana" panose="020B0604030504040204" pitchFamily="34" charset="0"/>
          </a:endParaRPr>
        </a:p>
      </dsp:txBody>
      <dsp:txXfrm>
        <a:off x="3741575" y="12028"/>
        <a:ext cx="1452918" cy="78138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319B53-218B-4F1F-8524-A829FD7D224D}">
      <dsp:nvSpPr>
        <dsp:cNvPr id="0" name=""/>
        <dsp:cNvSpPr/>
      </dsp:nvSpPr>
      <dsp:spPr>
        <a:xfrm>
          <a:off x="457997" y="61949"/>
          <a:ext cx="2028901" cy="845830"/>
        </a:xfrm>
        <a:prstGeom prst="chevron">
          <a:avLst/>
        </a:prstGeom>
        <a:solidFill>
          <a:srgbClr val="012269"/>
        </a:solidFill>
        <a:ln w="25400" cap="flat"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dirty="0" err="1">
              <a:latin typeface="Verdana" panose="020B0604030504040204" pitchFamily="34" charset="0"/>
              <a:ea typeface="Verdana" panose="020B0604030504040204" pitchFamily="34" charset="0"/>
            </a:rPr>
            <a:t>Lejuplādē</a:t>
          </a:r>
          <a:r>
            <a:rPr lang="en-US" sz="1400" kern="1200">
              <a:latin typeface="Verdana" panose="020B0604030504040204" pitchFamily="34" charset="0"/>
              <a:ea typeface="Verdana" panose="020B0604030504040204" pitchFamily="34" charset="0"/>
            </a:rPr>
            <a:t>  </a:t>
          </a:r>
          <a:endParaRPr lang="en-US" sz="1400" kern="1200" dirty="0">
            <a:latin typeface="Verdana" panose="020B0604030504040204" pitchFamily="34" charset="0"/>
            <a:ea typeface="Verdana" panose="020B0604030504040204" pitchFamily="34" charset="0"/>
          </a:endParaRPr>
        </a:p>
      </dsp:txBody>
      <dsp:txXfrm>
        <a:off x="880912" y="61949"/>
        <a:ext cx="1183071" cy="845830"/>
      </dsp:txXfrm>
    </dsp:sp>
    <dsp:sp modelId="{3E63C910-E9B3-4044-A6EE-49597A0F0E2D}">
      <dsp:nvSpPr>
        <dsp:cNvPr id="0" name=""/>
        <dsp:cNvSpPr/>
      </dsp:nvSpPr>
      <dsp:spPr>
        <a:xfrm>
          <a:off x="1831399" y="78756"/>
          <a:ext cx="2482048" cy="812216"/>
        </a:xfrm>
        <a:prstGeom prst="chevron">
          <a:avLst/>
        </a:prstGeom>
        <a:solidFill>
          <a:srgbClr val="012269"/>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dirty="0" err="1">
              <a:latin typeface="Verdana" panose="020B0604030504040204" pitchFamily="34" charset="0"/>
              <a:ea typeface="Verdana" panose="020B0604030504040204" pitchFamily="34" charset="0"/>
            </a:rPr>
            <a:t>Aizpilda</a:t>
          </a:r>
          <a:r>
            <a:rPr lang="en-US" sz="1600" kern="1200" dirty="0">
              <a:latin typeface="Verdana" panose="020B0604030504040204" pitchFamily="34" charset="0"/>
              <a:ea typeface="Verdana" panose="020B0604030504040204" pitchFamily="34" charset="0"/>
            </a:rPr>
            <a:t> un </a:t>
          </a:r>
          <a:r>
            <a:rPr lang="en-US" sz="1600" kern="1200" dirty="0" err="1">
              <a:latin typeface="Verdana" panose="020B0604030504040204" pitchFamily="34" charset="0"/>
              <a:ea typeface="Verdana" panose="020B0604030504040204" pitchFamily="34" charset="0"/>
            </a:rPr>
            <a:t>paraksta</a:t>
          </a:r>
          <a:endParaRPr lang="lv-LV" sz="1600" kern="1200" dirty="0">
            <a:latin typeface="Verdana" panose="020B0604030504040204" pitchFamily="34" charset="0"/>
            <a:ea typeface="Verdana" panose="020B0604030504040204" pitchFamily="34" charset="0"/>
          </a:endParaRPr>
        </a:p>
      </dsp:txBody>
      <dsp:txXfrm>
        <a:off x="2237507" y="78756"/>
        <a:ext cx="1669832" cy="812216"/>
      </dsp:txXfrm>
    </dsp:sp>
    <dsp:sp modelId="{58822595-BCEB-473E-A17C-08344609E670}">
      <dsp:nvSpPr>
        <dsp:cNvPr id="0" name=""/>
        <dsp:cNvSpPr/>
      </dsp:nvSpPr>
      <dsp:spPr>
        <a:xfrm>
          <a:off x="3699514" y="75912"/>
          <a:ext cx="2439047" cy="852988"/>
        </a:xfrm>
        <a:prstGeom prst="chevron">
          <a:avLst/>
        </a:prstGeom>
        <a:solidFill>
          <a:srgbClr val="012269"/>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err="1">
              <a:latin typeface="Verdana" panose="020B0604030504040204" pitchFamily="34" charset="0"/>
              <a:ea typeface="Verdana" panose="020B0604030504040204" pitchFamily="34" charset="0"/>
            </a:rPr>
            <a:t>Augšuplādē</a:t>
          </a:r>
          <a:r>
            <a:rPr lang="en-US" sz="1600" kern="1200">
              <a:latin typeface="Verdana" panose="020B0604030504040204" pitchFamily="34" charset="0"/>
              <a:ea typeface="Verdana" panose="020B0604030504040204" pitchFamily="34" charset="0"/>
            </a:rPr>
            <a:t> KPVIS</a:t>
          </a:r>
          <a:endParaRPr lang="lv-LV" sz="1600" kern="1200">
            <a:latin typeface="Verdana" panose="020B0604030504040204" pitchFamily="34" charset="0"/>
            <a:ea typeface="Verdana" panose="020B0604030504040204" pitchFamily="34" charset="0"/>
          </a:endParaRPr>
        </a:p>
      </dsp:txBody>
      <dsp:txXfrm>
        <a:off x="4126008" y="75912"/>
        <a:ext cx="1586059" cy="85298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319B53-218B-4F1F-8524-A829FD7D224D}">
      <dsp:nvSpPr>
        <dsp:cNvPr id="0" name=""/>
        <dsp:cNvSpPr/>
      </dsp:nvSpPr>
      <dsp:spPr>
        <a:xfrm>
          <a:off x="457997" y="61949"/>
          <a:ext cx="2028901" cy="845830"/>
        </a:xfrm>
        <a:prstGeom prst="chevron">
          <a:avLst/>
        </a:prstGeom>
        <a:solidFill>
          <a:srgbClr val="012269"/>
        </a:solidFill>
        <a:ln w="25400" cap="flat"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dirty="0" err="1">
              <a:latin typeface="Verdana" panose="020B0604030504040204" pitchFamily="34" charset="0"/>
              <a:ea typeface="Verdana" panose="020B0604030504040204" pitchFamily="34" charset="0"/>
            </a:rPr>
            <a:t>Lejuplādē</a:t>
          </a:r>
          <a:r>
            <a:rPr lang="en-US" sz="1400" kern="1200">
              <a:latin typeface="Verdana" panose="020B0604030504040204" pitchFamily="34" charset="0"/>
              <a:ea typeface="Verdana" panose="020B0604030504040204" pitchFamily="34" charset="0"/>
            </a:rPr>
            <a:t>  </a:t>
          </a:r>
          <a:endParaRPr lang="en-US" sz="1400" kern="1200" dirty="0">
            <a:latin typeface="Verdana" panose="020B0604030504040204" pitchFamily="34" charset="0"/>
            <a:ea typeface="Verdana" panose="020B0604030504040204" pitchFamily="34" charset="0"/>
          </a:endParaRPr>
        </a:p>
      </dsp:txBody>
      <dsp:txXfrm>
        <a:off x="880912" y="61949"/>
        <a:ext cx="1183071" cy="845830"/>
      </dsp:txXfrm>
    </dsp:sp>
    <dsp:sp modelId="{3E63C910-E9B3-4044-A6EE-49597A0F0E2D}">
      <dsp:nvSpPr>
        <dsp:cNvPr id="0" name=""/>
        <dsp:cNvSpPr/>
      </dsp:nvSpPr>
      <dsp:spPr>
        <a:xfrm>
          <a:off x="1831399" y="70445"/>
          <a:ext cx="2482048" cy="812216"/>
        </a:xfrm>
        <a:prstGeom prst="chevron">
          <a:avLst/>
        </a:prstGeom>
        <a:solidFill>
          <a:srgbClr val="012269"/>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dirty="0" err="1">
              <a:latin typeface="Verdana" panose="020B0604030504040204" pitchFamily="34" charset="0"/>
              <a:ea typeface="Verdana" panose="020B0604030504040204" pitchFamily="34" charset="0"/>
            </a:rPr>
            <a:t>Aizpilda</a:t>
          </a:r>
          <a:r>
            <a:rPr lang="en-US" sz="1600" kern="1200" dirty="0">
              <a:latin typeface="Verdana" panose="020B0604030504040204" pitchFamily="34" charset="0"/>
              <a:ea typeface="Verdana" panose="020B0604030504040204" pitchFamily="34" charset="0"/>
            </a:rPr>
            <a:t> un </a:t>
          </a:r>
          <a:r>
            <a:rPr lang="en-US" sz="1600" kern="1200" dirty="0" err="1">
              <a:latin typeface="Verdana" panose="020B0604030504040204" pitchFamily="34" charset="0"/>
              <a:ea typeface="Verdana" panose="020B0604030504040204" pitchFamily="34" charset="0"/>
            </a:rPr>
            <a:t>paraksta</a:t>
          </a:r>
          <a:endParaRPr lang="lv-LV" sz="1600" kern="1200" dirty="0">
            <a:latin typeface="Verdana" panose="020B0604030504040204" pitchFamily="34" charset="0"/>
            <a:ea typeface="Verdana" panose="020B0604030504040204" pitchFamily="34" charset="0"/>
          </a:endParaRPr>
        </a:p>
      </dsp:txBody>
      <dsp:txXfrm>
        <a:off x="2237507" y="70445"/>
        <a:ext cx="1669832" cy="812216"/>
      </dsp:txXfrm>
    </dsp:sp>
    <dsp:sp modelId="{58822595-BCEB-473E-A17C-08344609E670}">
      <dsp:nvSpPr>
        <dsp:cNvPr id="0" name=""/>
        <dsp:cNvSpPr/>
      </dsp:nvSpPr>
      <dsp:spPr>
        <a:xfrm>
          <a:off x="3657948" y="58370"/>
          <a:ext cx="2439047" cy="852988"/>
        </a:xfrm>
        <a:prstGeom prst="chevron">
          <a:avLst/>
        </a:prstGeom>
        <a:solidFill>
          <a:srgbClr val="012269"/>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err="1">
              <a:latin typeface="Verdana" panose="020B0604030504040204" pitchFamily="34" charset="0"/>
              <a:ea typeface="Verdana" panose="020B0604030504040204" pitchFamily="34" charset="0"/>
            </a:rPr>
            <a:t>Augšuplādē</a:t>
          </a:r>
          <a:r>
            <a:rPr lang="en-US" sz="1600" kern="1200">
              <a:latin typeface="Verdana" panose="020B0604030504040204" pitchFamily="34" charset="0"/>
              <a:ea typeface="Verdana" panose="020B0604030504040204" pitchFamily="34" charset="0"/>
            </a:rPr>
            <a:t> KPVIS</a:t>
          </a:r>
          <a:endParaRPr lang="lv-LV" sz="1600" kern="1200">
            <a:latin typeface="Verdana" panose="020B0604030504040204" pitchFamily="34" charset="0"/>
            <a:ea typeface="Verdana" panose="020B0604030504040204" pitchFamily="34" charset="0"/>
          </a:endParaRPr>
        </a:p>
      </dsp:txBody>
      <dsp:txXfrm>
        <a:off x="4084442" y="58370"/>
        <a:ext cx="1586059" cy="85298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319B53-218B-4F1F-8524-A829FD7D224D}">
      <dsp:nvSpPr>
        <dsp:cNvPr id="0" name=""/>
        <dsp:cNvSpPr/>
      </dsp:nvSpPr>
      <dsp:spPr>
        <a:xfrm>
          <a:off x="604" y="0"/>
          <a:ext cx="2034943" cy="480611"/>
        </a:xfrm>
        <a:prstGeom prst="chevron">
          <a:avLst/>
        </a:prstGeom>
        <a:solidFill>
          <a:srgbClr val="012269"/>
        </a:solidFill>
        <a:ln w="25400" cap="flat"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dirty="0" err="1">
              <a:latin typeface="Verdana" panose="020B0604030504040204" pitchFamily="34" charset="0"/>
              <a:ea typeface="Verdana" panose="020B0604030504040204" pitchFamily="34" charset="0"/>
            </a:rPr>
            <a:t>Lejuplādē</a:t>
          </a:r>
          <a:r>
            <a:rPr lang="en-US" sz="1400" kern="1200" dirty="0">
              <a:latin typeface="Verdana" panose="020B0604030504040204" pitchFamily="34" charset="0"/>
              <a:ea typeface="Verdana" panose="020B0604030504040204" pitchFamily="34" charset="0"/>
            </a:rPr>
            <a:t>  </a:t>
          </a:r>
        </a:p>
      </dsp:txBody>
      <dsp:txXfrm>
        <a:off x="240910" y="0"/>
        <a:ext cx="1554332" cy="480611"/>
      </dsp:txXfrm>
    </dsp:sp>
    <dsp:sp modelId="{3E63C910-E9B3-4044-A6EE-49597A0F0E2D}">
      <dsp:nvSpPr>
        <dsp:cNvPr id="0" name=""/>
        <dsp:cNvSpPr/>
      </dsp:nvSpPr>
      <dsp:spPr>
        <a:xfrm>
          <a:off x="1532770" y="9549"/>
          <a:ext cx="1903768" cy="461511"/>
        </a:xfrm>
        <a:prstGeom prst="chevron">
          <a:avLst/>
        </a:prstGeom>
        <a:solidFill>
          <a:srgbClr val="012269"/>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dirty="0" err="1">
              <a:latin typeface="Verdana" panose="020B0604030504040204" pitchFamily="34" charset="0"/>
              <a:ea typeface="Verdana" panose="020B0604030504040204" pitchFamily="34" charset="0"/>
            </a:rPr>
            <a:t>Aizpilda</a:t>
          </a:r>
          <a:endParaRPr lang="lv-LV" sz="1600" kern="1200" dirty="0">
            <a:latin typeface="Verdana" panose="020B0604030504040204" pitchFamily="34" charset="0"/>
            <a:ea typeface="Verdana" panose="020B0604030504040204" pitchFamily="34" charset="0"/>
          </a:endParaRPr>
        </a:p>
      </dsp:txBody>
      <dsp:txXfrm>
        <a:off x="1763526" y="9549"/>
        <a:ext cx="1442257" cy="461511"/>
      </dsp:txXfrm>
    </dsp:sp>
    <dsp:sp modelId="{58822595-BCEB-473E-A17C-08344609E670}">
      <dsp:nvSpPr>
        <dsp:cNvPr id="0" name=""/>
        <dsp:cNvSpPr/>
      </dsp:nvSpPr>
      <dsp:spPr>
        <a:xfrm>
          <a:off x="2883885" y="0"/>
          <a:ext cx="3202041" cy="480611"/>
        </a:xfrm>
        <a:prstGeom prst="chevron">
          <a:avLst/>
        </a:prstGeom>
        <a:solidFill>
          <a:srgbClr val="012269"/>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dirty="0" err="1">
              <a:latin typeface="Verdana" panose="020B0604030504040204" pitchFamily="34" charset="0"/>
              <a:ea typeface="Verdana" panose="020B0604030504040204" pitchFamily="34" charset="0"/>
            </a:rPr>
            <a:t>Augšuplādē</a:t>
          </a:r>
          <a:r>
            <a:rPr lang="en-US" sz="1600" kern="1200" dirty="0">
              <a:latin typeface="Verdana" panose="020B0604030504040204" pitchFamily="34" charset="0"/>
              <a:ea typeface="Verdana" panose="020B0604030504040204" pitchFamily="34" charset="0"/>
            </a:rPr>
            <a:t> KPVIS</a:t>
          </a:r>
          <a:endParaRPr lang="lv-LV" sz="1600" kern="1200" dirty="0">
            <a:latin typeface="Verdana" panose="020B0604030504040204" pitchFamily="34" charset="0"/>
            <a:ea typeface="Verdana" panose="020B0604030504040204" pitchFamily="34" charset="0"/>
          </a:endParaRPr>
        </a:p>
      </dsp:txBody>
      <dsp:txXfrm>
        <a:off x="3124191" y="0"/>
        <a:ext cx="2721430" cy="480611"/>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822595-BCEB-473E-A17C-08344609E670}">
      <dsp:nvSpPr>
        <dsp:cNvPr id="0" name=""/>
        <dsp:cNvSpPr/>
      </dsp:nvSpPr>
      <dsp:spPr>
        <a:xfrm>
          <a:off x="10385" y="0"/>
          <a:ext cx="10624541" cy="659135"/>
        </a:xfrm>
        <a:prstGeom prst="chevron">
          <a:avLst/>
        </a:prstGeom>
        <a:solidFill>
          <a:srgbClr val="012269"/>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Verdana" panose="020B0604030504040204" pitchFamily="34" charset="0"/>
              <a:ea typeface="Verdana" panose="020B0604030504040204" pitchFamily="34" charset="0"/>
            </a:rPr>
            <a:t>Ar </a:t>
          </a:r>
          <a:r>
            <a:rPr lang="en-US" sz="1600" kern="1200" dirty="0" err="1">
              <a:latin typeface="Verdana" panose="020B0604030504040204" pitchFamily="34" charset="0"/>
              <a:ea typeface="Verdana" panose="020B0604030504040204" pitchFamily="34" charset="0"/>
            </a:rPr>
            <a:t>drošu</a:t>
          </a:r>
          <a:r>
            <a:rPr lang="en-US" sz="1600" kern="1200" dirty="0">
              <a:latin typeface="Verdana" panose="020B0604030504040204" pitchFamily="34" charset="0"/>
              <a:ea typeface="Verdana" panose="020B0604030504040204" pitchFamily="34" charset="0"/>
            </a:rPr>
            <a:t> </a:t>
          </a:r>
          <a:r>
            <a:rPr lang="en-US" sz="1600" kern="1200" dirty="0" err="1">
              <a:latin typeface="Verdana" panose="020B0604030504040204" pitchFamily="34" charset="0"/>
              <a:ea typeface="Verdana" panose="020B0604030504040204" pitchFamily="34" charset="0"/>
            </a:rPr>
            <a:t>elektronisko</a:t>
          </a:r>
          <a:r>
            <a:rPr lang="en-US" sz="1600" kern="1200" dirty="0">
              <a:latin typeface="Verdana" panose="020B0604030504040204" pitchFamily="34" charset="0"/>
              <a:ea typeface="Verdana" panose="020B0604030504040204" pitchFamily="34" charset="0"/>
            </a:rPr>
            <a:t> </a:t>
          </a:r>
          <a:r>
            <a:rPr lang="en-US" sz="1600" kern="1200" dirty="0" err="1">
              <a:latin typeface="Verdana" panose="020B0604030504040204" pitchFamily="34" charset="0"/>
              <a:ea typeface="Verdana" panose="020B0604030504040204" pitchFamily="34" charset="0"/>
            </a:rPr>
            <a:t>parakstu</a:t>
          </a:r>
          <a:r>
            <a:rPr lang="en-US" sz="1600" kern="1200" dirty="0">
              <a:latin typeface="Verdana" panose="020B0604030504040204" pitchFamily="34" charset="0"/>
              <a:ea typeface="Verdana" panose="020B0604030504040204" pitchFamily="34" charset="0"/>
            </a:rPr>
            <a:t> </a:t>
          </a:r>
          <a:r>
            <a:rPr lang="en-US" sz="1600" kern="1200" dirty="0" err="1">
              <a:latin typeface="Verdana" panose="020B0604030504040204" pitchFamily="34" charset="0"/>
              <a:ea typeface="Verdana" panose="020B0604030504040204" pitchFamily="34" charset="0"/>
            </a:rPr>
            <a:t>parakstīta</a:t>
          </a:r>
          <a:r>
            <a:rPr lang="en-US" sz="1600" kern="1200" dirty="0">
              <a:latin typeface="Verdana" panose="020B0604030504040204" pitchFamily="34" charset="0"/>
              <a:ea typeface="Verdana" panose="020B0604030504040204" pitchFamily="34" charset="0"/>
            </a:rPr>
            <a:t> </a:t>
          </a:r>
          <a:r>
            <a:rPr lang="en-US" sz="1600" kern="1200" dirty="0" err="1">
              <a:latin typeface="Verdana" panose="020B0604030504040204" pitchFamily="34" charset="0"/>
              <a:ea typeface="Verdana" panose="020B0604030504040204" pitchFamily="34" charset="0"/>
            </a:rPr>
            <a:t>vēstuli</a:t>
          </a:r>
          <a:r>
            <a:rPr lang="en-US" sz="1600" kern="1200" dirty="0">
              <a:latin typeface="Verdana" panose="020B0604030504040204" pitchFamily="34" charset="0"/>
              <a:ea typeface="Verdana" panose="020B0604030504040204" pitchFamily="34" charset="0"/>
            </a:rPr>
            <a:t> (.</a:t>
          </a:r>
          <a:r>
            <a:rPr lang="en-US" sz="1600" kern="1200" dirty="0" err="1">
              <a:latin typeface="Verdana" panose="020B0604030504040204" pitchFamily="34" charset="0"/>
              <a:ea typeface="Verdana" panose="020B0604030504040204" pitchFamily="34" charset="0"/>
            </a:rPr>
            <a:t>edoc</a:t>
          </a:r>
          <a:r>
            <a:rPr lang="en-US" sz="1600" kern="1200" dirty="0">
              <a:latin typeface="Verdana" panose="020B0604030504040204" pitchFamily="34" charset="0"/>
              <a:ea typeface="Verdana" panose="020B0604030504040204" pitchFamily="34" charset="0"/>
            </a:rPr>
            <a:t>) vai </a:t>
          </a:r>
          <a:r>
            <a:rPr lang="en-US" sz="1600" kern="1200" dirty="0" err="1">
              <a:latin typeface="Verdana" panose="020B0604030504040204" pitchFamily="34" charset="0"/>
              <a:ea typeface="Verdana" panose="020B0604030504040204" pitchFamily="34" charset="0"/>
            </a:rPr>
            <a:t>papīrā</a:t>
          </a:r>
          <a:r>
            <a:rPr lang="en-US" sz="1600" kern="1200" dirty="0">
              <a:latin typeface="Verdana" panose="020B0604030504040204" pitchFamily="34" charset="0"/>
              <a:ea typeface="Verdana" panose="020B0604030504040204" pitchFamily="34" charset="0"/>
            </a:rPr>
            <a:t> </a:t>
          </a:r>
          <a:r>
            <a:rPr lang="en-US" sz="1600" kern="1200" dirty="0" err="1">
              <a:latin typeface="Verdana" panose="020B0604030504040204" pitchFamily="34" charset="0"/>
              <a:ea typeface="Verdana" panose="020B0604030504040204" pitchFamily="34" charset="0"/>
            </a:rPr>
            <a:t>parakstīta</a:t>
          </a:r>
          <a:r>
            <a:rPr lang="en-US" sz="1600" kern="1200" dirty="0">
              <a:latin typeface="Verdana" panose="020B0604030504040204" pitchFamily="34" charset="0"/>
              <a:ea typeface="Verdana" panose="020B0604030504040204" pitchFamily="34" charset="0"/>
            </a:rPr>
            <a:t> </a:t>
          </a:r>
          <a:r>
            <a:rPr lang="en-US" sz="1600" kern="1200" dirty="0" err="1">
              <a:latin typeface="Verdana" panose="020B0604030504040204" pitchFamily="34" charset="0"/>
              <a:ea typeface="Verdana" panose="020B0604030504040204" pitchFamily="34" charset="0"/>
            </a:rPr>
            <a:t>dokumenta</a:t>
          </a:r>
          <a:r>
            <a:rPr lang="en-US" sz="1600" kern="1200" dirty="0">
              <a:latin typeface="Verdana" panose="020B0604030504040204" pitchFamily="34" charset="0"/>
              <a:ea typeface="Verdana" panose="020B0604030504040204" pitchFamily="34" charset="0"/>
            </a:rPr>
            <a:t> </a:t>
          </a:r>
          <a:r>
            <a:rPr lang="en-US" sz="1600" kern="1200" dirty="0" err="1">
              <a:latin typeface="Verdana" panose="020B0604030504040204" pitchFamily="34" charset="0"/>
              <a:ea typeface="Verdana" panose="020B0604030504040204" pitchFamily="34" charset="0"/>
            </a:rPr>
            <a:t>kopiju</a:t>
          </a:r>
          <a:r>
            <a:rPr lang="en-US" sz="1600" kern="1200" dirty="0">
              <a:latin typeface="Verdana" panose="020B0604030504040204" pitchFamily="34" charset="0"/>
              <a:ea typeface="Verdana" panose="020B0604030504040204" pitchFamily="34" charset="0"/>
            </a:rPr>
            <a:t> (.pdf, .jpg </a:t>
          </a:r>
          <a:r>
            <a:rPr lang="en-US" sz="1600" kern="1200" dirty="0" err="1">
              <a:latin typeface="Verdana" panose="020B0604030504040204" pitchFamily="34" charset="0"/>
              <a:ea typeface="Verdana" panose="020B0604030504040204" pitchFamily="34" charset="0"/>
            </a:rPr>
            <a:t>u.c.</a:t>
          </a:r>
          <a:r>
            <a:rPr lang="en-US" sz="1600" kern="1200" dirty="0">
              <a:latin typeface="Verdana" panose="020B0604030504040204" pitchFamily="34" charset="0"/>
              <a:ea typeface="Verdana" panose="020B0604030504040204" pitchFamily="34" charset="0"/>
            </a:rPr>
            <a:t>), kas </a:t>
          </a:r>
          <a:r>
            <a:rPr lang="en-US" sz="1600" kern="1200" dirty="0" err="1">
              <a:latin typeface="Verdana" panose="020B0604030504040204" pitchFamily="34" charset="0"/>
              <a:ea typeface="Verdana" panose="020B0604030504040204" pitchFamily="34" charset="0"/>
            </a:rPr>
            <a:t>attēlo</a:t>
          </a:r>
          <a:r>
            <a:rPr lang="en-US" sz="1600" kern="1200" dirty="0">
              <a:latin typeface="Verdana" panose="020B0604030504040204" pitchFamily="34" charset="0"/>
              <a:ea typeface="Verdana" panose="020B0604030504040204" pitchFamily="34" charset="0"/>
            </a:rPr>
            <a:t> </a:t>
          </a:r>
          <a:r>
            <a:rPr lang="en-US" sz="1600" kern="1200" dirty="0" err="1">
              <a:latin typeface="Verdana" panose="020B0604030504040204" pitchFamily="34" charset="0"/>
              <a:ea typeface="Verdana" panose="020B0604030504040204" pitchFamily="34" charset="0"/>
            </a:rPr>
            <a:t>parkastu</a:t>
          </a:r>
          <a:r>
            <a:rPr lang="en-US" sz="1600" kern="1200" dirty="0">
              <a:latin typeface="Verdana" panose="020B0604030504040204" pitchFamily="34" charset="0"/>
              <a:ea typeface="Verdana" panose="020B0604030504040204" pitchFamily="34" charset="0"/>
            </a:rPr>
            <a:t>, </a:t>
          </a:r>
          <a:r>
            <a:rPr lang="en-US" sz="1600" kern="1200" dirty="0" err="1">
              <a:latin typeface="Verdana" panose="020B0604030504040204" pitchFamily="34" charset="0"/>
              <a:ea typeface="Verdana" panose="020B0604030504040204" pitchFamily="34" charset="0"/>
            </a:rPr>
            <a:t>augšuplādē</a:t>
          </a:r>
          <a:r>
            <a:rPr lang="en-US" sz="1600" kern="1200" dirty="0">
              <a:latin typeface="Verdana" panose="020B0604030504040204" pitchFamily="34" charset="0"/>
              <a:ea typeface="Verdana" panose="020B0604030504040204" pitchFamily="34" charset="0"/>
            </a:rPr>
            <a:t> KPVIS</a:t>
          </a:r>
          <a:endParaRPr lang="lv-LV" sz="1600" kern="1200" dirty="0">
            <a:latin typeface="Verdana" panose="020B0604030504040204" pitchFamily="34" charset="0"/>
            <a:ea typeface="Verdana" panose="020B0604030504040204" pitchFamily="34" charset="0"/>
          </a:endParaRPr>
        </a:p>
      </dsp:txBody>
      <dsp:txXfrm>
        <a:off x="339953" y="0"/>
        <a:ext cx="9965406" cy="659135"/>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822595-BCEB-473E-A17C-08344609E670}">
      <dsp:nvSpPr>
        <dsp:cNvPr id="0" name=""/>
        <dsp:cNvSpPr/>
      </dsp:nvSpPr>
      <dsp:spPr>
        <a:xfrm>
          <a:off x="0" y="0"/>
          <a:ext cx="6102522" cy="480611"/>
        </a:xfrm>
        <a:prstGeom prst="chevron">
          <a:avLst/>
        </a:prstGeom>
        <a:solidFill>
          <a:srgbClr val="012269"/>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dirty="0" err="1">
              <a:latin typeface="Verdana" panose="020B0604030504040204" pitchFamily="34" charset="0"/>
              <a:ea typeface="Verdana" panose="020B0604030504040204" pitchFamily="34" charset="0"/>
            </a:rPr>
            <a:t>Augšuplādē</a:t>
          </a:r>
          <a:r>
            <a:rPr lang="en-US" sz="1600" kern="1200" dirty="0">
              <a:latin typeface="Verdana" panose="020B0604030504040204" pitchFamily="34" charset="0"/>
              <a:ea typeface="Verdana" panose="020B0604030504040204" pitchFamily="34" charset="0"/>
            </a:rPr>
            <a:t> KPVIS</a:t>
          </a:r>
          <a:endParaRPr lang="lv-LV" sz="1600" kern="1200" dirty="0">
            <a:latin typeface="Verdana" panose="020B0604030504040204" pitchFamily="34" charset="0"/>
            <a:ea typeface="Verdana" panose="020B0604030504040204" pitchFamily="34" charset="0"/>
          </a:endParaRPr>
        </a:p>
      </dsp:txBody>
      <dsp:txXfrm>
        <a:off x="240306" y="0"/>
        <a:ext cx="5621911" cy="480611"/>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319B53-218B-4F1F-8524-A829FD7D224D}">
      <dsp:nvSpPr>
        <dsp:cNvPr id="0" name=""/>
        <dsp:cNvSpPr/>
      </dsp:nvSpPr>
      <dsp:spPr>
        <a:xfrm>
          <a:off x="963" y="0"/>
          <a:ext cx="7660503" cy="585585"/>
        </a:xfrm>
        <a:prstGeom prst="chevron">
          <a:avLst/>
        </a:prstGeom>
        <a:solidFill>
          <a:srgbClr val="012269"/>
        </a:solidFill>
        <a:ln w="25400" cap="flat"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dirty="0" err="1">
              <a:latin typeface="Verdana" panose="020B0604030504040204" pitchFamily="34" charset="0"/>
              <a:ea typeface="Verdana" panose="020B0604030504040204" pitchFamily="34" charset="0"/>
            </a:rPr>
            <a:t>Sagatavo</a:t>
          </a:r>
          <a:r>
            <a:rPr lang="en-US" sz="1600" kern="1200" dirty="0">
              <a:latin typeface="Verdana" panose="020B0604030504040204" pitchFamily="34" charset="0"/>
              <a:ea typeface="Verdana" panose="020B0604030504040204" pitchFamily="34" charset="0"/>
            </a:rPr>
            <a:t> un </a:t>
          </a:r>
          <a:r>
            <a:rPr lang="en-US" sz="1600" kern="1200" dirty="0" err="1">
              <a:latin typeface="Verdana" panose="020B0604030504040204" pitchFamily="34" charset="0"/>
              <a:ea typeface="Verdana" panose="020B0604030504040204" pitchFamily="34" charset="0"/>
            </a:rPr>
            <a:t>apstiprina</a:t>
          </a:r>
          <a:r>
            <a:rPr lang="en-US" sz="1600" kern="1200" dirty="0">
              <a:latin typeface="Verdana" panose="020B0604030504040204" pitchFamily="34" charset="0"/>
              <a:ea typeface="Verdana" panose="020B0604030504040204" pitchFamily="34" charset="0"/>
            </a:rPr>
            <a:t> </a:t>
          </a:r>
          <a:r>
            <a:rPr lang="en-US" sz="1600" kern="1200" dirty="0" err="1">
              <a:latin typeface="Verdana" panose="020B0604030504040204" pitchFamily="34" charset="0"/>
              <a:ea typeface="Verdana" panose="020B0604030504040204" pitchFamily="34" charset="0"/>
            </a:rPr>
            <a:t>veidlapu</a:t>
          </a:r>
          <a:r>
            <a:rPr lang="en-US" sz="1600" kern="1200" dirty="0">
              <a:latin typeface="Verdana" panose="020B0604030504040204" pitchFamily="34" charset="0"/>
              <a:ea typeface="Verdana" panose="020B0604030504040204" pitchFamily="34" charset="0"/>
            </a:rPr>
            <a:t> </a:t>
          </a:r>
          <a:r>
            <a:rPr lang="en-US" sz="1600" i="1" kern="1200" dirty="0">
              <a:latin typeface="Verdana" panose="020B0604030504040204" pitchFamily="34" charset="0"/>
              <a:ea typeface="Verdana" panose="020B0604030504040204" pitchFamily="34" charset="0"/>
            </a:rPr>
            <a:t>De minimis </a:t>
          </a:r>
          <a:r>
            <a:rPr lang="en-US" sz="1600" kern="1200" dirty="0" err="1">
              <a:latin typeface="Verdana" panose="020B0604030504040204" pitchFamily="34" charset="0"/>
              <a:ea typeface="Verdana" panose="020B0604030504040204" pitchFamily="34" charset="0"/>
            </a:rPr>
            <a:t>sistēmā</a:t>
          </a:r>
          <a:r>
            <a:rPr lang="en-US" sz="1400" kern="1200" dirty="0">
              <a:latin typeface="Verdana" panose="020B0604030504040204" pitchFamily="34" charset="0"/>
              <a:ea typeface="Verdana" panose="020B0604030504040204" pitchFamily="34" charset="0"/>
            </a:rPr>
            <a:t>  </a:t>
          </a:r>
        </a:p>
      </dsp:txBody>
      <dsp:txXfrm>
        <a:off x="293756" y="0"/>
        <a:ext cx="7074918" cy="585585"/>
      </dsp:txXfrm>
    </dsp:sp>
    <dsp:sp modelId="{58822595-BCEB-473E-A17C-08344609E670}">
      <dsp:nvSpPr>
        <dsp:cNvPr id="0" name=""/>
        <dsp:cNvSpPr/>
      </dsp:nvSpPr>
      <dsp:spPr>
        <a:xfrm>
          <a:off x="6602858" y="0"/>
          <a:ext cx="2891548" cy="585585"/>
        </a:xfrm>
        <a:prstGeom prst="chevron">
          <a:avLst/>
        </a:prstGeom>
        <a:solidFill>
          <a:srgbClr val="012269"/>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dirty="0" err="1">
              <a:latin typeface="Verdana" panose="020B0604030504040204" pitchFamily="34" charset="0"/>
              <a:ea typeface="Verdana" panose="020B0604030504040204" pitchFamily="34" charset="0"/>
            </a:rPr>
            <a:t>Augšuplādē</a:t>
          </a:r>
          <a:r>
            <a:rPr lang="en-US" sz="1600" kern="1200" dirty="0">
              <a:latin typeface="Verdana" panose="020B0604030504040204" pitchFamily="34" charset="0"/>
              <a:ea typeface="Verdana" panose="020B0604030504040204" pitchFamily="34" charset="0"/>
            </a:rPr>
            <a:t> KPVIS</a:t>
          </a:r>
          <a:endParaRPr lang="lv-LV" sz="1600" kern="1200" dirty="0">
            <a:latin typeface="Verdana" panose="020B0604030504040204" pitchFamily="34" charset="0"/>
            <a:ea typeface="Verdana" panose="020B0604030504040204" pitchFamily="34" charset="0"/>
          </a:endParaRPr>
        </a:p>
      </dsp:txBody>
      <dsp:txXfrm>
        <a:off x="6895651" y="0"/>
        <a:ext cx="2305963" cy="585585"/>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0.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5.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6.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7.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8.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9.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36D1624-C763-DC16-BF8D-E18DE9F0DC6B}"/>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defTabSz="939575" eaLnBrk="1" fontAlgn="auto" hangingPunct="1">
              <a:spcBef>
                <a:spcPts val="0"/>
              </a:spcBef>
              <a:spcAft>
                <a:spcPts val="0"/>
              </a:spcAft>
              <a:defRPr sz="1200">
                <a:latin typeface="+mn-lt"/>
                <a:cs typeface="+mn-cs"/>
              </a:defRPr>
            </a:lvl1pPr>
          </a:lstStyle>
          <a:p>
            <a:pPr>
              <a:defRPr/>
            </a:pPr>
            <a:endParaRPr lang="lv-LV"/>
          </a:p>
        </p:txBody>
      </p:sp>
      <p:sp>
        <p:nvSpPr>
          <p:cNvPr id="3" name="Date Placeholder 2">
            <a:extLst>
              <a:ext uri="{FF2B5EF4-FFF2-40B4-BE49-F238E27FC236}">
                <a16:creationId xmlns:a16="http://schemas.microsoft.com/office/drawing/2014/main" id="{11E06CE9-7D39-3EA0-B703-10FBB9B263A9}"/>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defTabSz="939575" eaLnBrk="1" fontAlgn="auto" hangingPunct="1">
              <a:spcBef>
                <a:spcPts val="0"/>
              </a:spcBef>
              <a:spcAft>
                <a:spcPts val="0"/>
              </a:spcAft>
              <a:defRPr sz="1200">
                <a:latin typeface="+mn-lt"/>
                <a:cs typeface="+mn-cs"/>
              </a:defRPr>
            </a:lvl1pPr>
          </a:lstStyle>
          <a:p>
            <a:pPr>
              <a:defRPr/>
            </a:pPr>
            <a:fld id="{B3E215AD-C6BD-4F69-BB02-23F45926FDD0}" type="datetimeFigureOut">
              <a:rPr lang="lv-LV"/>
              <a:pPr>
                <a:defRPr/>
              </a:pPr>
              <a:t>19.02.2024</a:t>
            </a:fld>
            <a:endParaRPr lang="lv-LV"/>
          </a:p>
        </p:txBody>
      </p:sp>
      <p:sp>
        <p:nvSpPr>
          <p:cNvPr id="4" name="Slide Image Placeholder 3">
            <a:extLst>
              <a:ext uri="{FF2B5EF4-FFF2-40B4-BE49-F238E27FC236}">
                <a16:creationId xmlns:a16="http://schemas.microsoft.com/office/drawing/2014/main" id="{5043AC12-36F3-C1DE-43C3-68FF698DF662}"/>
              </a:ext>
            </a:extLst>
          </p:cNvPr>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lv-LV" noProof="0"/>
          </a:p>
        </p:txBody>
      </p:sp>
      <p:sp>
        <p:nvSpPr>
          <p:cNvPr id="5" name="Notes Placeholder 4">
            <a:extLst>
              <a:ext uri="{FF2B5EF4-FFF2-40B4-BE49-F238E27FC236}">
                <a16:creationId xmlns:a16="http://schemas.microsoft.com/office/drawing/2014/main" id="{E517FB66-9354-A1E4-86AC-EF3275C376D0}"/>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lv-LV" noProof="0"/>
          </a:p>
        </p:txBody>
      </p:sp>
      <p:sp>
        <p:nvSpPr>
          <p:cNvPr id="6" name="Footer Placeholder 5">
            <a:extLst>
              <a:ext uri="{FF2B5EF4-FFF2-40B4-BE49-F238E27FC236}">
                <a16:creationId xmlns:a16="http://schemas.microsoft.com/office/drawing/2014/main" id="{3F15F4BB-C72F-5BC0-BD55-09A47E67B5BE}"/>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defTabSz="939575" eaLnBrk="1" fontAlgn="auto" hangingPunct="1">
              <a:spcBef>
                <a:spcPts val="0"/>
              </a:spcBef>
              <a:spcAft>
                <a:spcPts val="0"/>
              </a:spcAft>
              <a:defRPr sz="1200">
                <a:latin typeface="+mn-lt"/>
                <a:cs typeface="+mn-cs"/>
              </a:defRPr>
            </a:lvl1pPr>
          </a:lstStyle>
          <a:p>
            <a:pPr>
              <a:defRPr/>
            </a:pPr>
            <a:endParaRPr lang="lv-LV"/>
          </a:p>
        </p:txBody>
      </p:sp>
      <p:sp>
        <p:nvSpPr>
          <p:cNvPr id="7" name="Slide Number Placeholder 6">
            <a:extLst>
              <a:ext uri="{FF2B5EF4-FFF2-40B4-BE49-F238E27FC236}">
                <a16:creationId xmlns:a16="http://schemas.microsoft.com/office/drawing/2014/main" id="{58D8112B-08D9-963F-F988-919B6F8FBC0E}"/>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atin typeface="Calibri" panose="020F0502020204030204" pitchFamily="34" charset="0"/>
              </a:defRPr>
            </a:lvl1pPr>
          </a:lstStyle>
          <a:p>
            <a:pPr>
              <a:defRPr/>
            </a:pPr>
            <a:fld id="{37F352BC-02EB-435B-A54C-4F1C8A4C976B}" type="slidenum">
              <a:rPr lang="lv-LV" altLang="lv-LV"/>
              <a:pPr>
                <a:defRPr/>
              </a:pPr>
              <a:t>‹#›</a:t>
            </a:fld>
            <a:endParaRPr lang="lv-LV" altLang="lv-LV"/>
          </a:p>
        </p:txBody>
      </p:sp>
    </p:spTree>
  </p:cSld>
  <p:clrMap bg1="lt1" tx1="dk1" bg2="lt2" tx2="dk2" accent1="accent1" accent2="accent2" accent3="accent3" accent4="accent4" accent5="accent5" accent6="accent6" hlink="hlink" folHlink="folHlink"/>
  <p:notesStyle>
    <a:lvl1pPr algn="l" defTabSz="938213" rtl="0" eaLnBrk="0" fontAlgn="base" hangingPunct="0">
      <a:spcBef>
        <a:spcPct val="30000"/>
      </a:spcBef>
      <a:spcAft>
        <a:spcPct val="0"/>
      </a:spcAft>
      <a:defRPr sz="1200" kern="1200">
        <a:solidFill>
          <a:schemeClr val="tx1"/>
        </a:solidFill>
        <a:latin typeface="+mn-lt"/>
        <a:ea typeface="+mn-ea"/>
        <a:cs typeface="+mn-cs"/>
      </a:defRPr>
    </a:lvl1pPr>
    <a:lvl2pPr marL="468313" algn="l" defTabSz="938213" rtl="0" eaLnBrk="0" fontAlgn="base" hangingPunct="0">
      <a:spcBef>
        <a:spcPct val="30000"/>
      </a:spcBef>
      <a:spcAft>
        <a:spcPct val="0"/>
      </a:spcAft>
      <a:defRPr sz="1200" kern="1200">
        <a:solidFill>
          <a:schemeClr val="tx1"/>
        </a:solidFill>
        <a:latin typeface="+mn-lt"/>
        <a:ea typeface="+mn-ea"/>
        <a:cs typeface="+mn-cs"/>
      </a:defRPr>
    </a:lvl2pPr>
    <a:lvl3pPr marL="938213" algn="l" defTabSz="938213" rtl="0" eaLnBrk="0" fontAlgn="base" hangingPunct="0">
      <a:spcBef>
        <a:spcPct val="30000"/>
      </a:spcBef>
      <a:spcAft>
        <a:spcPct val="0"/>
      </a:spcAft>
      <a:defRPr sz="1200" kern="1200">
        <a:solidFill>
          <a:schemeClr val="tx1"/>
        </a:solidFill>
        <a:latin typeface="+mn-lt"/>
        <a:ea typeface="+mn-ea"/>
        <a:cs typeface="+mn-cs"/>
      </a:defRPr>
    </a:lvl3pPr>
    <a:lvl4pPr marL="1408113" algn="l" defTabSz="938213" rtl="0" eaLnBrk="0" fontAlgn="base" hangingPunct="0">
      <a:spcBef>
        <a:spcPct val="30000"/>
      </a:spcBef>
      <a:spcAft>
        <a:spcPct val="0"/>
      </a:spcAft>
      <a:defRPr sz="1200" kern="1200">
        <a:solidFill>
          <a:schemeClr val="tx1"/>
        </a:solidFill>
        <a:latin typeface="+mn-lt"/>
        <a:ea typeface="+mn-ea"/>
        <a:cs typeface="+mn-cs"/>
      </a:defRPr>
    </a:lvl4pPr>
    <a:lvl5pPr marL="1878013" algn="l" defTabSz="938213" rtl="0" eaLnBrk="0" fontAlgn="base" hangingPunct="0">
      <a:spcBef>
        <a:spcPct val="30000"/>
      </a:spcBef>
      <a:spcAft>
        <a:spcPct val="0"/>
      </a:spcAft>
      <a:defRPr sz="1200" kern="1200">
        <a:solidFill>
          <a:schemeClr val="tx1"/>
        </a:solidFill>
        <a:latin typeface="+mn-lt"/>
        <a:ea typeface="+mn-ea"/>
        <a:cs typeface="+mn-cs"/>
      </a:defRPr>
    </a:lvl5pPr>
    <a:lvl6pPr marL="2348940" algn="l" defTabSz="939575" rtl="0" eaLnBrk="1" latinLnBrk="0" hangingPunct="1">
      <a:defRPr sz="1200" kern="1200">
        <a:solidFill>
          <a:schemeClr val="tx1"/>
        </a:solidFill>
        <a:latin typeface="+mn-lt"/>
        <a:ea typeface="+mn-ea"/>
        <a:cs typeface="+mn-cs"/>
      </a:defRPr>
    </a:lvl6pPr>
    <a:lvl7pPr marL="2818729" algn="l" defTabSz="939575" rtl="0" eaLnBrk="1" latinLnBrk="0" hangingPunct="1">
      <a:defRPr sz="1200" kern="1200">
        <a:solidFill>
          <a:schemeClr val="tx1"/>
        </a:solidFill>
        <a:latin typeface="+mn-lt"/>
        <a:ea typeface="+mn-ea"/>
        <a:cs typeface="+mn-cs"/>
      </a:defRPr>
    </a:lvl7pPr>
    <a:lvl8pPr marL="3288515" algn="l" defTabSz="939575" rtl="0" eaLnBrk="1" latinLnBrk="0" hangingPunct="1">
      <a:defRPr sz="1200" kern="1200">
        <a:solidFill>
          <a:schemeClr val="tx1"/>
        </a:solidFill>
        <a:latin typeface="+mn-lt"/>
        <a:ea typeface="+mn-ea"/>
        <a:cs typeface="+mn-cs"/>
      </a:defRPr>
    </a:lvl8pPr>
    <a:lvl9pPr marL="3758305" algn="l" defTabSz="939575"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lv-LV" altLang="en-US" sz="1200" noProof="0" dirty="0">
              <a:latin typeface="Verdana" panose="020B0604030504040204" pitchFamily="34" charset="0"/>
              <a:ea typeface="Verdana" panose="020B0604030504040204" pitchFamily="34" charset="0"/>
            </a:endParaRPr>
          </a:p>
        </p:txBody>
      </p:sp>
      <p:sp>
        <p:nvSpPr>
          <p:cNvPr id="4" name="Slide Number Placeholder 3"/>
          <p:cNvSpPr>
            <a:spLocks noGrp="1"/>
          </p:cNvSpPr>
          <p:nvPr>
            <p:ph type="sldNum" sz="quarter" idx="5"/>
          </p:nvPr>
        </p:nvSpPr>
        <p:spPr/>
        <p:txBody>
          <a:bodyPr/>
          <a:lstStyle/>
          <a:p>
            <a:pPr>
              <a:defRPr/>
            </a:pPr>
            <a:fld id="{37F352BC-02EB-435B-A54C-4F1C8A4C976B}" type="slidenum">
              <a:rPr lang="lv-LV" altLang="lv-LV"/>
              <a:pPr>
                <a:defRPr/>
              </a:pPr>
              <a:t>1</a:t>
            </a:fld>
            <a:endParaRPr lang="lv-LV" altLang="lv-LV"/>
          </a:p>
        </p:txBody>
      </p:sp>
    </p:spTree>
    <p:extLst>
      <p:ext uri="{BB962C8B-B14F-4D97-AF65-F5344CB8AC3E}">
        <p14:creationId xmlns:p14="http://schemas.microsoft.com/office/powerpoint/2010/main" val="30665503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noProof="0" dirty="0"/>
          </a:p>
        </p:txBody>
      </p:sp>
      <p:sp>
        <p:nvSpPr>
          <p:cNvPr id="4" name="Slide Number Placeholder 3"/>
          <p:cNvSpPr>
            <a:spLocks noGrp="1"/>
          </p:cNvSpPr>
          <p:nvPr>
            <p:ph type="sldNum" sz="quarter" idx="5"/>
          </p:nvPr>
        </p:nvSpPr>
        <p:spPr/>
        <p:txBody>
          <a:bodyPr/>
          <a:lstStyle/>
          <a:p>
            <a:pPr>
              <a:defRPr/>
            </a:pPr>
            <a:fld id="{37F352BC-02EB-435B-A54C-4F1C8A4C976B}" type="slidenum">
              <a:rPr lang="lv-LV" altLang="lv-LV" smtClean="0"/>
              <a:pPr>
                <a:defRPr/>
              </a:pPr>
              <a:t>11</a:t>
            </a:fld>
            <a:endParaRPr lang="lv-LV" altLang="lv-LV"/>
          </a:p>
        </p:txBody>
      </p:sp>
    </p:spTree>
    <p:extLst>
      <p:ext uri="{BB962C8B-B14F-4D97-AF65-F5344CB8AC3E}">
        <p14:creationId xmlns:p14="http://schemas.microsoft.com/office/powerpoint/2010/main" val="1830844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noProof="0" dirty="0">
              <a:cs typeface="Calibri"/>
            </a:endParaRPr>
          </a:p>
        </p:txBody>
      </p:sp>
      <p:sp>
        <p:nvSpPr>
          <p:cNvPr id="4" name="Slide Number Placeholder 3"/>
          <p:cNvSpPr>
            <a:spLocks noGrp="1"/>
          </p:cNvSpPr>
          <p:nvPr>
            <p:ph type="sldNum" sz="quarter" idx="5"/>
          </p:nvPr>
        </p:nvSpPr>
        <p:spPr/>
        <p:txBody>
          <a:bodyPr/>
          <a:lstStyle/>
          <a:p>
            <a:pPr>
              <a:defRPr/>
            </a:pPr>
            <a:fld id="{37F352BC-02EB-435B-A54C-4F1C8A4C976B}" type="slidenum">
              <a:rPr lang="lv-LV" altLang="lv-LV"/>
              <a:pPr>
                <a:defRPr/>
              </a:pPr>
              <a:t>13</a:t>
            </a:fld>
            <a:endParaRPr lang="lv-LV" altLang="lv-LV"/>
          </a:p>
        </p:txBody>
      </p:sp>
    </p:spTree>
    <p:extLst>
      <p:ext uri="{BB962C8B-B14F-4D97-AF65-F5344CB8AC3E}">
        <p14:creationId xmlns:p14="http://schemas.microsoft.com/office/powerpoint/2010/main" val="12855325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noProof="0" dirty="0"/>
          </a:p>
        </p:txBody>
      </p:sp>
      <p:sp>
        <p:nvSpPr>
          <p:cNvPr id="4" name="Slide Number Placeholder 3"/>
          <p:cNvSpPr>
            <a:spLocks noGrp="1"/>
          </p:cNvSpPr>
          <p:nvPr>
            <p:ph type="sldNum" sz="quarter" idx="5"/>
          </p:nvPr>
        </p:nvSpPr>
        <p:spPr/>
        <p:txBody>
          <a:bodyPr/>
          <a:lstStyle/>
          <a:p>
            <a:pPr>
              <a:defRPr/>
            </a:pPr>
            <a:fld id="{37F352BC-02EB-435B-A54C-4F1C8A4C976B}" type="slidenum">
              <a:rPr lang="lv-LV" altLang="lv-LV" smtClean="0"/>
              <a:pPr>
                <a:defRPr/>
              </a:pPr>
              <a:t>14</a:t>
            </a:fld>
            <a:endParaRPr lang="lv-LV" altLang="lv-LV"/>
          </a:p>
        </p:txBody>
      </p:sp>
    </p:spTree>
    <p:extLst>
      <p:ext uri="{BB962C8B-B14F-4D97-AF65-F5344CB8AC3E}">
        <p14:creationId xmlns:p14="http://schemas.microsoft.com/office/powerpoint/2010/main" val="32656438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noProof="0" dirty="0"/>
          </a:p>
        </p:txBody>
      </p:sp>
      <p:sp>
        <p:nvSpPr>
          <p:cNvPr id="4" name="Slide Number Placeholder 3"/>
          <p:cNvSpPr>
            <a:spLocks noGrp="1"/>
          </p:cNvSpPr>
          <p:nvPr>
            <p:ph type="sldNum" sz="quarter" idx="5"/>
          </p:nvPr>
        </p:nvSpPr>
        <p:spPr/>
        <p:txBody>
          <a:bodyPr/>
          <a:lstStyle/>
          <a:p>
            <a:pPr>
              <a:defRPr/>
            </a:pPr>
            <a:fld id="{37F352BC-02EB-435B-A54C-4F1C8A4C976B}" type="slidenum">
              <a:rPr lang="lv-LV" altLang="lv-LV" smtClean="0"/>
              <a:pPr>
                <a:defRPr/>
              </a:pPr>
              <a:t>15</a:t>
            </a:fld>
            <a:endParaRPr lang="lv-LV" altLang="lv-LV"/>
          </a:p>
        </p:txBody>
      </p:sp>
    </p:spTree>
    <p:extLst>
      <p:ext uri="{BB962C8B-B14F-4D97-AF65-F5344CB8AC3E}">
        <p14:creationId xmlns:p14="http://schemas.microsoft.com/office/powerpoint/2010/main" val="35993276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noProof="0" dirty="0">
              <a:cs typeface="Calibri"/>
            </a:endParaRPr>
          </a:p>
        </p:txBody>
      </p:sp>
      <p:sp>
        <p:nvSpPr>
          <p:cNvPr id="4" name="Slide Number Placeholder 3"/>
          <p:cNvSpPr>
            <a:spLocks noGrp="1"/>
          </p:cNvSpPr>
          <p:nvPr>
            <p:ph type="sldNum" sz="quarter" idx="5"/>
          </p:nvPr>
        </p:nvSpPr>
        <p:spPr/>
        <p:txBody>
          <a:bodyPr/>
          <a:lstStyle/>
          <a:p>
            <a:pPr>
              <a:defRPr/>
            </a:pPr>
            <a:fld id="{37F352BC-02EB-435B-A54C-4F1C8A4C976B}" type="slidenum">
              <a:rPr lang="lv-LV" altLang="lv-LV"/>
              <a:pPr>
                <a:defRPr/>
              </a:pPr>
              <a:t>16</a:t>
            </a:fld>
            <a:endParaRPr lang="lv-LV" altLang="lv-LV"/>
          </a:p>
        </p:txBody>
      </p:sp>
    </p:spTree>
    <p:extLst>
      <p:ext uri="{BB962C8B-B14F-4D97-AF65-F5344CB8AC3E}">
        <p14:creationId xmlns:p14="http://schemas.microsoft.com/office/powerpoint/2010/main" val="38060183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Par </a:t>
            </a:r>
            <a:r>
              <a:rPr lang="en-US" dirty="0" err="1">
                <a:cs typeface="Calibri"/>
              </a:rPr>
              <a:t>pašu</a:t>
            </a:r>
            <a:r>
              <a:rPr lang="en-US" dirty="0">
                <a:cs typeface="Calibri"/>
              </a:rPr>
              <a:t> </a:t>
            </a:r>
            <a:r>
              <a:rPr lang="en-US" dirty="0" err="1">
                <a:cs typeface="Calibri"/>
              </a:rPr>
              <a:t>projekta</a:t>
            </a:r>
            <a:r>
              <a:rPr lang="en-US" dirty="0">
                <a:cs typeface="Calibri"/>
              </a:rPr>
              <a:t> </a:t>
            </a:r>
            <a:r>
              <a:rPr lang="en-US" dirty="0" err="1">
                <a:cs typeface="Calibri"/>
              </a:rPr>
              <a:t>iesniegumu</a:t>
            </a:r>
          </a:p>
        </p:txBody>
      </p:sp>
      <p:sp>
        <p:nvSpPr>
          <p:cNvPr id="4" name="Slide Number Placeholder 3"/>
          <p:cNvSpPr>
            <a:spLocks noGrp="1"/>
          </p:cNvSpPr>
          <p:nvPr>
            <p:ph type="sldNum" sz="quarter" idx="5"/>
          </p:nvPr>
        </p:nvSpPr>
        <p:spPr/>
        <p:txBody>
          <a:bodyPr/>
          <a:lstStyle/>
          <a:p>
            <a:pPr>
              <a:defRPr/>
            </a:pPr>
            <a:fld id="{37F352BC-02EB-435B-A54C-4F1C8A4C976B}" type="slidenum">
              <a:rPr lang="lv-LV" altLang="lv-LV"/>
              <a:pPr>
                <a:defRPr/>
              </a:pPr>
              <a:t>17</a:t>
            </a:fld>
            <a:endParaRPr lang="lv-LV" altLang="lv-LV"/>
          </a:p>
        </p:txBody>
      </p:sp>
    </p:spTree>
    <p:extLst>
      <p:ext uri="{BB962C8B-B14F-4D97-AF65-F5344CB8AC3E}">
        <p14:creationId xmlns:p14="http://schemas.microsoft.com/office/powerpoint/2010/main" val="17058022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a:defRPr/>
            </a:pPr>
            <a:fld id="{37F352BC-02EB-435B-A54C-4F1C8A4C976B}" type="slidenum">
              <a:rPr lang="lv-LV" altLang="lv-LV" smtClean="0"/>
              <a:pPr>
                <a:defRPr/>
              </a:pPr>
              <a:t>18</a:t>
            </a:fld>
            <a:endParaRPr lang="lv-LV" altLang="lv-LV"/>
          </a:p>
        </p:txBody>
      </p:sp>
    </p:spTree>
    <p:extLst>
      <p:ext uri="{BB962C8B-B14F-4D97-AF65-F5344CB8AC3E}">
        <p14:creationId xmlns:p14="http://schemas.microsoft.com/office/powerpoint/2010/main" val="14424416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a:defRPr/>
            </a:pPr>
            <a:fld id="{37F352BC-02EB-435B-A54C-4F1C8A4C976B}" type="slidenum">
              <a:rPr lang="lv-LV" altLang="lv-LV" smtClean="0"/>
              <a:pPr>
                <a:defRPr/>
              </a:pPr>
              <a:t>19</a:t>
            </a:fld>
            <a:endParaRPr lang="lv-LV" altLang="lv-LV"/>
          </a:p>
        </p:txBody>
      </p:sp>
    </p:spTree>
    <p:extLst>
      <p:ext uri="{BB962C8B-B14F-4D97-AF65-F5344CB8AC3E}">
        <p14:creationId xmlns:p14="http://schemas.microsoft.com/office/powerpoint/2010/main" val="8435518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a:defRPr/>
            </a:pPr>
            <a:fld id="{37F352BC-02EB-435B-A54C-4F1C8A4C976B}" type="slidenum">
              <a:rPr lang="lv-LV" altLang="lv-LV" smtClean="0"/>
              <a:pPr>
                <a:defRPr/>
              </a:pPr>
              <a:t>20</a:t>
            </a:fld>
            <a:endParaRPr lang="lv-LV" altLang="lv-LV"/>
          </a:p>
        </p:txBody>
      </p:sp>
    </p:spTree>
    <p:extLst>
      <p:ext uri="{BB962C8B-B14F-4D97-AF65-F5344CB8AC3E}">
        <p14:creationId xmlns:p14="http://schemas.microsoft.com/office/powerpoint/2010/main" val="36595478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pPr>
              <a:defRPr/>
            </a:pPr>
            <a:fld id="{37F352BC-02EB-435B-A54C-4F1C8A4C976B}" type="slidenum">
              <a:rPr lang="lv-LV" altLang="lv-LV" smtClean="0"/>
              <a:pPr>
                <a:defRPr/>
              </a:pPr>
              <a:t>22</a:t>
            </a:fld>
            <a:endParaRPr lang="lv-LV" altLang="lv-LV"/>
          </a:p>
        </p:txBody>
      </p:sp>
    </p:spTree>
    <p:extLst>
      <p:ext uri="{BB962C8B-B14F-4D97-AF65-F5344CB8AC3E}">
        <p14:creationId xmlns:p14="http://schemas.microsoft.com/office/powerpoint/2010/main" val="21610416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noProof="0" dirty="0">
              <a:cs typeface="Calibri"/>
            </a:endParaRPr>
          </a:p>
        </p:txBody>
      </p:sp>
      <p:sp>
        <p:nvSpPr>
          <p:cNvPr id="4" name="Slide Number Placeholder 3"/>
          <p:cNvSpPr>
            <a:spLocks noGrp="1"/>
          </p:cNvSpPr>
          <p:nvPr>
            <p:ph type="sldNum" sz="quarter" idx="5"/>
          </p:nvPr>
        </p:nvSpPr>
        <p:spPr/>
        <p:txBody>
          <a:bodyPr/>
          <a:lstStyle/>
          <a:p>
            <a:pPr>
              <a:defRPr/>
            </a:pPr>
            <a:fld id="{37F352BC-02EB-435B-A54C-4F1C8A4C976B}" type="slidenum">
              <a:rPr lang="lv-LV" altLang="lv-LV"/>
              <a:pPr>
                <a:defRPr/>
              </a:pPr>
              <a:t>2</a:t>
            </a:fld>
            <a:endParaRPr lang="lv-LV" altLang="lv-LV"/>
          </a:p>
        </p:txBody>
      </p:sp>
    </p:spTree>
    <p:extLst>
      <p:ext uri="{BB962C8B-B14F-4D97-AF65-F5344CB8AC3E}">
        <p14:creationId xmlns:p14="http://schemas.microsoft.com/office/powerpoint/2010/main" val="206705398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a:defRPr/>
            </a:pPr>
            <a:fld id="{37F352BC-02EB-435B-A54C-4F1C8A4C976B}" type="slidenum">
              <a:rPr lang="lv-LV" altLang="lv-LV" smtClean="0"/>
              <a:pPr>
                <a:defRPr/>
              </a:pPr>
              <a:t>23</a:t>
            </a:fld>
            <a:endParaRPr lang="lv-LV" altLang="lv-LV"/>
          </a:p>
        </p:txBody>
      </p:sp>
    </p:spTree>
    <p:extLst>
      <p:ext uri="{BB962C8B-B14F-4D97-AF65-F5344CB8AC3E}">
        <p14:creationId xmlns:p14="http://schemas.microsoft.com/office/powerpoint/2010/main" val="19953650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b="0" dirty="0"/>
          </a:p>
        </p:txBody>
      </p:sp>
      <p:sp>
        <p:nvSpPr>
          <p:cNvPr id="4" name="Slide Number Placeholder 3"/>
          <p:cNvSpPr>
            <a:spLocks noGrp="1"/>
          </p:cNvSpPr>
          <p:nvPr>
            <p:ph type="sldNum" sz="quarter" idx="5"/>
          </p:nvPr>
        </p:nvSpPr>
        <p:spPr/>
        <p:txBody>
          <a:bodyPr/>
          <a:lstStyle/>
          <a:p>
            <a:pPr>
              <a:defRPr/>
            </a:pPr>
            <a:fld id="{37F352BC-02EB-435B-A54C-4F1C8A4C976B}" type="slidenum">
              <a:rPr lang="lv-LV" altLang="lv-LV" smtClean="0"/>
              <a:pPr>
                <a:defRPr/>
              </a:pPr>
              <a:t>24</a:t>
            </a:fld>
            <a:endParaRPr lang="lv-LV" altLang="lv-LV"/>
          </a:p>
        </p:txBody>
      </p:sp>
    </p:spTree>
    <p:extLst>
      <p:ext uri="{BB962C8B-B14F-4D97-AF65-F5344CB8AC3E}">
        <p14:creationId xmlns:p14="http://schemas.microsoft.com/office/powerpoint/2010/main" val="399803408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a:defRPr/>
            </a:pPr>
            <a:fld id="{37F352BC-02EB-435B-A54C-4F1C8A4C976B}" type="slidenum">
              <a:rPr lang="lv-LV" altLang="lv-LV" smtClean="0"/>
              <a:pPr>
                <a:defRPr/>
              </a:pPr>
              <a:t>25</a:t>
            </a:fld>
            <a:endParaRPr lang="lv-LV" altLang="lv-LV"/>
          </a:p>
        </p:txBody>
      </p:sp>
    </p:spTree>
    <p:extLst>
      <p:ext uri="{BB962C8B-B14F-4D97-AF65-F5344CB8AC3E}">
        <p14:creationId xmlns:p14="http://schemas.microsoft.com/office/powerpoint/2010/main" val="385375076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a:defRPr/>
            </a:pPr>
            <a:fld id="{37F352BC-02EB-435B-A54C-4F1C8A4C976B}" type="slidenum">
              <a:rPr lang="lv-LV" altLang="lv-LV" smtClean="0"/>
              <a:pPr>
                <a:defRPr/>
              </a:pPr>
              <a:t>26</a:t>
            </a:fld>
            <a:endParaRPr lang="lv-LV" altLang="lv-LV"/>
          </a:p>
        </p:txBody>
      </p:sp>
    </p:spTree>
    <p:extLst>
      <p:ext uri="{BB962C8B-B14F-4D97-AF65-F5344CB8AC3E}">
        <p14:creationId xmlns:p14="http://schemas.microsoft.com/office/powerpoint/2010/main" val="181635896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a:defRPr/>
            </a:pPr>
            <a:fld id="{37F352BC-02EB-435B-A54C-4F1C8A4C976B}" type="slidenum">
              <a:rPr lang="lv-LV" altLang="lv-LV" smtClean="0"/>
              <a:pPr>
                <a:defRPr/>
              </a:pPr>
              <a:t>27</a:t>
            </a:fld>
            <a:endParaRPr lang="lv-LV" altLang="lv-LV"/>
          </a:p>
        </p:txBody>
      </p:sp>
    </p:spTree>
    <p:extLst>
      <p:ext uri="{BB962C8B-B14F-4D97-AF65-F5344CB8AC3E}">
        <p14:creationId xmlns:p14="http://schemas.microsoft.com/office/powerpoint/2010/main" val="130449921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a:defRPr/>
            </a:pPr>
            <a:fld id="{37F352BC-02EB-435B-A54C-4F1C8A4C976B}" type="slidenum">
              <a:rPr lang="lv-LV" altLang="lv-LV" smtClean="0"/>
              <a:pPr>
                <a:defRPr/>
              </a:pPr>
              <a:t>28</a:t>
            </a:fld>
            <a:endParaRPr lang="lv-LV" altLang="lv-LV"/>
          </a:p>
        </p:txBody>
      </p:sp>
    </p:spTree>
    <p:extLst>
      <p:ext uri="{BB962C8B-B14F-4D97-AF65-F5344CB8AC3E}">
        <p14:creationId xmlns:p14="http://schemas.microsoft.com/office/powerpoint/2010/main" val="203084219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err="1">
              <a:cs typeface="Calibri"/>
            </a:endParaRPr>
          </a:p>
        </p:txBody>
      </p:sp>
      <p:sp>
        <p:nvSpPr>
          <p:cNvPr id="4" name="Slide Number Placeholder 3"/>
          <p:cNvSpPr>
            <a:spLocks noGrp="1"/>
          </p:cNvSpPr>
          <p:nvPr>
            <p:ph type="sldNum" sz="quarter" idx="5"/>
          </p:nvPr>
        </p:nvSpPr>
        <p:spPr/>
        <p:txBody>
          <a:bodyPr/>
          <a:lstStyle/>
          <a:p>
            <a:pPr>
              <a:defRPr/>
            </a:pPr>
            <a:fld id="{37F352BC-02EB-435B-A54C-4F1C8A4C976B}" type="slidenum">
              <a:rPr lang="lv-LV" altLang="lv-LV"/>
              <a:pPr>
                <a:defRPr/>
              </a:pPr>
              <a:t>29</a:t>
            </a:fld>
            <a:endParaRPr lang="lv-LV" altLang="lv-LV"/>
          </a:p>
        </p:txBody>
      </p:sp>
    </p:spTree>
    <p:extLst>
      <p:ext uri="{BB962C8B-B14F-4D97-AF65-F5344CB8AC3E}">
        <p14:creationId xmlns:p14="http://schemas.microsoft.com/office/powerpoint/2010/main" val="186647526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B07936-47AA-F44E-7E04-B37CFA4A5F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9883E9-F128-8220-47D7-2987E2FF359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A41DF00-057D-1E0B-8BA9-BC9641D74F8B}"/>
              </a:ext>
            </a:extLst>
          </p:cNvPr>
          <p:cNvSpPr>
            <a:spLocks noGrp="1"/>
          </p:cNvSpPr>
          <p:nvPr>
            <p:ph type="body" idx="1"/>
          </p:nvPr>
        </p:nvSpPr>
        <p:spPr/>
        <p:txBody>
          <a:bodyPr/>
          <a:lstStyle/>
          <a:p>
            <a:endParaRPr lang="lv-LV" dirty="0"/>
          </a:p>
        </p:txBody>
      </p:sp>
      <p:sp>
        <p:nvSpPr>
          <p:cNvPr id="4" name="Slide Number Placeholder 3">
            <a:extLst>
              <a:ext uri="{FF2B5EF4-FFF2-40B4-BE49-F238E27FC236}">
                <a16:creationId xmlns:a16="http://schemas.microsoft.com/office/drawing/2014/main" id="{E48B279D-770B-A4EF-D61C-36F5E6D2C92A}"/>
              </a:ext>
            </a:extLst>
          </p:cNvPr>
          <p:cNvSpPr>
            <a:spLocks noGrp="1"/>
          </p:cNvSpPr>
          <p:nvPr>
            <p:ph type="sldNum" sz="quarter" idx="5"/>
          </p:nvPr>
        </p:nvSpPr>
        <p:spPr/>
        <p:txBody>
          <a:bodyPr/>
          <a:lstStyle/>
          <a:p>
            <a:pPr>
              <a:defRPr/>
            </a:pPr>
            <a:fld id="{37F352BC-02EB-435B-A54C-4F1C8A4C976B}" type="slidenum">
              <a:rPr lang="lv-LV" altLang="lv-LV" smtClean="0"/>
              <a:pPr>
                <a:defRPr/>
              </a:pPr>
              <a:t>30</a:t>
            </a:fld>
            <a:endParaRPr lang="lv-LV" altLang="lv-LV"/>
          </a:p>
        </p:txBody>
      </p:sp>
    </p:spTree>
    <p:extLst>
      <p:ext uri="{BB962C8B-B14F-4D97-AF65-F5344CB8AC3E}">
        <p14:creationId xmlns:p14="http://schemas.microsoft.com/office/powerpoint/2010/main" val="360355995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sz="1200" kern="1200" dirty="0">
              <a:solidFill>
                <a:schemeClr val="tx1"/>
              </a:solidFill>
              <a:latin typeface="+mn-lt"/>
              <a:ea typeface="+mn-ea"/>
              <a:cs typeface="+mn-cs"/>
            </a:endParaRPr>
          </a:p>
        </p:txBody>
      </p:sp>
      <p:sp>
        <p:nvSpPr>
          <p:cNvPr id="4" name="Slide Number Placeholder 3"/>
          <p:cNvSpPr>
            <a:spLocks noGrp="1"/>
          </p:cNvSpPr>
          <p:nvPr>
            <p:ph type="sldNum" sz="quarter" idx="5"/>
          </p:nvPr>
        </p:nvSpPr>
        <p:spPr/>
        <p:txBody>
          <a:bodyPr/>
          <a:lstStyle/>
          <a:p>
            <a:pPr>
              <a:defRPr/>
            </a:pPr>
            <a:fld id="{37F352BC-02EB-435B-A54C-4F1C8A4C976B}" type="slidenum">
              <a:rPr lang="lv-LV" altLang="lv-LV" smtClean="0"/>
              <a:pPr>
                <a:defRPr/>
              </a:pPr>
              <a:t>31</a:t>
            </a:fld>
            <a:endParaRPr lang="lv-LV" altLang="lv-LV"/>
          </a:p>
        </p:txBody>
      </p:sp>
    </p:spTree>
    <p:extLst>
      <p:ext uri="{BB962C8B-B14F-4D97-AF65-F5344CB8AC3E}">
        <p14:creationId xmlns:p14="http://schemas.microsoft.com/office/powerpoint/2010/main" val="242123118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a:defRPr/>
            </a:pPr>
            <a:fld id="{37F352BC-02EB-435B-A54C-4F1C8A4C976B}" type="slidenum">
              <a:rPr lang="lv-LV" altLang="lv-LV" smtClean="0"/>
              <a:pPr>
                <a:defRPr/>
              </a:pPr>
              <a:t>32</a:t>
            </a:fld>
            <a:endParaRPr lang="lv-LV" altLang="lv-LV"/>
          </a:p>
        </p:txBody>
      </p:sp>
    </p:spTree>
    <p:extLst>
      <p:ext uri="{BB962C8B-B14F-4D97-AF65-F5344CB8AC3E}">
        <p14:creationId xmlns:p14="http://schemas.microsoft.com/office/powerpoint/2010/main" val="5334637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pPr>
              <a:defRPr/>
            </a:pPr>
            <a:fld id="{37F352BC-02EB-435B-A54C-4F1C8A4C976B}" type="slidenum">
              <a:rPr lang="lv-LV" altLang="lv-LV" smtClean="0"/>
              <a:pPr>
                <a:defRPr/>
              </a:pPr>
              <a:t>3</a:t>
            </a:fld>
            <a:endParaRPr lang="lv-LV" altLang="lv-LV"/>
          </a:p>
        </p:txBody>
      </p:sp>
    </p:spTree>
    <p:extLst>
      <p:ext uri="{BB962C8B-B14F-4D97-AF65-F5344CB8AC3E}">
        <p14:creationId xmlns:p14="http://schemas.microsoft.com/office/powerpoint/2010/main" val="1657865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a:defRPr/>
            </a:pPr>
            <a:fld id="{37F352BC-02EB-435B-A54C-4F1C8A4C976B}" type="slidenum">
              <a:rPr lang="lv-LV" altLang="lv-LV" smtClean="0"/>
              <a:pPr>
                <a:defRPr/>
              </a:pPr>
              <a:t>33</a:t>
            </a:fld>
            <a:endParaRPr lang="lv-LV" altLang="lv-LV"/>
          </a:p>
        </p:txBody>
      </p:sp>
    </p:spTree>
    <p:extLst>
      <p:ext uri="{BB962C8B-B14F-4D97-AF65-F5344CB8AC3E}">
        <p14:creationId xmlns:p14="http://schemas.microsoft.com/office/powerpoint/2010/main" val="310014027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a:defRPr/>
            </a:pPr>
            <a:fld id="{37F352BC-02EB-435B-A54C-4F1C8A4C976B}" type="slidenum">
              <a:rPr lang="lv-LV" altLang="lv-LV" smtClean="0"/>
              <a:pPr>
                <a:defRPr/>
              </a:pPr>
              <a:t>34</a:t>
            </a:fld>
            <a:endParaRPr lang="lv-LV" altLang="lv-LV"/>
          </a:p>
        </p:txBody>
      </p:sp>
    </p:spTree>
    <p:extLst>
      <p:ext uri="{BB962C8B-B14F-4D97-AF65-F5344CB8AC3E}">
        <p14:creationId xmlns:p14="http://schemas.microsoft.com/office/powerpoint/2010/main" val="285048805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a:defRPr/>
            </a:pPr>
            <a:fld id="{37F352BC-02EB-435B-A54C-4F1C8A4C976B}" type="slidenum">
              <a:rPr lang="lv-LV" altLang="lv-LV" smtClean="0"/>
              <a:pPr>
                <a:defRPr/>
              </a:pPr>
              <a:t>35</a:t>
            </a:fld>
            <a:endParaRPr lang="lv-LV" altLang="lv-LV"/>
          </a:p>
        </p:txBody>
      </p:sp>
    </p:spTree>
    <p:extLst>
      <p:ext uri="{BB962C8B-B14F-4D97-AF65-F5344CB8AC3E}">
        <p14:creationId xmlns:p14="http://schemas.microsoft.com/office/powerpoint/2010/main" val="343942535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latin typeface="Arial"/>
              <a:cs typeface="Arial"/>
            </a:endParaRPr>
          </a:p>
        </p:txBody>
      </p:sp>
      <p:sp>
        <p:nvSpPr>
          <p:cNvPr id="4" name="Slide Number Placeholder 3"/>
          <p:cNvSpPr>
            <a:spLocks noGrp="1"/>
          </p:cNvSpPr>
          <p:nvPr>
            <p:ph type="sldNum" sz="quarter" idx="5"/>
          </p:nvPr>
        </p:nvSpPr>
        <p:spPr/>
        <p:txBody>
          <a:bodyPr/>
          <a:lstStyle/>
          <a:p>
            <a:pPr>
              <a:defRPr/>
            </a:pPr>
            <a:fld id="{37F352BC-02EB-435B-A54C-4F1C8A4C976B}" type="slidenum">
              <a:rPr lang="lv-LV" altLang="lv-LV" smtClean="0"/>
              <a:pPr>
                <a:defRPr/>
              </a:pPr>
              <a:t>36</a:t>
            </a:fld>
            <a:endParaRPr lang="lv-LV" altLang="lv-LV"/>
          </a:p>
        </p:txBody>
      </p:sp>
    </p:spTree>
    <p:extLst>
      <p:ext uri="{BB962C8B-B14F-4D97-AF65-F5344CB8AC3E}">
        <p14:creationId xmlns:p14="http://schemas.microsoft.com/office/powerpoint/2010/main" val="330542894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37F352BC-02EB-435B-A54C-4F1C8A4C976B}" type="slidenum">
              <a:rPr lang="lv-LV" altLang="lv-LV" smtClean="0"/>
              <a:pPr>
                <a:defRPr/>
              </a:pPr>
              <a:t>37</a:t>
            </a:fld>
            <a:endParaRPr lang="lv-LV" altLang="lv-LV"/>
          </a:p>
        </p:txBody>
      </p:sp>
    </p:spTree>
    <p:extLst>
      <p:ext uri="{BB962C8B-B14F-4D97-AF65-F5344CB8AC3E}">
        <p14:creationId xmlns:p14="http://schemas.microsoft.com/office/powerpoint/2010/main" val="66989301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80703B-6392-F466-226F-16E80DBFF91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BEF0CC-0F0C-0A34-0FF3-866C8A2257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17C1F9A-3E44-D901-09FD-F44CF9B70E5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1FFE038-501F-A2DF-E1F4-6C6C5694CDD0}"/>
              </a:ext>
            </a:extLst>
          </p:cNvPr>
          <p:cNvSpPr>
            <a:spLocks noGrp="1"/>
          </p:cNvSpPr>
          <p:nvPr>
            <p:ph type="sldNum" sz="quarter" idx="5"/>
          </p:nvPr>
        </p:nvSpPr>
        <p:spPr/>
        <p:txBody>
          <a:bodyPr/>
          <a:lstStyle/>
          <a:p>
            <a:pPr>
              <a:defRPr/>
            </a:pPr>
            <a:fld id="{37F352BC-02EB-435B-A54C-4F1C8A4C976B}" type="slidenum">
              <a:rPr lang="lv-LV" altLang="lv-LV" smtClean="0"/>
              <a:pPr>
                <a:defRPr/>
              </a:pPr>
              <a:t>38</a:t>
            </a:fld>
            <a:endParaRPr lang="lv-LV" altLang="lv-LV"/>
          </a:p>
        </p:txBody>
      </p:sp>
    </p:spTree>
    <p:extLst>
      <p:ext uri="{BB962C8B-B14F-4D97-AF65-F5344CB8AC3E}">
        <p14:creationId xmlns:p14="http://schemas.microsoft.com/office/powerpoint/2010/main" val="136889536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a:defRPr/>
            </a:pPr>
            <a:fld id="{37F352BC-02EB-435B-A54C-4F1C8A4C976B}" type="slidenum">
              <a:rPr lang="lv-LV" altLang="lv-LV" smtClean="0"/>
              <a:pPr>
                <a:defRPr/>
              </a:pPr>
              <a:t>39</a:t>
            </a:fld>
            <a:endParaRPr lang="lv-LV" altLang="lv-LV"/>
          </a:p>
        </p:txBody>
      </p:sp>
    </p:spTree>
    <p:extLst>
      <p:ext uri="{BB962C8B-B14F-4D97-AF65-F5344CB8AC3E}">
        <p14:creationId xmlns:p14="http://schemas.microsoft.com/office/powerpoint/2010/main" val="251847567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F951E3-E4EC-982F-6314-B48B621248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EC06F1-1C39-F01F-44D6-82E14B74A3F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BCF4312-935E-F836-679D-055D64825A24}"/>
              </a:ext>
            </a:extLst>
          </p:cNvPr>
          <p:cNvSpPr>
            <a:spLocks noGrp="1"/>
          </p:cNvSpPr>
          <p:nvPr>
            <p:ph type="body" idx="1"/>
          </p:nvPr>
        </p:nvSpPr>
        <p:spPr/>
        <p:txBody>
          <a:bodyPr/>
          <a:lstStyle/>
          <a:p>
            <a:endParaRPr lang="lv-LV" dirty="0"/>
          </a:p>
        </p:txBody>
      </p:sp>
      <p:sp>
        <p:nvSpPr>
          <p:cNvPr id="4" name="Slide Number Placeholder 3">
            <a:extLst>
              <a:ext uri="{FF2B5EF4-FFF2-40B4-BE49-F238E27FC236}">
                <a16:creationId xmlns:a16="http://schemas.microsoft.com/office/drawing/2014/main" id="{26C0E227-679A-6E51-B7B5-38BCB5C01853}"/>
              </a:ext>
            </a:extLst>
          </p:cNvPr>
          <p:cNvSpPr>
            <a:spLocks noGrp="1"/>
          </p:cNvSpPr>
          <p:nvPr>
            <p:ph type="sldNum" sz="quarter" idx="5"/>
          </p:nvPr>
        </p:nvSpPr>
        <p:spPr/>
        <p:txBody>
          <a:bodyPr/>
          <a:lstStyle/>
          <a:p>
            <a:pPr>
              <a:defRPr/>
            </a:pPr>
            <a:fld id="{37F352BC-02EB-435B-A54C-4F1C8A4C976B}" type="slidenum">
              <a:rPr lang="lv-LV" altLang="lv-LV" smtClean="0"/>
              <a:pPr>
                <a:defRPr/>
              </a:pPr>
              <a:t>40</a:t>
            </a:fld>
            <a:endParaRPr lang="lv-LV" altLang="lv-LV"/>
          </a:p>
        </p:txBody>
      </p:sp>
    </p:spTree>
    <p:extLst>
      <p:ext uri="{BB962C8B-B14F-4D97-AF65-F5344CB8AC3E}">
        <p14:creationId xmlns:p14="http://schemas.microsoft.com/office/powerpoint/2010/main" val="270141275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9D1588-BDBE-5263-0740-7F48ED11A0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AEC989-5502-CB6B-2BF5-7B3BC43CAA5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5B876FD-BB23-2BC9-C9E4-BBEF8A9FE424}"/>
              </a:ext>
            </a:extLst>
          </p:cNvPr>
          <p:cNvSpPr>
            <a:spLocks noGrp="1"/>
          </p:cNvSpPr>
          <p:nvPr>
            <p:ph type="body" idx="1"/>
          </p:nvPr>
        </p:nvSpPr>
        <p:spPr/>
        <p:txBody>
          <a:bodyPr/>
          <a:lstStyle/>
          <a:p>
            <a:endParaRPr lang="lv-LV" dirty="0"/>
          </a:p>
        </p:txBody>
      </p:sp>
      <p:sp>
        <p:nvSpPr>
          <p:cNvPr id="4" name="Slide Number Placeholder 3">
            <a:extLst>
              <a:ext uri="{FF2B5EF4-FFF2-40B4-BE49-F238E27FC236}">
                <a16:creationId xmlns:a16="http://schemas.microsoft.com/office/drawing/2014/main" id="{C7A015C8-F75E-D0C7-3BB1-D1E86C56E976}"/>
              </a:ext>
            </a:extLst>
          </p:cNvPr>
          <p:cNvSpPr>
            <a:spLocks noGrp="1"/>
          </p:cNvSpPr>
          <p:nvPr>
            <p:ph type="sldNum" sz="quarter" idx="5"/>
          </p:nvPr>
        </p:nvSpPr>
        <p:spPr/>
        <p:txBody>
          <a:bodyPr/>
          <a:lstStyle/>
          <a:p>
            <a:pPr>
              <a:defRPr/>
            </a:pPr>
            <a:fld id="{37F352BC-02EB-435B-A54C-4F1C8A4C976B}" type="slidenum">
              <a:rPr lang="lv-LV" altLang="lv-LV" smtClean="0"/>
              <a:pPr>
                <a:defRPr/>
              </a:pPr>
              <a:t>41</a:t>
            </a:fld>
            <a:endParaRPr lang="lv-LV" altLang="lv-LV"/>
          </a:p>
        </p:txBody>
      </p:sp>
    </p:spTree>
    <p:extLst>
      <p:ext uri="{BB962C8B-B14F-4D97-AF65-F5344CB8AC3E}">
        <p14:creationId xmlns:p14="http://schemas.microsoft.com/office/powerpoint/2010/main" val="45487396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1CEA23-8542-1C2D-788E-276FB3F80B8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8CA2681-FF24-13E0-3CA1-105583A3C2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6D4FB9A-D7BE-39A0-5DE3-BBB25FE63E3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961BF4E-D931-61D8-8DBC-D2C0D85F34E7}"/>
              </a:ext>
            </a:extLst>
          </p:cNvPr>
          <p:cNvSpPr>
            <a:spLocks noGrp="1"/>
          </p:cNvSpPr>
          <p:nvPr>
            <p:ph type="sldNum" sz="quarter" idx="5"/>
          </p:nvPr>
        </p:nvSpPr>
        <p:spPr/>
        <p:txBody>
          <a:bodyPr/>
          <a:lstStyle/>
          <a:p>
            <a:pPr>
              <a:defRPr/>
            </a:pPr>
            <a:fld id="{37F352BC-02EB-435B-A54C-4F1C8A4C976B}" type="slidenum">
              <a:rPr lang="lv-LV" altLang="lv-LV" smtClean="0"/>
              <a:pPr>
                <a:defRPr/>
              </a:pPr>
              <a:t>42</a:t>
            </a:fld>
            <a:endParaRPr lang="lv-LV" altLang="lv-LV"/>
          </a:p>
        </p:txBody>
      </p:sp>
    </p:spTree>
    <p:extLst>
      <p:ext uri="{BB962C8B-B14F-4D97-AF65-F5344CB8AC3E}">
        <p14:creationId xmlns:p14="http://schemas.microsoft.com/office/powerpoint/2010/main" val="38272164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a:defRPr/>
            </a:pPr>
            <a:fld id="{E8EE70DB-1086-4920-9F0F-79BFAEEC0CFE}" type="slidenum">
              <a:rPr lang="lv-LV" altLang="lv-LV" smtClean="0"/>
              <a:pPr>
                <a:defRPr/>
              </a:pPr>
              <a:t>4</a:t>
            </a:fld>
            <a:endParaRPr lang="lv-LV" altLang="lv-LV"/>
          </a:p>
        </p:txBody>
      </p:sp>
    </p:spTree>
    <p:extLst>
      <p:ext uri="{BB962C8B-B14F-4D97-AF65-F5344CB8AC3E}">
        <p14:creationId xmlns:p14="http://schemas.microsoft.com/office/powerpoint/2010/main" val="182663099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BB9156-A855-8C55-7F70-960305CE82E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FB8F4C-D7A0-13A5-43F1-A15BCA3B3E3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35CE805-D625-05EC-5E4F-79AE73C2562A}"/>
              </a:ext>
            </a:extLst>
          </p:cNvPr>
          <p:cNvSpPr>
            <a:spLocks noGrp="1"/>
          </p:cNvSpPr>
          <p:nvPr>
            <p:ph type="body" idx="1"/>
          </p:nvPr>
        </p:nvSpPr>
        <p:spPr/>
        <p:txBody>
          <a:bodyPr/>
          <a:lstStyle/>
          <a:p>
            <a:endParaRPr lang="en-US" sz="1200" dirty="0">
              <a:solidFill>
                <a:srgbClr val="000000"/>
              </a:solidFill>
            </a:endParaRPr>
          </a:p>
        </p:txBody>
      </p:sp>
      <p:sp>
        <p:nvSpPr>
          <p:cNvPr id="4" name="Slide Number Placeholder 3">
            <a:extLst>
              <a:ext uri="{FF2B5EF4-FFF2-40B4-BE49-F238E27FC236}">
                <a16:creationId xmlns:a16="http://schemas.microsoft.com/office/drawing/2014/main" id="{179E5F87-6A21-F3DE-CD4A-BAE23C82E890}"/>
              </a:ext>
            </a:extLst>
          </p:cNvPr>
          <p:cNvSpPr>
            <a:spLocks noGrp="1"/>
          </p:cNvSpPr>
          <p:nvPr>
            <p:ph type="sldNum" sz="quarter" idx="5"/>
          </p:nvPr>
        </p:nvSpPr>
        <p:spPr/>
        <p:txBody>
          <a:bodyPr/>
          <a:lstStyle/>
          <a:p>
            <a:pPr>
              <a:defRPr/>
            </a:pPr>
            <a:fld id="{37F352BC-02EB-435B-A54C-4F1C8A4C976B}" type="slidenum">
              <a:rPr lang="lv-LV" altLang="lv-LV" smtClean="0"/>
              <a:pPr>
                <a:defRPr/>
              </a:pPr>
              <a:t>43</a:t>
            </a:fld>
            <a:endParaRPr lang="lv-LV" altLang="lv-LV"/>
          </a:p>
        </p:txBody>
      </p:sp>
    </p:spTree>
    <p:extLst>
      <p:ext uri="{BB962C8B-B14F-4D97-AF65-F5344CB8AC3E}">
        <p14:creationId xmlns:p14="http://schemas.microsoft.com/office/powerpoint/2010/main" val="106193341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12070B-BFB5-1E21-2D89-0A927C6F7D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756447-160D-20D5-77AF-131718ECDB6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A9C327C-6221-ED06-10AE-6951DDB1DC62}"/>
              </a:ext>
            </a:extLst>
          </p:cNvPr>
          <p:cNvSpPr>
            <a:spLocks noGrp="1"/>
          </p:cNvSpPr>
          <p:nvPr>
            <p:ph type="body" idx="1"/>
          </p:nvPr>
        </p:nvSpPr>
        <p:spPr/>
        <p:txBody>
          <a:bodyPr/>
          <a:lstStyle/>
          <a:p>
            <a:endParaRPr lang="lv-LV" dirty="0"/>
          </a:p>
        </p:txBody>
      </p:sp>
      <p:sp>
        <p:nvSpPr>
          <p:cNvPr id="4" name="Slide Number Placeholder 3">
            <a:extLst>
              <a:ext uri="{FF2B5EF4-FFF2-40B4-BE49-F238E27FC236}">
                <a16:creationId xmlns:a16="http://schemas.microsoft.com/office/drawing/2014/main" id="{48B4576B-4252-39B8-6452-5E145EEF4BBE}"/>
              </a:ext>
            </a:extLst>
          </p:cNvPr>
          <p:cNvSpPr>
            <a:spLocks noGrp="1"/>
          </p:cNvSpPr>
          <p:nvPr>
            <p:ph type="sldNum" sz="quarter" idx="5"/>
          </p:nvPr>
        </p:nvSpPr>
        <p:spPr/>
        <p:txBody>
          <a:bodyPr/>
          <a:lstStyle/>
          <a:p>
            <a:pPr>
              <a:defRPr/>
            </a:pPr>
            <a:fld id="{37F352BC-02EB-435B-A54C-4F1C8A4C976B}" type="slidenum">
              <a:rPr lang="lv-LV" altLang="lv-LV" smtClean="0"/>
              <a:pPr>
                <a:defRPr/>
              </a:pPr>
              <a:t>44</a:t>
            </a:fld>
            <a:endParaRPr lang="lv-LV" altLang="lv-LV"/>
          </a:p>
        </p:txBody>
      </p:sp>
    </p:spTree>
    <p:extLst>
      <p:ext uri="{BB962C8B-B14F-4D97-AF65-F5344CB8AC3E}">
        <p14:creationId xmlns:p14="http://schemas.microsoft.com/office/powerpoint/2010/main" val="35823263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19A697-74B0-4D64-D589-33F2352B30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AEA852-5DC0-FD0E-FD4E-C2FFF60C78A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064414D-9F9F-40B6-0E74-D1987D84A280}"/>
              </a:ext>
            </a:extLst>
          </p:cNvPr>
          <p:cNvSpPr>
            <a:spLocks noGrp="1"/>
          </p:cNvSpPr>
          <p:nvPr>
            <p:ph type="body" idx="1"/>
          </p:nvPr>
        </p:nvSpPr>
        <p:spPr/>
        <p:txBody>
          <a:bodyPr/>
          <a:lstStyle/>
          <a:p>
            <a:endParaRPr lang="lv-LV" dirty="0"/>
          </a:p>
        </p:txBody>
      </p:sp>
      <p:sp>
        <p:nvSpPr>
          <p:cNvPr id="4" name="Slide Number Placeholder 3">
            <a:extLst>
              <a:ext uri="{FF2B5EF4-FFF2-40B4-BE49-F238E27FC236}">
                <a16:creationId xmlns:a16="http://schemas.microsoft.com/office/drawing/2014/main" id="{18BB6FBE-32B4-5BA0-007D-F80C28386022}"/>
              </a:ext>
            </a:extLst>
          </p:cNvPr>
          <p:cNvSpPr>
            <a:spLocks noGrp="1"/>
          </p:cNvSpPr>
          <p:nvPr>
            <p:ph type="sldNum" sz="quarter" idx="5"/>
          </p:nvPr>
        </p:nvSpPr>
        <p:spPr/>
        <p:txBody>
          <a:bodyPr/>
          <a:lstStyle/>
          <a:p>
            <a:pPr>
              <a:defRPr/>
            </a:pPr>
            <a:fld id="{37F352BC-02EB-435B-A54C-4F1C8A4C976B}" type="slidenum">
              <a:rPr lang="lv-LV" altLang="lv-LV" smtClean="0"/>
              <a:pPr>
                <a:defRPr/>
              </a:pPr>
              <a:t>45</a:t>
            </a:fld>
            <a:endParaRPr lang="lv-LV" altLang="lv-LV"/>
          </a:p>
        </p:txBody>
      </p:sp>
    </p:spTree>
    <p:extLst>
      <p:ext uri="{BB962C8B-B14F-4D97-AF65-F5344CB8AC3E}">
        <p14:creationId xmlns:p14="http://schemas.microsoft.com/office/powerpoint/2010/main" val="311985706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F280C5-E0E2-16F7-77E9-CA5E5A0DD2C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D78018-1FB3-B5A8-7D41-DB161D39DF0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1198ACF-8CEB-1C16-4E83-6343243A4A0B}"/>
              </a:ext>
            </a:extLst>
          </p:cNvPr>
          <p:cNvSpPr>
            <a:spLocks noGrp="1"/>
          </p:cNvSpPr>
          <p:nvPr>
            <p:ph type="body" idx="1"/>
          </p:nvPr>
        </p:nvSpPr>
        <p:spPr/>
        <p:txBody>
          <a:bodyPr/>
          <a:lstStyle/>
          <a:p>
            <a:endParaRPr lang="lv-LV" dirty="0"/>
          </a:p>
        </p:txBody>
      </p:sp>
      <p:sp>
        <p:nvSpPr>
          <p:cNvPr id="4" name="Slide Number Placeholder 3">
            <a:extLst>
              <a:ext uri="{FF2B5EF4-FFF2-40B4-BE49-F238E27FC236}">
                <a16:creationId xmlns:a16="http://schemas.microsoft.com/office/drawing/2014/main" id="{C59D7851-A151-09D7-08E4-6D15F0B46846}"/>
              </a:ext>
            </a:extLst>
          </p:cNvPr>
          <p:cNvSpPr>
            <a:spLocks noGrp="1"/>
          </p:cNvSpPr>
          <p:nvPr>
            <p:ph type="sldNum" sz="quarter" idx="5"/>
          </p:nvPr>
        </p:nvSpPr>
        <p:spPr/>
        <p:txBody>
          <a:bodyPr/>
          <a:lstStyle/>
          <a:p>
            <a:pPr>
              <a:defRPr/>
            </a:pPr>
            <a:fld id="{37F352BC-02EB-435B-A54C-4F1C8A4C976B}" type="slidenum">
              <a:rPr lang="lv-LV" altLang="lv-LV" smtClean="0"/>
              <a:pPr>
                <a:defRPr/>
              </a:pPr>
              <a:t>46</a:t>
            </a:fld>
            <a:endParaRPr lang="lv-LV" altLang="lv-LV"/>
          </a:p>
        </p:txBody>
      </p:sp>
    </p:spTree>
    <p:extLst>
      <p:ext uri="{BB962C8B-B14F-4D97-AF65-F5344CB8AC3E}">
        <p14:creationId xmlns:p14="http://schemas.microsoft.com/office/powerpoint/2010/main" val="209626234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B920AA-637E-094F-FC0B-295BCB9FADD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1C46DE-01B9-1378-B339-3CE1A1BAEDA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7E2CA5E-7DD7-B7F1-CA8D-AC90716A6071}"/>
              </a:ext>
            </a:extLst>
          </p:cNvPr>
          <p:cNvSpPr>
            <a:spLocks noGrp="1"/>
          </p:cNvSpPr>
          <p:nvPr>
            <p:ph type="body" idx="1"/>
          </p:nvPr>
        </p:nvSpPr>
        <p:spPr/>
        <p:txBody>
          <a:bodyPr/>
          <a:lstStyle/>
          <a:p>
            <a:endParaRPr lang="lv-LV" b="0" dirty="0"/>
          </a:p>
        </p:txBody>
      </p:sp>
      <p:sp>
        <p:nvSpPr>
          <p:cNvPr id="4" name="Slide Number Placeholder 3">
            <a:extLst>
              <a:ext uri="{FF2B5EF4-FFF2-40B4-BE49-F238E27FC236}">
                <a16:creationId xmlns:a16="http://schemas.microsoft.com/office/drawing/2014/main" id="{562BB467-2FB7-39AC-31A2-C8F7ADE83A05}"/>
              </a:ext>
            </a:extLst>
          </p:cNvPr>
          <p:cNvSpPr>
            <a:spLocks noGrp="1"/>
          </p:cNvSpPr>
          <p:nvPr>
            <p:ph type="sldNum" sz="quarter" idx="5"/>
          </p:nvPr>
        </p:nvSpPr>
        <p:spPr/>
        <p:txBody>
          <a:bodyPr/>
          <a:lstStyle/>
          <a:p>
            <a:pPr>
              <a:defRPr/>
            </a:pPr>
            <a:fld id="{37F352BC-02EB-435B-A54C-4F1C8A4C976B}" type="slidenum">
              <a:rPr lang="lv-LV" altLang="lv-LV" smtClean="0"/>
              <a:pPr>
                <a:defRPr/>
              </a:pPr>
              <a:t>47</a:t>
            </a:fld>
            <a:endParaRPr lang="lv-LV" altLang="lv-LV"/>
          </a:p>
        </p:txBody>
      </p:sp>
    </p:spTree>
    <p:extLst>
      <p:ext uri="{BB962C8B-B14F-4D97-AF65-F5344CB8AC3E}">
        <p14:creationId xmlns:p14="http://schemas.microsoft.com/office/powerpoint/2010/main" val="425610178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AB1B12-0606-11ED-0212-44CC47E38B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21BBFA-E1B5-4A7D-44CF-8E427E70BAC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8E52A8F-8767-A898-34CE-F6DC562FE5A1}"/>
              </a:ext>
            </a:extLst>
          </p:cNvPr>
          <p:cNvSpPr>
            <a:spLocks noGrp="1"/>
          </p:cNvSpPr>
          <p:nvPr>
            <p:ph type="body" idx="1"/>
          </p:nvPr>
        </p:nvSpPr>
        <p:spPr/>
        <p:txBody>
          <a:bodyPr/>
          <a:lstStyle/>
          <a:p>
            <a:endParaRPr lang="lv-LV" dirty="0"/>
          </a:p>
        </p:txBody>
      </p:sp>
      <p:sp>
        <p:nvSpPr>
          <p:cNvPr id="4" name="Slide Number Placeholder 3">
            <a:extLst>
              <a:ext uri="{FF2B5EF4-FFF2-40B4-BE49-F238E27FC236}">
                <a16:creationId xmlns:a16="http://schemas.microsoft.com/office/drawing/2014/main" id="{5FFC183A-A5C3-0A92-50F1-7A78E4120382}"/>
              </a:ext>
            </a:extLst>
          </p:cNvPr>
          <p:cNvSpPr>
            <a:spLocks noGrp="1"/>
          </p:cNvSpPr>
          <p:nvPr>
            <p:ph type="sldNum" sz="quarter" idx="5"/>
          </p:nvPr>
        </p:nvSpPr>
        <p:spPr/>
        <p:txBody>
          <a:bodyPr/>
          <a:lstStyle/>
          <a:p>
            <a:pPr>
              <a:defRPr/>
            </a:pPr>
            <a:fld id="{37F352BC-02EB-435B-A54C-4F1C8A4C976B}" type="slidenum">
              <a:rPr lang="lv-LV" altLang="lv-LV" smtClean="0"/>
              <a:pPr>
                <a:defRPr/>
              </a:pPr>
              <a:t>48</a:t>
            </a:fld>
            <a:endParaRPr lang="lv-LV" altLang="lv-LV"/>
          </a:p>
        </p:txBody>
      </p:sp>
    </p:spTree>
    <p:extLst>
      <p:ext uri="{BB962C8B-B14F-4D97-AF65-F5344CB8AC3E}">
        <p14:creationId xmlns:p14="http://schemas.microsoft.com/office/powerpoint/2010/main" val="277752797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pPr>
              <a:defRPr/>
            </a:pPr>
            <a:fld id="{37F352BC-02EB-435B-A54C-4F1C8A4C976B}" type="slidenum">
              <a:rPr lang="lv-LV" altLang="lv-LV" smtClean="0"/>
              <a:pPr>
                <a:defRPr/>
              </a:pPr>
              <a:t>49</a:t>
            </a:fld>
            <a:endParaRPr lang="lv-LV" altLang="lv-LV"/>
          </a:p>
        </p:txBody>
      </p:sp>
    </p:spTree>
    <p:extLst>
      <p:ext uri="{BB962C8B-B14F-4D97-AF65-F5344CB8AC3E}">
        <p14:creationId xmlns:p14="http://schemas.microsoft.com/office/powerpoint/2010/main" val="137893786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A43D8A-2554-2087-C4A8-6E4598942CD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98CCA2-E024-2925-2C00-096E545F45F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F8F99E8-2D29-91D9-4844-79523611B9B7}"/>
              </a:ext>
            </a:extLst>
          </p:cNvPr>
          <p:cNvSpPr>
            <a:spLocks noGrp="1"/>
          </p:cNvSpPr>
          <p:nvPr>
            <p:ph type="body" idx="1"/>
          </p:nvPr>
        </p:nvSpPr>
        <p:spPr/>
        <p:txBody>
          <a:bodyPr/>
          <a:lstStyle/>
          <a:p>
            <a:endParaRPr lang="en-US" dirty="0">
              <a:cs typeface="Calibri"/>
            </a:endParaRPr>
          </a:p>
        </p:txBody>
      </p:sp>
      <p:sp>
        <p:nvSpPr>
          <p:cNvPr id="4" name="Slide Number Placeholder 3">
            <a:extLst>
              <a:ext uri="{FF2B5EF4-FFF2-40B4-BE49-F238E27FC236}">
                <a16:creationId xmlns:a16="http://schemas.microsoft.com/office/drawing/2014/main" id="{BF5225E8-8E9B-9EDF-B6C0-1CEB72867E0D}"/>
              </a:ext>
            </a:extLst>
          </p:cNvPr>
          <p:cNvSpPr>
            <a:spLocks noGrp="1"/>
          </p:cNvSpPr>
          <p:nvPr>
            <p:ph type="sldNum" sz="quarter" idx="5"/>
          </p:nvPr>
        </p:nvSpPr>
        <p:spPr/>
        <p:txBody>
          <a:bodyPr/>
          <a:lstStyle/>
          <a:p>
            <a:pPr>
              <a:defRPr/>
            </a:pPr>
            <a:fld id="{37F352BC-02EB-435B-A54C-4F1C8A4C976B}" type="slidenum">
              <a:rPr lang="lv-LV" altLang="lv-LV" smtClean="0"/>
              <a:pPr>
                <a:defRPr/>
              </a:pPr>
              <a:t>50</a:t>
            </a:fld>
            <a:endParaRPr lang="lv-LV" altLang="lv-LV"/>
          </a:p>
        </p:txBody>
      </p:sp>
    </p:spTree>
    <p:extLst>
      <p:ext uri="{BB962C8B-B14F-4D97-AF65-F5344CB8AC3E}">
        <p14:creationId xmlns:p14="http://schemas.microsoft.com/office/powerpoint/2010/main" val="209885387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A43D8A-2554-2087-C4A8-6E4598942CD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98CCA2-E024-2925-2C00-096E545F45F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F8F99E8-2D29-91D9-4844-79523611B9B7}"/>
              </a:ext>
            </a:extLst>
          </p:cNvPr>
          <p:cNvSpPr>
            <a:spLocks noGrp="1"/>
          </p:cNvSpPr>
          <p:nvPr>
            <p:ph type="body" idx="1"/>
          </p:nvPr>
        </p:nvSpPr>
        <p:spPr/>
        <p:txBody>
          <a:bodyPr/>
          <a:lstStyle/>
          <a:p>
            <a:endParaRPr lang="en-US" dirty="0">
              <a:cs typeface="Calibri"/>
            </a:endParaRPr>
          </a:p>
        </p:txBody>
      </p:sp>
      <p:sp>
        <p:nvSpPr>
          <p:cNvPr id="4" name="Slide Number Placeholder 3">
            <a:extLst>
              <a:ext uri="{FF2B5EF4-FFF2-40B4-BE49-F238E27FC236}">
                <a16:creationId xmlns:a16="http://schemas.microsoft.com/office/drawing/2014/main" id="{BF5225E8-8E9B-9EDF-B6C0-1CEB72867E0D}"/>
              </a:ext>
            </a:extLst>
          </p:cNvPr>
          <p:cNvSpPr>
            <a:spLocks noGrp="1"/>
          </p:cNvSpPr>
          <p:nvPr>
            <p:ph type="sldNum" sz="quarter" idx="5"/>
          </p:nvPr>
        </p:nvSpPr>
        <p:spPr/>
        <p:txBody>
          <a:bodyPr/>
          <a:lstStyle/>
          <a:p>
            <a:pPr>
              <a:defRPr/>
            </a:pPr>
            <a:fld id="{37F352BC-02EB-435B-A54C-4F1C8A4C976B}" type="slidenum">
              <a:rPr lang="lv-LV" altLang="lv-LV" smtClean="0"/>
              <a:pPr>
                <a:defRPr/>
              </a:pPr>
              <a:t>51</a:t>
            </a:fld>
            <a:endParaRPr lang="lv-LV" altLang="lv-LV"/>
          </a:p>
        </p:txBody>
      </p:sp>
    </p:spTree>
    <p:extLst>
      <p:ext uri="{BB962C8B-B14F-4D97-AF65-F5344CB8AC3E}">
        <p14:creationId xmlns:p14="http://schemas.microsoft.com/office/powerpoint/2010/main" val="194083000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A43D8A-2554-2087-C4A8-6E4598942CD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98CCA2-E024-2925-2C00-096E545F45F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F8F99E8-2D29-91D9-4844-79523611B9B7}"/>
              </a:ext>
            </a:extLst>
          </p:cNvPr>
          <p:cNvSpPr>
            <a:spLocks noGrp="1"/>
          </p:cNvSpPr>
          <p:nvPr>
            <p:ph type="body" idx="1"/>
          </p:nvPr>
        </p:nvSpPr>
        <p:spPr/>
        <p:txBody>
          <a:bodyPr/>
          <a:lstStyle/>
          <a:p>
            <a:endParaRPr lang="en-US" dirty="0">
              <a:cs typeface="Calibri"/>
            </a:endParaRPr>
          </a:p>
        </p:txBody>
      </p:sp>
      <p:sp>
        <p:nvSpPr>
          <p:cNvPr id="4" name="Slide Number Placeholder 3">
            <a:extLst>
              <a:ext uri="{FF2B5EF4-FFF2-40B4-BE49-F238E27FC236}">
                <a16:creationId xmlns:a16="http://schemas.microsoft.com/office/drawing/2014/main" id="{BF5225E8-8E9B-9EDF-B6C0-1CEB72867E0D}"/>
              </a:ext>
            </a:extLst>
          </p:cNvPr>
          <p:cNvSpPr>
            <a:spLocks noGrp="1"/>
          </p:cNvSpPr>
          <p:nvPr>
            <p:ph type="sldNum" sz="quarter" idx="5"/>
          </p:nvPr>
        </p:nvSpPr>
        <p:spPr/>
        <p:txBody>
          <a:bodyPr/>
          <a:lstStyle/>
          <a:p>
            <a:pPr>
              <a:defRPr/>
            </a:pPr>
            <a:fld id="{37F352BC-02EB-435B-A54C-4F1C8A4C976B}" type="slidenum">
              <a:rPr lang="lv-LV" altLang="lv-LV" smtClean="0"/>
              <a:pPr>
                <a:defRPr/>
              </a:pPr>
              <a:t>52</a:t>
            </a:fld>
            <a:endParaRPr lang="lv-LV" altLang="lv-LV"/>
          </a:p>
        </p:txBody>
      </p:sp>
    </p:spTree>
    <p:extLst>
      <p:ext uri="{BB962C8B-B14F-4D97-AF65-F5344CB8AC3E}">
        <p14:creationId xmlns:p14="http://schemas.microsoft.com/office/powerpoint/2010/main" val="28460025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FD871E-2DC8-B724-1F11-55BC77A699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BA27C1-2BFA-5E47-83FB-8839C3ED57F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4A19E07-8A98-5D5B-1E08-E008A742647F}"/>
              </a:ext>
            </a:extLst>
          </p:cNvPr>
          <p:cNvSpPr>
            <a:spLocks noGrp="1"/>
          </p:cNvSpPr>
          <p:nvPr>
            <p:ph type="body" idx="1"/>
          </p:nvPr>
        </p:nvSpPr>
        <p:spPr/>
        <p:txBody>
          <a:bodyPr/>
          <a:lstStyle/>
          <a:p>
            <a:endParaRPr lang="lv-LV" dirty="0"/>
          </a:p>
        </p:txBody>
      </p:sp>
      <p:sp>
        <p:nvSpPr>
          <p:cNvPr id="4" name="Slide Number Placeholder 3">
            <a:extLst>
              <a:ext uri="{FF2B5EF4-FFF2-40B4-BE49-F238E27FC236}">
                <a16:creationId xmlns:a16="http://schemas.microsoft.com/office/drawing/2014/main" id="{5831063E-86D0-803A-881D-F681037BC4C8}"/>
              </a:ext>
            </a:extLst>
          </p:cNvPr>
          <p:cNvSpPr>
            <a:spLocks noGrp="1"/>
          </p:cNvSpPr>
          <p:nvPr>
            <p:ph type="sldNum" sz="quarter" idx="5"/>
          </p:nvPr>
        </p:nvSpPr>
        <p:spPr/>
        <p:txBody>
          <a:bodyPr/>
          <a:lstStyle/>
          <a:p>
            <a:pPr>
              <a:defRPr/>
            </a:pPr>
            <a:fld id="{E8EE70DB-1086-4920-9F0F-79BFAEEC0CFE}" type="slidenum">
              <a:rPr lang="lv-LV" altLang="lv-LV" smtClean="0"/>
              <a:pPr>
                <a:defRPr/>
              </a:pPr>
              <a:t>5</a:t>
            </a:fld>
            <a:endParaRPr lang="lv-LV" altLang="lv-LV"/>
          </a:p>
        </p:txBody>
      </p:sp>
    </p:spTree>
    <p:extLst>
      <p:ext uri="{BB962C8B-B14F-4D97-AF65-F5344CB8AC3E}">
        <p14:creationId xmlns:p14="http://schemas.microsoft.com/office/powerpoint/2010/main" val="294917082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A43D8A-2554-2087-C4A8-6E4598942CD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98CCA2-E024-2925-2C00-096E545F45F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F8F99E8-2D29-91D9-4844-79523611B9B7}"/>
              </a:ext>
            </a:extLst>
          </p:cNvPr>
          <p:cNvSpPr>
            <a:spLocks noGrp="1"/>
          </p:cNvSpPr>
          <p:nvPr>
            <p:ph type="body" idx="1"/>
          </p:nvPr>
        </p:nvSpPr>
        <p:spPr/>
        <p:txBody>
          <a:bodyPr/>
          <a:lstStyle/>
          <a:p>
            <a:endParaRPr lang="en-US" dirty="0">
              <a:cs typeface="Calibri"/>
            </a:endParaRPr>
          </a:p>
        </p:txBody>
      </p:sp>
      <p:sp>
        <p:nvSpPr>
          <p:cNvPr id="4" name="Slide Number Placeholder 3">
            <a:extLst>
              <a:ext uri="{FF2B5EF4-FFF2-40B4-BE49-F238E27FC236}">
                <a16:creationId xmlns:a16="http://schemas.microsoft.com/office/drawing/2014/main" id="{BF5225E8-8E9B-9EDF-B6C0-1CEB72867E0D}"/>
              </a:ext>
            </a:extLst>
          </p:cNvPr>
          <p:cNvSpPr>
            <a:spLocks noGrp="1"/>
          </p:cNvSpPr>
          <p:nvPr>
            <p:ph type="sldNum" sz="quarter" idx="5"/>
          </p:nvPr>
        </p:nvSpPr>
        <p:spPr/>
        <p:txBody>
          <a:bodyPr/>
          <a:lstStyle/>
          <a:p>
            <a:pPr>
              <a:defRPr/>
            </a:pPr>
            <a:fld id="{37F352BC-02EB-435B-A54C-4F1C8A4C976B}" type="slidenum">
              <a:rPr lang="lv-LV" altLang="lv-LV" smtClean="0"/>
              <a:pPr>
                <a:defRPr/>
              </a:pPr>
              <a:t>53</a:t>
            </a:fld>
            <a:endParaRPr lang="lv-LV" altLang="lv-LV"/>
          </a:p>
        </p:txBody>
      </p:sp>
    </p:spTree>
    <p:extLst>
      <p:ext uri="{BB962C8B-B14F-4D97-AF65-F5344CB8AC3E}">
        <p14:creationId xmlns:p14="http://schemas.microsoft.com/office/powerpoint/2010/main" val="236627607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A43D8A-2554-2087-C4A8-6E4598942CD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98CCA2-E024-2925-2C00-096E545F45F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F8F99E8-2D29-91D9-4844-79523611B9B7}"/>
              </a:ext>
            </a:extLst>
          </p:cNvPr>
          <p:cNvSpPr>
            <a:spLocks noGrp="1"/>
          </p:cNvSpPr>
          <p:nvPr>
            <p:ph type="body" idx="1"/>
          </p:nvPr>
        </p:nvSpPr>
        <p:spPr/>
        <p:txBody>
          <a:bodyPr/>
          <a:lstStyle/>
          <a:p>
            <a:endParaRPr lang="en-US" dirty="0">
              <a:cs typeface="Calibri"/>
            </a:endParaRPr>
          </a:p>
        </p:txBody>
      </p:sp>
      <p:sp>
        <p:nvSpPr>
          <p:cNvPr id="4" name="Slide Number Placeholder 3">
            <a:extLst>
              <a:ext uri="{FF2B5EF4-FFF2-40B4-BE49-F238E27FC236}">
                <a16:creationId xmlns:a16="http://schemas.microsoft.com/office/drawing/2014/main" id="{BF5225E8-8E9B-9EDF-B6C0-1CEB72867E0D}"/>
              </a:ext>
            </a:extLst>
          </p:cNvPr>
          <p:cNvSpPr>
            <a:spLocks noGrp="1"/>
          </p:cNvSpPr>
          <p:nvPr>
            <p:ph type="sldNum" sz="quarter" idx="5"/>
          </p:nvPr>
        </p:nvSpPr>
        <p:spPr/>
        <p:txBody>
          <a:bodyPr/>
          <a:lstStyle/>
          <a:p>
            <a:pPr>
              <a:defRPr/>
            </a:pPr>
            <a:fld id="{37F352BC-02EB-435B-A54C-4F1C8A4C976B}" type="slidenum">
              <a:rPr lang="lv-LV" altLang="lv-LV" smtClean="0"/>
              <a:pPr>
                <a:defRPr/>
              </a:pPr>
              <a:t>54</a:t>
            </a:fld>
            <a:endParaRPr lang="lv-LV" altLang="lv-LV"/>
          </a:p>
        </p:txBody>
      </p:sp>
    </p:spTree>
    <p:extLst>
      <p:ext uri="{BB962C8B-B14F-4D97-AF65-F5344CB8AC3E}">
        <p14:creationId xmlns:p14="http://schemas.microsoft.com/office/powerpoint/2010/main" val="414169305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A43D8A-2554-2087-C4A8-6E4598942CD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98CCA2-E024-2925-2C00-096E545F45F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F8F99E8-2D29-91D9-4844-79523611B9B7}"/>
              </a:ext>
            </a:extLst>
          </p:cNvPr>
          <p:cNvSpPr>
            <a:spLocks noGrp="1"/>
          </p:cNvSpPr>
          <p:nvPr>
            <p:ph type="body" idx="1"/>
          </p:nvPr>
        </p:nvSpPr>
        <p:spPr/>
        <p:txBody>
          <a:bodyPr/>
          <a:lstStyle/>
          <a:p>
            <a:endParaRPr lang="en-US" dirty="0">
              <a:cs typeface="Calibri"/>
            </a:endParaRPr>
          </a:p>
        </p:txBody>
      </p:sp>
      <p:sp>
        <p:nvSpPr>
          <p:cNvPr id="4" name="Slide Number Placeholder 3">
            <a:extLst>
              <a:ext uri="{FF2B5EF4-FFF2-40B4-BE49-F238E27FC236}">
                <a16:creationId xmlns:a16="http://schemas.microsoft.com/office/drawing/2014/main" id="{BF5225E8-8E9B-9EDF-B6C0-1CEB72867E0D}"/>
              </a:ext>
            </a:extLst>
          </p:cNvPr>
          <p:cNvSpPr>
            <a:spLocks noGrp="1"/>
          </p:cNvSpPr>
          <p:nvPr>
            <p:ph type="sldNum" sz="quarter" idx="5"/>
          </p:nvPr>
        </p:nvSpPr>
        <p:spPr/>
        <p:txBody>
          <a:bodyPr/>
          <a:lstStyle/>
          <a:p>
            <a:pPr>
              <a:defRPr/>
            </a:pPr>
            <a:fld id="{37F352BC-02EB-435B-A54C-4F1C8A4C976B}" type="slidenum">
              <a:rPr lang="lv-LV" altLang="lv-LV" smtClean="0"/>
              <a:pPr>
                <a:defRPr/>
              </a:pPr>
              <a:t>55</a:t>
            </a:fld>
            <a:endParaRPr lang="lv-LV" altLang="lv-LV"/>
          </a:p>
        </p:txBody>
      </p:sp>
    </p:spTree>
    <p:extLst>
      <p:ext uri="{BB962C8B-B14F-4D97-AF65-F5344CB8AC3E}">
        <p14:creationId xmlns:p14="http://schemas.microsoft.com/office/powerpoint/2010/main" val="310967588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noProof="0" dirty="0">
              <a:cs typeface="Calibri"/>
            </a:endParaRPr>
          </a:p>
        </p:txBody>
      </p:sp>
      <p:sp>
        <p:nvSpPr>
          <p:cNvPr id="4" name="Slide Number Placeholder 3"/>
          <p:cNvSpPr>
            <a:spLocks noGrp="1"/>
          </p:cNvSpPr>
          <p:nvPr>
            <p:ph type="sldNum" sz="quarter" idx="5"/>
          </p:nvPr>
        </p:nvSpPr>
        <p:spPr/>
        <p:txBody>
          <a:bodyPr/>
          <a:lstStyle/>
          <a:p>
            <a:pPr>
              <a:defRPr/>
            </a:pPr>
            <a:fld id="{37F352BC-02EB-435B-A54C-4F1C8A4C976B}" type="slidenum">
              <a:rPr lang="lv-LV" altLang="lv-LV"/>
              <a:pPr>
                <a:defRPr/>
              </a:pPr>
              <a:t>56</a:t>
            </a:fld>
            <a:endParaRPr lang="lv-LV" altLang="lv-LV"/>
          </a:p>
        </p:txBody>
      </p:sp>
    </p:spTree>
    <p:extLst>
      <p:ext uri="{BB962C8B-B14F-4D97-AF65-F5344CB8AC3E}">
        <p14:creationId xmlns:p14="http://schemas.microsoft.com/office/powerpoint/2010/main" val="30665503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lv-LV" b="0" i="0" noProof="0" dirty="0">
              <a:solidFill>
                <a:srgbClr val="000000"/>
              </a:solidFill>
              <a:effectLst/>
              <a:latin typeface="Times New Roman" panose="02020603050405020304" pitchFamily="18" charset="0"/>
              <a:cs typeface="Calibri"/>
            </a:endParaRPr>
          </a:p>
        </p:txBody>
      </p:sp>
      <p:sp>
        <p:nvSpPr>
          <p:cNvPr id="4" name="Slide Number Placeholder 3"/>
          <p:cNvSpPr>
            <a:spLocks noGrp="1"/>
          </p:cNvSpPr>
          <p:nvPr>
            <p:ph type="sldNum" sz="quarter" idx="5"/>
          </p:nvPr>
        </p:nvSpPr>
        <p:spPr/>
        <p:txBody>
          <a:bodyPr/>
          <a:lstStyle/>
          <a:p>
            <a:pPr>
              <a:defRPr/>
            </a:pPr>
            <a:fld id="{37F352BC-02EB-435B-A54C-4F1C8A4C976B}" type="slidenum">
              <a:rPr lang="lv-LV" altLang="lv-LV"/>
              <a:pPr>
                <a:defRPr/>
              </a:pPr>
              <a:t>6</a:t>
            </a:fld>
            <a:endParaRPr lang="lv-LV" altLang="lv-LV"/>
          </a:p>
        </p:txBody>
      </p:sp>
    </p:spTree>
    <p:extLst>
      <p:ext uri="{BB962C8B-B14F-4D97-AF65-F5344CB8AC3E}">
        <p14:creationId xmlns:p14="http://schemas.microsoft.com/office/powerpoint/2010/main" val="36367517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lv-LV" noProof="0" dirty="0">
              <a:cs typeface="Calibri"/>
            </a:endParaRPr>
          </a:p>
        </p:txBody>
      </p:sp>
      <p:sp>
        <p:nvSpPr>
          <p:cNvPr id="4" name="Slide Number Placeholder 3"/>
          <p:cNvSpPr>
            <a:spLocks noGrp="1"/>
          </p:cNvSpPr>
          <p:nvPr>
            <p:ph type="sldNum" sz="quarter" idx="5"/>
          </p:nvPr>
        </p:nvSpPr>
        <p:spPr/>
        <p:txBody>
          <a:bodyPr/>
          <a:lstStyle/>
          <a:p>
            <a:pPr>
              <a:defRPr/>
            </a:pPr>
            <a:fld id="{37F352BC-02EB-435B-A54C-4F1C8A4C976B}" type="slidenum">
              <a:rPr lang="lv-LV" altLang="lv-LV"/>
              <a:pPr>
                <a:defRPr/>
              </a:pPr>
              <a:t>7</a:t>
            </a:fld>
            <a:endParaRPr lang="lv-LV" altLang="lv-LV"/>
          </a:p>
        </p:txBody>
      </p:sp>
    </p:spTree>
    <p:extLst>
      <p:ext uri="{BB962C8B-B14F-4D97-AF65-F5344CB8AC3E}">
        <p14:creationId xmlns:p14="http://schemas.microsoft.com/office/powerpoint/2010/main" val="32026322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noProof="0" dirty="0">
              <a:cs typeface="Calibri"/>
            </a:endParaRPr>
          </a:p>
        </p:txBody>
      </p:sp>
      <p:sp>
        <p:nvSpPr>
          <p:cNvPr id="4" name="Slide Number Placeholder 3"/>
          <p:cNvSpPr>
            <a:spLocks noGrp="1"/>
          </p:cNvSpPr>
          <p:nvPr>
            <p:ph type="sldNum" sz="quarter" idx="5"/>
          </p:nvPr>
        </p:nvSpPr>
        <p:spPr/>
        <p:txBody>
          <a:bodyPr/>
          <a:lstStyle/>
          <a:p>
            <a:pPr>
              <a:defRPr/>
            </a:pPr>
            <a:fld id="{37F352BC-02EB-435B-A54C-4F1C8A4C976B}" type="slidenum">
              <a:rPr lang="lv-LV" altLang="lv-LV" smtClean="0"/>
              <a:pPr>
                <a:defRPr/>
              </a:pPr>
              <a:t>9</a:t>
            </a:fld>
            <a:endParaRPr lang="lv-LV" altLang="lv-LV"/>
          </a:p>
        </p:txBody>
      </p:sp>
    </p:spTree>
    <p:extLst>
      <p:ext uri="{BB962C8B-B14F-4D97-AF65-F5344CB8AC3E}">
        <p14:creationId xmlns:p14="http://schemas.microsoft.com/office/powerpoint/2010/main" val="28222411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38213" rtl="0" eaLnBrk="0" fontAlgn="base" latinLnBrk="0" hangingPunct="0">
              <a:lnSpc>
                <a:spcPct val="100000"/>
              </a:lnSpc>
              <a:spcBef>
                <a:spcPct val="30000"/>
              </a:spcBef>
              <a:spcAft>
                <a:spcPct val="0"/>
              </a:spcAft>
              <a:buClrTx/>
              <a:buSzTx/>
              <a:buFontTx/>
              <a:buNone/>
              <a:tabLst/>
              <a:defRPr/>
            </a:pPr>
            <a:endParaRPr lang="lv-LV" noProof="0" dirty="0"/>
          </a:p>
        </p:txBody>
      </p:sp>
      <p:sp>
        <p:nvSpPr>
          <p:cNvPr id="4" name="Slide Number Placeholder 3"/>
          <p:cNvSpPr>
            <a:spLocks noGrp="1"/>
          </p:cNvSpPr>
          <p:nvPr>
            <p:ph type="sldNum" sz="quarter" idx="5"/>
          </p:nvPr>
        </p:nvSpPr>
        <p:spPr/>
        <p:txBody>
          <a:bodyPr/>
          <a:lstStyle/>
          <a:p>
            <a:pPr>
              <a:defRPr/>
            </a:pPr>
            <a:fld id="{37F352BC-02EB-435B-A54C-4F1C8A4C976B}" type="slidenum">
              <a:rPr lang="lv-LV" altLang="lv-LV" smtClean="0"/>
              <a:pPr>
                <a:defRPr/>
              </a:pPr>
              <a:t>10</a:t>
            </a:fld>
            <a:endParaRPr lang="lv-LV" altLang="lv-LV"/>
          </a:p>
        </p:txBody>
      </p:sp>
    </p:spTree>
    <p:extLst>
      <p:ext uri="{BB962C8B-B14F-4D97-AF65-F5344CB8AC3E}">
        <p14:creationId xmlns:p14="http://schemas.microsoft.com/office/powerpoint/2010/main" val="339719412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2" name="Picture 7">
            <a:extLst>
              <a:ext uri="{FF2B5EF4-FFF2-40B4-BE49-F238E27FC236}">
                <a16:creationId xmlns:a16="http://schemas.microsoft.com/office/drawing/2014/main" id="{66A7661D-326C-6293-BD6B-8BBBF860ACD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1">
            <a:extLst>
              <a:ext uri="{FF2B5EF4-FFF2-40B4-BE49-F238E27FC236}">
                <a16:creationId xmlns:a16="http://schemas.microsoft.com/office/drawing/2014/main" id="{F8770F50-A0FB-ED9E-8A9F-11A9C8D43AA3}"/>
              </a:ext>
            </a:extLst>
          </p:cNvPr>
          <p:cNvSpPr txBox="1">
            <a:spLocks/>
          </p:cNvSpPr>
          <p:nvPr userDrawn="1"/>
        </p:nvSpPr>
        <p:spPr>
          <a:xfrm>
            <a:off x="914400" y="4724400"/>
            <a:ext cx="103632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a:latin typeface="Verdana" panose="020B0604030504040204" pitchFamily="34" charset="0"/>
              <a:ea typeface="Verdana" panose="020B0604030504040204" pitchFamily="34" charset="0"/>
              <a:cs typeface="Verdana" panose="020B0604030504040204" pitchFamily="34" charset="0"/>
            </a:endParaRPr>
          </a:p>
        </p:txBody>
      </p:sp>
      <p:pic>
        <p:nvPicPr>
          <p:cNvPr id="4" name="Picture 8">
            <a:extLst>
              <a:ext uri="{FF2B5EF4-FFF2-40B4-BE49-F238E27FC236}">
                <a16:creationId xmlns:a16="http://schemas.microsoft.com/office/drawing/2014/main" id="{5727FDC0-BC05-C32D-BED5-DB3578199C3E}"/>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592638" y="0"/>
            <a:ext cx="3006725" cy="300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9">
            <a:extLst>
              <a:ext uri="{FF2B5EF4-FFF2-40B4-BE49-F238E27FC236}">
                <a16:creationId xmlns:a16="http://schemas.microsoft.com/office/drawing/2014/main" id="{2EA325B0-DE8D-D220-ABFC-0BF093EF544B}"/>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3676650" y="5286375"/>
            <a:ext cx="4913313" cy="130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tle 1"/>
          <p:cNvSpPr>
            <a:spLocks noGrp="1"/>
          </p:cNvSpPr>
          <p:nvPr>
            <p:ph type="title"/>
          </p:nvPr>
        </p:nvSpPr>
        <p:spPr>
          <a:xfrm>
            <a:off x="914400" y="3330389"/>
            <a:ext cx="103632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18" name="Text Placeholder 17"/>
          <p:cNvSpPr>
            <a:spLocks noGrp="1"/>
          </p:cNvSpPr>
          <p:nvPr>
            <p:ph type="body" sz="quarter" idx="10"/>
          </p:nvPr>
        </p:nvSpPr>
        <p:spPr>
          <a:xfrm>
            <a:off x="914400" y="4549589"/>
            <a:ext cx="10363200" cy="561975"/>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34027165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cSld name="Virsraksta slaids">
    <p:spTree>
      <p:nvGrpSpPr>
        <p:cNvPr id="1" name=""/>
        <p:cNvGrpSpPr/>
        <p:nvPr/>
      </p:nvGrpSpPr>
      <p:grpSpPr>
        <a:xfrm>
          <a:off x="0" y="0"/>
          <a:ext cx="0" cy="0"/>
          <a:chOff x="0" y="0"/>
          <a:chExt cx="0" cy="0"/>
        </a:xfrm>
      </p:grpSpPr>
      <p:sp>
        <p:nvSpPr>
          <p:cNvPr id="2" name="Virsraksts 1"/>
          <p:cNvSpPr>
            <a:spLocks noGrp="1"/>
          </p:cNvSpPr>
          <p:nvPr>
            <p:ph type="ctrTitle"/>
          </p:nvPr>
        </p:nvSpPr>
        <p:spPr>
          <a:xfrm>
            <a:off x="1524000" y="1122363"/>
            <a:ext cx="9144000" cy="2387600"/>
          </a:xfrm>
        </p:spPr>
        <p:txBody>
          <a:bodyPr anchor="b"/>
          <a:lstStyle>
            <a:lvl1pPr algn="ctr">
              <a:defRPr sz="6000"/>
            </a:lvl1pPr>
          </a:lstStyle>
          <a:p>
            <a:r>
              <a:rPr lang="lv-LV"/>
              <a:t>Rediģēt šablona virsraksta stilu</a:t>
            </a:r>
          </a:p>
        </p:txBody>
      </p:sp>
      <p:sp>
        <p:nvSpPr>
          <p:cNvPr id="3" name="Apakšvirsrakst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a:t>Noklikšķiniet, lai rediģētu šablona apakšvirsraksta stilu</a:t>
            </a:r>
          </a:p>
        </p:txBody>
      </p:sp>
      <p:sp>
        <p:nvSpPr>
          <p:cNvPr id="4" name="Datuma vietturis 3">
            <a:extLst>
              <a:ext uri="{FF2B5EF4-FFF2-40B4-BE49-F238E27FC236}">
                <a16:creationId xmlns:a16="http://schemas.microsoft.com/office/drawing/2014/main" id="{420C6D19-535F-10AB-FCAF-C9F480E4ED30}"/>
              </a:ext>
            </a:extLst>
          </p:cNvPr>
          <p:cNvSpPr>
            <a:spLocks noGrp="1"/>
          </p:cNvSpPr>
          <p:nvPr>
            <p:ph type="dt" sz="half" idx="10"/>
          </p:nvPr>
        </p:nvSpPr>
        <p:spPr/>
        <p:txBody>
          <a:bodyPr/>
          <a:lstStyle>
            <a:lvl1pPr>
              <a:defRPr smtClean="0"/>
            </a:lvl1pPr>
          </a:lstStyle>
          <a:p>
            <a:pPr>
              <a:defRPr/>
            </a:pPr>
            <a:fld id="{CB82168A-20DD-4EB3-8B50-08E0FEBD4A26}" type="datetimeFigureOut">
              <a:rPr lang="lv-LV"/>
              <a:pPr>
                <a:defRPr/>
              </a:pPr>
              <a:t>19.02.2024</a:t>
            </a:fld>
            <a:endParaRPr lang="lv-LV"/>
          </a:p>
        </p:txBody>
      </p:sp>
      <p:sp>
        <p:nvSpPr>
          <p:cNvPr id="5" name="Kājenes vietturis 4">
            <a:extLst>
              <a:ext uri="{FF2B5EF4-FFF2-40B4-BE49-F238E27FC236}">
                <a16:creationId xmlns:a16="http://schemas.microsoft.com/office/drawing/2014/main" id="{1494FD88-7B01-50AF-F695-85732B17C862}"/>
              </a:ext>
            </a:extLst>
          </p:cNvPr>
          <p:cNvSpPr>
            <a:spLocks noGrp="1"/>
          </p:cNvSpPr>
          <p:nvPr>
            <p:ph type="ftr" sz="quarter" idx="11"/>
          </p:nvPr>
        </p:nvSpPr>
        <p:spPr/>
        <p:txBody>
          <a:bodyPr/>
          <a:lstStyle>
            <a:lvl1pPr>
              <a:defRPr dirty="0"/>
            </a:lvl1pPr>
          </a:lstStyle>
          <a:p>
            <a:pPr>
              <a:defRPr/>
            </a:pPr>
            <a:endParaRPr lang="lv-LV"/>
          </a:p>
        </p:txBody>
      </p:sp>
      <p:sp>
        <p:nvSpPr>
          <p:cNvPr id="6" name="Slaida numura vietturis 5">
            <a:extLst>
              <a:ext uri="{FF2B5EF4-FFF2-40B4-BE49-F238E27FC236}">
                <a16:creationId xmlns:a16="http://schemas.microsoft.com/office/drawing/2014/main" id="{6856CAA9-CF75-FA62-6D50-DAC90026620B}"/>
              </a:ext>
            </a:extLst>
          </p:cNvPr>
          <p:cNvSpPr>
            <a:spLocks noGrp="1"/>
          </p:cNvSpPr>
          <p:nvPr>
            <p:ph type="sldNum" sz="quarter" idx="12"/>
          </p:nvPr>
        </p:nvSpPr>
        <p:spPr/>
        <p:txBody>
          <a:bodyPr/>
          <a:lstStyle>
            <a:lvl1pPr>
              <a:defRPr/>
            </a:lvl1pPr>
          </a:lstStyle>
          <a:p>
            <a:pPr>
              <a:defRPr/>
            </a:pPr>
            <a:fld id="{CE2B80C6-C3BE-4078-999E-7F91DB761154}" type="slidenum">
              <a:rPr lang="lv-LV"/>
              <a:pPr>
                <a:defRPr/>
              </a:pPr>
              <a:t>‹#›</a:t>
            </a:fld>
            <a:endParaRPr lang="lv-LV"/>
          </a:p>
        </p:txBody>
      </p:sp>
    </p:spTree>
    <p:extLst>
      <p:ext uri="{BB962C8B-B14F-4D97-AF65-F5344CB8AC3E}">
        <p14:creationId xmlns:p14="http://schemas.microsoft.com/office/powerpoint/2010/main" val="42479818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13923183-4CB4-D48B-9A76-F33F1A3CFC4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65150" y="0"/>
            <a:ext cx="1677988" cy="167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756647" y="381000"/>
            <a:ext cx="8825753"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idx="1"/>
          </p:nvPr>
        </p:nvSpPr>
        <p:spPr>
          <a:xfrm>
            <a:off x="2756647" y="1752601"/>
            <a:ext cx="8825753"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2756647" y="6324600"/>
            <a:ext cx="3339353"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5" name="Slide Number Placeholder 22">
            <a:extLst>
              <a:ext uri="{FF2B5EF4-FFF2-40B4-BE49-F238E27FC236}">
                <a16:creationId xmlns:a16="http://schemas.microsoft.com/office/drawing/2014/main" id="{FFE374A8-AD43-86CF-3D32-3A396AD8617D}"/>
              </a:ext>
            </a:extLst>
          </p:cNvPr>
          <p:cNvSpPr>
            <a:spLocks noGrp="1"/>
          </p:cNvSpPr>
          <p:nvPr>
            <p:ph type="sldNum" sz="quarter" idx="13"/>
          </p:nvPr>
        </p:nvSpPr>
        <p:spPr>
          <a:xfrm>
            <a:off x="11379200" y="6324600"/>
            <a:ext cx="406400" cy="304800"/>
          </a:xfrm>
        </p:spPr>
        <p:txBody>
          <a:bodyPr/>
          <a:lstStyle>
            <a:lvl1pPr>
              <a:defRPr sz="1000" smtClean="0"/>
            </a:lvl1pPr>
          </a:lstStyle>
          <a:p>
            <a:pPr>
              <a:defRPr/>
            </a:pPr>
            <a:fld id="{0B0384A4-A6C0-48F1-8052-73333526A0D0}" type="slidenum">
              <a:rPr lang="en-US" altLang="lv-LV"/>
              <a:pPr>
                <a:defRPr/>
              </a:pPr>
              <a:t>‹#›</a:t>
            </a:fld>
            <a:endParaRPr lang="en-US" altLang="lv-LV"/>
          </a:p>
        </p:txBody>
      </p:sp>
    </p:spTree>
    <p:extLst>
      <p:ext uri="{BB962C8B-B14F-4D97-AF65-F5344CB8AC3E}">
        <p14:creationId xmlns:p14="http://schemas.microsoft.com/office/powerpoint/2010/main" val="22065602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D6289492-D7D9-F3B9-AAAF-E31665E97E4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65150" y="0"/>
            <a:ext cx="1677988" cy="167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649071" y="3657601"/>
            <a:ext cx="8933329" cy="1384295"/>
          </a:xfrm>
        </p:spPr>
        <p:txBody>
          <a:bodyPr anchor="t">
            <a:normAutofit/>
          </a:bodyPr>
          <a:lstStyle>
            <a:lvl1pPr algn="l">
              <a:defRPr sz="2400" b="1" cap="none">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Text Placeholder 2"/>
          <p:cNvSpPr>
            <a:spLocks noGrp="1"/>
          </p:cNvSpPr>
          <p:nvPr>
            <p:ph type="body" idx="1"/>
          </p:nvPr>
        </p:nvSpPr>
        <p:spPr>
          <a:xfrm>
            <a:off x="2649071" y="381000"/>
            <a:ext cx="8933329" cy="3276600"/>
          </a:xfrm>
        </p:spPr>
        <p:txBody>
          <a:bodyPr>
            <a:normAutofit/>
          </a:bodyPr>
          <a:lstStyle>
            <a:lvl1pPr marL="0" indent="0">
              <a:buNone/>
              <a:defRPr sz="20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a:t>Click to edit Master text styles</a:t>
            </a:r>
          </a:p>
        </p:txBody>
      </p:sp>
      <p:sp>
        <p:nvSpPr>
          <p:cNvPr id="10" name="Text Placeholder 15"/>
          <p:cNvSpPr>
            <a:spLocks noGrp="1"/>
          </p:cNvSpPr>
          <p:nvPr>
            <p:ph type="body" sz="quarter" idx="10"/>
          </p:nvPr>
        </p:nvSpPr>
        <p:spPr>
          <a:xfrm>
            <a:off x="2649071" y="6324600"/>
            <a:ext cx="3446929"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1"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5" name="Slide Number Placeholder 22">
            <a:extLst>
              <a:ext uri="{FF2B5EF4-FFF2-40B4-BE49-F238E27FC236}">
                <a16:creationId xmlns:a16="http://schemas.microsoft.com/office/drawing/2014/main" id="{435D8CE5-DF82-C783-CBF8-55E35E8555A4}"/>
              </a:ext>
            </a:extLst>
          </p:cNvPr>
          <p:cNvSpPr>
            <a:spLocks noGrp="1"/>
          </p:cNvSpPr>
          <p:nvPr>
            <p:ph type="sldNum" sz="quarter" idx="13"/>
          </p:nvPr>
        </p:nvSpPr>
        <p:spPr>
          <a:xfrm>
            <a:off x="11379200" y="6324600"/>
            <a:ext cx="406400" cy="304800"/>
          </a:xfrm>
        </p:spPr>
        <p:txBody>
          <a:bodyPr/>
          <a:lstStyle>
            <a:lvl1pPr>
              <a:defRPr sz="1000" smtClean="0"/>
            </a:lvl1pPr>
          </a:lstStyle>
          <a:p>
            <a:pPr>
              <a:defRPr/>
            </a:pPr>
            <a:fld id="{599C7662-2B04-4015-8DBF-401C9A1C5588}" type="slidenum">
              <a:rPr lang="en-US" altLang="lv-LV"/>
              <a:pPr>
                <a:defRPr/>
              </a:pPr>
              <a:t>‹#›</a:t>
            </a:fld>
            <a:endParaRPr lang="en-US" altLang="lv-LV"/>
          </a:p>
        </p:txBody>
      </p:sp>
    </p:spTree>
    <p:extLst>
      <p:ext uri="{BB962C8B-B14F-4D97-AF65-F5344CB8AC3E}">
        <p14:creationId xmlns:p14="http://schemas.microsoft.com/office/powerpoint/2010/main" val="78382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5" name="Picture 6">
            <a:extLst>
              <a:ext uri="{FF2B5EF4-FFF2-40B4-BE49-F238E27FC236}">
                <a16:creationId xmlns:a16="http://schemas.microsoft.com/office/drawing/2014/main" id="{D1175CA0-4046-6837-E04A-15424CCE8D7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65150" y="0"/>
            <a:ext cx="1677988" cy="167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5282" y="304802"/>
            <a:ext cx="8987118"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sz="half" idx="1"/>
          </p:nvPr>
        </p:nvSpPr>
        <p:spPr>
          <a:xfrm>
            <a:off x="2595282" y="1752601"/>
            <a:ext cx="4719918" cy="437356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738274" y="1752601"/>
            <a:ext cx="4844126" cy="437357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15"/>
          <p:cNvSpPr>
            <a:spLocks noGrp="1"/>
          </p:cNvSpPr>
          <p:nvPr>
            <p:ph type="body" sz="quarter" idx="10"/>
          </p:nvPr>
        </p:nvSpPr>
        <p:spPr>
          <a:xfrm>
            <a:off x="2595282" y="6324600"/>
            <a:ext cx="3500718"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2"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6" name="Slide Number Placeholder 22">
            <a:extLst>
              <a:ext uri="{FF2B5EF4-FFF2-40B4-BE49-F238E27FC236}">
                <a16:creationId xmlns:a16="http://schemas.microsoft.com/office/drawing/2014/main" id="{DC30EE0F-E21E-82FC-F54B-441790324423}"/>
              </a:ext>
            </a:extLst>
          </p:cNvPr>
          <p:cNvSpPr>
            <a:spLocks noGrp="1"/>
          </p:cNvSpPr>
          <p:nvPr>
            <p:ph type="sldNum" sz="quarter" idx="13"/>
          </p:nvPr>
        </p:nvSpPr>
        <p:spPr>
          <a:xfrm>
            <a:off x="11379200" y="6324600"/>
            <a:ext cx="406400" cy="304800"/>
          </a:xfrm>
        </p:spPr>
        <p:txBody>
          <a:bodyPr/>
          <a:lstStyle>
            <a:lvl1pPr>
              <a:defRPr sz="1000" smtClean="0"/>
            </a:lvl1pPr>
          </a:lstStyle>
          <a:p>
            <a:pPr>
              <a:defRPr/>
            </a:pPr>
            <a:fld id="{6F0BC015-26D4-4652-8124-7A805CC38EC7}" type="slidenum">
              <a:rPr lang="en-US" altLang="lv-LV"/>
              <a:pPr>
                <a:defRPr/>
              </a:pPr>
              <a:t>‹#›</a:t>
            </a:fld>
            <a:endParaRPr lang="en-US" altLang="lv-LV"/>
          </a:p>
        </p:txBody>
      </p:sp>
    </p:spTree>
    <p:extLst>
      <p:ext uri="{BB962C8B-B14F-4D97-AF65-F5344CB8AC3E}">
        <p14:creationId xmlns:p14="http://schemas.microsoft.com/office/powerpoint/2010/main" val="8470674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5826A1CF-0A06-439D-034E-41801FD24D4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65150" y="0"/>
            <a:ext cx="1677988" cy="167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title"/>
          </p:nvPr>
        </p:nvSpPr>
        <p:spPr>
          <a:xfrm>
            <a:off x="2495019" y="304802"/>
            <a:ext cx="9087381"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15" name="Content Placeholder 2"/>
          <p:cNvSpPr>
            <a:spLocks noGrp="1"/>
          </p:cNvSpPr>
          <p:nvPr>
            <p:ph sz="half" idx="1"/>
          </p:nvPr>
        </p:nvSpPr>
        <p:spPr>
          <a:xfrm>
            <a:off x="2495019" y="2386941"/>
            <a:ext cx="4820181" cy="373922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Content Placeholder 3"/>
          <p:cNvSpPr>
            <a:spLocks noGrp="1"/>
          </p:cNvSpPr>
          <p:nvPr>
            <p:ph sz="half" idx="2"/>
          </p:nvPr>
        </p:nvSpPr>
        <p:spPr>
          <a:xfrm>
            <a:off x="7620000" y="2386941"/>
            <a:ext cx="3962400" cy="373923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2" name="Text Placeholder 21"/>
          <p:cNvSpPr>
            <a:spLocks noGrp="1"/>
          </p:cNvSpPr>
          <p:nvPr>
            <p:ph type="body" sz="quarter" idx="16"/>
          </p:nvPr>
        </p:nvSpPr>
        <p:spPr>
          <a:xfrm>
            <a:off x="2495019" y="1852614"/>
            <a:ext cx="4820181"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3" name="Text Placeholder 21"/>
          <p:cNvSpPr>
            <a:spLocks noGrp="1"/>
          </p:cNvSpPr>
          <p:nvPr>
            <p:ph type="body" sz="quarter" idx="17"/>
          </p:nvPr>
        </p:nvSpPr>
        <p:spPr>
          <a:xfrm>
            <a:off x="7620000" y="1851954"/>
            <a:ext cx="39624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3" name="Text Placeholder 15"/>
          <p:cNvSpPr>
            <a:spLocks noGrp="1"/>
          </p:cNvSpPr>
          <p:nvPr>
            <p:ph type="body" sz="quarter" idx="10"/>
          </p:nvPr>
        </p:nvSpPr>
        <p:spPr>
          <a:xfrm>
            <a:off x="2495019" y="6324600"/>
            <a:ext cx="3600981"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7"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3" name="Slide Number Placeholder 22">
            <a:extLst>
              <a:ext uri="{FF2B5EF4-FFF2-40B4-BE49-F238E27FC236}">
                <a16:creationId xmlns:a16="http://schemas.microsoft.com/office/drawing/2014/main" id="{3545467E-E29D-785A-36F1-9764D113726F}"/>
              </a:ext>
            </a:extLst>
          </p:cNvPr>
          <p:cNvSpPr>
            <a:spLocks noGrp="1"/>
          </p:cNvSpPr>
          <p:nvPr>
            <p:ph type="sldNum" sz="quarter" idx="18"/>
          </p:nvPr>
        </p:nvSpPr>
        <p:spPr>
          <a:xfrm>
            <a:off x="11379200" y="6324600"/>
            <a:ext cx="406400" cy="304800"/>
          </a:xfrm>
        </p:spPr>
        <p:txBody>
          <a:bodyPr/>
          <a:lstStyle>
            <a:lvl1pPr>
              <a:defRPr sz="1000" smtClean="0"/>
            </a:lvl1pPr>
          </a:lstStyle>
          <a:p>
            <a:pPr>
              <a:defRPr/>
            </a:pPr>
            <a:fld id="{37318B9F-8CE2-4247-AFA1-3D24D284752C}" type="slidenum">
              <a:rPr lang="en-US" altLang="lv-LV"/>
              <a:pPr>
                <a:defRPr/>
              </a:pPr>
              <a:t>‹#›</a:t>
            </a:fld>
            <a:endParaRPr lang="en-US" altLang="lv-LV"/>
          </a:p>
        </p:txBody>
      </p:sp>
    </p:spTree>
    <p:extLst>
      <p:ext uri="{BB962C8B-B14F-4D97-AF65-F5344CB8AC3E}">
        <p14:creationId xmlns:p14="http://schemas.microsoft.com/office/powerpoint/2010/main" val="7363033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26F07199-9222-B22F-5D4F-8E80A54FA54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65150" y="0"/>
            <a:ext cx="1677988" cy="167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
          <p:cNvSpPr>
            <a:spLocks noGrp="1"/>
          </p:cNvSpPr>
          <p:nvPr>
            <p:ph type="title"/>
          </p:nvPr>
        </p:nvSpPr>
        <p:spPr>
          <a:xfrm>
            <a:off x="2460812" y="304802"/>
            <a:ext cx="9121588"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9" name="Text Placeholder 15"/>
          <p:cNvSpPr>
            <a:spLocks noGrp="1"/>
          </p:cNvSpPr>
          <p:nvPr>
            <p:ph type="body" sz="quarter" idx="10"/>
          </p:nvPr>
        </p:nvSpPr>
        <p:spPr>
          <a:xfrm>
            <a:off x="2460812" y="6324600"/>
            <a:ext cx="3635188"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3" name="Slide Number Placeholder 22">
            <a:extLst>
              <a:ext uri="{FF2B5EF4-FFF2-40B4-BE49-F238E27FC236}">
                <a16:creationId xmlns:a16="http://schemas.microsoft.com/office/drawing/2014/main" id="{8715C888-A7D3-90BE-4D83-1DF218DE3B6B}"/>
              </a:ext>
            </a:extLst>
          </p:cNvPr>
          <p:cNvSpPr>
            <a:spLocks noGrp="1"/>
          </p:cNvSpPr>
          <p:nvPr>
            <p:ph type="sldNum" sz="quarter" idx="13"/>
          </p:nvPr>
        </p:nvSpPr>
        <p:spPr>
          <a:xfrm>
            <a:off x="11379200" y="6324600"/>
            <a:ext cx="406400" cy="304800"/>
          </a:xfrm>
        </p:spPr>
        <p:txBody>
          <a:bodyPr/>
          <a:lstStyle>
            <a:lvl1pPr>
              <a:defRPr sz="1000" smtClean="0"/>
            </a:lvl1pPr>
          </a:lstStyle>
          <a:p>
            <a:pPr>
              <a:defRPr/>
            </a:pPr>
            <a:fld id="{2C774ED2-C8E5-45DE-92E5-F18612EC891B}" type="slidenum">
              <a:rPr lang="en-US" altLang="lv-LV"/>
              <a:pPr>
                <a:defRPr/>
              </a:pPr>
              <a:t>‹#›</a:t>
            </a:fld>
            <a:endParaRPr lang="en-US" altLang="lv-LV"/>
          </a:p>
        </p:txBody>
      </p:sp>
    </p:spTree>
    <p:extLst>
      <p:ext uri="{BB962C8B-B14F-4D97-AF65-F5344CB8AC3E}">
        <p14:creationId xmlns:p14="http://schemas.microsoft.com/office/powerpoint/2010/main" val="11437812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BF36788F-D02E-5CEE-C61F-E9568C25D3C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65150" y="0"/>
            <a:ext cx="1677988" cy="167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Placeholder 15"/>
          <p:cNvSpPr>
            <a:spLocks noGrp="1"/>
          </p:cNvSpPr>
          <p:nvPr>
            <p:ph type="body" sz="quarter" idx="10"/>
          </p:nvPr>
        </p:nvSpPr>
        <p:spPr>
          <a:xfrm>
            <a:off x="2541494" y="6324600"/>
            <a:ext cx="3554506"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3" name="Slide Number Placeholder 22">
            <a:extLst>
              <a:ext uri="{FF2B5EF4-FFF2-40B4-BE49-F238E27FC236}">
                <a16:creationId xmlns:a16="http://schemas.microsoft.com/office/drawing/2014/main" id="{AD88F021-0632-8980-1A33-D6FCD08254CF}"/>
              </a:ext>
            </a:extLst>
          </p:cNvPr>
          <p:cNvSpPr>
            <a:spLocks noGrp="1"/>
          </p:cNvSpPr>
          <p:nvPr>
            <p:ph type="sldNum" sz="quarter" idx="13"/>
          </p:nvPr>
        </p:nvSpPr>
        <p:spPr>
          <a:xfrm>
            <a:off x="11379200" y="6324600"/>
            <a:ext cx="406400" cy="304800"/>
          </a:xfrm>
        </p:spPr>
        <p:txBody>
          <a:bodyPr/>
          <a:lstStyle>
            <a:lvl1pPr>
              <a:defRPr sz="1000" smtClean="0"/>
            </a:lvl1pPr>
          </a:lstStyle>
          <a:p>
            <a:pPr>
              <a:defRPr/>
            </a:pPr>
            <a:fld id="{12E21607-4834-421B-8363-BD6384488CA9}" type="slidenum">
              <a:rPr lang="en-US" altLang="lv-LV"/>
              <a:pPr>
                <a:defRPr/>
              </a:pPr>
              <a:t>‹#›</a:t>
            </a:fld>
            <a:endParaRPr lang="en-US" altLang="lv-LV"/>
          </a:p>
        </p:txBody>
      </p:sp>
    </p:spTree>
    <p:extLst>
      <p:ext uri="{BB962C8B-B14F-4D97-AF65-F5344CB8AC3E}">
        <p14:creationId xmlns:p14="http://schemas.microsoft.com/office/powerpoint/2010/main" val="41267436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5" name="Picture 6">
            <a:extLst>
              <a:ext uri="{FF2B5EF4-FFF2-40B4-BE49-F238E27FC236}">
                <a16:creationId xmlns:a16="http://schemas.microsoft.com/office/drawing/2014/main" id="{9DF9B7D7-FEF3-FEFF-20F3-92FCD96FA40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65150" y="0"/>
            <a:ext cx="1677988" cy="167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493706" y="272976"/>
            <a:ext cx="4606341"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idx="1"/>
          </p:nvPr>
        </p:nvSpPr>
        <p:spPr>
          <a:xfrm>
            <a:off x="7426036" y="273054"/>
            <a:ext cx="4359563"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493706" y="1435120"/>
            <a:ext cx="4606341"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Click to edit Master text styles</a:t>
            </a:r>
          </a:p>
        </p:txBody>
      </p:sp>
      <p:sp>
        <p:nvSpPr>
          <p:cNvPr id="9" name="Text Placeholder 15"/>
          <p:cNvSpPr>
            <a:spLocks noGrp="1"/>
          </p:cNvSpPr>
          <p:nvPr>
            <p:ph type="body" sz="quarter" idx="10"/>
          </p:nvPr>
        </p:nvSpPr>
        <p:spPr>
          <a:xfrm>
            <a:off x="2493706" y="6324600"/>
            <a:ext cx="3602294"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6" name="Slide Number Placeholder 22">
            <a:extLst>
              <a:ext uri="{FF2B5EF4-FFF2-40B4-BE49-F238E27FC236}">
                <a16:creationId xmlns:a16="http://schemas.microsoft.com/office/drawing/2014/main" id="{CFFD8970-1DEE-88CE-3CE3-83CE44C0CE39}"/>
              </a:ext>
            </a:extLst>
          </p:cNvPr>
          <p:cNvSpPr>
            <a:spLocks noGrp="1"/>
          </p:cNvSpPr>
          <p:nvPr>
            <p:ph type="sldNum" sz="quarter" idx="13"/>
          </p:nvPr>
        </p:nvSpPr>
        <p:spPr>
          <a:xfrm>
            <a:off x="11379200" y="6324600"/>
            <a:ext cx="406400" cy="304800"/>
          </a:xfrm>
        </p:spPr>
        <p:txBody>
          <a:bodyPr/>
          <a:lstStyle>
            <a:lvl1pPr>
              <a:defRPr sz="1000" smtClean="0"/>
            </a:lvl1pPr>
          </a:lstStyle>
          <a:p>
            <a:pPr>
              <a:defRPr/>
            </a:pPr>
            <a:fld id="{923C49A0-26E3-4DC9-81BA-65A092077FC7}" type="slidenum">
              <a:rPr lang="en-US" altLang="lv-LV"/>
              <a:pPr>
                <a:defRPr/>
              </a:pPr>
              <a:t>‹#›</a:t>
            </a:fld>
            <a:endParaRPr lang="en-US" altLang="lv-LV"/>
          </a:p>
        </p:txBody>
      </p:sp>
    </p:spTree>
    <p:extLst>
      <p:ext uri="{BB962C8B-B14F-4D97-AF65-F5344CB8AC3E}">
        <p14:creationId xmlns:p14="http://schemas.microsoft.com/office/powerpoint/2010/main" val="10824680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2" name="Picture 7">
            <a:extLst>
              <a:ext uri="{FF2B5EF4-FFF2-40B4-BE49-F238E27FC236}">
                <a16:creationId xmlns:a16="http://schemas.microsoft.com/office/drawing/2014/main" id="{E2256D66-CF3B-ABCA-46D4-BAED8B22E80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8">
            <a:extLst>
              <a:ext uri="{FF2B5EF4-FFF2-40B4-BE49-F238E27FC236}">
                <a16:creationId xmlns:a16="http://schemas.microsoft.com/office/drawing/2014/main" id="{3842FE0D-6E59-B528-6943-46254CF6D72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592638" y="0"/>
            <a:ext cx="3006725" cy="300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8">
            <a:extLst>
              <a:ext uri="{FF2B5EF4-FFF2-40B4-BE49-F238E27FC236}">
                <a16:creationId xmlns:a16="http://schemas.microsoft.com/office/drawing/2014/main" id="{E8672EC0-8686-DC77-FAE1-5A4ECAEDF4FF}"/>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3676650" y="5286375"/>
            <a:ext cx="4913313" cy="130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7"/>
          <p:cNvSpPr>
            <a:spLocks noGrp="1"/>
          </p:cNvSpPr>
          <p:nvPr>
            <p:ph type="body" sz="quarter" idx="10"/>
          </p:nvPr>
        </p:nvSpPr>
        <p:spPr>
          <a:xfrm>
            <a:off x="914400" y="3301394"/>
            <a:ext cx="103632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1"/>
          </p:nvPr>
        </p:nvSpPr>
        <p:spPr>
          <a:xfrm>
            <a:off x="914400" y="4338032"/>
            <a:ext cx="103632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19405488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10478976-FCDC-BDFF-0E38-A3C754473F75}"/>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ctr" anchorCtr="0" compatLnSpc="1">
            <a:prstTxWarp prst="textNoShape">
              <a:avLst/>
            </a:prstTxWarp>
          </a:bodyPr>
          <a:lstStyle/>
          <a:p>
            <a:pPr lvl="0"/>
            <a:r>
              <a:rPr lang="en-US" altLang="lv-LV"/>
              <a:t>Click to edit Master title style</a:t>
            </a:r>
          </a:p>
        </p:txBody>
      </p:sp>
      <p:sp>
        <p:nvSpPr>
          <p:cNvPr id="1027" name="Text Placeholder 2">
            <a:extLst>
              <a:ext uri="{FF2B5EF4-FFF2-40B4-BE49-F238E27FC236}">
                <a16:creationId xmlns:a16="http://schemas.microsoft.com/office/drawing/2014/main" id="{9F7EFEF8-8435-A42F-CD8D-0D2666ABFE3B}"/>
              </a:ext>
            </a:extLst>
          </p:cNvPr>
          <p:cNvSpPr>
            <a:spLocks noGrp="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bodyPr>
          <a:lstStyle/>
          <a:p>
            <a:pPr lvl="0"/>
            <a:r>
              <a:rPr lang="en-US" altLang="lv-LV"/>
              <a:t>Click to edit Master text styles</a:t>
            </a:r>
          </a:p>
          <a:p>
            <a:pPr lvl="1"/>
            <a:r>
              <a:rPr lang="en-US" altLang="lv-LV"/>
              <a:t>Second level</a:t>
            </a:r>
          </a:p>
          <a:p>
            <a:pPr lvl="2"/>
            <a:r>
              <a:rPr lang="en-US" altLang="lv-LV"/>
              <a:t>Third level</a:t>
            </a:r>
          </a:p>
          <a:p>
            <a:pPr lvl="3"/>
            <a:r>
              <a:rPr lang="en-US" altLang="lv-LV"/>
              <a:t>Fourth level</a:t>
            </a:r>
          </a:p>
          <a:p>
            <a:pPr lvl="4"/>
            <a:r>
              <a:rPr lang="en-US" altLang="lv-LV"/>
              <a:t>Fifth level</a:t>
            </a:r>
          </a:p>
        </p:txBody>
      </p:sp>
      <p:sp>
        <p:nvSpPr>
          <p:cNvPr id="4" name="Date Placeholder 3">
            <a:extLst>
              <a:ext uri="{FF2B5EF4-FFF2-40B4-BE49-F238E27FC236}">
                <a16:creationId xmlns:a16="http://schemas.microsoft.com/office/drawing/2014/main" id="{E863EB94-7968-54A3-9B94-051BEC091BB1}"/>
              </a:ext>
            </a:extLst>
          </p:cNvPr>
          <p:cNvSpPr>
            <a:spLocks noGrp="1"/>
          </p:cNvSpPr>
          <p:nvPr>
            <p:ph type="dt" sz="half" idx="2"/>
          </p:nvPr>
        </p:nvSpPr>
        <p:spPr>
          <a:xfrm>
            <a:off x="609600" y="6356350"/>
            <a:ext cx="2844800" cy="365125"/>
          </a:xfrm>
          <a:prstGeom prst="rect">
            <a:avLst/>
          </a:prstGeom>
        </p:spPr>
        <p:txBody>
          <a:bodyPr vert="horz" lIns="93957" tIns="46979" rIns="93957" bIns="46979" rtlCol="0" anchor="ctr"/>
          <a:lstStyle>
            <a:lvl1pPr algn="l" defTabSz="939575" eaLnBrk="1" fontAlgn="auto" hangingPunct="1">
              <a:spcBef>
                <a:spcPts val="0"/>
              </a:spcBef>
              <a:spcAft>
                <a:spcPts val="0"/>
              </a:spcAft>
              <a:defRPr sz="12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stStyle>
          <a:p>
            <a:pPr>
              <a:defRPr/>
            </a:pPr>
            <a:fld id="{C2C91493-A034-4661-BFF1-4844DCE1D53E}" type="datetime1">
              <a:rPr lang="en-US"/>
              <a:pPr>
                <a:defRPr/>
              </a:pPr>
              <a:t>2/19/2024</a:t>
            </a:fld>
            <a:endParaRPr lang="en-US"/>
          </a:p>
        </p:txBody>
      </p:sp>
      <p:sp>
        <p:nvSpPr>
          <p:cNvPr id="5" name="Footer Placeholder 4">
            <a:extLst>
              <a:ext uri="{FF2B5EF4-FFF2-40B4-BE49-F238E27FC236}">
                <a16:creationId xmlns:a16="http://schemas.microsoft.com/office/drawing/2014/main" id="{0864E2EA-82F5-3CD7-9143-56C2DF72BDBF}"/>
              </a:ext>
            </a:extLst>
          </p:cNvPr>
          <p:cNvSpPr>
            <a:spLocks noGrp="1"/>
          </p:cNvSpPr>
          <p:nvPr>
            <p:ph type="ftr" sz="quarter" idx="3"/>
          </p:nvPr>
        </p:nvSpPr>
        <p:spPr>
          <a:xfrm>
            <a:off x="4165600" y="6356350"/>
            <a:ext cx="3860800" cy="365125"/>
          </a:xfrm>
          <a:prstGeom prst="rect">
            <a:avLst/>
          </a:prstGeom>
        </p:spPr>
        <p:txBody>
          <a:bodyPr vert="horz" lIns="93957" tIns="46979" rIns="93957" bIns="46979" rtlCol="0" anchor="ctr"/>
          <a:lstStyle>
            <a:lvl1pPr algn="ctr" defTabSz="939575" eaLnBrk="1" fontAlgn="auto" hangingPunct="1">
              <a:spcBef>
                <a:spcPts val="0"/>
              </a:spcBef>
              <a:spcAft>
                <a:spcPts val="0"/>
              </a:spcAft>
              <a:defRPr sz="12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stStyle>
          <a:p>
            <a:pPr>
              <a:defRPr/>
            </a:pPr>
            <a:endParaRPr lang="en-US"/>
          </a:p>
        </p:txBody>
      </p:sp>
      <p:sp>
        <p:nvSpPr>
          <p:cNvPr id="6" name="Slide Number Placeholder 5">
            <a:extLst>
              <a:ext uri="{FF2B5EF4-FFF2-40B4-BE49-F238E27FC236}">
                <a16:creationId xmlns:a16="http://schemas.microsoft.com/office/drawing/2014/main" id="{5D043C87-CE5C-F7AF-9FBC-5E57643BB36D}"/>
              </a:ext>
            </a:extLst>
          </p:cNvPr>
          <p:cNvSpPr>
            <a:spLocks noGrp="1"/>
          </p:cNvSpPr>
          <p:nvPr>
            <p:ph type="sldNum" sz="quarter" idx="4"/>
          </p:nvPr>
        </p:nvSpPr>
        <p:spPr>
          <a:xfrm>
            <a:off x="8737600" y="6356350"/>
            <a:ext cx="2844800" cy="365125"/>
          </a:xfrm>
          <a:prstGeom prst="rect">
            <a:avLst/>
          </a:prstGeom>
        </p:spPr>
        <p:txBody>
          <a:bodyPr vert="horz" wrap="square" lIns="93957" tIns="46979" rIns="93957" bIns="46979" numCol="1" anchor="ctr" anchorCtr="0" compatLnSpc="1">
            <a:prstTxWarp prst="textNoShape">
              <a:avLst/>
            </a:prstTxWarp>
          </a:bodyPr>
          <a:lstStyle>
            <a:lvl1pPr algn="r" eaLnBrk="1" hangingPunct="1">
              <a:defRPr sz="1200" smtClean="0">
                <a:solidFill>
                  <a:srgbClr val="898989"/>
                </a:solidFill>
                <a:latin typeface="Verdana" panose="020B0604030504040204" pitchFamily="34" charset="0"/>
              </a:defRPr>
            </a:lvl1pPr>
          </a:lstStyle>
          <a:p>
            <a:pPr>
              <a:defRPr/>
            </a:pPr>
            <a:fld id="{3F969FDE-1E38-4323-88E9-956EB769B58D}" type="slidenum">
              <a:rPr lang="en-US" altLang="lv-LV"/>
              <a:pPr>
                <a:defRPr/>
              </a:pPr>
              <a:t>‹#›</a:t>
            </a:fld>
            <a:endParaRPr lang="en-US" altLang="lv-LV"/>
          </a:p>
        </p:txBody>
      </p:sp>
    </p:spTree>
  </p:cSld>
  <p:clrMap bg1="lt1" tx1="dk1" bg2="lt2" tx2="dk2" accent1="accent1" accent2="accent2" accent3="accent3" accent4="accent4" accent5="accent5" accent6="accent6" hlink="hlink" folHlink="folHlink"/>
  <p:sldLayoutIdLst>
    <p:sldLayoutId id="2147483883" r:id="rId1"/>
    <p:sldLayoutId id="2147483884" r:id="rId2"/>
    <p:sldLayoutId id="2147483885" r:id="rId3"/>
    <p:sldLayoutId id="2147483886" r:id="rId4"/>
    <p:sldLayoutId id="2147483887" r:id="rId5"/>
    <p:sldLayoutId id="2147483888" r:id="rId6"/>
    <p:sldLayoutId id="2147483889" r:id="rId7"/>
    <p:sldLayoutId id="2147483890" r:id="rId8"/>
    <p:sldLayoutId id="2147483891" r:id="rId9"/>
    <p:sldLayoutId id="2147483892" r:id="rId10"/>
  </p:sldLayoutIdLst>
  <p:hf hdr="0" ftr="0" dt="0"/>
  <p:txStyles>
    <p:titleStyle>
      <a:lvl1pPr algn="ctr" defTabSz="938213" rtl="0" eaLnBrk="0" fontAlgn="base" hangingPunct="0">
        <a:spcBef>
          <a:spcPct val="0"/>
        </a:spcBef>
        <a:spcAft>
          <a:spcPct val="0"/>
        </a:spcAft>
        <a:defRPr sz="4500" kern="1200">
          <a:solidFill>
            <a:srgbClr val="404040"/>
          </a:solidFill>
          <a:latin typeface="Verdana" panose="020B0604030504040204" pitchFamily="34" charset="0"/>
          <a:ea typeface="Verdana" panose="020B0604030504040204" pitchFamily="34" charset="0"/>
          <a:cs typeface="Verdana" panose="020B0604030504040204" pitchFamily="34" charset="0"/>
        </a:defRPr>
      </a:lvl1pPr>
      <a:lvl2pPr algn="ctr" defTabSz="938213" rtl="0" eaLnBrk="0" fontAlgn="base" hangingPunct="0">
        <a:spcBef>
          <a:spcPct val="0"/>
        </a:spcBef>
        <a:spcAft>
          <a:spcPct val="0"/>
        </a:spcAft>
        <a:defRPr sz="4500">
          <a:solidFill>
            <a:srgbClr val="404040"/>
          </a:solidFill>
          <a:latin typeface="Verdana" panose="020B0604030504040204" pitchFamily="34" charset="0"/>
          <a:ea typeface="Verdana" panose="020B0604030504040204" pitchFamily="34" charset="0"/>
          <a:cs typeface="Verdana" panose="020B0604030504040204" pitchFamily="34" charset="0"/>
        </a:defRPr>
      </a:lvl2pPr>
      <a:lvl3pPr algn="ctr" defTabSz="938213" rtl="0" eaLnBrk="0" fontAlgn="base" hangingPunct="0">
        <a:spcBef>
          <a:spcPct val="0"/>
        </a:spcBef>
        <a:spcAft>
          <a:spcPct val="0"/>
        </a:spcAft>
        <a:defRPr sz="4500">
          <a:solidFill>
            <a:srgbClr val="404040"/>
          </a:solidFill>
          <a:latin typeface="Verdana" panose="020B0604030504040204" pitchFamily="34" charset="0"/>
          <a:ea typeface="Verdana" panose="020B0604030504040204" pitchFamily="34" charset="0"/>
          <a:cs typeface="Verdana" panose="020B0604030504040204" pitchFamily="34" charset="0"/>
        </a:defRPr>
      </a:lvl3pPr>
      <a:lvl4pPr algn="ctr" defTabSz="938213" rtl="0" eaLnBrk="0" fontAlgn="base" hangingPunct="0">
        <a:spcBef>
          <a:spcPct val="0"/>
        </a:spcBef>
        <a:spcAft>
          <a:spcPct val="0"/>
        </a:spcAft>
        <a:defRPr sz="4500">
          <a:solidFill>
            <a:srgbClr val="404040"/>
          </a:solidFill>
          <a:latin typeface="Verdana" panose="020B0604030504040204" pitchFamily="34" charset="0"/>
          <a:ea typeface="Verdana" panose="020B0604030504040204" pitchFamily="34" charset="0"/>
          <a:cs typeface="Verdana" panose="020B0604030504040204" pitchFamily="34" charset="0"/>
        </a:defRPr>
      </a:lvl4pPr>
      <a:lvl5pPr algn="ctr" defTabSz="938213" rtl="0" eaLnBrk="0" fontAlgn="base" hangingPunct="0">
        <a:spcBef>
          <a:spcPct val="0"/>
        </a:spcBef>
        <a:spcAft>
          <a:spcPct val="0"/>
        </a:spcAft>
        <a:defRPr sz="4500">
          <a:solidFill>
            <a:srgbClr val="404040"/>
          </a:solidFill>
          <a:latin typeface="Verdana" panose="020B0604030504040204" pitchFamily="34" charset="0"/>
          <a:ea typeface="Verdana" panose="020B0604030504040204" pitchFamily="34" charset="0"/>
          <a:cs typeface="Verdana" panose="020B0604030504040204" pitchFamily="34"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p:titleStyle>
    <p:bodyStyle>
      <a:lvl1pPr marL="350838" indent="-350838" algn="l" defTabSz="938213" rtl="0" eaLnBrk="0" fontAlgn="base" hangingPunct="0">
        <a:spcBef>
          <a:spcPct val="20000"/>
        </a:spcBef>
        <a:spcAft>
          <a:spcPct val="0"/>
        </a:spcAft>
        <a:buFont typeface="Arial" panose="020B0604020202020204" pitchFamily="34" charset="0"/>
        <a:buChar char="•"/>
        <a:defRPr sz="3300" kern="1200">
          <a:solidFill>
            <a:srgbClr val="404040"/>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panose="020B0604020202020204" pitchFamily="34" charset="0"/>
        <a:buChar char="–"/>
        <a:defRPr sz="2900" kern="1200">
          <a:solidFill>
            <a:srgbClr val="404040"/>
          </a:solidFill>
          <a:latin typeface="Verdana" panose="020B0604030504040204" pitchFamily="34" charset="0"/>
          <a:ea typeface="Verdana" panose="020B0604030504040204" pitchFamily="34" charset="0"/>
          <a:cs typeface="Verdana" panose="020B0604030504040204" pitchFamily="34" charset="0"/>
        </a:defRPr>
      </a:lvl2pPr>
      <a:lvl3pPr marL="1173163" indent="-233363" algn="l" defTabSz="938213" rtl="0" eaLnBrk="0" fontAlgn="base" hangingPunct="0">
        <a:spcBef>
          <a:spcPct val="20000"/>
        </a:spcBef>
        <a:spcAft>
          <a:spcPct val="0"/>
        </a:spcAft>
        <a:buFont typeface="Arial" panose="020B0604020202020204" pitchFamily="34" charset="0"/>
        <a:buChar char="•"/>
        <a:defRPr sz="2500" kern="1200">
          <a:solidFill>
            <a:srgbClr val="404040"/>
          </a:solidFill>
          <a:latin typeface="Verdana" panose="020B0604030504040204" pitchFamily="34" charset="0"/>
          <a:ea typeface="Verdana" panose="020B0604030504040204" pitchFamily="34" charset="0"/>
          <a:cs typeface="Verdana" panose="020B0604030504040204" pitchFamily="34" charset="0"/>
        </a:defRPr>
      </a:lvl3pPr>
      <a:lvl4pPr marL="1643063" indent="-233363" algn="l" defTabSz="938213" rtl="0" eaLnBrk="0" fontAlgn="base" hangingPunct="0">
        <a:spcBef>
          <a:spcPct val="20000"/>
        </a:spcBef>
        <a:spcAft>
          <a:spcPct val="0"/>
        </a:spcAft>
        <a:buFont typeface="Arial" panose="020B0604020202020204" pitchFamily="34" charset="0"/>
        <a:buChar char="–"/>
        <a:defRPr sz="1900" kern="1200">
          <a:solidFill>
            <a:srgbClr val="404040"/>
          </a:solidFill>
          <a:latin typeface="Verdana" panose="020B0604030504040204" pitchFamily="34" charset="0"/>
          <a:ea typeface="Verdana" panose="020B0604030504040204" pitchFamily="34" charset="0"/>
          <a:cs typeface="Verdana" panose="020B0604030504040204" pitchFamily="34" charset="0"/>
        </a:defRPr>
      </a:lvl4pPr>
      <a:lvl5pPr marL="2112963" indent="-233363" algn="l" defTabSz="938213" rtl="0" eaLnBrk="0" fontAlgn="base" hangingPunct="0">
        <a:spcBef>
          <a:spcPct val="20000"/>
        </a:spcBef>
        <a:spcAft>
          <a:spcPct val="0"/>
        </a:spcAft>
        <a:buFont typeface="Arial" panose="020B0604020202020204" pitchFamily="34" charset="0"/>
        <a:buChar char="»"/>
        <a:defRPr sz="1900" kern="1200">
          <a:solidFill>
            <a:srgbClr val="404040"/>
          </a:solidFill>
          <a:latin typeface="Verdana" panose="020B0604030504040204" pitchFamily="34" charset="0"/>
          <a:ea typeface="Verdana" panose="020B0604030504040204" pitchFamily="34" charset="0"/>
          <a:cs typeface="Verdana" panose="020B0604030504040204" pitchFamily="34" charset="0"/>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sintija.laugale-volbaka@cfla.gov.lv"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hyperlink" Target="https://www.cfla.gov.lv/lv/5-1-1-2-i-k-3"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hyperlink" Target="https://likumi.lv/ta/id/349114" TargetMode="External"/><Relationship Id="rId5" Type="http://schemas.openxmlformats.org/officeDocument/2006/relationships/hyperlink" Target="https://likumi.lv/ta/id/349112" TargetMode="External"/><Relationship Id="rId4" Type="http://schemas.openxmlformats.org/officeDocument/2006/relationships/hyperlink" Target="https://likumi.lv/ta/id/349113-latvijas-atveselosanas-un-noturibas-mehanisma-plana-12-reformu-un-investiciju-virziena-energoefektivitates-uzlabosana-1212i-investicijas-energoefektivitates-paaugstinasana-uznemejdarbiba-ietverot-pareju-uz-atjaunojamo-energoresursu-tehnologiju-izmantosanu-siltumapgade-un-petniecibas-un-attistibas-aktivitates-t-sk-bioekonomika-1212i2-pasakuma-inovativu-produktu-un-tehnologiju-izstrade-istenosanas-noteikumi"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4.xml"/><Relationship Id="rId5" Type="http://schemas.openxmlformats.org/officeDocument/2006/relationships/image" Target="../media/image15.png"/><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6.png"/><Relationship Id="rId7" Type="http://schemas.openxmlformats.org/officeDocument/2006/relationships/diagramColors" Target="../diagrams/colors2.xml"/><Relationship Id="rId2" Type="http://schemas.openxmlformats.org/officeDocument/2006/relationships/notesSlide" Target="../notesSlides/notesSlide13.xml"/><Relationship Id="rId1" Type="http://schemas.openxmlformats.org/officeDocument/2006/relationships/slideLayout" Target="../slideLayouts/slideLayout4.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16.xml.rels><?xml version="1.0" encoding="UTF-8" standalone="yes"?>
<Relationships xmlns="http://schemas.openxmlformats.org/package/2006/relationships"><Relationship Id="rId3" Type="http://schemas.openxmlformats.org/officeDocument/2006/relationships/hyperlink" Target="https://www.esfondi.lv/normativie-akti-un-dokumenti/2021-2027-planosanas-periods/komunikacijas-un-dizaina-vadlinijas"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hyperlink" Target="https://likumi.lv/ta/id/271191-kartiba-kada-komercsabiedribas-deklare-savu-atbilstibu-mazas-sikas-un-videjas-komercsabiedribas-statusam" TargetMode="External"/><Relationship Id="rId5" Type="http://schemas.openxmlformats.org/officeDocument/2006/relationships/hyperlink" Target="https://www.em.gov.lv/lv/projektu-atlases?utm_source=https%3A%2F%2Fstatics.teams.cdn.office.net%2F" TargetMode="External"/><Relationship Id="rId4" Type="http://schemas.openxmlformats.org/officeDocument/2006/relationships/hyperlink" Target="https://likumi.lv/ta/id/220013-kartiba-kada-atlidzinami-ar-komandejumiem-saistitie-izdevumi" TargetMode="Externa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8.xml"/><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0.xml"/><Relationship Id="rId1" Type="http://schemas.openxmlformats.org/officeDocument/2006/relationships/slideLayout" Target="../slideLayouts/slideLayout8.xml"/><Relationship Id="rId6" Type="http://schemas.openxmlformats.org/officeDocument/2006/relationships/hyperlink" Target="https://ec.europa.eu/regional_policy/policy/communication/online-generator_lv?lang=lv" TargetMode="External"/><Relationship Id="rId5" Type="http://schemas.openxmlformats.org/officeDocument/2006/relationships/hyperlink" Target="http://www.esfondi.lv/" TargetMode="External"/><Relationship Id="rId4" Type="http://schemas.openxmlformats.org/officeDocument/2006/relationships/hyperlink" Target="https://ec.europa.eu/regional_policy/en/information/logos_downloadcenter/"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1.xml"/><Relationship Id="rId1" Type="http://schemas.openxmlformats.org/officeDocument/2006/relationships/slideLayout" Target="../slideLayouts/slideLayout8.xml"/><Relationship Id="rId5" Type="http://schemas.openxmlformats.org/officeDocument/2006/relationships/hyperlink" Target="https://www.esfondi.lv/normativie-akti-un-dokumenti/2021-2027-planosanas-periods/komunikacijas-un-dizaina-vadlinijas" TargetMode="External"/><Relationship Id="rId4" Type="http://schemas.openxmlformats.org/officeDocument/2006/relationships/hyperlink" Target="https://www.esfondi.lv/guidelines_and_regulations_assets/komunikacijas-plans_paraugs-(1).doc"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s://ec.europa.eu/regional_policy/policy/communication/online-generator_lv?lang=lv" TargetMode="External"/><Relationship Id="rId2" Type="http://schemas.openxmlformats.org/officeDocument/2006/relationships/notesSlide" Target="../notesSlides/notesSlide22.xml"/><Relationship Id="rId1" Type="http://schemas.openxmlformats.org/officeDocument/2006/relationships/slideLayout" Target="../slideLayouts/slideLayout8.xml"/><Relationship Id="rId4" Type="http://schemas.openxmlformats.org/officeDocument/2006/relationships/image" Target="../media/image25.png"/></Relationships>
</file>

<file path=ppt/slides/_rels/slide2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4.xml"/><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3" Type="http://schemas.openxmlformats.org/officeDocument/2006/relationships/hyperlink" Target="https://eur-lex.europa.eu/legal-content/LV/TXT/?uri=celex%3A32014R0651" TargetMode="External"/><Relationship Id="rId2" Type="http://schemas.openxmlformats.org/officeDocument/2006/relationships/notesSlide" Target="../notesSlides/notesSlide25.xml"/><Relationship Id="rId1" Type="http://schemas.openxmlformats.org/officeDocument/2006/relationships/slideLayout" Target="../slideLayouts/slideLayout8.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hyperlink" Target="http://eur-lex.europa.eu/eli/reg/2014/651/oj/?locale=LV" TargetMode="Externa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7.xml"/><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8.xml"/><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9.xml"/><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0.xml"/><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1.xml"/><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2.xml"/><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3.xml"/><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4.xml"/><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5.xml"/><Relationship Id="rId1" Type="http://schemas.openxmlformats.org/officeDocument/2006/relationships/slideLayout" Target="../slideLayouts/slideLayout8.xml"/><Relationship Id="rId6" Type="http://schemas.openxmlformats.org/officeDocument/2006/relationships/hyperlink" Target="https://budgetprint.lv/veikals/plakati/plakati-a3/" TargetMode="External"/><Relationship Id="rId5" Type="http://schemas.openxmlformats.org/officeDocument/2006/relationships/hyperlink" Target="https://www.eis.gov.lv/EKEIS/Supplier/Procurement/111030" TargetMode="External"/><Relationship Id="rId4" Type="http://schemas.openxmlformats.org/officeDocument/2006/relationships/hyperlink" Target="https://www.eis.gov.lv/EKEIS/Supplier/Procurement/115214" TargetMode="External"/></Relationships>
</file>

<file path=ppt/slides/_rels/slide39.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39.png"/><Relationship Id="rId7" Type="http://schemas.openxmlformats.org/officeDocument/2006/relationships/diagramColors" Target="../diagrams/colors3.xml"/><Relationship Id="rId2" Type="http://schemas.openxmlformats.org/officeDocument/2006/relationships/notesSlide" Target="../notesSlides/notesSlide36.xml"/><Relationship Id="rId1" Type="http://schemas.openxmlformats.org/officeDocument/2006/relationships/slideLayout" Target="../slideLayouts/slideLayout8.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8.png"/><Relationship Id="rId4" Type="http://schemas.openxmlformats.org/officeDocument/2006/relationships/image" Target="../media/image7.png"/></Relationships>
</file>

<file path=ppt/slides/_rels/slide40.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40.png"/><Relationship Id="rId7" Type="http://schemas.openxmlformats.org/officeDocument/2006/relationships/diagramColors" Target="../diagrams/colors4.xml"/><Relationship Id="rId2" Type="http://schemas.openxmlformats.org/officeDocument/2006/relationships/notesSlide" Target="../notesSlides/notesSlide37.xml"/><Relationship Id="rId1" Type="http://schemas.openxmlformats.org/officeDocument/2006/relationships/slideLayout" Target="../slideLayouts/slideLayout8.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41.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38.xml"/><Relationship Id="rId1" Type="http://schemas.openxmlformats.org/officeDocument/2006/relationships/slideLayout" Target="../slideLayouts/slideLayout8.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42.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42.png"/><Relationship Id="rId7" Type="http://schemas.openxmlformats.org/officeDocument/2006/relationships/diagramColors" Target="../diagrams/colors6.xml"/><Relationship Id="rId2" Type="http://schemas.openxmlformats.org/officeDocument/2006/relationships/notesSlide" Target="../notesSlides/notesSlide39.xml"/><Relationship Id="rId1" Type="http://schemas.openxmlformats.org/officeDocument/2006/relationships/slideLayout" Target="../slideLayouts/slideLayout8.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s>
</file>

<file path=ppt/slides/_rels/slide43.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40.xml"/><Relationship Id="rId1" Type="http://schemas.openxmlformats.org/officeDocument/2006/relationships/slideLayout" Target="../slideLayouts/slideLayout8.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44.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41.xml"/><Relationship Id="rId1" Type="http://schemas.openxmlformats.org/officeDocument/2006/relationships/slideLayout" Target="../slideLayouts/slideLayout8.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45.xml.rels><?xml version="1.0" encoding="UTF-8" standalone="yes"?>
<Relationships xmlns="http://schemas.openxmlformats.org/package/2006/relationships"><Relationship Id="rId8" Type="http://schemas.openxmlformats.org/officeDocument/2006/relationships/hyperlink" Target="https://deminimis.fm.gov.lv/public/mekletajs" TargetMode="External"/><Relationship Id="rId13" Type="http://schemas.microsoft.com/office/2007/relationships/diagramDrawing" Target="../diagrams/drawing10.xml"/><Relationship Id="rId3" Type="http://schemas.openxmlformats.org/officeDocument/2006/relationships/diagramData" Target="../diagrams/data9.xml"/><Relationship Id="rId7" Type="http://schemas.microsoft.com/office/2007/relationships/diagramDrawing" Target="../diagrams/drawing9.xml"/><Relationship Id="rId12" Type="http://schemas.openxmlformats.org/officeDocument/2006/relationships/diagramColors" Target="../diagrams/colors10.xml"/><Relationship Id="rId2" Type="http://schemas.openxmlformats.org/officeDocument/2006/relationships/notesSlide" Target="../notesSlides/notesSlide42.xml"/><Relationship Id="rId1" Type="http://schemas.openxmlformats.org/officeDocument/2006/relationships/slideLayout" Target="../slideLayouts/slideLayout8.xml"/><Relationship Id="rId6" Type="http://schemas.openxmlformats.org/officeDocument/2006/relationships/diagramColors" Target="../diagrams/colors9.xml"/><Relationship Id="rId11" Type="http://schemas.openxmlformats.org/officeDocument/2006/relationships/diagramQuickStyle" Target="../diagrams/quickStyle10.xml"/><Relationship Id="rId5" Type="http://schemas.openxmlformats.org/officeDocument/2006/relationships/diagramQuickStyle" Target="../diagrams/quickStyle9.xml"/><Relationship Id="rId10" Type="http://schemas.openxmlformats.org/officeDocument/2006/relationships/diagramLayout" Target="../diagrams/layout10.xml"/><Relationship Id="rId4" Type="http://schemas.openxmlformats.org/officeDocument/2006/relationships/diagramLayout" Target="../diagrams/layout9.xml"/><Relationship Id="rId9" Type="http://schemas.openxmlformats.org/officeDocument/2006/relationships/diagramData" Target="../diagrams/data10.xml"/></Relationships>
</file>

<file path=ppt/slides/_rels/slide46.xml.rels><?xml version="1.0" encoding="UTF-8" standalone="yes"?>
<Relationships xmlns="http://schemas.openxmlformats.org/package/2006/relationships"><Relationship Id="rId8" Type="http://schemas.microsoft.com/office/2007/relationships/diagramDrawing" Target="../diagrams/drawing11.xml"/><Relationship Id="rId3" Type="http://schemas.openxmlformats.org/officeDocument/2006/relationships/image" Target="../media/image43.png"/><Relationship Id="rId7" Type="http://schemas.openxmlformats.org/officeDocument/2006/relationships/diagramColors" Target="../diagrams/colors11.xml"/><Relationship Id="rId2" Type="http://schemas.openxmlformats.org/officeDocument/2006/relationships/notesSlide" Target="../notesSlides/notesSlide43.xml"/><Relationship Id="rId1" Type="http://schemas.openxmlformats.org/officeDocument/2006/relationships/slideLayout" Target="../slideLayouts/slideLayout8.xml"/><Relationship Id="rId6" Type="http://schemas.openxmlformats.org/officeDocument/2006/relationships/diagramQuickStyle" Target="../diagrams/quickStyle11.xml"/><Relationship Id="rId5" Type="http://schemas.openxmlformats.org/officeDocument/2006/relationships/diagramLayout" Target="../diagrams/layout11.xml"/><Relationship Id="rId4" Type="http://schemas.openxmlformats.org/officeDocument/2006/relationships/diagramData" Target="../diagrams/data11.xml"/></Relationships>
</file>

<file path=ppt/slides/_rels/slide47.xml.rels><?xml version="1.0" encoding="UTF-8" standalone="yes"?>
<Relationships xmlns="http://schemas.openxmlformats.org/package/2006/relationships"><Relationship Id="rId8" Type="http://schemas.openxmlformats.org/officeDocument/2006/relationships/hyperlink" Target="https://likumi.lv/ta/id/271191-kartiba-kada-komercsabiedribas-deklare-savu-atbilstibu-mazas-sikas-un-videjas-komercsabiedribas-statusam" TargetMode="External"/><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44.xml"/><Relationship Id="rId1" Type="http://schemas.openxmlformats.org/officeDocument/2006/relationships/slideLayout" Target="../slideLayouts/slideLayout8.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 Id="rId9" Type="http://schemas.openxmlformats.org/officeDocument/2006/relationships/image" Target="../media/image44.png"/></Relationships>
</file>

<file path=ppt/slides/_rels/slide48.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45.xml"/><Relationship Id="rId1" Type="http://schemas.openxmlformats.org/officeDocument/2006/relationships/slideLayout" Target="../slideLayouts/slideLayout8.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4.xml"/><Relationship Id="rId5" Type="http://schemas.openxmlformats.org/officeDocument/2006/relationships/image" Target="../media/image8.png"/><Relationship Id="rId4" Type="http://schemas.openxmlformats.org/officeDocument/2006/relationships/image" Target="../media/image7.png"/></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8.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8.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8.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8.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8.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8.xml"/></Relationships>
</file>

<file path=ppt/slides/_rels/slide56.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53.xml"/><Relationship Id="rId1" Type="http://schemas.openxmlformats.org/officeDocument/2006/relationships/slideLayout" Target="../slideLayouts/slideLayout10.xml"/><Relationship Id="rId4" Type="http://schemas.openxmlformats.org/officeDocument/2006/relationships/image" Target="../media/image46.png"/></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hyperlink" Target="https://www.cfla.gov.lv/lv/par-e-vidi"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hyperlink" Target="tel:+371%2020003306" TargetMode="External"/><Relationship Id="rId5" Type="http://schemas.openxmlformats.org/officeDocument/2006/relationships/hyperlink" Target="https://eur04.safelinks.protection.outlook.com/?url=https%3A%2F%2Fwww.cfla.gov.lv%2Flv%2Fkpvis-lietotaju-parvaldiba&amp;data=05%7C01%7Csintija.laugale-volbaka%40cfla.gov.lv%7C1f4becde0c094a22bc9008dbea9b8199%7Cc2d02fb61e644741866ff8f5689ca39a%7C0%7C0%7C638361725832938346%7CUnknown%7CTWFpbGZsb3d8eyJWIjoiMC4wLjAwMDAiLCJQIjoiV2luMzIiLCJBTiI6Ik1haWwiLCJXVCI6Mn0%3D%7C3000%7C%7C%7C&amp;sdata=pf4F50WZY05065I8pfFfTdTCExLMv39icGzXWJrx%2FbQ%3D&amp;reserved=0" TargetMode="External"/><Relationship Id="rId4" Type="http://schemas.openxmlformats.org/officeDocument/2006/relationships/hyperlink" Target="https://elrg.cfla.gov.lv/index.php/Atvese%C4%BCo%C5%A1anas_fonds_(Recovery_and_Resilience_Facility)"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D199D37-4821-5E51-9E3A-CE8BA1E4CA5B}"/>
              </a:ext>
            </a:extLst>
          </p:cNvPr>
          <p:cNvSpPr/>
          <p:nvPr/>
        </p:nvSpPr>
        <p:spPr>
          <a:xfrm>
            <a:off x="3441290" y="4912186"/>
            <a:ext cx="5202648" cy="1690537"/>
          </a:xfrm>
          <a:prstGeom prst="rect">
            <a:avLst/>
          </a:prstGeom>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lv-LV"/>
          </a:p>
        </p:txBody>
      </p:sp>
      <p:sp>
        <p:nvSpPr>
          <p:cNvPr id="7" name="Text Placeholder 2">
            <a:extLst>
              <a:ext uri="{FF2B5EF4-FFF2-40B4-BE49-F238E27FC236}">
                <a16:creationId xmlns:a16="http://schemas.microsoft.com/office/drawing/2014/main" id="{3D632EB3-F9AE-04F4-E640-2494D35EDEB5}"/>
              </a:ext>
            </a:extLst>
          </p:cNvPr>
          <p:cNvSpPr txBox="1">
            <a:spLocks/>
          </p:cNvSpPr>
          <p:nvPr/>
        </p:nvSpPr>
        <p:spPr bwMode="auto">
          <a:xfrm>
            <a:off x="861014" y="2710543"/>
            <a:ext cx="10363200" cy="2388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rmAutofit fontScale="92500" lnSpcReduction="10000"/>
          </a:bodyPr>
          <a:lstStyle>
            <a:lvl1pPr marL="0" indent="0" algn="ctr" defTabSz="938213" rtl="0" eaLnBrk="0" fontAlgn="base" hangingPunct="0">
              <a:spcBef>
                <a:spcPct val="20000"/>
              </a:spcBef>
              <a:spcAft>
                <a:spcPct val="0"/>
              </a:spcAft>
              <a:buFont typeface="Arial" panose="020B0604020202020204" pitchFamily="34" charset="0"/>
              <a:buNone/>
              <a:defRPr sz="1400" kern="1200" baseline="0">
                <a:solidFill>
                  <a:srgbClr val="404040"/>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panose="020B0604020202020204" pitchFamily="34" charset="0"/>
              <a:buChar char="–"/>
              <a:defRPr sz="2900" kern="1200">
                <a:solidFill>
                  <a:srgbClr val="404040"/>
                </a:solidFill>
                <a:latin typeface="Verdana" panose="020B0604030504040204" pitchFamily="34" charset="0"/>
                <a:ea typeface="Verdana" panose="020B0604030504040204" pitchFamily="34" charset="0"/>
                <a:cs typeface="Verdana" panose="020B0604030504040204" pitchFamily="34" charset="0"/>
              </a:defRPr>
            </a:lvl2pPr>
            <a:lvl3pPr marL="1173163" indent="-233363" algn="l" defTabSz="938213" rtl="0" eaLnBrk="0" fontAlgn="base" hangingPunct="0">
              <a:spcBef>
                <a:spcPct val="20000"/>
              </a:spcBef>
              <a:spcAft>
                <a:spcPct val="0"/>
              </a:spcAft>
              <a:buFont typeface="Arial" panose="020B0604020202020204" pitchFamily="34" charset="0"/>
              <a:buChar char="•"/>
              <a:defRPr sz="2500" kern="1200">
                <a:solidFill>
                  <a:srgbClr val="404040"/>
                </a:solidFill>
                <a:latin typeface="Verdana" panose="020B0604030504040204" pitchFamily="34" charset="0"/>
                <a:ea typeface="Verdana" panose="020B0604030504040204" pitchFamily="34" charset="0"/>
                <a:cs typeface="Verdana" panose="020B0604030504040204" pitchFamily="34" charset="0"/>
              </a:defRPr>
            </a:lvl3pPr>
            <a:lvl4pPr marL="1643063" indent="-233363" algn="l" defTabSz="938213" rtl="0" eaLnBrk="0" fontAlgn="base" hangingPunct="0">
              <a:spcBef>
                <a:spcPct val="20000"/>
              </a:spcBef>
              <a:spcAft>
                <a:spcPct val="0"/>
              </a:spcAft>
              <a:buFont typeface="Arial" panose="020B0604020202020204" pitchFamily="34" charset="0"/>
              <a:buChar char="–"/>
              <a:defRPr sz="1900" kern="1200">
                <a:solidFill>
                  <a:srgbClr val="404040"/>
                </a:solidFill>
                <a:latin typeface="Verdana" panose="020B0604030504040204" pitchFamily="34" charset="0"/>
                <a:ea typeface="Verdana" panose="020B0604030504040204" pitchFamily="34" charset="0"/>
                <a:cs typeface="Verdana" panose="020B0604030504040204" pitchFamily="34" charset="0"/>
              </a:defRPr>
            </a:lvl4pPr>
            <a:lvl5pPr marL="2112963" indent="-233363" algn="l" defTabSz="938213" rtl="0" eaLnBrk="0" fontAlgn="base" hangingPunct="0">
              <a:spcBef>
                <a:spcPct val="20000"/>
              </a:spcBef>
              <a:spcAft>
                <a:spcPct val="0"/>
              </a:spcAft>
              <a:buFont typeface="Arial" panose="020B0604020202020204" pitchFamily="34" charset="0"/>
              <a:buChar char="»"/>
              <a:defRPr sz="1900" kern="1200">
                <a:solidFill>
                  <a:srgbClr val="404040"/>
                </a:solidFill>
                <a:latin typeface="Verdana" panose="020B0604030504040204" pitchFamily="34" charset="0"/>
                <a:ea typeface="Verdana" panose="020B0604030504040204" pitchFamily="34" charset="0"/>
                <a:cs typeface="Verdana" panose="020B0604030504040204" pitchFamily="34" charset="0"/>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pPr>
              <a:lnSpc>
                <a:spcPct val="120000"/>
              </a:lnSpc>
              <a:spcBef>
                <a:spcPts val="600"/>
              </a:spcBef>
              <a:spcAft>
                <a:spcPts val="600"/>
              </a:spcAft>
            </a:pPr>
            <a:r>
              <a:rPr lang="lv-LV" altLang="lv-LV" sz="2300" dirty="0">
                <a:solidFill>
                  <a:srgbClr val="012269"/>
                </a:solidFill>
              </a:rPr>
              <a:t>Atveseļošanas fonda investīciju</a:t>
            </a:r>
          </a:p>
          <a:p>
            <a:pPr>
              <a:lnSpc>
                <a:spcPct val="120000"/>
              </a:lnSpc>
              <a:spcBef>
                <a:spcPts val="600"/>
              </a:spcBef>
              <a:spcAft>
                <a:spcPts val="600"/>
              </a:spcAft>
            </a:pPr>
            <a:r>
              <a:rPr lang="lv-LV" altLang="lv-LV" sz="2600" b="1" dirty="0">
                <a:solidFill>
                  <a:srgbClr val="012269"/>
                </a:solidFill>
              </a:rPr>
              <a:t>Pētniecības atbalsta programmu </a:t>
            </a:r>
            <a:r>
              <a:rPr lang="lv-LV" sz="2600" b="1" dirty="0">
                <a:solidFill>
                  <a:srgbClr val="012269"/>
                </a:solidFill>
              </a:rPr>
              <a:t>projektu iesniegumu sagatavošana un atlase</a:t>
            </a:r>
          </a:p>
          <a:p>
            <a:pPr>
              <a:lnSpc>
                <a:spcPct val="120000"/>
              </a:lnSpc>
              <a:spcBef>
                <a:spcPts val="600"/>
              </a:spcBef>
              <a:spcAft>
                <a:spcPts val="600"/>
              </a:spcAft>
            </a:pPr>
            <a:r>
              <a:rPr lang="lv-LV" altLang="lv-LV" sz="1500" b="1" dirty="0">
                <a:solidFill>
                  <a:srgbClr val="012269"/>
                </a:solidFill>
              </a:rPr>
              <a:t>1.2.1.2.i 2, 2.2.1.3.i, 5.1.1.2.i 2.kārta</a:t>
            </a:r>
          </a:p>
          <a:p>
            <a:endParaRPr lang="lv-LV" altLang="lv-LV" dirty="0">
              <a:solidFill>
                <a:srgbClr val="012269"/>
              </a:solidFill>
              <a:latin typeface="Verdana"/>
              <a:ea typeface="Verdana"/>
            </a:endParaRPr>
          </a:p>
          <a:p>
            <a:r>
              <a:rPr lang="lv-LV" altLang="lv-LV" dirty="0">
                <a:solidFill>
                  <a:srgbClr val="012269"/>
                </a:solidFill>
                <a:latin typeface="Verdana"/>
                <a:ea typeface="Verdana"/>
              </a:rPr>
              <a:t>2024.gada 16.februāris</a:t>
            </a:r>
          </a:p>
          <a:p>
            <a:endParaRPr lang="lv-LV" altLang="lv-LV" sz="2600" b="1" dirty="0">
              <a:solidFill>
                <a:srgbClr val="012269"/>
              </a:solidFill>
            </a:endParaRPr>
          </a:p>
        </p:txBody>
      </p:sp>
      <p:sp>
        <p:nvSpPr>
          <p:cNvPr id="9" name="TextBox 8">
            <a:extLst>
              <a:ext uri="{FF2B5EF4-FFF2-40B4-BE49-F238E27FC236}">
                <a16:creationId xmlns:a16="http://schemas.microsoft.com/office/drawing/2014/main" id="{10AE0E6E-9E58-7D8B-DB45-0674138E7E8B}"/>
              </a:ext>
            </a:extLst>
          </p:cNvPr>
          <p:cNvSpPr txBox="1">
            <a:spLocks noChangeArrowheads="1"/>
          </p:cNvSpPr>
          <p:nvPr/>
        </p:nvSpPr>
        <p:spPr bwMode="auto">
          <a:xfrm>
            <a:off x="7783286" y="5246407"/>
            <a:ext cx="4208597" cy="1046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r"/>
            <a:r>
              <a:rPr lang="lv-LV" altLang="en-US" sz="1400" dirty="0">
                <a:latin typeface="Verdana" panose="020B0604030504040204" pitchFamily="34" charset="0"/>
                <a:ea typeface="Verdana" panose="020B0604030504040204" pitchFamily="34" charset="0"/>
              </a:rPr>
              <a:t>Sintija Laugale – </a:t>
            </a:r>
            <a:r>
              <a:rPr lang="lv-LV" altLang="en-US" sz="1400" dirty="0" err="1">
                <a:latin typeface="Verdana" panose="020B0604030504040204" pitchFamily="34" charset="0"/>
                <a:ea typeface="Verdana" panose="020B0604030504040204" pitchFamily="34" charset="0"/>
              </a:rPr>
              <a:t>Volbaka</a:t>
            </a:r>
            <a:endParaRPr lang="lv-LV" altLang="en-US" sz="1400" dirty="0">
              <a:latin typeface="Verdana" panose="020B0604030504040204" pitchFamily="34" charset="0"/>
              <a:ea typeface="Verdana" panose="020B0604030504040204" pitchFamily="34" charset="0"/>
            </a:endParaRPr>
          </a:p>
          <a:p>
            <a:pPr algn="r"/>
            <a:r>
              <a:rPr lang="lv-LV" altLang="en-US" sz="1200" dirty="0">
                <a:latin typeface="Verdana" panose="020B0604030504040204" pitchFamily="34" charset="0"/>
                <a:ea typeface="Verdana" panose="020B0604030504040204" pitchFamily="34" charset="0"/>
              </a:rPr>
              <a:t>Uzņēmējdarbības un inovāciju projektu atlases nodaļas vadītāja </a:t>
            </a:r>
            <a:r>
              <a:rPr lang="lv-LV" altLang="en-US" sz="1200" dirty="0" err="1">
                <a:latin typeface="Verdana" panose="020B0604030504040204" pitchFamily="34" charset="0"/>
                <a:ea typeface="Verdana" panose="020B0604030504040204" pitchFamily="34" charset="0"/>
              </a:rPr>
              <a:t>vietn</a:t>
            </a:r>
            <a:r>
              <a:rPr lang="en-US" altLang="en-US" sz="1200" dirty="0" err="1">
                <a:latin typeface="Verdana" panose="020B0604030504040204" pitchFamily="34" charset="0"/>
                <a:ea typeface="Verdana" panose="020B0604030504040204" pitchFamily="34" charset="0"/>
              </a:rPr>
              <a:t>ie</a:t>
            </a:r>
            <a:r>
              <a:rPr lang="lv-LV" altLang="en-US" sz="1200" dirty="0" err="1">
                <a:latin typeface="Verdana" panose="020B0604030504040204" pitchFamily="34" charset="0"/>
                <a:ea typeface="Verdana" panose="020B0604030504040204" pitchFamily="34" charset="0"/>
              </a:rPr>
              <a:t>ce</a:t>
            </a:r>
            <a:endParaRPr lang="lv-LV" altLang="en-US" sz="1200" dirty="0">
              <a:latin typeface="Verdana" panose="020B0604030504040204" pitchFamily="34" charset="0"/>
              <a:ea typeface="Verdana" panose="020B0604030504040204" pitchFamily="34" charset="0"/>
            </a:endParaRPr>
          </a:p>
          <a:p>
            <a:pPr algn="r"/>
            <a:r>
              <a:rPr lang="lv-LV" altLang="en-US" sz="1200" dirty="0">
                <a:latin typeface="Verdana" panose="020B0604030504040204" pitchFamily="34" charset="0"/>
                <a:ea typeface="Verdana" panose="020B0604030504040204" pitchFamily="34" charset="0"/>
              </a:rPr>
              <a:t>20380275; </a:t>
            </a:r>
          </a:p>
          <a:p>
            <a:pPr algn="r"/>
            <a:r>
              <a:rPr lang="lv-LV" altLang="en-US" sz="1200" dirty="0">
                <a:latin typeface="Verdana" panose="020B0604030504040204" pitchFamily="34" charset="0"/>
                <a:ea typeface="Verdana" panose="020B0604030504040204" pitchFamily="34" charset="0"/>
                <a:hlinkClick r:id="rId3"/>
              </a:rPr>
              <a:t>sintija.laugale-volbaka@cfla.gov.lv</a:t>
            </a:r>
            <a:r>
              <a:rPr lang="lv-LV" altLang="en-US" sz="1200" dirty="0">
                <a:latin typeface="Verdana" panose="020B0604030504040204" pitchFamily="34" charset="0"/>
                <a:ea typeface="Verdana" panose="020B0604030504040204" pitchFamily="34" charset="0"/>
              </a:rPr>
              <a:t> </a:t>
            </a:r>
          </a:p>
        </p:txBody>
      </p:sp>
      <p:pic>
        <p:nvPicPr>
          <p:cNvPr id="1026" name="Picture 2" descr="A picture containing graphical user interface&#10;&#10;Description automatically generated">
            <a:extLst>
              <a:ext uri="{FF2B5EF4-FFF2-40B4-BE49-F238E27FC236}">
                <a16:creationId xmlns:a16="http://schemas.microsoft.com/office/drawing/2014/main" id="{B3F7CBB4-4F39-A45B-8A3E-294E4458B50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42186" y="5099488"/>
            <a:ext cx="2286000" cy="1104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55566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Graphical user interface, text, application, email&#10;&#10;Description automatically generated">
            <a:extLst>
              <a:ext uri="{FF2B5EF4-FFF2-40B4-BE49-F238E27FC236}">
                <a16:creationId xmlns:a16="http://schemas.microsoft.com/office/drawing/2014/main" id="{A8E87E09-BDC0-43E1-A036-20DA51912D45}"/>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927865" y="1762215"/>
            <a:ext cx="8412417" cy="4855859"/>
          </a:xfrm>
        </p:spPr>
      </p:pic>
      <p:sp>
        <p:nvSpPr>
          <p:cNvPr id="16386" name="Title 1">
            <a:extLst>
              <a:ext uri="{FF2B5EF4-FFF2-40B4-BE49-F238E27FC236}">
                <a16:creationId xmlns:a16="http://schemas.microsoft.com/office/drawing/2014/main" id="{729AD152-7FF1-4F8A-98EA-6EACB9B6A6DB}"/>
              </a:ext>
            </a:extLst>
          </p:cNvPr>
          <p:cNvSpPr>
            <a:spLocks noGrp="1"/>
          </p:cNvSpPr>
          <p:nvPr>
            <p:ph type="title"/>
          </p:nvPr>
        </p:nvSpPr>
        <p:spPr>
          <a:xfrm>
            <a:off x="2084042" y="694542"/>
            <a:ext cx="8826500" cy="521034"/>
          </a:xfrm>
        </p:spPr>
        <p:txBody>
          <a:bodyPr/>
          <a:lstStyle/>
          <a:p>
            <a:r>
              <a:rPr lang="lv-LV" altLang="lv-LV" sz="2400">
                <a:solidFill>
                  <a:srgbClr val="012269"/>
                </a:solidFill>
              </a:rPr>
              <a:t>PI sagatavošana KPVIS</a:t>
            </a:r>
            <a:endParaRPr lang="lv-LV" altLang="lv-LV">
              <a:solidFill>
                <a:srgbClr val="012269"/>
              </a:solidFill>
            </a:endParaRPr>
          </a:p>
        </p:txBody>
      </p:sp>
      <p:sp>
        <p:nvSpPr>
          <p:cNvPr id="16388" name="Slide Number Placeholder 5">
            <a:extLst>
              <a:ext uri="{FF2B5EF4-FFF2-40B4-BE49-F238E27FC236}">
                <a16:creationId xmlns:a16="http://schemas.microsoft.com/office/drawing/2014/main" id="{BA23DF97-F2FE-4529-BE60-C108D2D0C3E7}"/>
              </a:ext>
            </a:extLst>
          </p:cNvPr>
          <p:cNvSpPr>
            <a:spLocks noGrp="1" noChangeArrowheads="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2711AEA9-FD31-4D30-A297-9D5316C2E436}" type="slidenum">
              <a:rPr lang="en-US" altLang="lv-LV" smtClean="0"/>
              <a:pPr/>
              <a:t>10</a:t>
            </a:fld>
            <a:endParaRPr lang="en-US" altLang="lv-LV"/>
          </a:p>
        </p:txBody>
      </p:sp>
      <p:grpSp>
        <p:nvGrpSpPr>
          <p:cNvPr id="16389" name="Group 6">
            <a:extLst>
              <a:ext uri="{FF2B5EF4-FFF2-40B4-BE49-F238E27FC236}">
                <a16:creationId xmlns:a16="http://schemas.microsoft.com/office/drawing/2014/main" id="{7CB8FF0F-011B-4F91-A9BD-3491C370BFF4}"/>
              </a:ext>
            </a:extLst>
          </p:cNvPr>
          <p:cNvGrpSpPr>
            <a:grpSpLocks/>
          </p:cNvGrpSpPr>
          <p:nvPr/>
        </p:nvGrpSpPr>
        <p:grpSpPr bwMode="auto">
          <a:xfrm>
            <a:off x="5236898" y="3310992"/>
            <a:ext cx="6766576" cy="600235"/>
            <a:chOff x="5237290" y="3310921"/>
            <a:chExt cx="6765132" cy="600628"/>
          </a:xfrm>
        </p:grpSpPr>
        <p:cxnSp>
          <p:nvCxnSpPr>
            <p:cNvPr id="9" name="Straight Arrow Connector 8">
              <a:extLst>
                <a:ext uri="{FF2B5EF4-FFF2-40B4-BE49-F238E27FC236}">
                  <a16:creationId xmlns:a16="http://schemas.microsoft.com/office/drawing/2014/main" id="{1FBA073A-D16D-4EA5-925F-E0876EEA597B}"/>
                </a:ext>
              </a:extLst>
            </p:cNvPr>
            <p:cNvCxnSpPr>
              <a:cxnSpLocks/>
            </p:cNvCxnSpPr>
            <p:nvPr/>
          </p:nvCxnSpPr>
          <p:spPr bwMode="auto">
            <a:xfrm flipH="1">
              <a:off x="5237290" y="3686027"/>
              <a:ext cx="3110701" cy="0"/>
            </a:xfrm>
            <a:prstGeom prst="straightConnector1">
              <a:avLst/>
            </a:prstGeom>
            <a:ln w="38100">
              <a:solidFill>
                <a:schemeClr val="tx2"/>
              </a:solidFill>
              <a:tailEnd type="triangle"/>
            </a:ln>
          </p:spPr>
          <p:style>
            <a:lnRef idx="1">
              <a:schemeClr val="accent3"/>
            </a:lnRef>
            <a:fillRef idx="0">
              <a:schemeClr val="accent3"/>
            </a:fillRef>
            <a:effectRef idx="0">
              <a:schemeClr val="accent3"/>
            </a:effectRef>
            <a:fontRef idx="minor">
              <a:schemeClr val="tx1"/>
            </a:fontRef>
          </p:style>
        </p:cxnSp>
        <p:cxnSp>
          <p:nvCxnSpPr>
            <p:cNvPr id="10" name="Straight Arrow Connector 9">
              <a:extLst>
                <a:ext uri="{FF2B5EF4-FFF2-40B4-BE49-F238E27FC236}">
                  <a16:creationId xmlns:a16="http://schemas.microsoft.com/office/drawing/2014/main" id="{97908BED-BD67-4BBD-8B88-20A6723A7FC6}"/>
                </a:ext>
              </a:extLst>
            </p:cNvPr>
            <p:cNvCxnSpPr>
              <a:cxnSpLocks/>
            </p:cNvCxnSpPr>
            <p:nvPr/>
          </p:nvCxnSpPr>
          <p:spPr bwMode="auto">
            <a:xfrm flipH="1">
              <a:off x="5863586" y="3482733"/>
              <a:ext cx="3140839" cy="1340"/>
            </a:xfrm>
            <a:prstGeom prst="straightConnector1">
              <a:avLst/>
            </a:prstGeom>
            <a:ln w="38100">
              <a:solidFill>
                <a:schemeClr val="tx2"/>
              </a:solidFill>
              <a:tailEnd type="triangle"/>
            </a:ln>
          </p:spPr>
          <p:style>
            <a:lnRef idx="1">
              <a:schemeClr val="accent3"/>
            </a:lnRef>
            <a:fillRef idx="0">
              <a:schemeClr val="accent3"/>
            </a:fillRef>
            <a:effectRef idx="0">
              <a:schemeClr val="accent3"/>
            </a:effectRef>
            <a:fontRef idx="minor">
              <a:schemeClr val="tx1"/>
            </a:fontRef>
          </p:style>
        </p:cxnSp>
        <p:sp>
          <p:nvSpPr>
            <p:cNvPr id="16392" name="TextBox 17">
              <a:extLst>
                <a:ext uri="{FF2B5EF4-FFF2-40B4-BE49-F238E27FC236}">
                  <a16:creationId xmlns:a16="http://schemas.microsoft.com/office/drawing/2014/main" id="{71B69254-0EE2-48E0-84B3-D0F9DFB1E9C8}"/>
                </a:ext>
              </a:extLst>
            </p:cNvPr>
            <p:cNvSpPr txBox="1">
              <a:spLocks noChangeArrowheads="1"/>
            </p:cNvSpPr>
            <p:nvPr/>
          </p:nvSpPr>
          <p:spPr bwMode="auto">
            <a:xfrm>
              <a:off x="8331377" y="3603571"/>
              <a:ext cx="3317936" cy="3079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lv-LV" altLang="lv-LV" sz="1400" b="1">
                  <a:latin typeface="Verdana" panose="020B0604030504040204" pitchFamily="34" charset="0"/>
                </a:rPr>
                <a:t>Automātiska datu aizpildīšana</a:t>
              </a:r>
            </a:p>
          </p:txBody>
        </p:sp>
        <p:sp>
          <p:nvSpPr>
            <p:cNvPr id="16393" name="TextBox 24">
              <a:extLst>
                <a:ext uri="{FF2B5EF4-FFF2-40B4-BE49-F238E27FC236}">
                  <a16:creationId xmlns:a16="http://schemas.microsoft.com/office/drawing/2014/main" id="{2FFAC58B-1494-47AF-AE80-4E659FFA38D5}"/>
                </a:ext>
              </a:extLst>
            </p:cNvPr>
            <p:cNvSpPr txBox="1">
              <a:spLocks noChangeArrowheads="1"/>
            </p:cNvSpPr>
            <p:nvPr/>
          </p:nvSpPr>
          <p:spPr bwMode="auto">
            <a:xfrm>
              <a:off x="9007810" y="3310921"/>
              <a:ext cx="2994612" cy="3079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lv-LV" altLang="lv-LV" sz="1400" b="1">
                  <a:latin typeface="Verdana" panose="020B0604030504040204" pitchFamily="34" charset="0"/>
                </a:rPr>
                <a:t>Paskaidrojošie paziņojumi</a:t>
              </a:r>
            </a:p>
          </p:txBody>
        </p:sp>
      </p:grpSp>
      <p:sp>
        <p:nvSpPr>
          <p:cNvPr id="3" name="TextBox 2">
            <a:extLst>
              <a:ext uri="{FF2B5EF4-FFF2-40B4-BE49-F238E27FC236}">
                <a16:creationId xmlns:a16="http://schemas.microsoft.com/office/drawing/2014/main" id="{32C77E23-4A9F-5A33-B021-28CD035638A9}"/>
              </a:ext>
            </a:extLst>
          </p:cNvPr>
          <p:cNvSpPr txBox="1"/>
          <p:nvPr/>
        </p:nvSpPr>
        <p:spPr>
          <a:xfrm>
            <a:off x="7899291" y="1097082"/>
            <a:ext cx="4183353" cy="307777"/>
          </a:xfrm>
          <a:prstGeom prst="rect">
            <a:avLst/>
          </a:prstGeom>
          <a:noFill/>
        </p:spPr>
        <p:txBody>
          <a:bodyPr wrap="square">
            <a:spAutoFit/>
          </a:bodyPr>
          <a:lstStyle/>
          <a:p>
            <a:r>
              <a:rPr lang="lv-LV" altLang="lv-LV" sz="1400" b="1" dirty="0">
                <a:latin typeface="Verdana" panose="020B0604030504040204" pitchFamily="34" charset="0"/>
              </a:rPr>
              <a:t>Projekta iesniegšanas termiņa kontrole</a:t>
            </a:r>
          </a:p>
        </p:txBody>
      </p:sp>
      <p:cxnSp>
        <p:nvCxnSpPr>
          <p:cNvPr id="7" name="Straight Arrow Connector 6">
            <a:extLst>
              <a:ext uri="{FF2B5EF4-FFF2-40B4-BE49-F238E27FC236}">
                <a16:creationId xmlns:a16="http://schemas.microsoft.com/office/drawing/2014/main" id="{18B4A0E4-094B-9D38-ADA6-8D2F5C617BCF}"/>
              </a:ext>
            </a:extLst>
          </p:cNvPr>
          <p:cNvCxnSpPr>
            <a:cxnSpLocks/>
          </p:cNvCxnSpPr>
          <p:nvPr/>
        </p:nvCxnSpPr>
        <p:spPr bwMode="auto">
          <a:xfrm flipH="1">
            <a:off x="2214338" y="2526632"/>
            <a:ext cx="704996" cy="0"/>
          </a:xfrm>
          <a:prstGeom prst="straightConnector1">
            <a:avLst/>
          </a:prstGeom>
          <a:ln w="38100">
            <a:solidFill>
              <a:schemeClr val="tx2"/>
            </a:solidFill>
            <a:tailEnd type="triangle"/>
          </a:ln>
        </p:spPr>
        <p:style>
          <a:lnRef idx="1">
            <a:schemeClr val="accent3"/>
          </a:lnRef>
          <a:fillRef idx="0">
            <a:schemeClr val="accent3"/>
          </a:fillRef>
          <a:effectRef idx="0">
            <a:schemeClr val="accent3"/>
          </a:effectRef>
          <a:fontRef idx="minor">
            <a:schemeClr val="tx1"/>
          </a:fontRef>
        </p:style>
      </p:cxnSp>
      <p:cxnSp>
        <p:nvCxnSpPr>
          <p:cNvPr id="8" name="Straight Arrow Connector 7">
            <a:extLst>
              <a:ext uri="{FF2B5EF4-FFF2-40B4-BE49-F238E27FC236}">
                <a16:creationId xmlns:a16="http://schemas.microsoft.com/office/drawing/2014/main" id="{11A3D025-7EB5-1CF8-D3F3-C2B4140AAA31}"/>
              </a:ext>
            </a:extLst>
          </p:cNvPr>
          <p:cNvCxnSpPr>
            <a:cxnSpLocks/>
          </p:cNvCxnSpPr>
          <p:nvPr/>
        </p:nvCxnSpPr>
        <p:spPr bwMode="auto">
          <a:xfrm flipH="1">
            <a:off x="8062076" y="1417638"/>
            <a:ext cx="121796" cy="224222"/>
          </a:xfrm>
          <a:prstGeom prst="straightConnector1">
            <a:avLst/>
          </a:prstGeom>
          <a:ln w="38100">
            <a:solidFill>
              <a:schemeClr val="tx2"/>
            </a:solidFill>
            <a:tailEnd type="triangle"/>
          </a:ln>
        </p:spPr>
        <p:style>
          <a:lnRef idx="1">
            <a:schemeClr val="accent3"/>
          </a:lnRef>
          <a:fillRef idx="0">
            <a:schemeClr val="accent3"/>
          </a:fillRef>
          <a:effectRef idx="0">
            <a:schemeClr val="accent3"/>
          </a:effectRef>
          <a:fontRef idx="minor">
            <a:schemeClr val="tx1"/>
          </a:fontRef>
        </p:style>
      </p:cxnSp>
      <p:pic>
        <p:nvPicPr>
          <p:cNvPr id="14" name="Picture 13">
            <a:extLst>
              <a:ext uri="{FF2B5EF4-FFF2-40B4-BE49-F238E27FC236}">
                <a16:creationId xmlns:a16="http://schemas.microsoft.com/office/drawing/2014/main" id="{8FEF5148-69B2-6C9D-603F-C37A73A857AB}"/>
              </a:ext>
            </a:extLst>
          </p:cNvPr>
          <p:cNvPicPr>
            <a:picLocks noChangeAspect="1"/>
          </p:cNvPicPr>
          <p:nvPr/>
        </p:nvPicPr>
        <p:blipFill>
          <a:blip r:embed="rId4"/>
          <a:stretch>
            <a:fillRect/>
          </a:stretch>
        </p:blipFill>
        <p:spPr>
          <a:xfrm>
            <a:off x="856224" y="2714088"/>
            <a:ext cx="1872311" cy="3081204"/>
          </a:xfrm>
          <a:prstGeom prst="rect">
            <a:avLst/>
          </a:prstGeom>
        </p:spPr>
      </p:pic>
      <p:sp>
        <p:nvSpPr>
          <p:cNvPr id="15" name="TextBox 14">
            <a:extLst>
              <a:ext uri="{FF2B5EF4-FFF2-40B4-BE49-F238E27FC236}">
                <a16:creationId xmlns:a16="http://schemas.microsoft.com/office/drawing/2014/main" id="{EADD4106-FE31-0871-AC1D-1F54D9B1CF15}"/>
              </a:ext>
            </a:extLst>
          </p:cNvPr>
          <p:cNvSpPr txBox="1"/>
          <p:nvPr/>
        </p:nvSpPr>
        <p:spPr>
          <a:xfrm>
            <a:off x="905559" y="2370699"/>
            <a:ext cx="1661277" cy="307777"/>
          </a:xfrm>
          <a:prstGeom prst="rect">
            <a:avLst/>
          </a:prstGeom>
          <a:noFill/>
        </p:spPr>
        <p:txBody>
          <a:bodyPr wrap="square">
            <a:spAutoFit/>
          </a:bodyPr>
          <a:lstStyle/>
          <a:p>
            <a:r>
              <a:rPr lang="en-US" altLang="lv-LV" sz="1400" b="1">
                <a:latin typeface="Verdana" panose="020B0604030504040204" pitchFamily="34" charset="0"/>
              </a:rPr>
              <a:t>PI </a:t>
            </a:r>
            <a:r>
              <a:rPr lang="en-US" altLang="lv-LV" sz="1400" b="1" err="1">
                <a:latin typeface="Verdana" panose="020B0604030504040204" pitchFamily="34" charset="0"/>
              </a:rPr>
              <a:t>sadaļas</a:t>
            </a:r>
            <a:r>
              <a:rPr lang="en-US" altLang="lv-LV" sz="1400" b="1">
                <a:latin typeface="Verdana" panose="020B0604030504040204" pitchFamily="34" charset="0"/>
              </a:rPr>
              <a:t>:</a:t>
            </a:r>
            <a:endParaRPr lang="lv-LV" altLang="lv-LV" sz="1400" b="1">
              <a:latin typeface="Verdana" panose="020B0604030504040204" pitchFamily="34" charset="0"/>
            </a:endParaRPr>
          </a:p>
        </p:txBody>
      </p:sp>
      <p:cxnSp>
        <p:nvCxnSpPr>
          <p:cNvPr id="20" name="Straight Arrow Connector 19">
            <a:extLst>
              <a:ext uri="{FF2B5EF4-FFF2-40B4-BE49-F238E27FC236}">
                <a16:creationId xmlns:a16="http://schemas.microsoft.com/office/drawing/2014/main" id="{F8AB472E-A841-EBC4-E206-B047F5B57DA3}"/>
              </a:ext>
            </a:extLst>
          </p:cNvPr>
          <p:cNvCxnSpPr>
            <a:cxnSpLocks/>
          </p:cNvCxnSpPr>
          <p:nvPr/>
        </p:nvCxnSpPr>
        <p:spPr bwMode="auto">
          <a:xfrm>
            <a:off x="11229902" y="2680520"/>
            <a:ext cx="0" cy="207917"/>
          </a:xfrm>
          <a:prstGeom prst="straightConnector1">
            <a:avLst/>
          </a:prstGeom>
          <a:ln w="38100">
            <a:solidFill>
              <a:schemeClr val="tx2"/>
            </a:solidFill>
            <a:tailEnd type="triangle"/>
          </a:ln>
        </p:spPr>
        <p:style>
          <a:lnRef idx="1">
            <a:schemeClr val="accent3"/>
          </a:lnRef>
          <a:fillRef idx="0">
            <a:schemeClr val="accent3"/>
          </a:fillRef>
          <a:effectRef idx="0">
            <a:schemeClr val="accent3"/>
          </a:effectRef>
          <a:fontRef idx="minor">
            <a:schemeClr val="tx1"/>
          </a:fontRef>
        </p:style>
      </p:cxnSp>
      <p:sp>
        <p:nvSpPr>
          <p:cNvPr id="22" name="TextBox 21">
            <a:extLst>
              <a:ext uri="{FF2B5EF4-FFF2-40B4-BE49-F238E27FC236}">
                <a16:creationId xmlns:a16="http://schemas.microsoft.com/office/drawing/2014/main" id="{0D733674-FDF3-277E-12DA-66816AA4D01E}"/>
              </a:ext>
            </a:extLst>
          </p:cNvPr>
          <p:cNvSpPr txBox="1"/>
          <p:nvPr/>
        </p:nvSpPr>
        <p:spPr>
          <a:xfrm>
            <a:off x="9325488" y="2350267"/>
            <a:ext cx="2866512" cy="307777"/>
          </a:xfrm>
          <a:prstGeom prst="rect">
            <a:avLst/>
          </a:prstGeom>
          <a:noFill/>
        </p:spPr>
        <p:txBody>
          <a:bodyPr wrap="square">
            <a:spAutoFit/>
          </a:bodyPr>
          <a:lstStyle/>
          <a:p>
            <a:r>
              <a:rPr lang="en-US" altLang="lv-LV" sz="1400" b="1">
                <a:latin typeface="Verdana" panose="020B0604030504040204" pitchFamily="34" charset="0"/>
              </a:rPr>
              <a:t>PI </a:t>
            </a:r>
            <a:r>
              <a:rPr lang="en-US" altLang="lv-LV" sz="1400" b="1" err="1">
                <a:latin typeface="Verdana" panose="020B0604030504040204" pitchFamily="34" charset="0"/>
              </a:rPr>
              <a:t>lejupielādes</a:t>
            </a:r>
            <a:r>
              <a:rPr lang="en-US" altLang="lv-LV" sz="1400" b="1">
                <a:latin typeface="Verdana" panose="020B0604030504040204" pitchFamily="34" charset="0"/>
              </a:rPr>
              <a:t> </a:t>
            </a:r>
            <a:r>
              <a:rPr lang="en-US" altLang="lv-LV" sz="1400" b="1" err="1">
                <a:latin typeface="Verdana" panose="020B0604030504040204" pitchFamily="34" charset="0"/>
              </a:rPr>
              <a:t>iespēja</a:t>
            </a:r>
            <a:endParaRPr lang="lv-LV" altLang="lv-LV" sz="1400" b="1">
              <a:latin typeface="Verdana" panose="020B0604030504040204"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a:extLst>
              <a:ext uri="{FF2B5EF4-FFF2-40B4-BE49-F238E27FC236}">
                <a16:creationId xmlns:a16="http://schemas.microsoft.com/office/drawing/2014/main" id="{06416A64-F558-4E2E-BD60-01B6A435C650}"/>
              </a:ext>
            </a:extLst>
          </p:cNvPr>
          <p:cNvSpPr>
            <a:spLocks noGrp="1"/>
          </p:cNvSpPr>
          <p:nvPr>
            <p:ph type="title"/>
          </p:nvPr>
        </p:nvSpPr>
        <p:spPr>
          <a:xfrm>
            <a:off x="1952261" y="775603"/>
            <a:ext cx="9239250" cy="1036638"/>
          </a:xfrm>
        </p:spPr>
        <p:txBody>
          <a:bodyPr/>
          <a:lstStyle/>
          <a:p>
            <a:r>
              <a:rPr lang="lv-LV" altLang="lv-LV" sz="2400">
                <a:solidFill>
                  <a:srgbClr val="012269"/>
                </a:solidFill>
              </a:rPr>
              <a:t>PI sagatavošana KPVIS</a:t>
            </a:r>
            <a:endParaRPr lang="lv-LV" altLang="lv-LV"/>
          </a:p>
        </p:txBody>
      </p:sp>
      <p:pic>
        <p:nvPicPr>
          <p:cNvPr id="17411" name="Content Placeholder 7">
            <a:extLst>
              <a:ext uri="{FF2B5EF4-FFF2-40B4-BE49-F238E27FC236}">
                <a16:creationId xmlns:a16="http://schemas.microsoft.com/office/drawing/2014/main" id="{73C09D64-D502-4729-948E-CC0D70B78D2D}"/>
              </a:ext>
            </a:extLst>
          </p:cNvPr>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r="63081"/>
          <a:stretch/>
        </p:blipFill>
        <p:spPr>
          <a:xfrm>
            <a:off x="7906448" y="1680570"/>
            <a:ext cx="3675952" cy="3866333"/>
          </a:xfrm>
        </p:spPr>
      </p:pic>
      <p:sp>
        <p:nvSpPr>
          <p:cNvPr id="17412" name="Slide Number Placeholder 5">
            <a:extLst>
              <a:ext uri="{FF2B5EF4-FFF2-40B4-BE49-F238E27FC236}">
                <a16:creationId xmlns:a16="http://schemas.microsoft.com/office/drawing/2014/main" id="{04BB5346-6806-4466-A779-9BB84FF39B40}"/>
              </a:ext>
            </a:extLst>
          </p:cNvPr>
          <p:cNvSpPr>
            <a:spLocks noGrp="1" noChangeArrowheads="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93BA83B9-846B-4C85-9C62-8C3D48784B2F}" type="slidenum">
              <a:rPr lang="en-US" altLang="lv-LV" smtClean="0"/>
              <a:pPr/>
              <a:t>11</a:t>
            </a:fld>
            <a:endParaRPr lang="en-US" altLang="lv-LV"/>
          </a:p>
        </p:txBody>
      </p:sp>
      <p:cxnSp>
        <p:nvCxnSpPr>
          <p:cNvPr id="3" name="Straight Arrow Connector 2">
            <a:extLst>
              <a:ext uri="{FF2B5EF4-FFF2-40B4-BE49-F238E27FC236}">
                <a16:creationId xmlns:a16="http://schemas.microsoft.com/office/drawing/2014/main" id="{B416C5DC-5587-B0D8-28F9-CB7FB14B060C}"/>
              </a:ext>
            </a:extLst>
          </p:cNvPr>
          <p:cNvCxnSpPr>
            <a:cxnSpLocks/>
          </p:cNvCxnSpPr>
          <p:nvPr/>
        </p:nvCxnSpPr>
        <p:spPr>
          <a:xfrm flipH="1" flipV="1">
            <a:off x="6889531" y="2484934"/>
            <a:ext cx="961697" cy="1677163"/>
          </a:xfrm>
          <a:prstGeom prst="straightConnector1">
            <a:avLst/>
          </a:prstGeom>
          <a:ln w="28575">
            <a:solidFill>
              <a:srgbClr val="012269"/>
            </a:solidFill>
            <a:tailEnd type="triangle"/>
          </a:ln>
        </p:spPr>
        <p:style>
          <a:lnRef idx="1">
            <a:schemeClr val="accent1"/>
          </a:lnRef>
          <a:fillRef idx="0">
            <a:schemeClr val="accent1"/>
          </a:fillRef>
          <a:effectRef idx="0">
            <a:schemeClr val="accent1"/>
          </a:effectRef>
          <a:fontRef idx="minor">
            <a:schemeClr val="tx1"/>
          </a:fontRef>
        </p:style>
      </p:cxnSp>
      <p:cxnSp>
        <p:nvCxnSpPr>
          <p:cNvPr id="4" name="Straight Arrow Connector 3">
            <a:extLst>
              <a:ext uri="{FF2B5EF4-FFF2-40B4-BE49-F238E27FC236}">
                <a16:creationId xmlns:a16="http://schemas.microsoft.com/office/drawing/2014/main" id="{B38E4375-6D8D-17A3-ABA2-9CCCED798F2D}"/>
              </a:ext>
            </a:extLst>
          </p:cNvPr>
          <p:cNvCxnSpPr>
            <a:cxnSpLocks/>
            <a:endCxn id="8" idx="3"/>
          </p:cNvCxnSpPr>
          <p:nvPr/>
        </p:nvCxnSpPr>
        <p:spPr>
          <a:xfrm flipH="1" flipV="1">
            <a:off x="6889531" y="3900121"/>
            <a:ext cx="961697" cy="616038"/>
          </a:xfrm>
          <a:prstGeom prst="straightConnector1">
            <a:avLst/>
          </a:prstGeom>
          <a:ln w="28575">
            <a:solidFill>
              <a:srgbClr val="012269"/>
            </a:solidFill>
            <a:tailEnd type="triangle"/>
          </a:ln>
        </p:spPr>
        <p:style>
          <a:lnRef idx="1">
            <a:schemeClr val="accent1"/>
          </a:lnRef>
          <a:fillRef idx="0">
            <a:schemeClr val="accent1"/>
          </a:fillRef>
          <a:effectRef idx="0">
            <a:schemeClr val="accent1"/>
          </a:effectRef>
          <a:fontRef idx="minor">
            <a:schemeClr val="tx1"/>
          </a:fontRef>
        </p:style>
      </p:cxnSp>
      <p:graphicFrame>
        <p:nvGraphicFramePr>
          <p:cNvPr id="8" name="Table 7">
            <a:extLst>
              <a:ext uri="{FF2B5EF4-FFF2-40B4-BE49-F238E27FC236}">
                <a16:creationId xmlns:a16="http://schemas.microsoft.com/office/drawing/2014/main" id="{E62B8C55-536B-C905-591C-5154D40C8DA2}"/>
              </a:ext>
            </a:extLst>
          </p:cNvPr>
          <p:cNvGraphicFramePr>
            <a:graphicFrameLocks noGrp="1"/>
          </p:cNvGraphicFramePr>
          <p:nvPr>
            <p:extLst>
              <p:ext uri="{D42A27DB-BD31-4B8C-83A1-F6EECF244321}">
                <p14:modId xmlns:p14="http://schemas.microsoft.com/office/powerpoint/2010/main" val="816059952"/>
              </p:ext>
            </p:extLst>
          </p:nvPr>
        </p:nvGraphicFramePr>
        <p:xfrm>
          <a:off x="704995" y="1812241"/>
          <a:ext cx="6184536" cy="4175760"/>
        </p:xfrm>
        <a:graphic>
          <a:graphicData uri="http://schemas.openxmlformats.org/drawingml/2006/table">
            <a:tbl>
              <a:tblPr firstRow="1" bandRow="1">
                <a:tableStyleId>{5C22544A-7EE6-4342-B048-85BDC9FD1C3A}</a:tableStyleId>
              </a:tblPr>
              <a:tblGrid>
                <a:gridCol w="6184536">
                  <a:extLst>
                    <a:ext uri="{9D8B030D-6E8A-4147-A177-3AD203B41FA5}">
                      <a16:colId xmlns:a16="http://schemas.microsoft.com/office/drawing/2014/main" val="2770415308"/>
                    </a:ext>
                  </a:extLst>
                </a:gridCol>
              </a:tblGrid>
              <a:tr h="812296">
                <a:tc>
                  <a:txBody>
                    <a:bodyPr/>
                    <a:lstStyle/>
                    <a:p>
                      <a:pPr algn="ctr"/>
                      <a:r>
                        <a:rPr lang="lv-LV" altLang="lv-LV" sz="1600" b="1" noProof="0">
                          <a:solidFill>
                            <a:schemeClr val="bg1"/>
                          </a:solidFill>
                          <a:latin typeface="Verdana" panose="020B0604030504040204" pitchFamily="34" charset="0"/>
                          <a:ea typeface="Verdana" panose="020B0604030504040204" pitchFamily="34" charset="0"/>
                        </a:rPr>
                        <a:t>KPVIS integrēti pielikumi:</a:t>
                      </a:r>
                    </a:p>
                    <a:p>
                      <a:pPr algn="just"/>
                      <a:r>
                        <a:rPr lang="lv-LV" altLang="lv-LV" sz="1600" b="0" noProof="0">
                          <a:solidFill>
                            <a:schemeClr val="bg1"/>
                          </a:solidFill>
                          <a:latin typeface="Verdana" panose="020B0604030504040204" pitchFamily="34" charset="0"/>
                          <a:ea typeface="Verdana" panose="020B0604030504040204" pitchFamily="34" charset="0"/>
                        </a:rPr>
                        <a:t>-1.pielikums "Finansēšanas plāns“</a:t>
                      </a:r>
                    </a:p>
                    <a:p>
                      <a:pPr algn="just"/>
                      <a:r>
                        <a:rPr lang="lv-LV" altLang="lv-LV" sz="1600" b="0" noProof="0">
                          <a:solidFill>
                            <a:schemeClr val="bg1"/>
                          </a:solidFill>
                          <a:latin typeface="Verdana" panose="020B0604030504040204" pitchFamily="34" charset="0"/>
                          <a:ea typeface="Verdana" panose="020B0604030504040204" pitchFamily="34" charset="0"/>
                        </a:rPr>
                        <a:t>-2.pielikums "Investīciju projekta budžeta kopsavilkums"</a:t>
                      </a:r>
                    </a:p>
                  </a:txBody>
                  <a:tcPr>
                    <a:solidFill>
                      <a:srgbClr val="012269"/>
                    </a:solidFill>
                  </a:tcPr>
                </a:tc>
                <a:extLst>
                  <a:ext uri="{0D108BD9-81ED-4DB2-BD59-A6C34878D82A}">
                    <a16:rowId xmlns:a16="http://schemas.microsoft.com/office/drawing/2014/main" val="1775441358"/>
                  </a:ext>
                </a:extLst>
              </a:tr>
              <a:tr h="1615712">
                <a:tc>
                  <a:txBody>
                    <a:bodyPr/>
                    <a:lstStyle/>
                    <a:p>
                      <a:pPr algn="ctr"/>
                      <a:r>
                        <a:rPr lang="lv-LV" sz="1600" b="1" noProof="0" dirty="0">
                          <a:solidFill>
                            <a:schemeClr val="tx1"/>
                          </a:solidFill>
                          <a:latin typeface="Verdana" panose="020B0604030504040204" pitchFamily="34" charset="0"/>
                          <a:ea typeface="Verdana" panose="020B0604030504040204" pitchFamily="34" charset="0"/>
                        </a:rPr>
                        <a:t>Citi pielikumi</a:t>
                      </a:r>
                    </a:p>
                    <a:p>
                      <a:pPr algn="just"/>
                      <a:r>
                        <a:rPr lang="lv-LV" sz="1600" b="0" noProof="0" dirty="0">
                          <a:solidFill>
                            <a:schemeClr val="tx1"/>
                          </a:solidFill>
                          <a:latin typeface="Verdana" panose="020B0604030504040204" pitchFamily="34" charset="0"/>
                          <a:ea typeface="Verdana" panose="020B0604030504040204" pitchFamily="34" charset="0"/>
                        </a:rPr>
                        <a:t>Atbilstoši MK noteikumu un kritēriju prasībām noteikti Atlases nolikum</a:t>
                      </a:r>
                      <a:r>
                        <a:rPr lang="en-US" sz="1600" b="0" noProof="0" dirty="0">
                          <a:solidFill>
                            <a:schemeClr val="tx1"/>
                          </a:solidFill>
                          <a:latin typeface="Verdana" panose="020B0604030504040204" pitchFamily="34" charset="0"/>
                          <a:ea typeface="Verdana" panose="020B0604030504040204" pitchFamily="34" charset="0"/>
                        </a:rPr>
                        <a:t>u</a:t>
                      </a:r>
                      <a:r>
                        <a:rPr lang="lv-LV" sz="1600" b="0" noProof="0" dirty="0">
                          <a:solidFill>
                            <a:schemeClr val="tx1"/>
                          </a:solidFill>
                          <a:latin typeface="Verdana" panose="020B0604030504040204" pitchFamily="34" charset="0"/>
                          <a:ea typeface="Verdana" panose="020B0604030504040204" pitchFamily="34" charset="0"/>
                        </a:rPr>
                        <a:t> 1.pielikumā “</a:t>
                      </a:r>
                      <a:r>
                        <a:rPr lang="lv-LV" sz="1600" b="0" i="0" kern="1200" noProof="0" dirty="0">
                          <a:solidFill>
                            <a:schemeClr val="tx1"/>
                          </a:solidFill>
                          <a:effectLst/>
                          <a:latin typeface="Verdana" panose="020B0604030504040204" pitchFamily="34" charset="0"/>
                          <a:ea typeface="Verdana" panose="020B0604030504040204" pitchFamily="34" charset="0"/>
                          <a:cs typeface="+mn-cs"/>
                        </a:rPr>
                        <a:t>Iesniedzamo dokumentu saraksts”</a:t>
                      </a:r>
                    </a:p>
                    <a:p>
                      <a:pPr algn="just"/>
                      <a:endParaRPr lang="lv-LV" sz="1600" b="0" i="0" kern="1200" noProof="0" dirty="0">
                        <a:solidFill>
                          <a:schemeClr val="tx1"/>
                        </a:solidFill>
                        <a:effectLst/>
                        <a:latin typeface="Verdana" panose="020B0604030504040204" pitchFamily="34" charset="0"/>
                        <a:ea typeface="Verdana" panose="020B0604030504040204" pitchFamily="34" charset="0"/>
                        <a:cs typeface="+mn-cs"/>
                      </a:endParaRPr>
                    </a:p>
                    <a:p>
                      <a:pPr algn="just"/>
                      <a:r>
                        <a:rPr lang="lv-LV" sz="1600" b="0" i="0" kern="1200" noProof="0" dirty="0">
                          <a:solidFill>
                            <a:schemeClr val="tx1"/>
                          </a:solidFill>
                          <a:effectLst/>
                          <a:latin typeface="Verdana" panose="020B0604030504040204" pitchFamily="34" charset="0"/>
                          <a:ea typeface="Verdana" panose="020B0604030504040204" pitchFamily="34" charset="0"/>
                          <a:cs typeface="+mn-cs"/>
                        </a:rPr>
                        <a:t>Vairākas </a:t>
                      </a:r>
                      <a:r>
                        <a:rPr lang="en-US" sz="1600" b="0" i="0" kern="1200" noProof="0" dirty="0" err="1">
                          <a:solidFill>
                            <a:schemeClr val="tx1"/>
                          </a:solidFill>
                          <a:effectLst/>
                          <a:latin typeface="Verdana" panose="020B0604030504040204" pitchFamily="34" charset="0"/>
                          <a:ea typeface="Verdana" panose="020B0604030504040204" pitchFamily="34" charset="0"/>
                          <a:cs typeface="+mn-cs"/>
                        </a:rPr>
                        <a:t>pielikumu</a:t>
                      </a:r>
                      <a:r>
                        <a:rPr lang="en-US" sz="1600" b="0" i="0" kern="1200" noProof="0" dirty="0">
                          <a:solidFill>
                            <a:schemeClr val="tx1"/>
                          </a:solidFill>
                          <a:effectLst/>
                          <a:latin typeface="Verdana" panose="020B0604030504040204" pitchFamily="34" charset="0"/>
                          <a:ea typeface="Verdana" panose="020B0604030504040204" pitchFamily="34" charset="0"/>
                          <a:cs typeface="+mn-cs"/>
                        </a:rPr>
                        <a:t> </a:t>
                      </a:r>
                      <a:r>
                        <a:rPr lang="lv-LV" sz="1600" b="0" i="0" kern="1200" noProof="0" dirty="0">
                          <a:solidFill>
                            <a:schemeClr val="tx1"/>
                          </a:solidFill>
                          <a:effectLst/>
                          <a:latin typeface="Verdana" panose="020B0604030504040204" pitchFamily="34" charset="0"/>
                          <a:ea typeface="Verdana" panose="020B0604030504040204" pitchFamily="34" charset="0"/>
                          <a:cs typeface="+mn-cs"/>
                        </a:rPr>
                        <a:t>veidnes </a:t>
                      </a:r>
                      <a:r>
                        <a:rPr lang="lv-LV" sz="1600" b="0" i="0" kern="1200" noProof="0" dirty="0" err="1">
                          <a:solidFill>
                            <a:schemeClr val="tx1"/>
                          </a:solidFill>
                          <a:effectLst/>
                          <a:latin typeface="Verdana" panose="020B0604030504040204" pitchFamily="34" charset="0"/>
                          <a:ea typeface="Verdana" panose="020B0604030504040204" pitchFamily="34" charset="0"/>
                          <a:cs typeface="+mn-cs"/>
                        </a:rPr>
                        <a:t>lejuplādējamas</a:t>
                      </a:r>
                      <a:r>
                        <a:rPr lang="lv-LV" sz="1600" b="0" i="0" kern="1200" noProof="0" dirty="0">
                          <a:solidFill>
                            <a:schemeClr val="tx1"/>
                          </a:solidFill>
                          <a:effectLst/>
                          <a:latin typeface="Verdana" panose="020B0604030504040204" pitchFamily="34" charset="0"/>
                          <a:ea typeface="Verdana" panose="020B0604030504040204" pitchFamily="34" charset="0"/>
                          <a:cs typeface="+mn-cs"/>
                        </a:rPr>
                        <a:t> no projektu atlases </a:t>
                      </a:r>
                      <a:r>
                        <a:rPr lang="en-US" sz="1600" b="0" i="0" kern="1200" noProof="0" dirty="0" err="1">
                          <a:solidFill>
                            <a:schemeClr val="tx1"/>
                          </a:solidFill>
                          <a:effectLst/>
                          <a:latin typeface="Verdana" panose="020B0604030504040204" pitchFamily="34" charset="0"/>
                          <a:ea typeface="Verdana" panose="020B0604030504040204" pitchFamily="34" charset="0"/>
                          <a:cs typeface="+mn-cs"/>
                        </a:rPr>
                        <a:t>tīmekļvietnes</a:t>
                      </a:r>
                      <a:r>
                        <a:rPr lang="en-US" sz="1600" b="0" i="0" kern="1200" noProof="0" dirty="0">
                          <a:solidFill>
                            <a:schemeClr val="tx1"/>
                          </a:solidFill>
                          <a:effectLst/>
                          <a:latin typeface="Verdana" panose="020B0604030504040204" pitchFamily="34" charset="0"/>
                          <a:ea typeface="Verdana" panose="020B0604030504040204" pitchFamily="34" charset="0"/>
                          <a:cs typeface="+mn-cs"/>
                        </a:rPr>
                        <a:t> (atlases </a:t>
                      </a:r>
                      <a:r>
                        <a:rPr lang="en-US" sz="1600" b="0" i="0" kern="1200" noProof="0" dirty="0" err="1">
                          <a:solidFill>
                            <a:schemeClr val="tx1"/>
                          </a:solidFill>
                          <a:effectLst/>
                          <a:latin typeface="Verdana" panose="020B0604030504040204" pitchFamily="34" charset="0"/>
                          <a:ea typeface="Verdana" panose="020B0604030504040204" pitchFamily="34" charset="0"/>
                          <a:cs typeface="+mn-cs"/>
                        </a:rPr>
                        <a:t>nolikumu</a:t>
                      </a:r>
                      <a:r>
                        <a:rPr lang="en-US" sz="1600" b="0" i="0" kern="1200" noProof="0" dirty="0">
                          <a:solidFill>
                            <a:schemeClr val="tx1"/>
                          </a:solidFill>
                          <a:effectLst/>
                          <a:latin typeface="Verdana" panose="020B0604030504040204" pitchFamily="34" charset="0"/>
                          <a:ea typeface="Verdana" panose="020B0604030504040204" pitchFamily="34" charset="0"/>
                          <a:cs typeface="+mn-cs"/>
                        </a:rPr>
                        <a:t> </a:t>
                      </a:r>
                      <a:r>
                        <a:rPr lang="en-US" sz="1600" b="0" i="0" kern="1200" noProof="0" dirty="0" err="1">
                          <a:solidFill>
                            <a:schemeClr val="tx1"/>
                          </a:solidFill>
                          <a:effectLst/>
                          <a:latin typeface="Verdana" panose="020B0604030504040204" pitchFamily="34" charset="0"/>
                          <a:ea typeface="Verdana" panose="020B0604030504040204" pitchFamily="34" charset="0"/>
                          <a:cs typeface="+mn-cs"/>
                        </a:rPr>
                        <a:t>pielikumi</a:t>
                      </a:r>
                      <a:r>
                        <a:rPr lang="en-US" sz="1600" b="0" i="0" kern="1200" noProof="0" dirty="0">
                          <a:solidFill>
                            <a:schemeClr val="tx1"/>
                          </a:solidFill>
                          <a:effectLst/>
                          <a:latin typeface="Verdana" panose="020B0604030504040204" pitchFamily="34" charset="0"/>
                          <a:ea typeface="Verdana" panose="020B0604030504040204" pitchFamily="34" charset="0"/>
                          <a:cs typeface="+mn-cs"/>
                        </a:rPr>
                        <a:t>)</a:t>
                      </a:r>
                      <a:endParaRPr lang="lv-LV" sz="1600" b="0" noProof="0" dirty="0">
                        <a:solidFill>
                          <a:schemeClr val="tx1"/>
                        </a:solidFill>
                        <a:latin typeface="Verdana" panose="020B0604030504040204" pitchFamily="34" charset="0"/>
                        <a:ea typeface="Verdana" panose="020B0604030504040204" pitchFamily="34" charset="0"/>
                      </a:endParaRPr>
                    </a:p>
                  </a:txBody>
                  <a:tcPr>
                    <a:solidFill>
                      <a:srgbClr val="CCCFD7"/>
                    </a:solidFill>
                  </a:tcPr>
                </a:tc>
                <a:extLst>
                  <a:ext uri="{0D108BD9-81ED-4DB2-BD59-A6C34878D82A}">
                    <a16:rowId xmlns:a16="http://schemas.microsoft.com/office/drawing/2014/main" val="2113296587"/>
                  </a:ext>
                </a:extLst>
              </a:tr>
              <a:tr h="1113486">
                <a:tc>
                  <a:txBody>
                    <a:bodyPr/>
                    <a:lstStyle/>
                    <a:p>
                      <a:pPr algn="ctr"/>
                      <a:r>
                        <a:rPr lang="lv-LV" sz="1600" b="1" noProof="0" dirty="0">
                          <a:solidFill>
                            <a:schemeClr val="tx1"/>
                          </a:solidFill>
                          <a:latin typeface="Verdana" panose="020B0604030504040204" pitchFamily="34" charset="0"/>
                          <a:ea typeface="Verdana" panose="020B0604030504040204" pitchFamily="34" charset="0"/>
                        </a:rPr>
                        <a:t>Apliecinājums</a:t>
                      </a:r>
                      <a:endParaRPr lang="lv-LV" sz="1600" b="0" noProof="0" dirty="0">
                        <a:solidFill>
                          <a:schemeClr val="tx1"/>
                        </a:solidFill>
                        <a:latin typeface="Verdana" panose="020B0604030504040204" pitchFamily="34" charset="0"/>
                        <a:ea typeface="Verdana" panose="020B0604030504040204" pitchFamily="34" charset="0"/>
                      </a:endParaRPr>
                    </a:p>
                    <a:p>
                      <a:pPr algn="just"/>
                      <a:r>
                        <a:rPr lang="lv-LV" sz="1600" b="0" noProof="0" dirty="0">
                          <a:solidFill>
                            <a:schemeClr val="tx1"/>
                          </a:solidFill>
                          <a:latin typeface="Verdana" panose="020B0604030504040204" pitchFamily="34" charset="0"/>
                          <a:ea typeface="Verdana" panose="020B0604030504040204" pitchFamily="34" charset="0"/>
                        </a:rPr>
                        <a:t>Obligāts apliecinājums par investīcijas īstenošanas nosacījumu ievērošanu, datu patiesumu, dubultā finansējuma neesamību.</a:t>
                      </a:r>
                    </a:p>
                    <a:p>
                      <a:pPr algn="just"/>
                      <a:endParaRPr lang="lv-LV" sz="1600" b="0" noProof="0" dirty="0">
                        <a:solidFill>
                          <a:schemeClr val="tx1"/>
                        </a:solidFill>
                        <a:latin typeface="Verdana" panose="020B0604030504040204" pitchFamily="34" charset="0"/>
                        <a:ea typeface="Verdana" panose="020B0604030504040204" pitchFamily="34" charset="0"/>
                      </a:endParaRPr>
                    </a:p>
                    <a:p>
                      <a:pPr algn="just"/>
                      <a:r>
                        <a:rPr lang="lv-LV" sz="1600" b="0" noProof="0" dirty="0">
                          <a:solidFill>
                            <a:schemeClr val="tx1"/>
                          </a:solidFill>
                          <a:latin typeface="Verdana" panose="020B0604030504040204" pitchFamily="34" charset="0"/>
                          <a:ea typeface="Verdana" panose="020B0604030504040204" pitchFamily="34" charset="0"/>
                        </a:rPr>
                        <a:t>Būs jāveic atzīme PI iesniegšanas brīdi</a:t>
                      </a:r>
                    </a:p>
                  </a:txBody>
                  <a:tcPr>
                    <a:solidFill>
                      <a:schemeClr val="bg1">
                        <a:lumMod val="95000"/>
                      </a:schemeClr>
                    </a:solidFill>
                  </a:tcPr>
                </a:tc>
                <a:extLst>
                  <a:ext uri="{0D108BD9-81ED-4DB2-BD59-A6C34878D82A}">
                    <a16:rowId xmlns:a16="http://schemas.microsoft.com/office/drawing/2014/main" val="2050192040"/>
                  </a:ext>
                </a:extLst>
              </a:tr>
            </a:tbl>
          </a:graphicData>
        </a:graphic>
      </p:graphicFrame>
      <p:cxnSp>
        <p:nvCxnSpPr>
          <p:cNvPr id="11" name="Straight Arrow Connector 10">
            <a:extLst>
              <a:ext uri="{FF2B5EF4-FFF2-40B4-BE49-F238E27FC236}">
                <a16:creationId xmlns:a16="http://schemas.microsoft.com/office/drawing/2014/main" id="{51DD38F9-08A5-9D48-5104-B09229A92407}"/>
              </a:ext>
            </a:extLst>
          </p:cNvPr>
          <p:cNvCxnSpPr>
            <a:cxnSpLocks/>
          </p:cNvCxnSpPr>
          <p:nvPr/>
        </p:nvCxnSpPr>
        <p:spPr>
          <a:xfrm flipH="1">
            <a:off x="6962775" y="4734834"/>
            <a:ext cx="888453" cy="22687"/>
          </a:xfrm>
          <a:prstGeom prst="straightConnector1">
            <a:avLst/>
          </a:prstGeom>
          <a:ln w="28575">
            <a:solidFill>
              <a:srgbClr val="012269"/>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226E3C-4B01-5C0C-E1C2-89859D0EC6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63832D9-5D18-5CA7-D4A5-84ED6CE2CD50}"/>
              </a:ext>
            </a:extLst>
          </p:cNvPr>
          <p:cNvSpPr>
            <a:spLocks noGrp="1"/>
          </p:cNvSpPr>
          <p:nvPr>
            <p:ph type="title"/>
          </p:nvPr>
        </p:nvSpPr>
        <p:spPr>
          <a:xfrm>
            <a:off x="1468877" y="2558375"/>
            <a:ext cx="10113523" cy="2483522"/>
          </a:xfrm>
        </p:spPr>
        <p:txBody>
          <a:bodyPr>
            <a:normAutofit/>
          </a:bodyPr>
          <a:lstStyle/>
          <a:p>
            <a:pPr algn="ctr"/>
            <a:r>
              <a:rPr lang="lv-LV" altLang="lv-LV" sz="4400" dirty="0">
                <a:solidFill>
                  <a:srgbClr val="012269"/>
                </a:solidFill>
              </a:rPr>
              <a:t>Dokumenti un saites PI sagatavošanai</a:t>
            </a:r>
            <a:endParaRPr lang="lv-LV" sz="4400" dirty="0">
              <a:solidFill>
                <a:srgbClr val="012269"/>
              </a:solidFill>
            </a:endParaRPr>
          </a:p>
        </p:txBody>
      </p:sp>
      <p:sp>
        <p:nvSpPr>
          <p:cNvPr id="6" name="Slide Number Placeholder 5">
            <a:extLst>
              <a:ext uri="{FF2B5EF4-FFF2-40B4-BE49-F238E27FC236}">
                <a16:creationId xmlns:a16="http://schemas.microsoft.com/office/drawing/2014/main" id="{74F989C3-0C60-AAF1-EE08-7F03682E6CF1}"/>
              </a:ext>
            </a:extLst>
          </p:cNvPr>
          <p:cNvSpPr>
            <a:spLocks noGrp="1"/>
          </p:cNvSpPr>
          <p:nvPr>
            <p:ph type="sldNum" sz="quarter" idx="13"/>
          </p:nvPr>
        </p:nvSpPr>
        <p:spPr/>
        <p:txBody>
          <a:bodyPr/>
          <a:lstStyle/>
          <a:p>
            <a:pPr>
              <a:defRPr/>
            </a:pPr>
            <a:fld id="{599C7662-2B04-4015-8DBF-401C9A1C5588}" type="slidenum">
              <a:rPr lang="en-US" altLang="lv-LV" smtClean="0"/>
              <a:pPr>
                <a:defRPr/>
              </a:pPr>
              <a:t>12</a:t>
            </a:fld>
            <a:endParaRPr lang="en-US" altLang="lv-LV"/>
          </a:p>
        </p:txBody>
      </p:sp>
    </p:spTree>
    <p:extLst>
      <p:ext uri="{BB962C8B-B14F-4D97-AF65-F5344CB8AC3E}">
        <p14:creationId xmlns:p14="http://schemas.microsoft.com/office/powerpoint/2010/main" val="7017318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F1C1698-A3E0-D669-3EBB-17B5639D35C8}"/>
              </a:ext>
            </a:extLst>
          </p:cNvPr>
          <p:cNvPicPr>
            <a:picLocks noChangeAspect="1"/>
          </p:cNvPicPr>
          <p:nvPr/>
        </p:nvPicPr>
        <p:blipFill>
          <a:blip r:embed="rId3"/>
          <a:stretch>
            <a:fillRect/>
          </a:stretch>
        </p:blipFill>
        <p:spPr>
          <a:xfrm>
            <a:off x="7004050" y="1397200"/>
            <a:ext cx="5187950" cy="5460800"/>
          </a:xfrm>
          <a:prstGeom prst="rect">
            <a:avLst/>
          </a:prstGeom>
        </p:spPr>
      </p:pic>
      <p:sp>
        <p:nvSpPr>
          <p:cNvPr id="16386" name="Title 1">
            <a:extLst>
              <a:ext uri="{FF2B5EF4-FFF2-40B4-BE49-F238E27FC236}">
                <a16:creationId xmlns:a16="http://schemas.microsoft.com/office/drawing/2014/main" id="{8C9551E7-386E-DB65-3221-396953B5C314}"/>
              </a:ext>
            </a:extLst>
          </p:cNvPr>
          <p:cNvSpPr>
            <a:spLocks noGrp="1"/>
          </p:cNvSpPr>
          <p:nvPr>
            <p:ph type="title"/>
          </p:nvPr>
        </p:nvSpPr>
        <p:spPr>
          <a:xfrm>
            <a:off x="2308811" y="561868"/>
            <a:ext cx="4577149" cy="1036637"/>
          </a:xfrm>
        </p:spPr>
        <p:txBody>
          <a:bodyPr/>
          <a:lstStyle/>
          <a:p>
            <a:r>
              <a:rPr lang="lv-LV" altLang="lv-LV" sz="2800" dirty="0">
                <a:solidFill>
                  <a:srgbClr val="012269"/>
                </a:solidFill>
              </a:rPr>
              <a:t>Dokumenti un saites PI sagatavošanai</a:t>
            </a:r>
            <a:endParaRPr lang="lv-LV" altLang="en-US" sz="2800" dirty="0">
              <a:solidFill>
                <a:srgbClr val="012269"/>
              </a:solidFill>
            </a:endParaRPr>
          </a:p>
        </p:txBody>
      </p:sp>
      <p:sp>
        <p:nvSpPr>
          <p:cNvPr id="3" name="Content Placeholder 2">
            <a:extLst>
              <a:ext uri="{FF2B5EF4-FFF2-40B4-BE49-F238E27FC236}">
                <a16:creationId xmlns:a16="http://schemas.microsoft.com/office/drawing/2014/main" id="{2CB0B608-CF0D-B978-C6C7-7601F6703113}"/>
              </a:ext>
            </a:extLst>
          </p:cNvPr>
          <p:cNvSpPr>
            <a:spLocks noGrp="1"/>
          </p:cNvSpPr>
          <p:nvPr>
            <p:ph idx="1"/>
          </p:nvPr>
        </p:nvSpPr>
        <p:spPr>
          <a:xfrm>
            <a:off x="922704" y="2103437"/>
            <a:ext cx="6022301" cy="4373563"/>
          </a:xfrm>
        </p:spPr>
        <p:txBody>
          <a:bodyPr>
            <a:normAutofit/>
          </a:bodyPr>
          <a:lstStyle/>
          <a:p>
            <a:r>
              <a:rPr lang="en-US" altLang="en-US" sz="1400" b="1" dirty="0" err="1">
                <a:solidFill>
                  <a:schemeClr val="tx1"/>
                </a:solidFill>
              </a:rPr>
              <a:t>Investīciju</a:t>
            </a:r>
            <a:r>
              <a:rPr lang="en-US" altLang="en-US" sz="1400" b="1" dirty="0">
                <a:solidFill>
                  <a:schemeClr val="tx1"/>
                </a:solidFill>
              </a:rPr>
              <a:t> </a:t>
            </a:r>
            <a:r>
              <a:rPr lang="en-US" altLang="en-US" sz="1400" b="1" dirty="0" err="1">
                <a:solidFill>
                  <a:schemeClr val="tx1"/>
                </a:solidFill>
              </a:rPr>
              <a:t>īstenošanas</a:t>
            </a:r>
            <a:r>
              <a:rPr lang="en-US" altLang="en-US" sz="1400" b="1" dirty="0">
                <a:solidFill>
                  <a:schemeClr val="tx1"/>
                </a:solidFill>
              </a:rPr>
              <a:t> </a:t>
            </a:r>
            <a:r>
              <a:rPr lang="en-US" altLang="en-US" sz="1400" b="1" dirty="0" err="1">
                <a:solidFill>
                  <a:schemeClr val="tx1"/>
                </a:solidFill>
              </a:rPr>
              <a:t>noteikumi</a:t>
            </a:r>
            <a:r>
              <a:rPr lang="en-US" altLang="en-US" sz="1400" b="1" dirty="0">
                <a:solidFill>
                  <a:schemeClr val="tx1"/>
                </a:solidFill>
              </a:rPr>
              <a:t>:</a:t>
            </a:r>
          </a:p>
          <a:p>
            <a:r>
              <a:rPr lang="en-US" altLang="en-US" sz="1400" dirty="0">
                <a:solidFill>
                  <a:schemeClr val="tx1"/>
                </a:solidFill>
              </a:rPr>
              <a:t>1.2.1.2.i.2 – </a:t>
            </a:r>
            <a:r>
              <a:rPr lang="en-US" altLang="en-US" sz="1400" dirty="0">
                <a:solidFill>
                  <a:schemeClr val="tx1"/>
                </a:solidFill>
                <a:hlinkClick r:id="rId4"/>
              </a:rPr>
              <a:t>09.01.2024. MK </a:t>
            </a:r>
            <a:r>
              <a:rPr lang="en-US" altLang="en-US" sz="1400" dirty="0" err="1">
                <a:solidFill>
                  <a:schemeClr val="tx1"/>
                </a:solidFill>
                <a:hlinkClick r:id="rId4"/>
              </a:rPr>
              <a:t>noteikumi</a:t>
            </a:r>
            <a:r>
              <a:rPr lang="en-US" altLang="en-US" sz="1400" dirty="0">
                <a:solidFill>
                  <a:schemeClr val="tx1"/>
                </a:solidFill>
                <a:hlinkClick r:id="rId4"/>
              </a:rPr>
              <a:t> Nr.33</a:t>
            </a:r>
            <a:endParaRPr lang="en-US" altLang="en-US" sz="1400" dirty="0">
              <a:solidFill>
                <a:schemeClr val="tx1"/>
              </a:solidFill>
            </a:endParaRPr>
          </a:p>
          <a:p>
            <a:r>
              <a:rPr lang="lv-LV" altLang="en-US" sz="1400" dirty="0">
                <a:solidFill>
                  <a:schemeClr val="tx1"/>
                </a:solidFill>
              </a:rPr>
              <a:t>2.2.1.3.i</a:t>
            </a:r>
            <a:r>
              <a:rPr lang="en-US" altLang="en-US" sz="1400" dirty="0">
                <a:solidFill>
                  <a:schemeClr val="tx1"/>
                </a:solidFill>
              </a:rPr>
              <a:t> – </a:t>
            </a:r>
            <a:r>
              <a:rPr lang="en-US" altLang="en-US" sz="1400" dirty="0">
                <a:solidFill>
                  <a:schemeClr val="tx1"/>
                </a:solidFill>
                <a:hlinkClick r:id="rId5"/>
              </a:rPr>
              <a:t>09.01.2024. MK </a:t>
            </a:r>
            <a:r>
              <a:rPr lang="en-US" altLang="en-US" sz="1400" dirty="0" err="1">
                <a:solidFill>
                  <a:schemeClr val="tx1"/>
                </a:solidFill>
                <a:hlinkClick r:id="rId5"/>
              </a:rPr>
              <a:t>noteikumi</a:t>
            </a:r>
            <a:r>
              <a:rPr lang="en-US" altLang="en-US" sz="1400" dirty="0">
                <a:solidFill>
                  <a:schemeClr val="tx1"/>
                </a:solidFill>
                <a:hlinkClick r:id="rId5"/>
              </a:rPr>
              <a:t> Nr. 34</a:t>
            </a:r>
            <a:endParaRPr lang="en-US" altLang="en-US" sz="1400" dirty="0">
              <a:solidFill>
                <a:schemeClr val="tx1"/>
              </a:solidFill>
            </a:endParaRPr>
          </a:p>
          <a:p>
            <a:r>
              <a:rPr lang="en-US" altLang="en-US" sz="1400" dirty="0">
                <a:solidFill>
                  <a:schemeClr val="tx1"/>
                </a:solidFill>
              </a:rPr>
              <a:t>5.1.1.2.i 2.kārta - </a:t>
            </a:r>
            <a:r>
              <a:rPr lang="en-US" altLang="en-US" sz="1400" dirty="0">
                <a:solidFill>
                  <a:schemeClr val="tx1"/>
                </a:solidFill>
                <a:hlinkClick r:id="rId6"/>
              </a:rPr>
              <a:t>09.01.2024. MK </a:t>
            </a:r>
            <a:r>
              <a:rPr lang="en-US" altLang="en-US" sz="1400" dirty="0" err="1">
                <a:solidFill>
                  <a:schemeClr val="tx1"/>
                </a:solidFill>
                <a:hlinkClick r:id="rId6"/>
              </a:rPr>
              <a:t>noteikumi</a:t>
            </a:r>
            <a:r>
              <a:rPr lang="en-US" altLang="en-US" sz="1400" dirty="0">
                <a:solidFill>
                  <a:schemeClr val="tx1"/>
                </a:solidFill>
                <a:hlinkClick r:id="rId6"/>
              </a:rPr>
              <a:t> Nr.32</a:t>
            </a:r>
            <a:endParaRPr lang="en-US" altLang="en-US" sz="1400" dirty="0">
              <a:solidFill>
                <a:schemeClr val="tx1"/>
              </a:solidFill>
            </a:endParaRPr>
          </a:p>
          <a:p>
            <a:endParaRPr lang="en-US" altLang="en-US" sz="1400" b="1" dirty="0">
              <a:solidFill>
                <a:schemeClr val="tx1"/>
              </a:solidFill>
              <a:hlinkClick r:id="rId7"/>
            </a:endParaRPr>
          </a:p>
          <a:p>
            <a:endParaRPr lang="en-US" altLang="en-US" sz="1400" b="1" dirty="0">
              <a:solidFill>
                <a:schemeClr val="tx1"/>
              </a:solidFill>
              <a:hlinkClick r:id="rId7"/>
            </a:endParaRPr>
          </a:p>
          <a:p>
            <a:r>
              <a:rPr lang="lv-LV" altLang="en-US" sz="1400" b="1" dirty="0">
                <a:solidFill>
                  <a:schemeClr val="tx1"/>
                </a:solidFill>
                <a:hlinkClick r:id="rId7"/>
              </a:rPr>
              <a:t>Atlases nolikums</a:t>
            </a:r>
            <a:r>
              <a:rPr lang="lv-LV" altLang="en-US" sz="1400" dirty="0">
                <a:solidFill>
                  <a:schemeClr val="tx1"/>
                </a:solidFill>
              </a:rPr>
              <a:t>, t.sk.:</a:t>
            </a:r>
          </a:p>
          <a:p>
            <a:pPr>
              <a:buFont typeface="Wingdings" panose="05000000000000000000" pitchFamily="2" charset="2"/>
              <a:buChar char="Ø"/>
            </a:pPr>
            <a:r>
              <a:rPr lang="lv-LV" altLang="en-US" sz="1400" dirty="0">
                <a:solidFill>
                  <a:schemeClr val="tx1"/>
                </a:solidFill>
              </a:rPr>
              <a:t>Iesniedzamo dokumentu saraksts un </a:t>
            </a:r>
            <a:r>
              <a:rPr lang="lv-LV" altLang="en-US" sz="1400" b="1" dirty="0">
                <a:solidFill>
                  <a:schemeClr val="tx1"/>
                </a:solidFill>
              </a:rPr>
              <a:t>PI pielikumu veidnes</a:t>
            </a:r>
          </a:p>
          <a:p>
            <a:pPr>
              <a:buFont typeface="Wingdings" panose="05000000000000000000" pitchFamily="2" charset="2"/>
              <a:buChar char="Ø"/>
            </a:pPr>
            <a:r>
              <a:rPr lang="lv-LV" altLang="en-US" sz="1400" dirty="0">
                <a:solidFill>
                  <a:schemeClr val="tx1"/>
                </a:solidFill>
              </a:rPr>
              <a:t>Projektu iesniegumu vērtēšanas </a:t>
            </a:r>
            <a:r>
              <a:rPr lang="lv-LV" altLang="en-US" sz="1400" b="1" dirty="0">
                <a:solidFill>
                  <a:schemeClr val="tx1"/>
                </a:solidFill>
              </a:rPr>
              <a:t>kritēriji un to piemērošanas metodika</a:t>
            </a:r>
          </a:p>
          <a:p>
            <a:pPr>
              <a:buFont typeface="Wingdings" panose="05000000000000000000" pitchFamily="2" charset="2"/>
              <a:buChar char="Ø"/>
            </a:pPr>
            <a:r>
              <a:rPr lang="en-US" altLang="en-US" sz="1400" dirty="0">
                <a:solidFill>
                  <a:schemeClr val="tx1"/>
                </a:solidFill>
              </a:rPr>
              <a:t>PI </a:t>
            </a:r>
            <a:r>
              <a:rPr lang="lv-LV" altLang="en-US" sz="1400" b="1" dirty="0">
                <a:solidFill>
                  <a:schemeClr val="tx1"/>
                </a:solidFill>
              </a:rPr>
              <a:t>aizpildīšanas</a:t>
            </a:r>
            <a:r>
              <a:rPr lang="lv-LV" altLang="en-US" sz="1400" dirty="0">
                <a:solidFill>
                  <a:schemeClr val="tx1"/>
                </a:solidFill>
              </a:rPr>
              <a:t> metodika</a:t>
            </a:r>
          </a:p>
          <a:p>
            <a:pPr>
              <a:buFont typeface="Wingdings" panose="05000000000000000000" pitchFamily="2" charset="2"/>
              <a:buChar char="Ø"/>
            </a:pPr>
            <a:r>
              <a:rPr lang="lv-LV" altLang="en-US" sz="1400" dirty="0">
                <a:solidFill>
                  <a:schemeClr val="tx1"/>
                </a:solidFill>
              </a:rPr>
              <a:t>Līguma par projekta īstenošanu (projekts)</a:t>
            </a:r>
          </a:p>
          <a:p>
            <a:endParaRPr lang="lv-LV" altLang="en-US" sz="1200" dirty="0">
              <a:solidFill>
                <a:schemeClr val="tx1"/>
              </a:solidFill>
            </a:endParaRPr>
          </a:p>
          <a:p>
            <a:r>
              <a:rPr lang="lv-LV" altLang="en-US" sz="1200" dirty="0">
                <a:solidFill>
                  <a:schemeClr val="tx1"/>
                </a:solidFill>
              </a:rPr>
              <a:t>+ saite uz MK noteikumiem</a:t>
            </a:r>
          </a:p>
          <a:p>
            <a:r>
              <a:rPr lang="lv-LV" altLang="en-US" sz="1200" dirty="0">
                <a:solidFill>
                  <a:schemeClr val="tx1"/>
                </a:solidFill>
              </a:rPr>
              <a:t>+ saite uz projektu portālu KPVIS</a:t>
            </a:r>
          </a:p>
          <a:p>
            <a:r>
              <a:rPr lang="lv-LV" altLang="en-US" sz="1200" dirty="0">
                <a:solidFill>
                  <a:schemeClr val="tx1"/>
                </a:solidFill>
              </a:rPr>
              <a:t>+ kontaktinformācija konsultācijām</a:t>
            </a:r>
          </a:p>
          <a:p>
            <a:endParaRPr lang="en-US" altLang="en-US" sz="1200" dirty="0">
              <a:solidFill>
                <a:schemeClr val="tx1"/>
              </a:solidFill>
            </a:endParaRPr>
          </a:p>
          <a:p>
            <a:endParaRPr lang="en-US" altLang="en-US" sz="1200" dirty="0">
              <a:solidFill>
                <a:schemeClr val="tx1"/>
              </a:solidFill>
            </a:endParaRPr>
          </a:p>
        </p:txBody>
      </p:sp>
      <p:sp>
        <p:nvSpPr>
          <p:cNvPr id="16388" name="Slide Number Placeholder 5">
            <a:extLst>
              <a:ext uri="{FF2B5EF4-FFF2-40B4-BE49-F238E27FC236}">
                <a16:creationId xmlns:a16="http://schemas.microsoft.com/office/drawing/2014/main" id="{48D671D3-6977-02B3-9585-F9A5D53E102F}"/>
              </a:ext>
            </a:extLst>
          </p:cNvPr>
          <p:cNvSpPr>
            <a:spLocks noGrp="1" noChangeArrowheads="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D646D79E-00DC-4D8B-B75C-9FDD30668D11}" type="slidenum">
              <a:rPr lang="en-US" altLang="lv-LV"/>
              <a:pPr/>
              <a:t>13</a:t>
            </a:fld>
            <a:endParaRPr lang="en-US" altLang="lv-LV"/>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6B0918-FC3A-632D-5D33-D66DAE0F1B7F}"/>
              </a:ext>
            </a:extLst>
          </p:cNvPr>
          <p:cNvSpPr>
            <a:spLocks noGrp="1"/>
          </p:cNvSpPr>
          <p:nvPr>
            <p:ph type="title"/>
          </p:nvPr>
        </p:nvSpPr>
        <p:spPr>
          <a:xfrm>
            <a:off x="2123130" y="617360"/>
            <a:ext cx="9306870" cy="1052759"/>
          </a:xfrm>
        </p:spPr>
        <p:txBody>
          <a:bodyPr>
            <a:normAutofit/>
          </a:bodyPr>
          <a:lstStyle/>
          <a:p>
            <a:r>
              <a:rPr lang="lv-LV" altLang="lv-LV" sz="2800" dirty="0">
                <a:solidFill>
                  <a:srgbClr val="012269"/>
                </a:solidFill>
              </a:rPr>
              <a:t>Dokumenti un saites </a:t>
            </a:r>
            <a:br>
              <a:rPr lang="en-US" altLang="lv-LV" sz="2800" dirty="0">
                <a:solidFill>
                  <a:srgbClr val="012269"/>
                </a:solidFill>
              </a:rPr>
            </a:br>
            <a:r>
              <a:rPr lang="lv-LV" altLang="lv-LV" sz="2800" dirty="0">
                <a:solidFill>
                  <a:srgbClr val="012269"/>
                </a:solidFill>
              </a:rPr>
              <a:t>PI sagatavošanai</a:t>
            </a:r>
            <a:endParaRPr lang="lv-LV" sz="2800" dirty="0">
              <a:solidFill>
                <a:srgbClr val="012269"/>
              </a:solidFill>
            </a:endParaRPr>
          </a:p>
        </p:txBody>
      </p:sp>
      <p:sp>
        <p:nvSpPr>
          <p:cNvPr id="7" name="Slide Number Placeholder 6">
            <a:extLst>
              <a:ext uri="{FF2B5EF4-FFF2-40B4-BE49-F238E27FC236}">
                <a16:creationId xmlns:a16="http://schemas.microsoft.com/office/drawing/2014/main" id="{9D201479-D40B-AA4A-F6E8-648D8AA53F90}"/>
              </a:ext>
            </a:extLst>
          </p:cNvPr>
          <p:cNvSpPr>
            <a:spLocks noGrp="1"/>
          </p:cNvSpPr>
          <p:nvPr>
            <p:ph type="sldNum" sz="quarter" idx="13"/>
          </p:nvPr>
        </p:nvSpPr>
        <p:spPr/>
        <p:txBody>
          <a:bodyPr/>
          <a:lstStyle/>
          <a:p>
            <a:pPr>
              <a:defRPr/>
            </a:pPr>
            <a:fld id="{6F0BC015-26D4-4652-8124-7A805CC38EC7}" type="slidenum">
              <a:rPr lang="en-US" altLang="lv-LV" smtClean="0"/>
              <a:pPr>
                <a:defRPr/>
              </a:pPr>
              <a:t>14</a:t>
            </a:fld>
            <a:endParaRPr lang="en-US" altLang="lv-LV"/>
          </a:p>
        </p:txBody>
      </p:sp>
      <p:pic>
        <p:nvPicPr>
          <p:cNvPr id="9" name="Picture 8">
            <a:extLst>
              <a:ext uri="{FF2B5EF4-FFF2-40B4-BE49-F238E27FC236}">
                <a16:creationId xmlns:a16="http://schemas.microsoft.com/office/drawing/2014/main" id="{72BC2EEB-FBCD-2EE3-CBBE-5D654769B8EB}"/>
              </a:ext>
            </a:extLst>
          </p:cNvPr>
          <p:cNvPicPr>
            <a:picLocks noChangeAspect="1"/>
          </p:cNvPicPr>
          <p:nvPr/>
        </p:nvPicPr>
        <p:blipFill>
          <a:blip r:embed="rId3"/>
          <a:stretch>
            <a:fillRect/>
          </a:stretch>
        </p:blipFill>
        <p:spPr>
          <a:xfrm>
            <a:off x="398901" y="3239432"/>
            <a:ext cx="3769985" cy="2905935"/>
          </a:xfrm>
          <a:prstGeom prst="rect">
            <a:avLst/>
          </a:prstGeom>
        </p:spPr>
      </p:pic>
      <p:sp>
        <p:nvSpPr>
          <p:cNvPr id="10" name="TextBox 9">
            <a:extLst>
              <a:ext uri="{FF2B5EF4-FFF2-40B4-BE49-F238E27FC236}">
                <a16:creationId xmlns:a16="http://schemas.microsoft.com/office/drawing/2014/main" id="{3AE637D4-6BB0-0A79-4D75-33A50ABDB1DA}"/>
              </a:ext>
            </a:extLst>
          </p:cNvPr>
          <p:cNvSpPr txBox="1"/>
          <p:nvPr/>
        </p:nvSpPr>
        <p:spPr>
          <a:xfrm>
            <a:off x="673100" y="2016194"/>
            <a:ext cx="7143750" cy="877163"/>
          </a:xfrm>
          <a:prstGeom prst="rect">
            <a:avLst/>
          </a:prstGeom>
          <a:noFill/>
        </p:spPr>
        <p:txBody>
          <a:bodyPr wrap="square" rtlCol="0">
            <a:spAutoFit/>
          </a:bodyPr>
          <a:lstStyle/>
          <a:p>
            <a:r>
              <a:rPr lang="en-US" dirty="0">
                <a:latin typeface="Verdana" panose="020B0604030504040204" pitchFamily="34" charset="0"/>
                <a:ea typeface="Verdana" panose="020B0604030504040204" pitchFamily="34" charset="0"/>
              </a:rPr>
              <a:t>PI </a:t>
            </a:r>
            <a:r>
              <a:rPr lang="lv-LV" dirty="0">
                <a:latin typeface="Verdana" panose="020B0604030504040204" pitchFamily="34" charset="0"/>
                <a:ea typeface="Verdana" panose="020B0604030504040204" pitchFamily="34" charset="0"/>
              </a:rPr>
              <a:t>aizpildīšanai izmantojams </a:t>
            </a:r>
            <a:r>
              <a:rPr lang="en-US" dirty="0">
                <a:latin typeface="Verdana" panose="020B0604030504040204" pitchFamily="34" charset="0"/>
                <a:ea typeface="Verdana" panose="020B0604030504040204" pitchFamily="34" charset="0"/>
              </a:rPr>
              <a:t>PI </a:t>
            </a:r>
            <a:r>
              <a:rPr lang="lv-LV" dirty="0">
                <a:latin typeface="Verdana" panose="020B0604030504040204" pitchFamily="34" charset="0"/>
                <a:ea typeface="Verdana" panose="020B0604030504040204" pitchFamily="34" charset="0"/>
              </a:rPr>
              <a:t>veidlapas aizpildīšanas skaidrojums</a:t>
            </a:r>
            <a:r>
              <a:rPr lang="en-US" dirty="0">
                <a:latin typeface="Verdana" panose="020B0604030504040204" pitchFamily="34" charset="0"/>
                <a:ea typeface="Verdana" panose="020B0604030504040204" pitchFamily="34" charset="0"/>
              </a:rPr>
              <a:t> – </a:t>
            </a:r>
          </a:p>
          <a:p>
            <a:r>
              <a:rPr lang="en-US" dirty="0">
                <a:latin typeface="Verdana" panose="020B0604030504040204" pitchFamily="34" charset="0"/>
                <a:ea typeface="Verdana" panose="020B0604030504040204" pitchFamily="34" charset="0"/>
              </a:rPr>
              <a:t>atlases </a:t>
            </a:r>
            <a:r>
              <a:rPr lang="en-US" dirty="0" err="1">
                <a:latin typeface="Verdana" panose="020B0604030504040204" pitchFamily="34" charset="0"/>
                <a:ea typeface="Verdana" panose="020B0604030504040204" pitchFamily="34" charset="0"/>
              </a:rPr>
              <a:t>nolikumu</a:t>
            </a:r>
            <a:r>
              <a:rPr lang="en-US" dirty="0">
                <a:latin typeface="Verdana" panose="020B0604030504040204" pitchFamily="34" charset="0"/>
                <a:ea typeface="Verdana" panose="020B0604030504040204" pitchFamily="34" charset="0"/>
              </a:rPr>
              <a:t> 2.pielikums</a:t>
            </a:r>
            <a:endParaRPr lang="lv-LV" dirty="0">
              <a:latin typeface="Verdana" panose="020B0604030504040204" pitchFamily="34" charset="0"/>
              <a:ea typeface="Verdana" panose="020B0604030504040204" pitchFamily="34" charset="0"/>
            </a:endParaRPr>
          </a:p>
        </p:txBody>
      </p:sp>
      <p:pic>
        <p:nvPicPr>
          <p:cNvPr id="4" name="Picture 3">
            <a:extLst>
              <a:ext uri="{FF2B5EF4-FFF2-40B4-BE49-F238E27FC236}">
                <a16:creationId xmlns:a16="http://schemas.microsoft.com/office/drawing/2014/main" id="{9626FF07-7017-CAAF-F471-67E7DA143A0D}"/>
              </a:ext>
            </a:extLst>
          </p:cNvPr>
          <p:cNvPicPr>
            <a:picLocks noChangeAspect="1"/>
          </p:cNvPicPr>
          <p:nvPr/>
        </p:nvPicPr>
        <p:blipFill>
          <a:blip r:embed="rId4"/>
          <a:stretch>
            <a:fillRect/>
          </a:stretch>
        </p:blipFill>
        <p:spPr>
          <a:xfrm>
            <a:off x="7909780" y="1593851"/>
            <a:ext cx="4282220" cy="4038600"/>
          </a:xfrm>
          <a:prstGeom prst="rect">
            <a:avLst/>
          </a:prstGeom>
        </p:spPr>
      </p:pic>
      <p:pic>
        <p:nvPicPr>
          <p:cNvPr id="5" name="Picture 4">
            <a:extLst>
              <a:ext uri="{FF2B5EF4-FFF2-40B4-BE49-F238E27FC236}">
                <a16:creationId xmlns:a16="http://schemas.microsoft.com/office/drawing/2014/main" id="{5A6A4AA2-15EC-0DFD-3502-5DB895AD7097}"/>
              </a:ext>
            </a:extLst>
          </p:cNvPr>
          <p:cNvPicPr>
            <a:picLocks noChangeAspect="1"/>
          </p:cNvPicPr>
          <p:nvPr/>
        </p:nvPicPr>
        <p:blipFill>
          <a:blip r:embed="rId5"/>
          <a:stretch>
            <a:fillRect/>
          </a:stretch>
        </p:blipFill>
        <p:spPr>
          <a:xfrm>
            <a:off x="4158176" y="2738800"/>
            <a:ext cx="3705139" cy="4038601"/>
          </a:xfrm>
          <a:prstGeom prst="rect">
            <a:avLst/>
          </a:prstGeom>
        </p:spPr>
      </p:pic>
    </p:spTree>
    <p:extLst>
      <p:ext uri="{BB962C8B-B14F-4D97-AF65-F5344CB8AC3E}">
        <p14:creationId xmlns:p14="http://schemas.microsoft.com/office/powerpoint/2010/main" val="39001453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CB2E880-3ADC-6B28-24DF-60BBABB97A9E}"/>
              </a:ext>
            </a:extLst>
          </p:cNvPr>
          <p:cNvPicPr>
            <a:picLocks noChangeAspect="1"/>
          </p:cNvPicPr>
          <p:nvPr/>
        </p:nvPicPr>
        <p:blipFill>
          <a:blip r:embed="rId3"/>
          <a:stretch>
            <a:fillRect/>
          </a:stretch>
        </p:blipFill>
        <p:spPr>
          <a:xfrm>
            <a:off x="6337301" y="1248471"/>
            <a:ext cx="5854700" cy="5457129"/>
          </a:xfrm>
          <a:prstGeom prst="rect">
            <a:avLst/>
          </a:prstGeom>
        </p:spPr>
      </p:pic>
      <p:sp>
        <p:nvSpPr>
          <p:cNvPr id="7" name="Slide Number Placeholder 6">
            <a:extLst>
              <a:ext uri="{FF2B5EF4-FFF2-40B4-BE49-F238E27FC236}">
                <a16:creationId xmlns:a16="http://schemas.microsoft.com/office/drawing/2014/main" id="{9D201479-D40B-AA4A-F6E8-648D8AA53F90}"/>
              </a:ext>
            </a:extLst>
          </p:cNvPr>
          <p:cNvSpPr>
            <a:spLocks noGrp="1"/>
          </p:cNvSpPr>
          <p:nvPr>
            <p:ph type="sldNum" sz="quarter" idx="13"/>
          </p:nvPr>
        </p:nvSpPr>
        <p:spPr/>
        <p:txBody>
          <a:bodyPr/>
          <a:lstStyle/>
          <a:p>
            <a:pPr>
              <a:defRPr/>
            </a:pPr>
            <a:fld id="{6F0BC015-26D4-4652-8124-7A805CC38EC7}" type="slidenum">
              <a:rPr lang="en-US" altLang="lv-LV" smtClean="0"/>
              <a:pPr>
                <a:defRPr/>
              </a:pPr>
              <a:t>15</a:t>
            </a:fld>
            <a:endParaRPr lang="en-US" altLang="lv-LV"/>
          </a:p>
        </p:txBody>
      </p:sp>
      <p:sp>
        <p:nvSpPr>
          <p:cNvPr id="13" name="Content Placeholder 12">
            <a:extLst>
              <a:ext uri="{FF2B5EF4-FFF2-40B4-BE49-F238E27FC236}">
                <a16:creationId xmlns:a16="http://schemas.microsoft.com/office/drawing/2014/main" id="{B2A3FF27-38C0-F68B-0DB2-216C852016E2}"/>
              </a:ext>
            </a:extLst>
          </p:cNvPr>
          <p:cNvSpPr>
            <a:spLocks noGrp="1"/>
          </p:cNvSpPr>
          <p:nvPr>
            <p:ph sz="half" idx="1"/>
          </p:nvPr>
        </p:nvSpPr>
        <p:spPr>
          <a:xfrm>
            <a:off x="800101" y="2189441"/>
            <a:ext cx="4597400" cy="4060041"/>
          </a:xfrm>
        </p:spPr>
        <p:txBody>
          <a:bodyPr>
            <a:normAutofit/>
          </a:bodyPr>
          <a:lstStyle/>
          <a:p>
            <a:pPr marL="0" indent="0" algn="ctr">
              <a:buNone/>
            </a:pPr>
            <a:r>
              <a:rPr lang="lv-LV" sz="2000" dirty="0">
                <a:solidFill>
                  <a:schemeClr val="tx1"/>
                </a:solidFill>
                <a:latin typeface="Verdana" panose="020B0604030504040204" pitchFamily="34" charset="0"/>
                <a:ea typeface="Verdana" panose="020B0604030504040204" pitchFamily="34" charset="0"/>
              </a:rPr>
              <a:t>PI pievienojamo dokumentu saraksts</a:t>
            </a:r>
            <a:r>
              <a:rPr lang="lv-LV" dirty="0">
                <a:solidFill>
                  <a:schemeClr val="tx1"/>
                </a:solidFill>
              </a:rPr>
              <a:t> – </a:t>
            </a:r>
          </a:p>
          <a:p>
            <a:pPr marL="0" indent="0" algn="ctr">
              <a:buNone/>
            </a:pPr>
            <a:r>
              <a:rPr lang="lv-LV" sz="2000" dirty="0">
                <a:solidFill>
                  <a:schemeClr val="tx1"/>
                </a:solidFill>
                <a:latin typeface="Verdana" panose="020B0604030504040204" pitchFamily="34" charset="0"/>
                <a:ea typeface="Verdana" panose="020B0604030504040204" pitchFamily="34" charset="0"/>
              </a:rPr>
              <a:t>Atlases </a:t>
            </a:r>
            <a:r>
              <a:rPr lang="lv-LV" dirty="0">
                <a:solidFill>
                  <a:schemeClr val="tx1"/>
                </a:solidFill>
              </a:rPr>
              <a:t>nolikuma 1.pielikums “Iesniedzamo dokumentu saraksts un PI pielikumu veidnes”</a:t>
            </a:r>
          </a:p>
          <a:p>
            <a:pPr marL="0" indent="0" algn="ctr">
              <a:buNone/>
            </a:pPr>
            <a:r>
              <a:rPr lang="lv-LV" dirty="0">
                <a:solidFill>
                  <a:schemeClr val="tx1"/>
                </a:solidFill>
              </a:rPr>
              <a:t>un</a:t>
            </a:r>
          </a:p>
          <a:p>
            <a:pPr marL="0" indent="0" algn="ctr">
              <a:buNone/>
            </a:pPr>
            <a:r>
              <a:rPr lang="lv-LV" dirty="0">
                <a:solidFill>
                  <a:schemeClr val="tx1"/>
                </a:solidFill>
              </a:rPr>
              <a:t>PI pielikumu veidnes</a:t>
            </a:r>
          </a:p>
        </p:txBody>
      </p:sp>
      <p:sp>
        <p:nvSpPr>
          <p:cNvPr id="15" name="Title 1">
            <a:extLst>
              <a:ext uri="{FF2B5EF4-FFF2-40B4-BE49-F238E27FC236}">
                <a16:creationId xmlns:a16="http://schemas.microsoft.com/office/drawing/2014/main" id="{B9BB08C8-91C6-C8B9-921E-032C47116887}"/>
              </a:ext>
            </a:extLst>
          </p:cNvPr>
          <p:cNvSpPr txBox="1">
            <a:spLocks/>
          </p:cNvSpPr>
          <p:nvPr/>
        </p:nvSpPr>
        <p:spPr bwMode="auto">
          <a:xfrm>
            <a:off x="1989343" y="704996"/>
            <a:ext cx="9939738" cy="10793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rmAutofit/>
          </a:bodyPr>
          <a:lstStyle>
            <a:lvl1pPr algn="l" defTabSz="938213" rtl="0" eaLnBrk="0" fontAlgn="base" hangingPunct="0">
              <a:spcBef>
                <a:spcPct val="0"/>
              </a:spcBef>
              <a:spcAft>
                <a:spcPct val="0"/>
              </a:spcAft>
              <a:defRPr sz="2400" b="1" kern="1200">
                <a:solidFill>
                  <a:srgbClr val="404040"/>
                </a:solidFill>
                <a:latin typeface="Verdana" panose="020B0604030504040204" pitchFamily="34" charset="0"/>
                <a:ea typeface="Verdana" panose="020B0604030504040204" pitchFamily="34" charset="0"/>
                <a:cs typeface="Verdana" panose="020B0604030504040204" pitchFamily="34" charset="0"/>
              </a:defRPr>
            </a:lvl1pPr>
            <a:lvl2pPr algn="ctr" defTabSz="938213" rtl="0" eaLnBrk="0" fontAlgn="base" hangingPunct="0">
              <a:spcBef>
                <a:spcPct val="0"/>
              </a:spcBef>
              <a:spcAft>
                <a:spcPct val="0"/>
              </a:spcAft>
              <a:defRPr sz="4500">
                <a:solidFill>
                  <a:srgbClr val="404040"/>
                </a:solidFill>
                <a:latin typeface="Verdana" panose="020B0604030504040204" pitchFamily="34" charset="0"/>
                <a:ea typeface="Verdana" panose="020B0604030504040204" pitchFamily="34" charset="0"/>
                <a:cs typeface="Verdana" panose="020B0604030504040204" pitchFamily="34" charset="0"/>
              </a:defRPr>
            </a:lvl2pPr>
            <a:lvl3pPr algn="ctr" defTabSz="938213" rtl="0" eaLnBrk="0" fontAlgn="base" hangingPunct="0">
              <a:spcBef>
                <a:spcPct val="0"/>
              </a:spcBef>
              <a:spcAft>
                <a:spcPct val="0"/>
              </a:spcAft>
              <a:defRPr sz="4500">
                <a:solidFill>
                  <a:srgbClr val="404040"/>
                </a:solidFill>
                <a:latin typeface="Verdana" panose="020B0604030504040204" pitchFamily="34" charset="0"/>
                <a:ea typeface="Verdana" panose="020B0604030504040204" pitchFamily="34" charset="0"/>
                <a:cs typeface="Verdana" panose="020B0604030504040204" pitchFamily="34" charset="0"/>
              </a:defRPr>
            </a:lvl3pPr>
            <a:lvl4pPr algn="ctr" defTabSz="938213" rtl="0" eaLnBrk="0" fontAlgn="base" hangingPunct="0">
              <a:spcBef>
                <a:spcPct val="0"/>
              </a:spcBef>
              <a:spcAft>
                <a:spcPct val="0"/>
              </a:spcAft>
              <a:defRPr sz="4500">
                <a:solidFill>
                  <a:srgbClr val="404040"/>
                </a:solidFill>
                <a:latin typeface="Verdana" panose="020B0604030504040204" pitchFamily="34" charset="0"/>
                <a:ea typeface="Verdana" panose="020B0604030504040204" pitchFamily="34" charset="0"/>
                <a:cs typeface="Verdana" panose="020B0604030504040204" pitchFamily="34" charset="0"/>
              </a:defRPr>
            </a:lvl4pPr>
            <a:lvl5pPr algn="ctr" defTabSz="938213" rtl="0" eaLnBrk="0" fontAlgn="base" hangingPunct="0">
              <a:spcBef>
                <a:spcPct val="0"/>
              </a:spcBef>
              <a:spcAft>
                <a:spcPct val="0"/>
              </a:spcAft>
              <a:defRPr sz="4500">
                <a:solidFill>
                  <a:srgbClr val="404040"/>
                </a:solidFill>
                <a:latin typeface="Verdana" panose="020B0604030504040204" pitchFamily="34" charset="0"/>
                <a:ea typeface="Verdana" panose="020B0604030504040204" pitchFamily="34" charset="0"/>
                <a:cs typeface="Verdana" panose="020B0604030504040204" pitchFamily="34"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r>
              <a:rPr lang="lv-LV" altLang="lv-LV" sz="2800" dirty="0">
                <a:solidFill>
                  <a:srgbClr val="012269"/>
                </a:solidFill>
              </a:rPr>
              <a:t>Dokumenti un saites </a:t>
            </a:r>
            <a:endParaRPr lang="en-US" altLang="lv-LV" sz="2800" dirty="0">
              <a:solidFill>
                <a:srgbClr val="012269"/>
              </a:solidFill>
            </a:endParaRPr>
          </a:p>
          <a:p>
            <a:r>
              <a:rPr lang="lv-LV" altLang="lv-LV" sz="2800" dirty="0">
                <a:solidFill>
                  <a:srgbClr val="012269"/>
                </a:solidFill>
              </a:rPr>
              <a:t>PI sagatavošanai</a:t>
            </a:r>
            <a:endParaRPr lang="lv-LV" sz="2800" dirty="0">
              <a:solidFill>
                <a:srgbClr val="012269"/>
              </a:solidFill>
            </a:endParaRPr>
          </a:p>
        </p:txBody>
      </p:sp>
      <p:graphicFrame>
        <p:nvGraphicFramePr>
          <p:cNvPr id="22" name="Diagram 21">
            <a:extLst>
              <a:ext uri="{FF2B5EF4-FFF2-40B4-BE49-F238E27FC236}">
                <a16:creationId xmlns:a16="http://schemas.microsoft.com/office/drawing/2014/main" id="{D2FCA7B6-1E3C-7467-FA7A-19FD93E8A583}"/>
              </a:ext>
            </a:extLst>
          </p:cNvPr>
          <p:cNvGraphicFramePr/>
          <p:nvPr>
            <p:extLst>
              <p:ext uri="{D42A27DB-BD31-4B8C-83A1-F6EECF244321}">
                <p14:modId xmlns:p14="http://schemas.microsoft.com/office/powerpoint/2010/main" val="1766728389"/>
              </p:ext>
            </p:extLst>
          </p:nvPr>
        </p:nvGraphicFramePr>
        <p:xfrm>
          <a:off x="163306" y="5180795"/>
          <a:ext cx="6554994" cy="96973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7353998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a:extLst>
              <a:ext uri="{FF2B5EF4-FFF2-40B4-BE49-F238E27FC236}">
                <a16:creationId xmlns:a16="http://schemas.microsoft.com/office/drawing/2014/main" id="{FD14A7AF-645C-742D-F4EC-1C3ED2619EA2}"/>
              </a:ext>
            </a:extLst>
          </p:cNvPr>
          <p:cNvSpPr>
            <a:spLocks noGrp="1"/>
          </p:cNvSpPr>
          <p:nvPr>
            <p:ph type="title"/>
          </p:nvPr>
        </p:nvSpPr>
        <p:spPr>
          <a:xfrm>
            <a:off x="2159000" y="838947"/>
            <a:ext cx="4837206" cy="1222469"/>
          </a:xfrm>
        </p:spPr>
        <p:txBody>
          <a:bodyPr/>
          <a:lstStyle/>
          <a:p>
            <a:r>
              <a:rPr lang="lv-LV" altLang="lv-LV" sz="2800" dirty="0">
                <a:solidFill>
                  <a:srgbClr val="012269"/>
                </a:solidFill>
              </a:rPr>
              <a:t>Dokumenti un saites PI sagatavošanai</a:t>
            </a:r>
            <a:endParaRPr lang="lv-LV" altLang="en-US" sz="2800" dirty="0">
              <a:solidFill>
                <a:srgbClr val="012269"/>
              </a:solidFill>
            </a:endParaRPr>
          </a:p>
        </p:txBody>
      </p:sp>
      <p:sp>
        <p:nvSpPr>
          <p:cNvPr id="3" name="Content Placeholder 2">
            <a:extLst>
              <a:ext uri="{FF2B5EF4-FFF2-40B4-BE49-F238E27FC236}">
                <a16:creationId xmlns:a16="http://schemas.microsoft.com/office/drawing/2014/main" id="{AE2470BC-03CE-C931-5FA0-690B8B6A95C0}"/>
              </a:ext>
            </a:extLst>
          </p:cNvPr>
          <p:cNvSpPr>
            <a:spLocks noGrp="1"/>
          </p:cNvSpPr>
          <p:nvPr>
            <p:ph idx="1"/>
          </p:nvPr>
        </p:nvSpPr>
        <p:spPr>
          <a:xfrm>
            <a:off x="1025524" y="2673350"/>
            <a:ext cx="9020175" cy="3824288"/>
          </a:xfrm>
        </p:spPr>
        <p:txBody>
          <a:bodyPr>
            <a:normAutofit/>
          </a:bodyPr>
          <a:lstStyle/>
          <a:p>
            <a:pPr marL="285750" indent="-285750" algn="just">
              <a:lnSpc>
                <a:spcPct val="90000"/>
              </a:lnSpc>
              <a:buFont typeface="Wingdings" panose="05000000000000000000" pitchFamily="2" charset="2"/>
              <a:buChar char="Ø"/>
            </a:pPr>
            <a:r>
              <a:rPr lang="lv-LV" altLang="en-US" sz="1700" dirty="0">
                <a:solidFill>
                  <a:schemeClr val="tx1"/>
                </a:solidFill>
                <a:hlinkClick r:id="rId3"/>
              </a:rPr>
              <a:t>ES fondu 2021.-2027. gada un Atveseļošanas fonda </a:t>
            </a:r>
            <a:r>
              <a:rPr lang="lv-LV" altLang="en-US" sz="1700" b="1" dirty="0">
                <a:solidFill>
                  <a:schemeClr val="tx1"/>
                </a:solidFill>
                <a:hlinkClick r:id="rId3"/>
              </a:rPr>
              <a:t>komunikācijas un dizaina </a:t>
            </a:r>
            <a:r>
              <a:rPr lang="lv-LV" altLang="en-US" sz="1700" dirty="0">
                <a:solidFill>
                  <a:schemeClr val="tx1"/>
                </a:solidFill>
                <a:hlinkClick r:id="rId3"/>
              </a:rPr>
              <a:t>vadlīnijas</a:t>
            </a:r>
            <a:endParaRPr lang="en-US" altLang="en-US" sz="1700" dirty="0">
              <a:solidFill>
                <a:schemeClr val="tx1"/>
              </a:solidFill>
            </a:endParaRPr>
          </a:p>
          <a:p>
            <a:pPr marL="285750" indent="-285750" algn="just">
              <a:lnSpc>
                <a:spcPct val="90000"/>
              </a:lnSpc>
              <a:buFont typeface="Wingdings" panose="05000000000000000000" pitchFamily="2" charset="2"/>
              <a:buChar char="Ø"/>
            </a:pPr>
            <a:endParaRPr lang="en-US" altLang="en-US" sz="1700" dirty="0">
              <a:solidFill>
                <a:schemeClr val="tx1"/>
              </a:solidFill>
            </a:endParaRPr>
          </a:p>
          <a:p>
            <a:pPr marL="285750" indent="-285750" algn="just">
              <a:lnSpc>
                <a:spcPct val="90000"/>
              </a:lnSpc>
              <a:buFont typeface="Wingdings" panose="05000000000000000000" pitchFamily="2" charset="2"/>
              <a:buChar char="Ø"/>
            </a:pPr>
            <a:r>
              <a:rPr lang="lv-LV" sz="1700" dirty="0">
                <a:solidFill>
                  <a:schemeClr val="tx1"/>
                </a:solidFill>
              </a:rPr>
              <a:t>Ministru kabineta </a:t>
            </a:r>
            <a:r>
              <a:rPr lang="en-US" sz="1700" dirty="0">
                <a:solidFill>
                  <a:schemeClr val="tx1"/>
                </a:solidFill>
              </a:rPr>
              <a:t>12.10.2010. </a:t>
            </a:r>
            <a:r>
              <a:rPr lang="lv-LV" sz="1700" dirty="0">
                <a:solidFill>
                  <a:schemeClr val="tx1"/>
                </a:solidFill>
              </a:rPr>
              <a:t>noteikumiem Nr.969 “</a:t>
            </a:r>
            <a:r>
              <a:rPr lang="lv-LV" sz="1700" dirty="0">
                <a:solidFill>
                  <a:schemeClr val="tx1"/>
                </a:solidFill>
                <a:hlinkClick r:id="rId4"/>
              </a:rPr>
              <a:t>Kārtību, kādā atlīdzināmi ar </a:t>
            </a:r>
            <a:r>
              <a:rPr lang="lv-LV" sz="1700" b="1" dirty="0">
                <a:solidFill>
                  <a:schemeClr val="tx1"/>
                </a:solidFill>
                <a:hlinkClick r:id="rId4"/>
              </a:rPr>
              <a:t>komandējumiem saistītie izdevumi</a:t>
            </a:r>
            <a:r>
              <a:rPr lang="lv-LV" sz="1700" dirty="0">
                <a:solidFill>
                  <a:schemeClr val="tx1"/>
                </a:solidFill>
              </a:rPr>
              <a:t>”</a:t>
            </a:r>
            <a:endParaRPr lang="en-US" sz="1700" dirty="0">
              <a:solidFill>
                <a:schemeClr val="tx1"/>
              </a:solidFill>
            </a:endParaRPr>
          </a:p>
          <a:p>
            <a:pPr marL="285750" indent="-285750" algn="just">
              <a:lnSpc>
                <a:spcPct val="90000"/>
              </a:lnSpc>
              <a:buFont typeface="Wingdings" panose="05000000000000000000" pitchFamily="2" charset="2"/>
              <a:buChar char="Ø"/>
            </a:pPr>
            <a:endParaRPr lang="en-US" sz="1700" dirty="0">
              <a:solidFill>
                <a:schemeClr val="tx1"/>
              </a:solidFill>
            </a:endParaRPr>
          </a:p>
          <a:p>
            <a:pPr marL="285750" indent="-285750">
              <a:buFont typeface="Wingdings" panose="05000000000000000000" pitchFamily="2" charset="2"/>
              <a:buChar char="Ø"/>
            </a:pPr>
            <a:r>
              <a:rPr lang="en-US" altLang="en-US" sz="1800" dirty="0" err="1">
                <a:solidFill>
                  <a:schemeClr val="tx1"/>
                </a:solidFill>
              </a:rPr>
              <a:t>Ekonomikas</a:t>
            </a:r>
            <a:r>
              <a:rPr lang="en-US" altLang="en-US" sz="1800" dirty="0">
                <a:solidFill>
                  <a:schemeClr val="tx1"/>
                </a:solidFill>
              </a:rPr>
              <a:t> </a:t>
            </a:r>
            <a:r>
              <a:rPr lang="en-US" altLang="en-US" sz="1800" dirty="0" err="1">
                <a:solidFill>
                  <a:schemeClr val="tx1"/>
                </a:solidFill>
              </a:rPr>
              <a:t>ministrijas</a:t>
            </a:r>
            <a:r>
              <a:rPr lang="en-US" altLang="en-US" sz="1800" dirty="0">
                <a:solidFill>
                  <a:schemeClr val="tx1"/>
                </a:solidFill>
              </a:rPr>
              <a:t> </a:t>
            </a:r>
            <a:r>
              <a:rPr lang="en-US" altLang="en-US" sz="1800" dirty="0" err="1">
                <a:solidFill>
                  <a:schemeClr val="tx1"/>
                </a:solidFill>
              </a:rPr>
              <a:t>izstrādātā</a:t>
            </a:r>
            <a:r>
              <a:rPr lang="en-US" altLang="en-US" sz="1800" dirty="0">
                <a:solidFill>
                  <a:schemeClr val="tx1"/>
                </a:solidFill>
              </a:rPr>
              <a:t> </a:t>
            </a:r>
            <a:r>
              <a:rPr lang="en-US" sz="1800" b="1" dirty="0" err="1">
                <a:solidFill>
                  <a:schemeClr val="tx1"/>
                </a:solidFill>
              </a:rPr>
              <a:t>Pētniecības</a:t>
            </a:r>
            <a:r>
              <a:rPr lang="en-US" sz="1800" b="1" dirty="0">
                <a:solidFill>
                  <a:schemeClr val="tx1"/>
                </a:solidFill>
              </a:rPr>
              <a:t> </a:t>
            </a:r>
            <a:r>
              <a:rPr lang="en-US" sz="1800" b="1" dirty="0" err="1">
                <a:solidFill>
                  <a:schemeClr val="tx1"/>
                </a:solidFill>
              </a:rPr>
              <a:t>projektu</a:t>
            </a:r>
            <a:r>
              <a:rPr lang="en-US" sz="1800" b="1" dirty="0">
                <a:solidFill>
                  <a:schemeClr val="tx1"/>
                </a:solidFill>
              </a:rPr>
              <a:t> </a:t>
            </a:r>
            <a:r>
              <a:rPr lang="en-US" sz="1800" b="1" dirty="0" err="1">
                <a:solidFill>
                  <a:schemeClr val="tx1"/>
                </a:solidFill>
              </a:rPr>
              <a:t>vērtēšanas</a:t>
            </a:r>
            <a:r>
              <a:rPr lang="en-US" sz="1800" b="1" dirty="0">
                <a:solidFill>
                  <a:schemeClr val="tx1"/>
                </a:solidFill>
              </a:rPr>
              <a:t> </a:t>
            </a:r>
            <a:r>
              <a:rPr lang="en-US" sz="1800" b="1" dirty="0" err="1">
                <a:solidFill>
                  <a:schemeClr val="tx1"/>
                </a:solidFill>
              </a:rPr>
              <a:t>kritēriju</a:t>
            </a:r>
            <a:r>
              <a:rPr lang="en-US" sz="1800" b="1" dirty="0">
                <a:solidFill>
                  <a:schemeClr val="tx1"/>
                </a:solidFill>
              </a:rPr>
              <a:t> </a:t>
            </a:r>
            <a:r>
              <a:rPr lang="en-US" sz="1800" b="1" dirty="0" err="1">
                <a:solidFill>
                  <a:schemeClr val="tx1"/>
                </a:solidFill>
              </a:rPr>
              <a:t>piemērošanas</a:t>
            </a:r>
            <a:r>
              <a:rPr lang="en-US" sz="1800" b="1" dirty="0">
                <a:solidFill>
                  <a:schemeClr val="tx1"/>
                </a:solidFill>
              </a:rPr>
              <a:t> </a:t>
            </a:r>
            <a:r>
              <a:rPr lang="en-US" sz="1800" b="1" dirty="0" err="1">
                <a:solidFill>
                  <a:schemeClr val="tx1"/>
                </a:solidFill>
              </a:rPr>
              <a:t>metodika</a:t>
            </a:r>
            <a:r>
              <a:rPr lang="en-US" sz="1800" b="1" dirty="0">
                <a:solidFill>
                  <a:schemeClr val="tx1"/>
                </a:solidFill>
              </a:rPr>
              <a:t> </a:t>
            </a:r>
            <a:r>
              <a:rPr lang="en-US" sz="1800" dirty="0" err="1">
                <a:solidFill>
                  <a:schemeClr val="tx1"/>
                </a:solidFill>
              </a:rPr>
              <a:t>pieejama</a:t>
            </a:r>
            <a:r>
              <a:rPr lang="en-US" sz="1800" dirty="0">
                <a:solidFill>
                  <a:schemeClr val="tx1"/>
                </a:solidFill>
              </a:rPr>
              <a:t> </a:t>
            </a:r>
            <a:r>
              <a:rPr lang="en-US" sz="1800" dirty="0" err="1">
                <a:solidFill>
                  <a:schemeClr val="tx1"/>
                </a:solidFill>
              </a:rPr>
              <a:t>tīmekļvietnē</a:t>
            </a:r>
            <a:r>
              <a:rPr lang="en-US" sz="1800" dirty="0">
                <a:solidFill>
                  <a:schemeClr val="tx1"/>
                </a:solidFill>
              </a:rPr>
              <a:t>: </a:t>
            </a:r>
            <a:r>
              <a:rPr lang="en-US" sz="1600" dirty="0" err="1">
                <a:hlinkClick r:id="rId5"/>
              </a:rPr>
              <a:t>Projektu</a:t>
            </a:r>
            <a:r>
              <a:rPr lang="en-US" sz="1600" dirty="0">
                <a:hlinkClick r:id="rId5"/>
              </a:rPr>
              <a:t> atlases | </a:t>
            </a:r>
            <a:r>
              <a:rPr lang="en-US" sz="1600" dirty="0" err="1">
                <a:hlinkClick r:id="rId5"/>
              </a:rPr>
              <a:t>Ekonomikas</a:t>
            </a:r>
            <a:r>
              <a:rPr lang="en-US" sz="1600" dirty="0">
                <a:hlinkClick r:id="rId5"/>
              </a:rPr>
              <a:t> </a:t>
            </a:r>
            <a:r>
              <a:rPr lang="en-US" sz="1600" dirty="0" err="1">
                <a:hlinkClick r:id="rId5"/>
              </a:rPr>
              <a:t>ministrija</a:t>
            </a:r>
            <a:r>
              <a:rPr lang="en-US" sz="1600" dirty="0">
                <a:hlinkClick r:id="rId5"/>
              </a:rPr>
              <a:t> (em.gov.lv)</a:t>
            </a:r>
            <a:endParaRPr lang="en-US" sz="1600" dirty="0"/>
          </a:p>
          <a:p>
            <a:pPr marL="285750" indent="-285750" algn="just">
              <a:lnSpc>
                <a:spcPct val="90000"/>
              </a:lnSpc>
              <a:buFont typeface="Wingdings" panose="05000000000000000000" pitchFamily="2" charset="2"/>
              <a:buChar char="Ø"/>
            </a:pPr>
            <a:endParaRPr lang="en-US" sz="1700" dirty="0">
              <a:solidFill>
                <a:schemeClr val="tx1"/>
              </a:solidFill>
            </a:endParaRPr>
          </a:p>
          <a:p>
            <a:pPr marL="285750" indent="-285750" algn="just">
              <a:lnSpc>
                <a:spcPct val="90000"/>
              </a:lnSpc>
              <a:buFont typeface="Wingdings" panose="05000000000000000000" pitchFamily="2" charset="2"/>
              <a:buChar char="Ø"/>
            </a:pPr>
            <a:r>
              <a:rPr lang="lv-LV" sz="1700" dirty="0">
                <a:solidFill>
                  <a:schemeClr val="tx1"/>
                </a:solidFill>
              </a:rPr>
              <a:t>Ministru kabineta 2014. gada 16. decembra noteikum</a:t>
            </a:r>
            <a:r>
              <a:rPr lang="en-US" sz="1700" dirty="0">
                <a:solidFill>
                  <a:schemeClr val="tx1"/>
                </a:solidFill>
              </a:rPr>
              <a:t>u</a:t>
            </a:r>
            <a:r>
              <a:rPr lang="lv-LV" sz="1700" dirty="0">
                <a:solidFill>
                  <a:schemeClr val="tx1"/>
                </a:solidFill>
              </a:rPr>
              <a:t> Nr. 776 “</a:t>
            </a:r>
            <a:r>
              <a:rPr lang="lv-LV" sz="1700" dirty="0">
                <a:solidFill>
                  <a:schemeClr val="tx1"/>
                </a:solidFill>
                <a:hlinkClick r:id="rId6"/>
              </a:rPr>
              <a:t>Kārtība, kādā komercsabiedrības deklarē savu atbilstību mazās (sīkās) un vidējās komercsabiedrības statusam</a:t>
            </a:r>
            <a:r>
              <a:rPr lang="lv-LV" sz="1700" dirty="0">
                <a:solidFill>
                  <a:schemeClr val="tx1"/>
                </a:solidFill>
              </a:rPr>
              <a:t>”</a:t>
            </a:r>
            <a:endParaRPr lang="lv-LV" altLang="en-US" sz="1700" dirty="0">
              <a:solidFill>
                <a:schemeClr val="tx1"/>
              </a:solidFill>
            </a:endParaRPr>
          </a:p>
          <a:p>
            <a:pPr algn="just">
              <a:lnSpc>
                <a:spcPct val="90000"/>
              </a:lnSpc>
            </a:pPr>
            <a:endParaRPr lang="lv-LV" altLang="en-US" sz="1700" dirty="0">
              <a:solidFill>
                <a:schemeClr val="tx1"/>
              </a:solidFill>
              <a:highlight>
                <a:srgbClr val="FFFF00"/>
              </a:highlight>
            </a:endParaRPr>
          </a:p>
        </p:txBody>
      </p:sp>
      <p:sp>
        <p:nvSpPr>
          <p:cNvPr id="17412" name="Slide Number Placeholder 5">
            <a:extLst>
              <a:ext uri="{FF2B5EF4-FFF2-40B4-BE49-F238E27FC236}">
                <a16:creationId xmlns:a16="http://schemas.microsoft.com/office/drawing/2014/main" id="{9C926809-5D26-6DCB-531A-E5ACAEF62561}"/>
              </a:ext>
            </a:extLst>
          </p:cNvPr>
          <p:cNvSpPr>
            <a:spLocks noGrp="1" noChangeArrowheads="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898DB94D-FF5C-40F8-ABCB-391DF63CF0E7}" type="slidenum">
              <a:rPr lang="en-US" altLang="lv-LV"/>
              <a:pPr/>
              <a:t>16</a:t>
            </a:fld>
            <a:endParaRPr lang="en-US" altLang="lv-LV"/>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020DB8-4DA1-BFFA-A59D-5855ADD9B44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8CD7B3F-8847-1896-F24E-BE2E1B0DDA0E}"/>
              </a:ext>
            </a:extLst>
          </p:cNvPr>
          <p:cNvSpPr>
            <a:spLocks noGrp="1"/>
          </p:cNvSpPr>
          <p:nvPr>
            <p:ph type="title"/>
          </p:nvPr>
        </p:nvSpPr>
        <p:spPr>
          <a:xfrm>
            <a:off x="1468877" y="2558375"/>
            <a:ext cx="10113523" cy="2483522"/>
          </a:xfrm>
        </p:spPr>
        <p:txBody>
          <a:bodyPr>
            <a:normAutofit/>
          </a:bodyPr>
          <a:lstStyle/>
          <a:p>
            <a:pPr algn="ctr"/>
            <a:r>
              <a:rPr lang="en-US" altLang="lv-LV" sz="4400" dirty="0">
                <a:solidFill>
                  <a:srgbClr val="012269"/>
                </a:solidFill>
              </a:rPr>
              <a:t>PI </a:t>
            </a:r>
            <a:r>
              <a:rPr lang="en-US" altLang="lv-LV" sz="4400" dirty="0" err="1">
                <a:solidFill>
                  <a:srgbClr val="012269"/>
                </a:solidFill>
              </a:rPr>
              <a:t>saturs</a:t>
            </a:r>
            <a:r>
              <a:rPr lang="en-US" altLang="lv-LV" sz="4400" dirty="0">
                <a:solidFill>
                  <a:srgbClr val="012269"/>
                </a:solidFill>
              </a:rPr>
              <a:t> un tam </a:t>
            </a:r>
            <a:r>
              <a:rPr lang="en-US" altLang="lv-LV" sz="4400" dirty="0" err="1">
                <a:solidFill>
                  <a:srgbClr val="012269"/>
                </a:solidFill>
              </a:rPr>
              <a:t>pievienojamie</a:t>
            </a:r>
            <a:r>
              <a:rPr lang="en-US" altLang="lv-LV" sz="4400" dirty="0">
                <a:solidFill>
                  <a:srgbClr val="012269"/>
                </a:solidFill>
              </a:rPr>
              <a:t> </a:t>
            </a:r>
            <a:r>
              <a:rPr lang="en-US" altLang="lv-LV" sz="4400" dirty="0" err="1">
                <a:solidFill>
                  <a:srgbClr val="012269"/>
                </a:solidFill>
              </a:rPr>
              <a:t>dokumenti</a:t>
            </a:r>
            <a:endParaRPr lang="lv-LV" sz="4400" dirty="0">
              <a:solidFill>
                <a:srgbClr val="012269"/>
              </a:solidFill>
            </a:endParaRPr>
          </a:p>
        </p:txBody>
      </p:sp>
      <p:sp>
        <p:nvSpPr>
          <p:cNvPr id="6" name="Slide Number Placeholder 5">
            <a:extLst>
              <a:ext uri="{FF2B5EF4-FFF2-40B4-BE49-F238E27FC236}">
                <a16:creationId xmlns:a16="http://schemas.microsoft.com/office/drawing/2014/main" id="{BA2C7685-B57D-EC1D-32D3-7BC65B40F890}"/>
              </a:ext>
            </a:extLst>
          </p:cNvPr>
          <p:cNvSpPr>
            <a:spLocks noGrp="1"/>
          </p:cNvSpPr>
          <p:nvPr>
            <p:ph type="sldNum" sz="quarter" idx="13"/>
          </p:nvPr>
        </p:nvSpPr>
        <p:spPr/>
        <p:txBody>
          <a:bodyPr/>
          <a:lstStyle/>
          <a:p>
            <a:pPr>
              <a:defRPr/>
            </a:pPr>
            <a:fld id="{599C7662-2B04-4015-8DBF-401C9A1C5588}" type="slidenum">
              <a:rPr lang="en-US" altLang="lv-LV" smtClean="0"/>
              <a:pPr>
                <a:defRPr/>
              </a:pPr>
              <a:t>17</a:t>
            </a:fld>
            <a:endParaRPr lang="en-US" altLang="lv-LV"/>
          </a:p>
        </p:txBody>
      </p:sp>
    </p:spTree>
    <p:extLst>
      <p:ext uri="{BB962C8B-B14F-4D97-AF65-F5344CB8AC3E}">
        <p14:creationId xmlns:p14="http://schemas.microsoft.com/office/powerpoint/2010/main" val="25473200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A24CE6-EE9B-2606-991B-699F550FB774}"/>
              </a:ext>
            </a:extLst>
          </p:cNvPr>
          <p:cNvSpPr>
            <a:spLocks noGrp="1"/>
          </p:cNvSpPr>
          <p:nvPr>
            <p:ph type="title"/>
          </p:nvPr>
        </p:nvSpPr>
        <p:spPr>
          <a:xfrm>
            <a:off x="2493706" y="937722"/>
            <a:ext cx="4606341" cy="497305"/>
          </a:xfrm>
        </p:spPr>
        <p:txBody>
          <a:bodyPr/>
          <a:lstStyle/>
          <a:p>
            <a:r>
              <a:rPr lang="pl-PL" dirty="0">
                <a:solidFill>
                  <a:srgbClr val="052773"/>
                </a:solidFill>
              </a:rPr>
              <a:t>PI saturs</a:t>
            </a:r>
            <a:endParaRPr lang="lv-LV" dirty="0">
              <a:solidFill>
                <a:srgbClr val="052773"/>
              </a:solidFill>
            </a:endParaRPr>
          </a:p>
        </p:txBody>
      </p:sp>
      <p:pic>
        <p:nvPicPr>
          <p:cNvPr id="9" name="Content Placeholder 8">
            <a:extLst>
              <a:ext uri="{FF2B5EF4-FFF2-40B4-BE49-F238E27FC236}">
                <a16:creationId xmlns:a16="http://schemas.microsoft.com/office/drawing/2014/main" id="{76FED463-96DF-7234-DC21-02718740C51E}"/>
              </a:ext>
            </a:extLst>
          </p:cNvPr>
          <p:cNvPicPr>
            <a:picLocks noGrp="1" noChangeAspect="1"/>
          </p:cNvPicPr>
          <p:nvPr>
            <p:ph idx="1"/>
          </p:nvPr>
        </p:nvPicPr>
        <p:blipFill rotWithShape="1">
          <a:blip r:embed="rId3"/>
          <a:srcRect t="1065"/>
          <a:stretch/>
        </p:blipFill>
        <p:spPr>
          <a:xfrm>
            <a:off x="675532" y="1857676"/>
            <a:ext cx="8580335" cy="4062602"/>
          </a:xfrm>
        </p:spPr>
      </p:pic>
      <p:sp>
        <p:nvSpPr>
          <p:cNvPr id="7" name="Slide Number Placeholder 6">
            <a:extLst>
              <a:ext uri="{FF2B5EF4-FFF2-40B4-BE49-F238E27FC236}">
                <a16:creationId xmlns:a16="http://schemas.microsoft.com/office/drawing/2014/main" id="{ECF4DA0F-5043-5253-1A33-BC60D2037FBF}"/>
              </a:ext>
            </a:extLst>
          </p:cNvPr>
          <p:cNvSpPr>
            <a:spLocks noGrp="1"/>
          </p:cNvSpPr>
          <p:nvPr>
            <p:ph type="sldNum" sz="quarter" idx="13"/>
          </p:nvPr>
        </p:nvSpPr>
        <p:spPr/>
        <p:txBody>
          <a:bodyPr/>
          <a:lstStyle/>
          <a:p>
            <a:pPr>
              <a:defRPr/>
            </a:pPr>
            <a:fld id="{923C49A0-26E3-4DC9-81BA-65A092077FC7}" type="slidenum">
              <a:rPr lang="en-US" altLang="lv-LV" smtClean="0"/>
              <a:pPr>
                <a:defRPr/>
              </a:pPr>
              <a:t>18</a:t>
            </a:fld>
            <a:endParaRPr lang="en-US" altLang="lv-LV"/>
          </a:p>
        </p:txBody>
      </p:sp>
    </p:spTree>
    <p:extLst>
      <p:ext uri="{BB962C8B-B14F-4D97-AF65-F5344CB8AC3E}">
        <p14:creationId xmlns:p14="http://schemas.microsoft.com/office/powerpoint/2010/main" val="19917074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2655CC-3690-DA61-4A0B-690AC2D794D8}"/>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872A7620-6101-7B90-CBD1-DD524C4536F9}"/>
              </a:ext>
            </a:extLst>
          </p:cNvPr>
          <p:cNvPicPr>
            <a:picLocks noChangeAspect="1"/>
          </p:cNvPicPr>
          <p:nvPr/>
        </p:nvPicPr>
        <p:blipFill>
          <a:blip r:embed="rId3"/>
          <a:stretch>
            <a:fillRect/>
          </a:stretch>
        </p:blipFill>
        <p:spPr>
          <a:xfrm>
            <a:off x="6472821" y="1435027"/>
            <a:ext cx="5312779" cy="5317067"/>
          </a:xfrm>
          <a:prstGeom prst="rect">
            <a:avLst/>
          </a:prstGeom>
        </p:spPr>
      </p:pic>
      <p:sp>
        <p:nvSpPr>
          <p:cNvPr id="2" name="Title 1">
            <a:extLst>
              <a:ext uri="{FF2B5EF4-FFF2-40B4-BE49-F238E27FC236}">
                <a16:creationId xmlns:a16="http://schemas.microsoft.com/office/drawing/2014/main" id="{272831DA-688E-9FE4-C5B3-9755206DD222}"/>
              </a:ext>
            </a:extLst>
          </p:cNvPr>
          <p:cNvSpPr>
            <a:spLocks noGrp="1"/>
          </p:cNvSpPr>
          <p:nvPr>
            <p:ph type="title"/>
          </p:nvPr>
        </p:nvSpPr>
        <p:spPr>
          <a:xfrm>
            <a:off x="2493706" y="866274"/>
            <a:ext cx="4606341" cy="568753"/>
          </a:xfrm>
        </p:spPr>
        <p:txBody>
          <a:bodyPr/>
          <a:lstStyle/>
          <a:p>
            <a:r>
              <a:rPr lang="pl-PL" dirty="0">
                <a:solidFill>
                  <a:srgbClr val="052773"/>
                </a:solidFill>
              </a:rPr>
              <a:t>PI saturs</a:t>
            </a:r>
            <a:endParaRPr lang="lv-LV" dirty="0">
              <a:solidFill>
                <a:srgbClr val="052773"/>
              </a:solidFill>
            </a:endParaRPr>
          </a:p>
        </p:txBody>
      </p:sp>
      <p:sp>
        <p:nvSpPr>
          <p:cNvPr id="7" name="Slide Number Placeholder 6">
            <a:extLst>
              <a:ext uri="{FF2B5EF4-FFF2-40B4-BE49-F238E27FC236}">
                <a16:creationId xmlns:a16="http://schemas.microsoft.com/office/drawing/2014/main" id="{F009B5BF-5A97-708F-C708-5C0469B32594}"/>
              </a:ext>
            </a:extLst>
          </p:cNvPr>
          <p:cNvSpPr>
            <a:spLocks noGrp="1"/>
          </p:cNvSpPr>
          <p:nvPr>
            <p:ph type="sldNum" sz="quarter" idx="13"/>
          </p:nvPr>
        </p:nvSpPr>
        <p:spPr/>
        <p:txBody>
          <a:bodyPr/>
          <a:lstStyle/>
          <a:p>
            <a:pPr>
              <a:defRPr/>
            </a:pPr>
            <a:fld id="{923C49A0-26E3-4DC9-81BA-65A092077FC7}" type="slidenum">
              <a:rPr lang="en-US" altLang="lv-LV" smtClean="0"/>
              <a:pPr>
                <a:defRPr/>
              </a:pPr>
              <a:t>19</a:t>
            </a:fld>
            <a:endParaRPr lang="en-US" altLang="lv-LV"/>
          </a:p>
        </p:txBody>
      </p:sp>
      <p:sp>
        <p:nvSpPr>
          <p:cNvPr id="6" name="Text Placeholder 5">
            <a:extLst>
              <a:ext uri="{FF2B5EF4-FFF2-40B4-BE49-F238E27FC236}">
                <a16:creationId xmlns:a16="http://schemas.microsoft.com/office/drawing/2014/main" id="{3F1AC3E4-7736-4705-819B-9A960D5BFE11}"/>
              </a:ext>
            </a:extLst>
          </p:cNvPr>
          <p:cNvSpPr>
            <a:spLocks noGrp="1"/>
          </p:cNvSpPr>
          <p:nvPr>
            <p:ph type="body" sz="half" idx="2"/>
          </p:nvPr>
        </p:nvSpPr>
        <p:spPr>
          <a:xfrm>
            <a:off x="978173" y="1821272"/>
            <a:ext cx="4606341" cy="1993880"/>
          </a:xfrm>
        </p:spPr>
        <p:txBody>
          <a:bodyPr>
            <a:normAutofit fontScale="70000" lnSpcReduction="20000"/>
          </a:bodyPr>
          <a:lstStyle/>
          <a:p>
            <a:pPr algn="just"/>
            <a:r>
              <a:rPr lang="lv-LV" dirty="0"/>
              <a:t>Saskaņā ar MK noteikumiem projekta iesniedzējs pēc PI iesniegšanas sadarbības partneru piesaistei organizē atklātu projektu iesniegumu atlasi. Attiecīgi projekta iesnieguma  iesniegšanas brīdī sadaļas “Investīciju projekta apraksts”</a:t>
            </a:r>
            <a:r>
              <a:rPr lang="en-US" dirty="0"/>
              <a:t> </a:t>
            </a:r>
            <a:r>
              <a:rPr lang="lv-LV" b="1" dirty="0"/>
              <a:t>punkts “Informācija par partneri (-</a:t>
            </a:r>
            <a:r>
              <a:rPr lang="lv-LV" b="1" dirty="0" err="1"/>
              <a:t>iem</a:t>
            </a:r>
            <a:r>
              <a:rPr lang="lv-LV" b="1" dirty="0"/>
              <a:t>) nav jāaizpilda</a:t>
            </a:r>
            <a:r>
              <a:rPr lang="en-US" b="1" dirty="0"/>
              <a:t>, </a:t>
            </a:r>
            <a:r>
              <a:rPr lang="en-US" b="1" dirty="0" err="1"/>
              <a:t>veic</a:t>
            </a:r>
            <a:r>
              <a:rPr lang="en-US" b="1" dirty="0"/>
              <a:t> </a:t>
            </a:r>
            <a:r>
              <a:rPr lang="en-US" b="1" dirty="0" err="1"/>
              <a:t>atzīmi</a:t>
            </a:r>
            <a:r>
              <a:rPr lang="en-US" b="1" dirty="0"/>
              <a:t> “</a:t>
            </a:r>
            <a:r>
              <a:rPr lang="en-US" b="1" dirty="0" err="1"/>
              <a:t>Nē</a:t>
            </a:r>
            <a:r>
              <a:rPr lang="en-US" b="1" dirty="0"/>
              <a:t>”</a:t>
            </a:r>
            <a:r>
              <a:rPr lang="lv-LV" dirty="0"/>
              <a:t>. Sadarbības partneri tiks pievienoti, veicot līguma par projekta īstenošanu grozījumus.</a:t>
            </a:r>
          </a:p>
        </p:txBody>
      </p:sp>
      <p:pic>
        <p:nvPicPr>
          <p:cNvPr id="10" name="Picture 9">
            <a:extLst>
              <a:ext uri="{FF2B5EF4-FFF2-40B4-BE49-F238E27FC236}">
                <a16:creationId xmlns:a16="http://schemas.microsoft.com/office/drawing/2014/main" id="{E4F0C745-62AB-6511-7D8A-A78A6A50F750}"/>
              </a:ext>
            </a:extLst>
          </p:cNvPr>
          <p:cNvPicPr>
            <a:picLocks noChangeAspect="1"/>
          </p:cNvPicPr>
          <p:nvPr/>
        </p:nvPicPr>
        <p:blipFill>
          <a:blip r:embed="rId4"/>
          <a:stretch>
            <a:fillRect/>
          </a:stretch>
        </p:blipFill>
        <p:spPr>
          <a:xfrm>
            <a:off x="406400" y="4201397"/>
            <a:ext cx="5988358" cy="1587582"/>
          </a:xfrm>
          <a:prstGeom prst="rect">
            <a:avLst/>
          </a:prstGeom>
        </p:spPr>
      </p:pic>
    </p:spTree>
    <p:extLst>
      <p:ext uri="{BB962C8B-B14F-4D97-AF65-F5344CB8AC3E}">
        <p14:creationId xmlns:p14="http://schemas.microsoft.com/office/powerpoint/2010/main" val="2300618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9">
            <a:extLst>
              <a:ext uri="{FF2B5EF4-FFF2-40B4-BE49-F238E27FC236}">
                <a16:creationId xmlns:a16="http://schemas.microsoft.com/office/drawing/2014/main" id="{C9CEB3EF-FC03-5615-C5C0-7B35F2E2931C}"/>
              </a:ext>
            </a:extLst>
          </p:cNvPr>
          <p:cNvSpPr>
            <a:spLocks noGrp="1"/>
          </p:cNvSpPr>
          <p:nvPr>
            <p:ph type="title"/>
          </p:nvPr>
        </p:nvSpPr>
        <p:spPr>
          <a:xfrm>
            <a:off x="2646363" y="908050"/>
            <a:ext cx="8824912" cy="685800"/>
          </a:xfrm>
        </p:spPr>
        <p:txBody>
          <a:bodyPr/>
          <a:lstStyle/>
          <a:p>
            <a:r>
              <a:rPr lang="lv-LV" altLang="en-US" sz="3600">
                <a:solidFill>
                  <a:srgbClr val="012269"/>
                </a:solidFill>
                <a:cs typeface="Times New Roman" panose="02020603050405020304" pitchFamily="18" charset="0"/>
              </a:rPr>
              <a:t>Saturs</a:t>
            </a:r>
            <a:endParaRPr lang="lv-LV" altLang="en-US" sz="3600">
              <a:solidFill>
                <a:srgbClr val="012269"/>
              </a:solidFill>
            </a:endParaRPr>
          </a:p>
        </p:txBody>
      </p:sp>
      <p:sp>
        <p:nvSpPr>
          <p:cNvPr id="13315" name="Content Placeholder 10">
            <a:extLst>
              <a:ext uri="{FF2B5EF4-FFF2-40B4-BE49-F238E27FC236}">
                <a16:creationId xmlns:a16="http://schemas.microsoft.com/office/drawing/2014/main" id="{B834BB0E-F4DC-C089-D2D4-6E6004461807}"/>
              </a:ext>
            </a:extLst>
          </p:cNvPr>
          <p:cNvSpPr>
            <a:spLocks noGrp="1"/>
          </p:cNvSpPr>
          <p:nvPr>
            <p:ph idx="1"/>
          </p:nvPr>
        </p:nvSpPr>
        <p:spPr>
          <a:xfrm>
            <a:off x="2755900" y="2401888"/>
            <a:ext cx="8826500" cy="3724275"/>
          </a:xfrm>
        </p:spPr>
        <p:txBody>
          <a:bodyPr>
            <a:normAutofit/>
          </a:bodyPr>
          <a:lstStyle/>
          <a:p>
            <a:pPr marL="285750" indent="-285750">
              <a:lnSpc>
                <a:spcPct val="107000"/>
              </a:lnSpc>
              <a:spcAft>
                <a:spcPts val="800"/>
              </a:spcAft>
              <a:buFont typeface="Wingdings" panose="05000000000000000000" pitchFamily="2" charset="2"/>
              <a:buChar char="q"/>
            </a:pPr>
            <a:r>
              <a:rPr lang="lv-LV" altLang="en-US" b="1" dirty="0">
                <a:solidFill>
                  <a:schemeClr val="tx1"/>
                </a:solidFill>
                <a:cs typeface="Times New Roman" panose="02020603050405020304" pitchFamily="18" charset="0"/>
              </a:rPr>
              <a:t>Atlases process</a:t>
            </a:r>
            <a:endParaRPr lang="lv-LV" altLang="en-US" dirty="0">
              <a:solidFill>
                <a:schemeClr val="tx1"/>
              </a:solidFill>
              <a:cs typeface="Times New Roman" panose="02020603050405020304" pitchFamily="18" charset="0"/>
            </a:endParaRPr>
          </a:p>
          <a:p>
            <a:pPr marL="285750" indent="-285750">
              <a:lnSpc>
                <a:spcPct val="107000"/>
              </a:lnSpc>
              <a:spcAft>
                <a:spcPts val="800"/>
              </a:spcAft>
              <a:buFont typeface="Wingdings" panose="05000000000000000000" pitchFamily="2" charset="2"/>
              <a:buChar char="q"/>
            </a:pPr>
            <a:r>
              <a:rPr lang="lv-LV" altLang="en-US" b="1" dirty="0">
                <a:solidFill>
                  <a:schemeClr val="tx1"/>
                </a:solidFill>
                <a:cs typeface="Times New Roman" panose="02020603050405020304" pitchFamily="18" charset="0"/>
              </a:rPr>
              <a:t>Projekta iesnieguma</a:t>
            </a:r>
            <a:r>
              <a:rPr lang="en-US" altLang="en-US" b="1" dirty="0">
                <a:solidFill>
                  <a:schemeClr val="tx1"/>
                </a:solidFill>
                <a:cs typeface="Times New Roman" panose="02020603050405020304" pitchFamily="18" charset="0"/>
              </a:rPr>
              <a:t> (PI)</a:t>
            </a:r>
            <a:r>
              <a:rPr lang="lv-LV" altLang="en-US" b="1" dirty="0">
                <a:solidFill>
                  <a:schemeClr val="tx1"/>
                </a:solidFill>
                <a:cs typeface="Times New Roman" panose="02020603050405020304" pitchFamily="18" charset="0"/>
              </a:rPr>
              <a:t> iesniegšana Kohēzijas politikas fondu vadības informācijas </a:t>
            </a:r>
            <a:r>
              <a:rPr lang="lv-LV" altLang="en-US" b="1" dirty="0" err="1">
                <a:solidFill>
                  <a:schemeClr val="tx1"/>
                </a:solidFill>
                <a:cs typeface="Times New Roman" panose="02020603050405020304" pitchFamily="18" charset="0"/>
              </a:rPr>
              <a:t>sistēm</a:t>
            </a:r>
            <a:r>
              <a:rPr lang="en-US" altLang="en-US" b="1" dirty="0">
                <a:solidFill>
                  <a:schemeClr val="tx1"/>
                </a:solidFill>
                <a:cs typeface="Times New Roman" panose="02020603050405020304" pitchFamily="18" charset="0"/>
              </a:rPr>
              <a:t>as</a:t>
            </a:r>
            <a:r>
              <a:rPr lang="lv-LV" altLang="en-US" b="1" dirty="0">
                <a:solidFill>
                  <a:schemeClr val="tx1"/>
                </a:solidFill>
                <a:cs typeface="Times New Roman" panose="02020603050405020304" pitchFamily="18" charset="0"/>
              </a:rPr>
              <a:t> (KPVIS)</a:t>
            </a:r>
            <a:r>
              <a:rPr lang="en-US" altLang="en-US" b="1" dirty="0">
                <a:solidFill>
                  <a:schemeClr val="tx1"/>
                </a:solidFill>
                <a:cs typeface="Times New Roman" panose="02020603050405020304" pitchFamily="18" charset="0"/>
              </a:rPr>
              <a:t> </a:t>
            </a:r>
            <a:r>
              <a:rPr lang="en-US" altLang="en-US" b="1" dirty="0" err="1">
                <a:solidFill>
                  <a:schemeClr val="tx1"/>
                </a:solidFill>
                <a:cs typeface="Times New Roman" panose="02020603050405020304" pitchFamily="18" charset="0"/>
              </a:rPr>
              <a:t>Atveseļošanas</a:t>
            </a:r>
            <a:r>
              <a:rPr lang="en-US" altLang="en-US" b="1" dirty="0">
                <a:solidFill>
                  <a:schemeClr val="tx1"/>
                </a:solidFill>
                <a:cs typeface="Times New Roman" panose="02020603050405020304" pitchFamily="18" charset="0"/>
              </a:rPr>
              <a:t> </a:t>
            </a:r>
            <a:r>
              <a:rPr lang="en-US" altLang="en-US" b="1" dirty="0" err="1">
                <a:solidFill>
                  <a:schemeClr val="tx1"/>
                </a:solidFill>
                <a:cs typeface="Times New Roman" panose="02020603050405020304" pitchFamily="18" charset="0"/>
              </a:rPr>
              <a:t>fonda</a:t>
            </a:r>
            <a:r>
              <a:rPr lang="en-US" altLang="en-US" b="1" dirty="0">
                <a:solidFill>
                  <a:schemeClr val="tx1"/>
                </a:solidFill>
                <a:cs typeface="Times New Roman" panose="02020603050405020304" pitchFamily="18" charset="0"/>
              </a:rPr>
              <a:t> (AF) </a:t>
            </a:r>
            <a:r>
              <a:rPr lang="en-US" altLang="en-US" b="1" dirty="0" err="1">
                <a:solidFill>
                  <a:schemeClr val="tx1"/>
                </a:solidFill>
                <a:cs typeface="Times New Roman" panose="02020603050405020304" pitchFamily="18" charset="0"/>
              </a:rPr>
              <a:t>apakšsistēmā</a:t>
            </a:r>
            <a:endParaRPr lang="lv-LV" altLang="en-US" b="1" dirty="0">
              <a:solidFill>
                <a:schemeClr val="tx1"/>
              </a:solidFill>
              <a:cs typeface="Times New Roman" panose="02020603050405020304" pitchFamily="18" charset="0"/>
            </a:endParaRPr>
          </a:p>
          <a:p>
            <a:pPr marL="285750" indent="-285750">
              <a:lnSpc>
                <a:spcPct val="107000"/>
              </a:lnSpc>
              <a:spcAft>
                <a:spcPts val="800"/>
              </a:spcAft>
              <a:buFont typeface="Wingdings" panose="05000000000000000000" pitchFamily="2" charset="2"/>
              <a:buChar char="q"/>
            </a:pPr>
            <a:r>
              <a:rPr lang="lv-LV" altLang="en-US" b="1" dirty="0">
                <a:solidFill>
                  <a:schemeClr val="tx1"/>
                </a:solidFill>
                <a:cs typeface="Times New Roman" panose="02020603050405020304" pitchFamily="18" charset="0"/>
              </a:rPr>
              <a:t>Dokumenti un saites PI sagatavošanai</a:t>
            </a:r>
          </a:p>
          <a:p>
            <a:pPr marL="285750" indent="-285750">
              <a:lnSpc>
                <a:spcPct val="107000"/>
              </a:lnSpc>
              <a:spcAft>
                <a:spcPts val="800"/>
              </a:spcAft>
              <a:buFont typeface="Wingdings" panose="05000000000000000000" pitchFamily="2" charset="2"/>
              <a:buChar char="q"/>
            </a:pPr>
            <a:r>
              <a:rPr lang="en-US" altLang="en-US" b="1" dirty="0">
                <a:solidFill>
                  <a:schemeClr val="tx1"/>
                </a:solidFill>
                <a:cs typeface="Times New Roman" panose="02020603050405020304" pitchFamily="18" charset="0"/>
              </a:rPr>
              <a:t>PI </a:t>
            </a:r>
            <a:r>
              <a:rPr lang="lv-LV" altLang="en-US" b="1" dirty="0">
                <a:solidFill>
                  <a:schemeClr val="tx1"/>
                </a:solidFill>
                <a:cs typeface="Times New Roman" panose="02020603050405020304" pitchFamily="18" charset="0"/>
              </a:rPr>
              <a:t>saturs un tam pievienojamie dokumenti</a:t>
            </a:r>
            <a:endParaRPr lang="lv-LV" altLang="en-US" dirty="0">
              <a:solidFill>
                <a:schemeClr val="tx1"/>
              </a:solidFill>
              <a:latin typeface="Verdana" panose="020B0604030504040204" pitchFamily="34" charset="0"/>
            </a:endParaRPr>
          </a:p>
        </p:txBody>
      </p:sp>
      <p:sp>
        <p:nvSpPr>
          <p:cNvPr id="13316" name="Slide Number Placeholder 8">
            <a:extLst>
              <a:ext uri="{FF2B5EF4-FFF2-40B4-BE49-F238E27FC236}">
                <a16:creationId xmlns:a16="http://schemas.microsoft.com/office/drawing/2014/main" id="{44EE371F-2CCA-EF64-D57D-87BBFCBE94E4}"/>
              </a:ext>
            </a:extLst>
          </p:cNvPr>
          <p:cNvSpPr>
            <a:spLocks noGrp="1" noChangeArrowheads="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214FB893-B2B3-434E-ACC8-059DC2E16200}" type="slidenum">
              <a:rPr lang="en-US" altLang="lv-LV"/>
              <a:pPr/>
              <a:t>2</a:t>
            </a:fld>
            <a:endParaRPr lang="en-US" altLang="lv-LV"/>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4FB76C-C52D-1E58-42E9-09591962195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E202267-2E98-C30E-11F7-212661C2454C}"/>
              </a:ext>
            </a:extLst>
          </p:cNvPr>
          <p:cNvSpPr>
            <a:spLocks noGrp="1"/>
          </p:cNvSpPr>
          <p:nvPr>
            <p:ph type="title"/>
          </p:nvPr>
        </p:nvSpPr>
        <p:spPr>
          <a:xfrm>
            <a:off x="2171972" y="928838"/>
            <a:ext cx="4606341" cy="506282"/>
          </a:xfrm>
        </p:spPr>
        <p:txBody>
          <a:bodyPr/>
          <a:lstStyle/>
          <a:p>
            <a:r>
              <a:rPr lang="lv-LV" dirty="0">
                <a:solidFill>
                  <a:srgbClr val="052773"/>
                </a:solidFill>
              </a:rPr>
              <a:t>PI saturs</a:t>
            </a:r>
          </a:p>
        </p:txBody>
      </p:sp>
      <p:sp>
        <p:nvSpPr>
          <p:cNvPr id="7" name="Slide Number Placeholder 6">
            <a:extLst>
              <a:ext uri="{FF2B5EF4-FFF2-40B4-BE49-F238E27FC236}">
                <a16:creationId xmlns:a16="http://schemas.microsoft.com/office/drawing/2014/main" id="{A8CAB87F-DFF3-C69B-B8EF-3B19A9515CE5}"/>
              </a:ext>
            </a:extLst>
          </p:cNvPr>
          <p:cNvSpPr>
            <a:spLocks noGrp="1"/>
          </p:cNvSpPr>
          <p:nvPr>
            <p:ph type="sldNum" sz="quarter" idx="13"/>
          </p:nvPr>
        </p:nvSpPr>
        <p:spPr/>
        <p:txBody>
          <a:bodyPr/>
          <a:lstStyle/>
          <a:p>
            <a:pPr>
              <a:defRPr/>
            </a:pPr>
            <a:fld id="{923C49A0-26E3-4DC9-81BA-65A092077FC7}" type="slidenum">
              <a:rPr lang="lv-LV" altLang="lv-LV" smtClean="0"/>
              <a:pPr>
                <a:defRPr/>
              </a:pPr>
              <a:t>20</a:t>
            </a:fld>
            <a:endParaRPr lang="lv-LV" altLang="lv-LV" dirty="0"/>
          </a:p>
        </p:txBody>
      </p:sp>
      <p:sp>
        <p:nvSpPr>
          <p:cNvPr id="6" name="Text Placeholder 5">
            <a:extLst>
              <a:ext uri="{FF2B5EF4-FFF2-40B4-BE49-F238E27FC236}">
                <a16:creationId xmlns:a16="http://schemas.microsoft.com/office/drawing/2014/main" id="{AB3EFCFA-1DA7-7960-36B3-9139BBCB762D}"/>
              </a:ext>
            </a:extLst>
          </p:cNvPr>
          <p:cNvSpPr>
            <a:spLocks noGrp="1"/>
          </p:cNvSpPr>
          <p:nvPr>
            <p:ph type="body" sz="half" idx="2"/>
          </p:nvPr>
        </p:nvSpPr>
        <p:spPr>
          <a:xfrm>
            <a:off x="846667" y="1830493"/>
            <a:ext cx="10356425" cy="4646507"/>
          </a:xfrm>
        </p:spPr>
        <p:txBody>
          <a:bodyPr>
            <a:normAutofit/>
          </a:bodyPr>
          <a:lstStyle/>
          <a:p>
            <a:r>
              <a:rPr lang="lv-LV" dirty="0">
                <a:solidFill>
                  <a:schemeClr val="tx1"/>
                </a:solidFill>
              </a:rPr>
              <a:t>PI punktā “Investīciju projekta darbības un sasniedzamie rezultāti”:</a:t>
            </a:r>
          </a:p>
          <a:p>
            <a:r>
              <a:rPr lang="lv-LV" sz="1200" b="1" dirty="0">
                <a:solidFill>
                  <a:schemeClr val="tx1"/>
                </a:solidFill>
                <a:effectLst/>
              </a:rPr>
              <a:t>Kolonnā “Projekta darbība”</a:t>
            </a:r>
            <a:r>
              <a:rPr lang="lv-LV" sz="1200" dirty="0">
                <a:solidFill>
                  <a:schemeClr val="tx1"/>
                </a:solidFill>
                <a:effectLst/>
              </a:rPr>
              <a:t> norāda konkrētu darbību</a:t>
            </a:r>
            <a:r>
              <a:rPr lang="lv-LV" sz="1200" dirty="0">
                <a:solidFill>
                  <a:schemeClr val="tx1"/>
                </a:solidFill>
              </a:rPr>
              <a:t> un to </a:t>
            </a:r>
            <a:r>
              <a:rPr lang="lv-LV" sz="1200" dirty="0" err="1">
                <a:solidFill>
                  <a:schemeClr val="tx1"/>
                </a:solidFill>
              </a:rPr>
              <a:t>apakšdarbību</a:t>
            </a:r>
            <a:r>
              <a:rPr lang="lv-LV" sz="1200" dirty="0">
                <a:solidFill>
                  <a:schemeClr val="tx1"/>
                </a:solidFill>
                <a:effectLst/>
              </a:rPr>
              <a:t> nosaukumus, piemēram</a:t>
            </a:r>
            <a:r>
              <a:rPr lang="lv-LV" sz="1200" dirty="0">
                <a:solidFill>
                  <a:schemeClr val="tx1"/>
                </a:solidFill>
              </a:rPr>
              <a:t>:</a:t>
            </a:r>
          </a:p>
          <a:p>
            <a:pPr marL="812688" lvl="1" indent="-342900">
              <a:buFont typeface="+mj-lt"/>
              <a:buAutoNum type="arabicPeriod"/>
            </a:pPr>
            <a:r>
              <a:rPr lang="lv-LV" i="1" dirty="0">
                <a:solidFill>
                  <a:schemeClr val="tx1"/>
                </a:solidFill>
                <a:latin typeface="+mn-lt"/>
              </a:rPr>
              <a:t>Projekta vadības un koordinācijas nodrošināšana</a:t>
            </a:r>
          </a:p>
          <a:p>
            <a:pPr marL="812688" lvl="1" indent="-342900">
              <a:buFont typeface="+mj-lt"/>
              <a:buAutoNum type="arabicPeriod"/>
            </a:pPr>
            <a:r>
              <a:rPr lang="lv-LV" i="1" dirty="0">
                <a:solidFill>
                  <a:schemeClr val="tx1"/>
                </a:solidFill>
                <a:latin typeface="+mn-lt"/>
              </a:rPr>
              <a:t>Projekta informācijas un komunikācijas pasākumu nodrošināšana:</a:t>
            </a:r>
          </a:p>
          <a:p>
            <a:pPr lvl="2"/>
            <a:r>
              <a:rPr lang="lv-LV" sz="1200" i="1" dirty="0">
                <a:solidFill>
                  <a:schemeClr val="tx1"/>
                </a:solidFill>
                <a:effectLst/>
                <a:latin typeface="+mn-lt"/>
              </a:rPr>
              <a:t>2.1. Komunikācijas plāna izstrāde</a:t>
            </a:r>
            <a:r>
              <a:rPr lang="lv-LV" sz="1200" i="1" dirty="0">
                <a:solidFill>
                  <a:schemeClr val="tx1"/>
                </a:solidFill>
                <a:latin typeface="+mn-lt"/>
              </a:rPr>
              <a:t>,</a:t>
            </a:r>
          </a:p>
          <a:p>
            <a:pPr lvl="2"/>
            <a:r>
              <a:rPr lang="lv-LV" sz="1200" i="1" dirty="0">
                <a:solidFill>
                  <a:schemeClr val="tx1"/>
                </a:solidFill>
                <a:latin typeface="+mn-lt"/>
              </a:rPr>
              <a:t>2.2. Plakāta par projektu izvietošana,</a:t>
            </a:r>
          </a:p>
          <a:p>
            <a:pPr lvl="2"/>
            <a:r>
              <a:rPr lang="lv-LV" sz="1200" i="1" dirty="0">
                <a:solidFill>
                  <a:schemeClr val="tx1"/>
                </a:solidFill>
                <a:effectLst/>
                <a:latin typeface="+mn-lt"/>
              </a:rPr>
              <a:t>2.3. Publikācijas par projektu oficiālajā tīmekļa vietnē,</a:t>
            </a:r>
          </a:p>
          <a:p>
            <a:pPr lvl="2"/>
            <a:r>
              <a:rPr lang="lv-LV" sz="1200" i="1" dirty="0">
                <a:solidFill>
                  <a:schemeClr val="tx1"/>
                </a:solidFill>
                <a:latin typeface="+mn-lt"/>
              </a:rPr>
              <a:t>2.4. Plašāka mēroga publicitātes pasākuma organizēšana;</a:t>
            </a:r>
            <a:endParaRPr lang="lv-LV" sz="1200" i="1" dirty="0">
              <a:solidFill>
                <a:schemeClr val="tx1"/>
              </a:solidFill>
              <a:effectLst/>
              <a:latin typeface="+mn-lt"/>
            </a:endParaRPr>
          </a:p>
          <a:p>
            <a:pPr marL="812688" lvl="1" indent="-342900">
              <a:buFont typeface="+mj-lt"/>
              <a:buAutoNum type="arabicPeriod"/>
            </a:pPr>
            <a:r>
              <a:rPr lang="lv-LV" i="1" dirty="0">
                <a:solidFill>
                  <a:schemeClr val="tx1"/>
                </a:solidFill>
                <a:effectLst/>
                <a:latin typeface="+mn-lt"/>
              </a:rPr>
              <a:t>Rūpnieciskie pētījumi</a:t>
            </a:r>
          </a:p>
          <a:p>
            <a:pPr marL="812688" lvl="1" indent="-342900">
              <a:buFont typeface="+mj-lt"/>
              <a:buAutoNum type="arabicPeriod"/>
            </a:pPr>
            <a:r>
              <a:rPr lang="lv-LV" i="1" dirty="0">
                <a:solidFill>
                  <a:schemeClr val="tx1"/>
                </a:solidFill>
                <a:latin typeface="+mn-lt"/>
              </a:rPr>
              <a:t>Eksperimentālo izstrādņu pētījumi</a:t>
            </a:r>
          </a:p>
          <a:p>
            <a:pPr marL="812688" lvl="1" indent="-342900">
              <a:buFont typeface="+mj-lt"/>
              <a:buAutoNum type="arabicPeriod"/>
            </a:pPr>
            <a:r>
              <a:rPr lang="lv-LV" i="1" dirty="0">
                <a:solidFill>
                  <a:schemeClr val="tx1"/>
                </a:solidFill>
                <a:latin typeface="+mn-lt"/>
              </a:rPr>
              <a:t>Tehniski ekonomisko </a:t>
            </a:r>
            <a:r>
              <a:rPr lang="lv-LV" i="1" dirty="0" err="1">
                <a:solidFill>
                  <a:schemeClr val="tx1"/>
                </a:solidFill>
                <a:latin typeface="+mn-lt"/>
              </a:rPr>
              <a:t>priekšizpēšu</a:t>
            </a:r>
            <a:r>
              <a:rPr lang="lv-LV" i="1" dirty="0">
                <a:solidFill>
                  <a:schemeClr val="tx1"/>
                </a:solidFill>
                <a:latin typeface="+mn-lt"/>
              </a:rPr>
              <a:t> pētījumi</a:t>
            </a:r>
          </a:p>
          <a:p>
            <a:endParaRPr lang="lv-LV" sz="1200" dirty="0">
              <a:solidFill>
                <a:schemeClr val="tx1"/>
              </a:solidFill>
            </a:endParaRPr>
          </a:p>
          <a:p>
            <a:r>
              <a:rPr lang="lv-LV" sz="1200" b="1" dirty="0">
                <a:solidFill>
                  <a:schemeClr val="tx1"/>
                </a:solidFill>
              </a:rPr>
              <a:t>Kolonnā “Projekta darbības apraksts” </a:t>
            </a:r>
            <a:r>
              <a:rPr lang="lv-LV" sz="1200" dirty="0">
                <a:solidFill>
                  <a:schemeClr val="tx1"/>
                </a:solidFill>
              </a:rPr>
              <a:t>projekta iesniedzējs darbības aprakstā:</a:t>
            </a:r>
          </a:p>
          <a:p>
            <a:pPr marL="171450" indent="-171450">
              <a:buFont typeface="Wingdings" panose="05000000000000000000" pitchFamily="2" charset="2"/>
              <a:buChar char="§"/>
            </a:pPr>
            <a:r>
              <a:rPr lang="lv-LV" sz="1200" dirty="0">
                <a:solidFill>
                  <a:schemeClr val="tx1"/>
                </a:solidFill>
              </a:rPr>
              <a:t>norāda darbības īstenošanas laiku,</a:t>
            </a:r>
          </a:p>
          <a:p>
            <a:pPr marL="171450" indent="-171450">
              <a:buFont typeface="Wingdings" panose="05000000000000000000" pitchFamily="2" charset="2"/>
              <a:buChar char="§"/>
            </a:pPr>
            <a:r>
              <a:rPr lang="lv-LV" sz="1200" dirty="0">
                <a:solidFill>
                  <a:schemeClr val="tx1"/>
                </a:solidFill>
              </a:rPr>
              <a:t>apraksta projekta darbības ietvaros plānoto rīcību,</a:t>
            </a:r>
          </a:p>
          <a:p>
            <a:pPr marL="171450" indent="-171450">
              <a:buFont typeface="Wingdings" panose="05000000000000000000" pitchFamily="2" charset="2"/>
              <a:buChar char="§"/>
            </a:pPr>
            <a:r>
              <a:rPr lang="lv-LV" sz="1200" dirty="0">
                <a:solidFill>
                  <a:schemeClr val="tx1"/>
                </a:solidFill>
              </a:rPr>
              <a:t>pamato darbības nepieciešamību,</a:t>
            </a:r>
          </a:p>
          <a:p>
            <a:pPr marL="171450" indent="-171450">
              <a:buFont typeface="Wingdings" panose="05000000000000000000" pitchFamily="2" charset="2"/>
              <a:buChar char="§"/>
            </a:pPr>
            <a:r>
              <a:rPr lang="lv-LV" sz="1200" dirty="0">
                <a:solidFill>
                  <a:schemeClr val="tx1"/>
                </a:solidFill>
              </a:rPr>
              <a:t>Norāda informāciju, kas apliecina atbilstību MK noteikumos un PI vērtēšanas kritērijos noteiktajām prasībām</a:t>
            </a:r>
          </a:p>
          <a:p>
            <a:endParaRPr lang="lv-LV" sz="1200" dirty="0">
              <a:solidFill>
                <a:schemeClr val="tx1"/>
              </a:solidFill>
            </a:endParaRPr>
          </a:p>
          <a:p>
            <a:r>
              <a:rPr lang="lv-LV" sz="1200" b="1" dirty="0">
                <a:solidFill>
                  <a:schemeClr val="tx1"/>
                </a:solidFill>
              </a:rPr>
              <a:t>Kolonnās “Rezultāts” un “Rezultāts skaitliskā izteiksme” </a:t>
            </a:r>
            <a:r>
              <a:rPr lang="lv-LV" sz="1200" dirty="0">
                <a:solidFill>
                  <a:schemeClr val="tx1"/>
                </a:solidFill>
              </a:rPr>
              <a:t>norāda pamatotu, izmērāmu rezultātu. Ja definētas </a:t>
            </a:r>
            <a:r>
              <a:rPr lang="lv-LV" sz="1200" dirty="0" err="1">
                <a:solidFill>
                  <a:schemeClr val="tx1"/>
                </a:solidFill>
              </a:rPr>
              <a:t>apakšdarbības</a:t>
            </a:r>
            <a:r>
              <a:rPr lang="lv-LV" sz="1200" dirty="0">
                <a:solidFill>
                  <a:schemeClr val="tx1"/>
                </a:solidFill>
              </a:rPr>
              <a:t>, </a:t>
            </a:r>
            <a:r>
              <a:rPr lang="lv-LV" sz="1200" dirty="0" err="1">
                <a:solidFill>
                  <a:schemeClr val="tx1"/>
                </a:solidFill>
              </a:rPr>
              <a:t>virsdarbībai</a:t>
            </a:r>
            <a:r>
              <a:rPr lang="lv-LV" sz="1200" dirty="0">
                <a:solidFill>
                  <a:schemeClr val="tx1"/>
                </a:solidFill>
              </a:rPr>
              <a:t> rezultātu nenorāda.</a:t>
            </a:r>
          </a:p>
        </p:txBody>
      </p:sp>
    </p:spTree>
    <p:extLst>
      <p:ext uri="{BB962C8B-B14F-4D97-AF65-F5344CB8AC3E}">
        <p14:creationId xmlns:p14="http://schemas.microsoft.com/office/powerpoint/2010/main" val="15099497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5153B7-2339-8CD1-64F3-4DB34D76CF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28011C-4438-B166-F453-524060B8FCFA}"/>
              </a:ext>
            </a:extLst>
          </p:cNvPr>
          <p:cNvSpPr>
            <a:spLocks noGrp="1"/>
          </p:cNvSpPr>
          <p:nvPr>
            <p:ph type="title"/>
          </p:nvPr>
        </p:nvSpPr>
        <p:spPr>
          <a:xfrm>
            <a:off x="2493706" y="943276"/>
            <a:ext cx="4606341" cy="491751"/>
          </a:xfrm>
        </p:spPr>
        <p:txBody>
          <a:bodyPr/>
          <a:lstStyle/>
          <a:p>
            <a:r>
              <a:rPr lang="pl-PL" dirty="0">
                <a:solidFill>
                  <a:srgbClr val="052773"/>
                </a:solidFill>
              </a:rPr>
              <a:t>PI saturs</a:t>
            </a:r>
            <a:endParaRPr lang="lv-LV" dirty="0">
              <a:solidFill>
                <a:srgbClr val="052773"/>
              </a:solidFill>
            </a:endParaRPr>
          </a:p>
        </p:txBody>
      </p:sp>
      <p:sp>
        <p:nvSpPr>
          <p:cNvPr id="7" name="Slide Number Placeholder 6">
            <a:extLst>
              <a:ext uri="{FF2B5EF4-FFF2-40B4-BE49-F238E27FC236}">
                <a16:creationId xmlns:a16="http://schemas.microsoft.com/office/drawing/2014/main" id="{B681C62E-EA84-9265-819A-EBC71494E078}"/>
              </a:ext>
            </a:extLst>
          </p:cNvPr>
          <p:cNvSpPr>
            <a:spLocks noGrp="1"/>
          </p:cNvSpPr>
          <p:nvPr>
            <p:ph type="sldNum" sz="quarter" idx="13"/>
          </p:nvPr>
        </p:nvSpPr>
        <p:spPr/>
        <p:txBody>
          <a:bodyPr/>
          <a:lstStyle/>
          <a:p>
            <a:pPr>
              <a:defRPr/>
            </a:pPr>
            <a:fld id="{923C49A0-26E3-4DC9-81BA-65A092077FC7}" type="slidenum">
              <a:rPr lang="en-US" altLang="lv-LV" smtClean="0"/>
              <a:pPr>
                <a:defRPr/>
              </a:pPr>
              <a:t>21</a:t>
            </a:fld>
            <a:endParaRPr lang="en-US" altLang="lv-LV"/>
          </a:p>
        </p:txBody>
      </p:sp>
      <p:pic>
        <p:nvPicPr>
          <p:cNvPr id="9" name="Picture 8">
            <a:extLst>
              <a:ext uri="{FF2B5EF4-FFF2-40B4-BE49-F238E27FC236}">
                <a16:creationId xmlns:a16="http://schemas.microsoft.com/office/drawing/2014/main" id="{12D8EA5C-EDEF-D24E-8F50-24CCF516BBC1}"/>
              </a:ext>
            </a:extLst>
          </p:cNvPr>
          <p:cNvPicPr>
            <a:picLocks noChangeAspect="1"/>
          </p:cNvPicPr>
          <p:nvPr/>
        </p:nvPicPr>
        <p:blipFill>
          <a:blip r:embed="rId2"/>
          <a:stretch>
            <a:fillRect/>
          </a:stretch>
        </p:blipFill>
        <p:spPr>
          <a:xfrm>
            <a:off x="889973" y="4309218"/>
            <a:ext cx="5375359" cy="2078472"/>
          </a:xfrm>
          <a:prstGeom prst="rect">
            <a:avLst/>
          </a:prstGeom>
        </p:spPr>
      </p:pic>
      <p:sp>
        <p:nvSpPr>
          <p:cNvPr id="10" name="TextBox 9">
            <a:extLst>
              <a:ext uri="{FF2B5EF4-FFF2-40B4-BE49-F238E27FC236}">
                <a16:creationId xmlns:a16="http://schemas.microsoft.com/office/drawing/2014/main" id="{C47DE611-12D1-B613-269D-BACBEC4BB605}"/>
              </a:ext>
            </a:extLst>
          </p:cNvPr>
          <p:cNvSpPr txBox="1"/>
          <p:nvPr/>
        </p:nvSpPr>
        <p:spPr>
          <a:xfrm>
            <a:off x="984800" y="2298098"/>
            <a:ext cx="5111200" cy="1569660"/>
          </a:xfrm>
          <a:prstGeom prst="rect">
            <a:avLst/>
          </a:prstGeom>
          <a:noFill/>
        </p:spPr>
        <p:txBody>
          <a:bodyPr wrap="square" rtlCol="0">
            <a:spAutoFit/>
          </a:bodyPr>
          <a:lstStyle/>
          <a:p>
            <a:r>
              <a:rPr lang="en-US" sz="1600" dirty="0" err="1">
                <a:solidFill>
                  <a:srgbClr val="9BBB59"/>
                </a:solidFill>
                <a:latin typeface="Verdana" panose="020B0604030504040204" pitchFamily="34" charset="0"/>
                <a:ea typeface="Verdana" panose="020B0604030504040204" pitchFamily="34" charset="0"/>
              </a:rPr>
              <a:t>Projekta</a:t>
            </a:r>
            <a:r>
              <a:rPr lang="en-US" sz="1600" dirty="0">
                <a:solidFill>
                  <a:srgbClr val="9BBB59"/>
                </a:solidFill>
                <a:latin typeface="Verdana" panose="020B0604030504040204" pitchFamily="34" charset="0"/>
                <a:ea typeface="Verdana" panose="020B0604030504040204" pitchFamily="34" charset="0"/>
              </a:rPr>
              <a:t> </a:t>
            </a:r>
            <a:r>
              <a:rPr lang="en-US" sz="1600" b="1" dirty="0" err="1">
                <a:solidFill>
                  <a:srgbClr val="9BBB59"/>
                </a:solidFill>
                <a:latin typeface="Verdana" panose="020B0604030504040204" pitchFamily="34" charset="0"/>
                <a:ea typeface="Verdana" panose="020B0604030504040204" pitchFamily="34" charset="0"/>
              </a:rPr>
              <a:t>darbības</a:t>
            </a:r>
            <a:r>
              <a:rPr lang="en-US" sz="1600" dirty="0">
                <a:solidFill>
                  <a:srgbClr val="9BBB59"/>
                </a:solidFill>
                <a:latin typeface="Verdana" panose="020B0604030504040204" pitchFamily="34" charset="0"/>
                <a:ea typeface="Verdana" panose="020B0604030504040204" pitchFamily="34" charset="0"/>
              </a:rPr>
              <a:t> </a:t>
            </a:r>
            <a:r>
              <a:rPr lang="en-US" sz="1600" dirty="0" err="1">
                <a:solidFill>
                  <a:srgbClr val="9BBB59"/>
                </a:solidFill>
                <a:latin typeface="Verdana" panose="020B0604030504040204" pitchFamily="34" charset="0"/>
                <a:ea typeface="Verdana" panose="020B0604030504040204" pitchFamily="34" charset="0"/>
              </a:rPr>
              <a:t>tiek</a:t>
            </a:r>
            <a:r>
              <a:rPr lang="en-US" sz="1600" dirty="0">
                <a:solidFill>
                  <a:srgbClr val="9BBB59"/>
                </a:solidFill>
                <a:latin typeface="Verdana" panose="020B0604030504040204" pitchFamily="34" charset="0"/>
                <a:ea typeface="Verdana" panose="020B0604030504040204" pitchFamily="34" charset="0"/>
              </a:rPr>
              <a:t> </a:t>
            </a:r>
            <a:r>
              <a:rPr lang="en-US" sz="1600" dirty="0" err="1">
                <a:solidFill>
                  <a:srgbClr val="9BBB59"/>
                </a:solidFill>
                <a:latin typeface="Verdana" panose="020B0604030504040204" pitchFamily="34" charset="0"/>
                <a:ea typeface="Verdana" panose="020B0604030504040204" pitchFamily="34" charset="0"/>
              </a:rPr>
              <a:t>pievienotas</a:t>
            </a:r>
            <a:r>
              <a:rPr lang="en-US" sz="1600" dirty="0">
                <a:solidFill>
                  <a:srgbClr val="9BBB59"/>
                </a:solidFill>
                <a:latin typeface="Verdana" panose="020B0604030504040204" pitchFamily="34" charset="0"/>
                <a:ea typeface="Verdana" panose="020B0604030504040204" pitchFamily="34" charset="0"/>
              </a:rPr>
              <a:t> ar </a:t>
            </a:r>
            <a:r>
              <a:rPr lang="en-US" sz="1600" dirty="0" err="1">
                <a:solidFill>
                  <a:srgbClr val="9BBB59"/>
                </a:solidFill>
                <a:latin typeface="Verdana" panose="020B0604030504040204" pitchFamily="34" charset="0"/>
                <a:ea typeface="Verdana" panose="020B0604030504040204" pitchFamily="34" charset="0"/>
              </a:rPr>
              <a:t>pogu</a:t>
            </a:r>
            <a:r>
              <a:rPr lang="en-US" sz="1600" dirty="0">
                <a:solidFill>
                  <a:srgbClr val="9BBB59"/>
                </a:solidFill>
                <a:latin typeface="Verdana" panose="020B0604030504040204" pitchFamily="34" charset="0"/>
                <a:ea typeface="Verdana" panose="020B0604030504040204" pitchFamily="34" charset="0"/>
              </a:rPr>
              <a:t> “PIEVIENOT” vai “PIEVIENOT JAUNU DARBĪBU”</a:t>
            </a:r>
          </a:p>
          <a:p>
            <a:endParaRPr lang="en-US" sz="1600" dirty="0">
              <a:solidFill>
                <a:srgbClr val="9BBB59"/>
              </a:solidFill>
              <a:latin typeface="Verdana" panose="020B0604030504040204" pitchFamily="34" charset="0"/>
              <a:ea typeface="Verdana" panose="020B0604030504040204" pitchFamily="34" charset="0"/>
            </a:endParaRPr>
          </a:p>
          <a:p>
            <a:r>
              <a:rPr lang="en-US" sz="1600" dirty="0" err="1">
                <a:solidFill>
                  <a:srgbClr val="9BBB59"/>
                </a:solidFill>
                <a:latin typeface="Verdana" panose="020B0604030504040204" pitchFamily="34" charset="0"/>
                <a:ea typeface="Verdana" panose="020B0604030504040204" pitchFamily="34" charset="0"/>
              </a:rPr>
              <a:t>Projekta</a:t>
            </a:r>
            <a:r>
              <a:rPr lang="en-US" sz="1600" dirty="0">
                <a:solidFill>
                  <a:srgbClr val="9BBB59"/>
                </a:solidFill>
                <a:latin typeface="Verdana" panose="020B0604030504040204" pitchFamily="34" charset="0"/>
                <a:ea typeface="Verdana" panose="020B0604030504040204" pitchFamily="34" charset="0"/>
              </a:rPr>
              <a:t> </a:t>
            </a:r>
            <a:r>
              <a:rPr lang="en-US" sz="1600" b="1" dirty="0" err="1">
                <a:solidFill>
                  <a:srgbClr val="9BBB59"/>
                </a:solidFill>
                <a:latin typeface="Verdana" panose="020B0604030504040204" pitchFamily="34" charset="0"/>
                <a:ea typeface="Verdana" panose="020B0604030504040204" pitchFamily="34" charset="0"/>
              </a:rPr>
              <a:t>apakšdarbības</a:t>
            </a:r>
            <a:r>
              <a:rPr lang="en-US" sz="1600" dirty="0">
                <a:solidFill>
                  <a:srgbClr val="9BBB59"/>
                </a:solidFill>
                <a:latin typeface="Verdana" panose="020B0604030504040204" pitchFamily="34" charset="0"/>
                <a:ea typeface="Verdana" panose="020B0604030504040204" pitchFamily="34" charset="0"/>
              </a:rPr>
              <a:t> </a:t>
            </a:r>
            <a:r>
              <a:rPr lang="en-US" sz="1600" dirty="0" err="1">
                <a:solidFill>
                  <a:srgbClr val="9BBB59"/>
                </a:solidFill>
                <a:latin typeface="Verdana" panose="020B0604030504040204" pitchFamily="34" charset="0"/>
                <a:ea typeface="Verdana" panose="020B0604030504040204" pitchFamily="34" charset="0"/>
              </a:rPr>
              <a:t>tiek</a:t>
            </a:r>
            <a:r>
              <a:rPr lang="en-US" sz="1600" dirty="0">
                <a:solidFill>
                  <a:srgbClr val="9BBB59"/>
                </a:solidFill>
                <a:latin typeface="Verdana" panose="020B0604030504040204" pitchFamily="34" charset="0"/>
                <a:ea typeface="Verdana" panose="020B0604030504040204" pitchFamily="34" charset="0"/>
              </a:rPr>
              <a:t> </a:t>
            </a:r>
            <a:r>
              <a:rPr lang="en-US" sz="1600" dirty="0" err="1">
                <a:solidFill>
                  <a:srgbClr val="9BBB59"/>
                </a:solidFill>
                <a:latin typeface="Verdana" panose="020B0604030504040204" pitchFamily="34" charset="0"/>
                <a:ea typeface="Verdana" panose="020B0604030504040204" pitchFamily="34" charset="0"/>
              </a:rPr>
              <a:t>pievienotas</a:t>
            </a:r>
            <a:r>
              <a:rPr lang="en-US" sz="1600" dirty="0">
                <a:solidFill>
                  <a:srgbClr val="9BBB59"/>
                </a:solidFill>
                <a:latin typeface="Verdana" panose="020B0604030504040204" pitchFamily="34" charset="0"/>
                <a:ea typeface="Verdana" panose="020B0604030504040204" pitchFamily="34" charset="0"/>
              </a:rPr>
              <a:t>, </a:t>
            </a:r>
            <a:r>
              <a:rPr lang="en-US" sz="1600" dirty="0" err="1">
                <a:solidFill>
                  <a:srgbClr val="9BBB59"/>
                </a:solidFill>
                <a:latin typeface="Verdana" panose="020B0604030504040204" pitchFamily="34" charset="0"/>
                <a:ea typeface="Verdana" panose="020B0604030504040204" pitchFamily="34" charset="0"/>
              </a:rPr>
              <a:t>izmantojot</a:t>
            </a:r>
            <a:r>
              <a:rPr lang="en-US" sz="1600" dirty="0">
                <a:solidFill>
                  <a:srgbClr val="9BBB59"/>
                </a:solidFill>
                <a:latin typeface="Verdana" panose="020B0604030504040204" pitchFamily="34" charset="0"/>
                <a:ea typeface="Verdana" panose="020B0604030504040204" pitchFamily="34" charset="0"/>
              </a:rPr>
              <a:t> “+” vai </a:t>
            </a:r>
            <a:r>
              <a:rPr lang="en-US" sz="1600" dirty="0" err="1">
                <a:solidFill>
                  <a:srgbClr val="9BBB59"/>
                </a:solidFill>
                <a:latin typeface="Verdana" panose="020B0604030504040204" pitchFamily="34" charset="0"/>
                <a:ea typeface="Verdana" panose="020B0604030504040204" pitchFamily="34" charset="0"/>
              </a:rPr>
              <a:t>pogu</a:t>
            </a:r>
            <a:r>
              <a:rPr lang="en-US" sz="1600" dirty="0">
                <a:solidFill>
                  <a:srgbClr val="9BBB59"/>
                </a:solidFill>
                <a:latin typeface="Verdana" panose="020B0604030504040204" pitchFamily="34" charset="0"/>
                <a:ea typeface="Verdana" panose="020B0604030504040204" pitchFamily="34" charset="0"/>
              </a:rPr>
              <a:t> “PIEVIENOT APAKŠDARBĪBU”</a:t>
            </a:r>
            <a:endParaRPr lang="lv-LV" sz="1600" dirty="0">
              <a:solidFill>
                <a:srgbClr val="9BBB59"/>
              </a:solidFill>
              <a:latin typeface="Verdana" panose="020B0604030504040204" pitchFamily="34" charset="0"/>
              <a:ea typeface="Verdana" panose="020B0604030504040204" pitchFamily="34" charset="0"/>
            </a:endParaRPr>
          </a:p>
        </p:txBody>
      </p:sp>
      <p:pic>
        <p:nvPicPr>
          <p:cNvPr id="14" name="Picture 13">
            <a:extLst>
              <a:ext uri="{FF2B5EF4-FFF2-40B4-BE49-F238E27FC236}">
                <a16:creationId xmlns:a16="http://schemas.microsoft.com/office/drawing/2014/main" id="{5AF19171-92EC-77F7-E7B3-7EBA8A1E9CA7}"/>
              </a:ext>
            </a:extLst>
          </p:cNvPr>
          <p:cNvPicPr>
            <a:picLocks noChangeAspect="1"/>
          </p:cNvPicPr>
          <p:nvPr/>
        </p:nvPicPr>
        <p:blipFill>
          <a:blip r:embed="rId3"/>
          <a:stretch>
            <a:fillRect/>
          </a:stretch>
        </p:blipFill>
        <p:spPr>
          <a:xfrm>
            <a:off x="6960321" y="1702751"/>
            <a:ext cx="4765745" cy="4445579"/>
          </a:xfrm>
          <a:prstGeom prst="rect">
            <a:avLst/>
          </a:prstGeom>
        </p:spPr>
      </p:pic>
    </p:spTree>
    <p:extLst>
      <p:ext uri="{BB962C8B-B14F-4D97-AF65-F5344CB8AC3E}">
        <p14:creationId xmlns:p14="http://schemas.microsoft.com/office/powerpoint/2010/main" val="4903585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229746-E623-E82A-B27D-5EFC4E71C087}"/>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D1397A5D-C029-7F18-E30D-E3420AC2575A}"/>
              </a:ext>
            </a:extLst>
          </p:cNvPr>
          <p:cNvPicPr>
            <a:picLocks noChangeAspect="1"/>
          </p:cNvPicPr>
          <p:nvPr/>
        </p:nvPicPr>
        <p:blipFill>
          <a:blip r:embed="rId3"/>
          <a:stretch>
            <a:fillRect/>
          </a:stretch>
        </p:blipFill>
        <p:spPr>
          <a:xfrm>
            <a:off x="6929877" y="0"/>
            <a:ext cx="5198558" cy="6858000"/>
          </a:xfrm>
          <a:prstGeom prst="rect">
            <a:avLst/>
          </a:prstGeom>
        </p:spPr>
      </p:pic>
      <p:sp>
        <p:nvSpPr>
          <p:cNvPr id="2" name="Title 1">
            <a:extLst>
              <a:ext uri="{FF2B5EF4-FFF2-40B4-BE49-F238E27FC236}">
                <a16:creationId xmlns:a16="http://schemas.microsoft.com/office/drawing/2014/main" id="{C94AC5C2-4CA0-8001-C44E-1FE0DFB47413}"/>
              </a:ext>
            </a:extLst>
          </p:cNvPr>
          <p:cNvSpPr>
            <a:spLocks noGrp="1"/>
          </p:cNvSpPr>
          <p:nvPr>
            <p:ph type="title"/>
          </p:nvPr>
        </p:nvSpPr>
        <p:spPr>
          <a:xfrm>
            <a:off x="2073759" y="789272"/>
            <a:ext cx="4245761" cy="530608"/>
          </a:xfrm>
        </p:spPr>
        <p:txBody>
          <a:bodyPr>
            <a:normAutofit/>
          </a:bodyPr>
          <a:lstStyle/>
          <a:p>
            <a:r>
              <a:rPr lang="lv-LV" dirty="0">
                <a:solidFill>
                  <a:srgbClr val="052773"/>
                </a:solidFill>
              </a:rPr>
              <a:t>PI saturs</a:t>
            </a:r>
          </a:p>
        </p:txBody>
      </p:sp>
      <p:sp>
        <p:nvSpPr>
          <p:cNvPr id="7" name="Slide Number Placeholder 6">
            <a:extLst>
              <a:ext uri="{FF2B5EF4-FFF2-40B4-BE49-F238E27FC236}">
                <a16:creationId xmlns:a16="http://schemas.microsoft.com/office/drawing/2014/main" id="{9E3BD967-52D5-5DA3-BAF1-F7918652C0D0}"/>
              </a:ext>
            </a:extLst>
          </p:cNvPr>
          <p:cNvSpPr>
            <a:spLocks noGrp="1"/>
          </p:cNvSpPr>
          <p:nvPr>
            <p:ph type="sldNum" sz="quarter" idx="13"/>
          </p:nvPr>
        </p:nvSpPr>
        <p:spPr/>
        <p:txBody>
          <a:bodyPr/>
          <a:lstStyle/>
          <a:p>
            <a:pPr>
              <a:defRPr/>
            </a:pPr>
            <a:fld id="{923C49A0-26E3-4DC9-81BA-65A092077FC7}" type="slidenum">
              <a:rPr lang="lv-LV" altLang="lv-LV" smtClean="0"/>
              <a:pPr>
                <a:defRPr/>
              </a:pPr>
              <a:t>22</a:t>
            </a:fld>
            <a:endParaRPr lang="lv-LV" altLang="lv-LV" dirty="0"/>
          </a:p>
        </p:txBody>
      </p:sp>
      <p:sp>
        <p:nvSpPr>
          <p:cNvPr id="6" name="Text Placeholder 5">
            <a:extLst>
              <a:ext uri="{FF2B5EF4-FFF2-40B4-BE49-F238E27FC236}">
                <a16:creationId xmlns:a16="http://schemas.microsoft.com/office/drawing/2014/main" id="{8F958B4E-13EC-7433-2B0D-FFDCA8BB047F}"/>
              </a:ext>
            </a:extLst>
          </p:cNvPr>
          <p:cNvSpPr>
            <a:spLocks noGrp="1"/>
          </p:cNvSpPr>
          <p:nvPr>
            <p:ph type="body" sz="half" idx="2"/>
          </p:nvPr>
        </p:nvSpPr>
        <p:spPr>
          <a:xfrm>
            <a:off x="744654" y="1791791"/>
            <a:ext cx="7166599" cy="4691063"/>
          </a:xfrm>
        </p:spPr>
        <p:txBody>
          <a:bodyPr>
            <a:normAutofit lnSpcReduction="10000"/>
          </a:bodyPr>
          <a:lstStyle/>
          <a:p>
            <a:r>
              <a:rPr lang="lv-LV" dirty="0">
                <a:solidFill>
                  <a:schemeClr val="tx1"/>
                </a:solidFill>
              </a:rPr>
              <a:t>Projekta darbības “</a:t>
            </a:r>
            <a:r>
              <a:rPr lang="lv-LV" b="1" dirty="0">
                <a:solidFill>
                  <a:schemeClr val="tx1"/>
                </a:solidFill>
              </a:rPr>
              <a:t>Projekta vadības un pētniecības projektu koordinācijas nodrošināšana</a:t>
            </a:r>
            <a:r>
              <a:rPr lang="lv-LV" dirty="0">
                <a:solidFill>
                  <a:schemeClr val="tx1"/>
                </a:solidFill>
              </a:rPr>
              <a:t>” aprakstā:</a:t>
            </a:r>
          </a:p>
          <a:p>
            <a:pPr marL="342900" indent="-342900">
              <a:buFont typeface="Wingdings" panose="05000000000000000000" pitchFamily="2" charset="2"/>
              <a:buChar char="ü"/>
            </a:pPr>
            <a:r>
              <a:rPr lang="lv-LV" dirty="0">
                <a:solidFill>
                  <a:schemeClr val="tx1"/>
                </a:solidFill>
              </a:rPr>
              <a:t>ietver visas ar projekta vadību un pētniecības projektu koordināciju saistītās aktivitātes, pamatojot visas PI pielikumā “Projekta budžeta kopsavilkums” ietvertās izmaksas (personāla atlīdzības, ar komandējumiem saistītās un dalības maksu izmaksas, ārpakalpojumu izmaksas (ja attiecināms)</a:t>
            </a:r>
          </a:p>
          <a:p>
            <a:pPr marL="342900" indent="-342900">
              <a:buFont typeface="Wingdings" panose="05000000000000000000" pitchFamily="2" charset="2"/>
              <a:buChar char="ü"/>
            </a:pPr>
            <a:r>
              <a:rPr lang="lv-LV" dirty="0">
                <a:solidFill>
                  <a:schemeClr val="tx1"/>
                </a:solidFill>
              </a:rPr>
              <a:t>pamato atbilstību specifiskā atbilstības kritērija Nr.2.2.8. prasībām “Projekta iesniegumā aprakstīts, kā projekta ietvaros tiek nodrošināta dzimumu līdztiesības un vienlīdzīgu iespēju principu ievērošana”. Piemēri sniegti PI aizpildīšanas metodikā</a:t>
            </a:r>
          </a:p>
          <a:p>
            <a:endParaRPr lang="lv-LV" dirty="0">
              <a:solidFill>
                <a:schemeClr val="tx1"/>
              </a:solidFill>
            </a:endParaRPr>
          </a:p>
        </p:txBody>
      </p:sp>
    </p:spTree>
    <p:extLst>
      <p:ext uri="{BB962C8B-B14F-4D97-AF65-F5344CB8AC3E}">
        <p14:creationId xmlns:p14="http://schemas.microsoft.com/office/powerpoint/2010/main" val="7167105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03C611-EFA3-28EC-0397-24B91469602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9D9A0C2-EE0B-E6FB-4B30-ABEBE3F5DCC2}"/>
              </a:ext>
            </a:extLst>
          </p:cNvPr>
          <p:cNvSpPr>
            <a:spLocks noGrp="1"/>
          </p:cNvSpPr>
          <p:nvPr>
            <p:ph type="title"/>
          </p:nvPr>
        </p:nvSpPr>
        <p:spPr>
          <a:xfrm>
            <a:off x="2493706" y="871086"/>
            <a:ext cx="4606341" cy="563941"/>
          </a:xfrm>
        </p:spPr>
        <p:txBody>
          <a:bodyPr/>
          <a:lstStyle/>
          <a:p>
            <a:r>
              <a:rPr lang="lv-LV" dirty="0">
                <a:solidFill>
                  <a:srgbClr val="052773"/>
                </a:solidFill>
              </a:rPr>
              <a:t>PI saturs</a:t>
            </a:r>
          </a:p>
        </p:txBody>
      </p:sp>
      <p:sp>
        <p:nvSpPr>
          <p:cNvPr id="7" name="Slide Number Placeholder 6">
            <a:extLst>
              <a:ext uri="{FF2B5EF4-FFF2-40B4-BE49-F238E27FC236}">
                <a16:creationId xmlns:a16="http://schemas.microsoft.com/office/drawing/2014/main" id="{00B8431E-DDFE-DA6C-2673-C84334474567}"/>
              </a:ext>
            </a:extLst>
          </p:cNvPr>
          <p:cNvSpPr>
            <a:spLocks noGrp="1"/>
          </p:cNvSpPr>
          <p:nvPr>
            <p:ph type="sldNum" sz="quarter" idx="13"/>
          </p:nvPr>
        </p:nvSpPr>
        <p:spPr/>
        <p:txBody>
          <a:bodyPr/>
          <a:lstStyle/>
          <a:p>
            <a:pPr>
              <a:defRPr/>
            </a:pPr>
            <a:fld id="{923C49A0-26E3-4DC9-81BA-65A092077FC7}" type="slidenum">
              <a:rPr lang="lv-LV" altLang="lv-LV" smtClean="0"/>
              <a:pPr>
                <a:defRPr/>
              </a:pPr>
              <a:t>23</a:t>
            </a:fld>
            <a:endParaRPr lang="lv-LV" altLang="lv-LV" dirty="0"/>
          </a:p>
        </p:txBody>
      </p:sp>
      <p:sp>
        <p:nvSpPr>
          <p:cNvPr id="8" name="TextBox 7">
            <a:extLst>
              <a:ext uri="{FF2B5EF4-FFF2-40B4-BE49-F238E27FC236}">
                <a16:creationId xmlns:a16="http://schemas.microsoft.com/office/drawing/2014/main" id="{74A97F19-BC18-5F21-E338-5281524BE7BC}"/>
              </a:ext>
            </a:extLst>
          </p:cNvPr>
          <p:cNvSpPr txBox="1"/>
          <p:nvPr/>
        </p:nvSpPr>
        <p:spPr>
          <a:xfrm>
            <a:off x="406400" y="1755998"/>
            <a:ext cx="6096000" cy="5447645"/>
          </a:xfrm>
          <a:prstGeom prst="rect">
            <a:avLst/>
          </a:prstGeom>
          <a:noFill/>
        </p:spPr>
        <p:txBody>
          <a:bodyPr wrap="square">
            <a:spAutoFit/>
          </a:bodyPr>
          <a:lstStyle/>
          <a:p>
            <a:pPr algn="just"/>
            <a:r>
              <a:rPr lang="lv-LV" sz="1200" dirty="0">
                <a:latin typeface="Verdana" panose="020B0604030504040204" pitchFamily="34" charset="0"/>
                <a:ea typeface="Verdana" panose="020B0604030504040204" pitchFamily="34" charset="0"/>
              </a:rPr>
              <a:t>Projekta darbības “</a:t>
            </a:r>
            <a:r>
              <a:rPr lang="lv-LV" sz="1200" b="1" dirty="0">
                <a:latin typeface="Verdana" panose="020B0604030504040204" pitchFamily="34" charset="0"/>
                <a:ea typeface="Verdana" panose="020B0604030504040204" pitchFamily="34" charset="0"/>
              </a:rPr>
              <a:t>Projekta informācijas un komunikācijas pasākumu nodrošināšana</a:t>
            </a:r>
            <a:r>
              <a:rPr lang="lv-LV" sz="1200" dirty="0">
                <a:latin typeface="Verdana" panose="020B0604030504040204" pitchFamily="34" charset="0"/>
                <a:ea typeface="Verdana" panose="020B0604030504040204" pitchFamily="34" charset="0"/>
              </a:rPr>
              <a:t>” </a:t>
            </a:r>
            <a:r>
              <a:rPr lang="lv-LV" sz="1200" dirty="0" err="1">
                <a:latin typeface="Verdana" panose="020B0604030504040204" pitchFamily="34" charset="0"/>
                <a:ea typeface="Verdana" panose="020B0604030504040204" pitchFamily="34" charset="0"/>
              </a:rPr>
              <a:t>aprkastā</a:t>
            </a:r>
            <a:r>
              <a:rPr lang="lv-LV" sz="1200" dirty="0">
                <a:latin typeface="Verdana" panose="020B0604030504040204" pitchFamily="34" charset="0"/>
                <a:ea typeface="Verdana" panose="020B0604030504040204" pitchFamily="34" charset="0"/>
              </a:rPr>
              <a:t> paredz vispārējo prasību nodrošināšanu:</a:t>
            </a:r>
          </a:p>
          <a:p>
            <a:pPr marL="628650" lvl="1" indent="-171450" algn="just">
              <a:buFont typeface="Wingdings" panose="05000000000000000000" pitchFamily="2" charset="2"/>
              <a:buChar char="ü"/>
            </a:pPr>
            <a:r>
              <a:rPr lang="lv-LV" sz="1200" dirty="0">
                <a:latin typeface="Verdana" panose="020B0604030504040204" pitchFamily="34" charset="0"/>
                <a:ea typeface="Verdana" panose="020B0604030504040204" pitchFamily="34" charset="0"/>
              </a:rPr>
              <a:t>izmantot ES logo un fonda nosaukuma visos informācijas un komunikācijas pasākumos,</a:t>
            </a:r>
          </a:p>
          <a:p>
            <a:pPr marL="628650" lvl="1" indent="-171450" algn="just">
              <a:buFont typeface="Wingdings" panose="05000000000000000000" pitchFamily="2" charset="2"/>
              <a:buChar char="ü"/>
            </a:pPr>
            <a:r>
              <a:rPr lang="lv-LV" sz="1200" dirty="0">
                <a:latin typeface="Verdana" panose="020B0604030504040204" pitchFamily="34" charset="0"/>
                <a:ea typeface="Verdana" panose="020B0604030504040204" pitchFamily="34" charset="0"/>
              </a:rPr>
              <a:t>ar projekta īstenošanu saistītajos dokumentos un komunikācijas materiālos, ko paredzēts izplatīt plašākai sabiedrībai, medijiem vai pasākuma dalībniekiem, sniegt pamanāmu paziņojumu, kurā uzsvērts no  Atveseļošanas fonda saņemtais atbalsts.</a:t>
            </a:r>
          </a:p>
          <a:p>
            <a:pPr algn="just"/>
            <a:r>
              <a:rPr lang="lv-LV" sz="1200" dirty="0" err="1">
                <a:latin typeface="Verdana" panose="020B0604030504040204" pitchFamily="34" charset="0"/>
                <a:ea typeface="Verdana" panose="020B0604030504040204" pitchFamily="34" charset="0"/>
              </a:rPr>
              <a:t>Virsdarbībai</a:t>
            </a:r>
            <a:r>
              <a:rPr lang="lv-LV" sz="1200" dirty="0">
                <a:latin typeface="Verdana" panose="020B0604030504040204" pitchFamily="34" charset="0"/>
                <a:ea typeface="Verdana" panose="020B0604030504040204" pitchFamily="34" charset="0"/>
              </a:rPr>
              <a:t> rezultātu un tā skaitlisko vērtību norādīt nav nepieciešams, vienlaikus tai tiek izdalītas </a:t>
            </a:r>
            <a:r>
              <a:rPr lang="lv-LV" sz="1200" dirty="0" err="1">
                <a:latin typeface="Verdana" panose="020B0604030504040204" pitchFamily="34" charset="0"/>
                <a:ea typeface="Verdana" panose="020B0604030504040204" pitchFamily="34" charset="0"/>
              </a:rPr>
              <a:t>apakšadrbības</a:t>
            </a:r>
            <a:r>
              <a:rPr lang="lv-LV" sz="1200" dirty="0">
                <a:latin typeface="Verdana" panose="020B0604030504040204" pitchFamily="34" charset="0"/>
                <a:ea typeface="Verdana" panose="020B0604030504040204" pitchFamily="34" charset="0"/>
              </a:rPr>
              <a:t>, piemēram:</a:t>
            </a:r>
          </a:p>
          <a:p>
            <a:pPr lvl="1" algn="just"/>
            <a:r>
              <a:rPr lang="lv-LV" sz="1200" i="1" dirty="0">
                <a:solidFill>
                  <a:schemeClr val="tx1"/>
                </a:solidFill>
                <a:effectLst/>
                <a:latin typeface="Verdana" panose="020B0604030504040204" pitchFamily="34" charset="0"/>
                <a:ea typeface="Verdana" panose="020B0604030504040204" pitchFamily="34" charset="0"/>
              </a:rPr>
              <a:t>Komunikācijas plāna izstrāde</a:t>
            </a:r>
            <a:r>
              <a:rPr lang="lv-LV" sz="1200" i="1" dirty="0">
                <a:solidFill>
                  <a:schemeClr val="tx1"/>
                </a:solidFill>
                <a:latin typeface="Verdana" panose="020B0604030504040204" pitchFamily="34" charset="0"/>
                <a:ea typeface="Verdana" panose="020B0604030504040204" pitchFamily="34" charset="0"/>
              </a:rPr>
              <a:t>,</a:t>
            </a:r>
          </a:p>
          <a:p>
            <a:pPr lvl="1" algn="just"/>
            <a:r>
              <a:rPr lang="lv-LV" sz="1200" i="1" dirty="0">
                <a:solidFill>
                  <a:schemeClr val="tx1"/>
                </a:solidFill>
                <a:latin typeface="Verdana" panose="020B0604030504040204" pitchFamily="34" charset="0"/>
                <a:ea typeface="Verdana" panose="020B0604030504040204" pitchFamily="34" charset="0"/>
              </a:rPr>
              <a:t>Plakāta par projektu izvietošana,</a:t>
            </a:r>
          </a:p>
          <a:p>
            <a:pPr lvl="1" algn="just"/>
            <a:r>
              <a:rPr lang="lv-LV" sz="1200" i="1" dirty="0">
                <a:solidFill>
                  <a:schemeClr val="tx1"/>
                </a:solidFill>
                <a:effectLst/>
                <a:latin typeface="Verdana" panose="020B0604030504040204" pitchFamily="34" charset="0"/>
                <a:ea typeface="Verdana" panose="020B0604030504040204" pitchFamily="34" charset="0"/>
              </a:rPr>
              <a:t>Publikācijas par projektu oficiālajā tīmekļa vietnē,</a:t>
            </a:r>
          </a:p>
          <a:p>
            <a:pPr lvl="1" algn="just"/>
            <a:r>
              <a:rPr lang="lv-LV" sz="1200" i="1" dirty="0">
                <a:solidFill>
                  <a:schemeClr val="tx1"/>
                </a:solidFill>
                <a:latin typeface="Verdana" panose="020B0604030504040204" pitchFamily="34" charset="0"/>
                <a:ea typeface="Verdana" panose="020B0604030504040204" pitchFamily="34" charset="0"/>
              </a:rPr>
              <a:t>Plašāka mēroga publicitātes pasākuma organizēšana.</a:t>
            </a:r>
          </a:p>
          <a:p>
            <a:pPr lvl="1" algn="just"/>
            <a:endParaRPr lang="lv-LV" sz="1200" i="1" dirty="0">
              <a:latin typeface="Verdana" panose="020B0604030504040204" pitchFamily="34" charset="0"/>
              <a:ea typeface="Verdana" panose="020B0604030504040204" pitchFamily="34" charset="0"/>
            </a:endParaRPr>
          </a:p>
          <a:p>
            <a:pPr algn="just"/>
            <a:r>
              <a:rPr lang="lv-LV" sz="1200" dirty="0">
                <a:latin typeface="Verdana" panose="020B0604030504040204" pitchFamily="34" charset="0"/>
                <a:ea typeface="Verdana" panose="020B0604030504040204" pitchFamily="34" charset="0"/>
              </a:rPr>
              <a:t>Katrai </a:t>
            </a:r>
            <a:r>
              <a:rPr lang="lv-LV" sz="1200" dirty="0" err="1">
                <a:latin typeface="Verdana" panose="020B0604030504040204" pitchFamily="34" charset="0"/>
                <a:ea typeface="Verdana" panose="020B0604030504040204" pitchFamily="34" charset="0"/>
              </a:rPr>
              <a:t>apakšadrbībai</a:t>
            </a:r>
            <a:r>
              <a:rPr lang="lv-LV" sz="1200" dirty="0">
                <a:latin typeface="Verdana" panose="020B0604030504040204" pitchFamily="34" charset="0"/>
                <a:ea typeface="Verdana" panose="020B0604030504040204" pitchFamily="34" charset="0"/>
              </a:rPr>
              <a:t> definē skaidru un izmērāmu </a:t>
            </a:r>
            <a:r>
              <a:rPr lang="lv-LV" sz="1200" b="1" dirty="0">
                <a:latin typeface="Verdana" panose="020B0604030504040204" pitchFamily="34" charset="0"/>
                <a:ea typeface="Verdana" panose="020B0604030504040204" pitchFamily="34" charset="0"/>
              </a:rPr>
              <a:t>rezultātu</a:t>
            </a:r>
            <a:r>
              <a:rPr lang="lv-LV" sz="1200" dirty="0">
                <a:latin typeface="Verdana" panose="020B0604030504040204" pitchFamily="34" charset="0"/>
                <a:ea typeface="Verdana" panose="020B0604030504040204" pitchFamily="34" charset="0"/>
              </a:rPr>
              <a:t> (plakātu, publikāciju, pasākumu skaitu) un sniedz darbības </a:t>
            </a:r>
            <a:r>
              <a:rPr lang="lv-LV" sz="1200" b="1" dirty="0">
                <a:latin typeface="Verdana" panose="020B0604030504040204" pitchFamily="34" charset="0"/>
                <a:ea typeface="Verdana" panose="020B0604030504040204" pitchFamily="34" charset="0"/>
              </a:rPr>
              <a:t>aprakstu</a:t>
            </a:r>
            <a:r>
              <a:rPr lang="lv-LV" sz="1200" dirty="0">
                <a:latin typeface="Verdana" panose="020B0604030504040204" pitchFamily="34" charset="0"/>
                <a:ea typeface="Verdana" panose="020B0604030504040204" pitchFamily="34" charset="0"/>
              </a:rPr>
              <a:t>, kurā:</a:t>
            </a:r>
          </a:p>
          <a:p>
            <a:pPr marL="628650" lvl="1" indent="-171450" algn="just">
              <a:buFont typeface="Wingdings" panose="05000000000000000000" pitchFamily="2" charset="2"/>
              <a:buChar char="ü"/>
            </a:pPr>
            <a:r>
              <a:rPr lang="lv-LV" sz="1200" dirty="0">
                <a:latin typeface="Verdana" panose="020B0604030504040204" pitchFamily="34" charset="0"/>
                <a:ea typeface="Verdana" panose="020B0604030504040204" pitchFamily="34" charset="0"/>
              </a:rPr>
              <a:t>ko šis pasākums ietver,</a:t>
            </a:r>
          </a:p>
          <a:p>
            <a:pPr marL="628650" lvl="1" indent="-171450" algn="just">
              <a:buFont typeface="Wingdings" panose="05000000000000000000" pitchFamily="2" charset="2"/>
              <a:buChar char="ü"/>
            </a:pPr>
            <a:r>
              <a:rPr lang="lv-LV" sz="1200" dirty="0">
                <a:latin typeface="Verdana" panose="020B0604030504040204" pitchFamily="34" charset="0"/>
                <a:ea typeface="Verdana" panose="020B0604030504040204" pitchFamily="34" charset="0"/>
              </a:rPr>
              <a:t>kas to īstenos,</a:t>
            </a:r>
          </a:p>
          <a:p>
            <a:pPr marL="628650" lvl="1" indent="-171450" algn="just">
              <a:buFont typeface="Wingdings" panose="05000000000000000000" pitchFamily="2" charset="2"/>
              <a:buChar char="ü"/>
            </a:pPr>
            <a:r>
              <a:rPr lang="lv-LV" sz="1200" dirty="0">
                <a:latin typeface="Verdana" panose="020B0604030504040204" pitchFamily="34" charset="0"/>
                <a:ea typeface="Verdana" panose="020B0604030504040204" pitchFamily="34" charset="0"/>
              </a:rPr>
              <a:t>īstenošanas biežumu vai periodu (piemēram, visu projekta īstenošanas laiku, konkrētus ceturkšņus).</a:t>
            </a:r>
          </a:p>
          <a:p>
            <a:pPr algn="just"/>
            <a:endParaRPr lang="lv-LV" sz="1200" dirty="0">
              <a:latin typeface="Verdana" panose="020B0604030504040204" pitchFamily="34" charset="0"/>
              <a:ea typeface="Verdana" panose="020B0604030504040204" pitchFamily="34" charset="0"/>
            </a:endParaRPr>
          </a:p>
          <a:p>
            <a:pPr algn="just"/>
            <a:r>
              <a:rPr lang="lv-LV" sz="1200" dirty="0">
                <a:latin typeface="Verdana" panose="020B0604030504040204" pitchFamily="34" charset="0"/>
                <a:ea typeface="Verdana" panose="020B0604030504040204" pitchFamily="34" charset="0"/>
              </a:rPr>
              <a:t>Arī šīs darbība ietvaros var paredzēt aktivitātes, kas pamato atbilstību specifiskā atbilstības kritērija Nr.2.2.8. “Projekta iesniegumā aprakstīts, kā projekta ietvaros tiek nodrošināta dzimumu līdztiesības un vienlīdzīgu iespēju principu ievērošana” prasībām. Piemēri sniegti PI aizpildīšanas metodikā</a:t>
            </a:r>
          </a:p>
          <a:p>
            <a:pPr algn="just"/>
            <a:endParaRPr lang="lv-LV" sz="1200" i="1" dirty="0">
              <a:latin typeface="Verdana" panose="020B0604030504040204" pitchFamily="34" charset="0"/>
              <a:ea typeface="Verdana" panose="020B0604030504040204" pitchFamily="34" charset="0"/>
            </a:endParaRPr>
          </a:p>
          <a:p>
            <a:pPr algn="just"/>
            <a:endParaRPr lang="lv-LV" sz="1200" dirty="0">
              <a:latin typeface="Verdana" panose="020B0604030504040204" pitchFamily="34" charset="0"/>
              <a:ea typeface="Verdana" panose="020B0604030504040204" pitchFamily="34" charset="0"/>
            </a:endParaRPr>
          </a:p>
        </p:txBody>
      </p:sp>
      <p:pic>
        <p:nvPicPr>
          <p:cNvPr id="10" name="Picture 9">
            <a:extLst>
              <a:ext uri="{FF2B5EF4-FFF2-40B4-BE49-F238E27FC236}">
                <a16:creationId xmlns:a16="http://schemas.microsoft.com/office/drawing/2014/main" id="{2D4873A7-7A84-E605-E79F-2CFDE06D1E0A}"/>
              </a:ext>
            </a:extLst>
          </p:cNvPr>
          <p:cNvPicPr>
            <a:picLocks noChangeAspect="1"/>
          </p:cNvPicPr>
          <p:nvPr/>
        </p:nvPicPr>
        <p:blipFill>
          <a:blip r:embed="rId3"/>
          <a:stretch>
            <a:fillRect/>
          </a:stretch>
        </p:blipFill>
        <p:spPr>
          <a:xfrm>
            <a:off x="6700598" y="1755998"/>
            <a:ext cx="5491402" cy="3241148"/>
          </a:xfrm>
          <a:prstGeom prst="rect">
            <a:avLst/>
          </a:prstGeom>
        </p:spPr>
      </p:pic>
      <p:sp>
        <p:nvSpPr>
          <p:cNvPr id="11" name="TextBox 10">
            <a:extLst>
              <a:ext uri="{FF2B5EF4-FFF2-40B4-BE49-F238E27FC236}">
                <a16:creationId xmlns:a16="http://schemas.microsoft.com/office/drawing/2014/main" id="{4482E4ED-8E8B-D67A-D823-E1024F6E1A9D}"/>
              </a:ext>
            </a:extLst>
          </p:cNvPr>
          <p:cNvSpPr txBox="1"/>
          <p:nvPr/>
        </p:nvSpPr>
        <p:spPr>
          <a:xfrm>
            <a:off x="6888480" y="5262880"/>
            <a:ext cx="4307840" cy="1384995"/>
          </a:xfrm>
          <a:prstGeom prst="rect">
            <a:avLst/>
          </a:prstGeom>
          <a:noFill/>
        </p:spPr>
        <p:txBody>
          <a:bodyPr wrap="square" rtlCol="0">
            <a:spAutoFit/>
          </a:bodyPr>
          <a:lstStyle/>
          <a:p>
            <a:r>
              <a:rPr lang="lv-LV" sz="1200" i="1" dirty="0">
                <a:solidFill>
                  <a:srgbClr val="9BBB59"/>
                </a:solidFill>
                <a:latin typeface="Verdana" panose="020B0604030504040204" pitchFamily="34" charset="0"/>
                <a:ea typeface="Verdana" panose="020B0604030504040204" pitchFamily="34" charset="0"/>
              </a:rPr>
              <a:t>Aicinu izmantot:</a:t>
            </a:r>
          </a:p>
          <a:p>
            <a:pPr algn="just"/>
            <a:r>
              <a:rPr lang="lv-LV" sz="1200" dirty="0">
                <a:solidFill>
                  <a:srgbClr val="9BBB59"/>
                </a:solidFill>
                <a:latin typeface="Verdana" panose="020B0604030504040204" pitchFamily="34" charset="0"/>
                <a:ea typeface="Verdana" panose="020B0604030504040204" pitchFamily="34" charset="0"/>
              </a:rPr>
              <a:t>ES emblēma kopā ar paziņojumiem “Finansē Eiropas Savienība” un </a:t>
            </a:r>
            <a:r>
              <a:rPr lang="lv-LV" sz="1200" dirty="0" err="1">
                <a:solidFill>
                  <a:srgbClr val="9BBB59"/>
                </a:solidFill>
                <a:latin typeface="Verdana" panose="020B0604030504040204" pitchFamily="34" charset="0"/>
                <a:ea typeface="Verdana" panose="020B0604030504040204" pitchFamily="34" charset="0"/>
              </a:rPr>
              <a:t>NextGenerationEU</a:t>
            </a:r>
            <a:r>
              <a:rPr lang="lv-LV" sz="1200" dirty="0">
                <a:solidFill>
                  <a:srgbClr val="9BBB59"/>
                </a:solidFill>
                <a:latin typeface="Verdana" panose="020B0604030504040204" pitchFamily="34" charset="0"/>
                <a:ea typeface="Verdana" panose="020B0604030504040204" pitchFamily="34" charset="0"/>
              </a:rPr>
              <a:t> visās valodās un krāsās ir pieejams </a:t>
            </a:r>
            <a:r>
              <a:rPr lang="lv-LV" sz="1200" dirty="0">
                <a:solidFill>
                  <a:srgbClr val="9BBB59"/>
                </a:solidFill>
                <a:latin typeface="Verdana" panose="020B0604030504040204" pitchFamily="34" charset="0"/>
                <a:ea typeface="Verdana" panose="020B0604030504040204" pitchFamily="34" charset="0"/>
                <a:hlinkClick r:id="rId4">
                  <a:extLst>
                    <a:ext uri="{A12FA001-AC4F-418D-AE19-62706E023703}">
                      <ahyp:hlinkClr xmlns:ahyp="http://schemas.microsoft.com/office/drawing/2018/hyperlinkcolor" val="tx"/>
                    </a:ext>
                  </a:extLst>
                </a:hlinkClick>
              </a:rPr>
              <a:t>lejupielādes centrā </a:t>
            </a:r>
            <a:r>
              <a:rPr lang="lv-LV" sz="1200" dirty="0">
                <a:solidFill>
                  <a:srgbClr val="9BBB59"/>
                </a:solidFill>
                <a:latin typeface="Verdana" panose="020B0604030504040204" pitchFamily="34" charset="0"/>
                <a:ea typeface="Verdana" panose="020B0604030504040204" pitchFamily="34" charset="0"/>
              </a:rPr>
              <a:t>un tīmekļa vietnē </a:t>
            </a:r>
            <a:r>
              <a:rPr lang="lv-LV" sz="1200" dirty="0">
                <a:solidFill>
                  <a:srgbClr val="9BBB59"/>
                </a:solidFill>
                <a:latin typeface="Verdana" panose="020B0604030504040204" pitchFamily="34" charset="0"/>
                <a:ea typeface="Verdana" panose="020B0604030504040204" pitchFamily="34" charset="0"/>
                <a:hlinkClick r:id="rId5">
                  <a:extLst>
                    <a:ext uri="{A12FA001-AC4F-418D-AE19-62706E023703}">
                      <ahyp:hlinkClr xmlns:ahyp="http://schemas.microsoft.com/office/drawing/2018/hyperlinkcolor" val="tx"/>
                    </a:ext>
                  </a:extLst>
                </a:hlinkClick>
              </a:rPr>
              <a:t>www.esfondi.lv</a:t>
            </a:r>
            <a:r>
              <a:rPr lang="lv-LV" sz="1200" dirty="0">
                <a:solidFill>
                  <a:srgbClr val="9BBB59"/>
                </a:solidFill>
                <a:latin typeface="Verdana" panose="020B0604030504040204" pitchFamily="34" charset="0"/>
                <a:ea typeface="Verdana" panose="020B0604030504040204" pitchFamily="34" charset="0"/>
              </a:rPr>
              <a:t>. Savukārt </a:t>
            </a:r>
            <a:r>
              <a:rPr lang="lv-LV" sz="1200" dirty="0">
                <a:solidFill>
                  <a:srgbClr val="9BBB59"/>
                </a:solidFill>
                <a:latin typeface="Verdana" panose="020B0604030504040204" pitchFamily="34" charset="0"/>
                <a:ea typeface="Verdana" panose="020B0604030504040204" pitchFamily="34" charset="0"/>
                <a:hlinkClick r:id="rId6">
                  <a:extLst>
                    <a:ext uri="{A12FA001-AC4F-418D-AE19-62706E023703}">
                      <ahyp:hlinkClr xmlns:ahyp="http://schemas.microsoft.com/office/drawing/2018/hyperlinkcolor" val="tx"/>
                    </a:ext>
                  </a:extLst>
                </a:hlinkClick>
              </a:rPr>
              <a:t>tiešsaistes ģenerators</a:t>
            </a:r>
            <a:r>
              <a:rPr lang="lv-LV" sz="1200" dirty="0">
                <a:solidFill>
                  <a:srgbClr val="9BBB59"/>
                </a:solidFill>
                <a:latin typeface="Verdana" panose="020B0604030504040204" pitchFamily="34" charset="0"/>
                <a:ea typeface="Verdana" panose="020B0604030504040204" pitchFamily="34" charset="0"/>
              </a:rPr>
              <a:t> nodrošina arī iespēju izveidot informācijas stendus, plāksnes un plakātus ar minēto logo</a:t>
            </a:r>
          </a:p>
        </p:txBody>
      </p:sp>
    </p:spTree>
    <p:extLst>
      <p:ext uri="{BB962C8B-B14F-4D97-AF65-F5344CB8AC3E}">
        <p14:creationId xmlns:p14="http://schemas.microsoft.com/office/powerpoint/2010/main" val="13231634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832708-0E56-33C6-CB89-D0DB15B3C0B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4CEFDE7-7B2C-C5FB-D1A4-815D801821B1}"/>
              </a:ext>
            </a:extLst>
          </p:cNvPr>
          <p:cNvSpPr>
            <a:spLocks noGrp="1"/>
          </p:cNvSpPr>
          <p:nvPr>
            <p:ph type="title"/>
          </p:nvPr>
        </p:nvSpPr>
        <p:spPr>
          <a:xfrm>
            <a:off x="2493706" y="914400"/>
            <a:ext cx="4606341" cy="520627"/>
          </a:xfrm>
        </p:spPr>
        <p:txBody>
          <a:bodyPr/>
          <a:lstStyle/>
          <a:p>
            <a:r>
              <a:rPr lang="lv-LV" dirty="0">
                <a:solidFill>
                  <a:srgbClr val="052773"/>
                </a:solidFill>
              </a:rPr>
              <a:t>PI saturs</a:t>
            </a:r>
          </a:p>
        </p:txBody>
      </p:sp>
      <p:sp>
        <p:nvSpPr>
          <p:cNvPr id="7" name="Slide Number Placeholder 6">
            <a:extLst>
              <a:ext uri="{FF2B5EF4-FFF2-40B4-BE49-F238E27FC236}">
                <a16:creationId xmlns:a16="http://schemas.microsoft.com/office/drawing/2014/main" id="{CC069961-C1FB-76DE-5907-14AE856F498C}"/>
              </a:ext>
            </a:extLst>
          </p:cNvPr>
          <p:cNvSpPr>
            <a:spLocks noGrp="1"/>
          </p:cNvSpPr>
          <p:nvPr>
            <p:ph type="sldNum" sz="quarter" idx="13"/>
          </p:nvPr>
        </p:nvSpPr>
        <p:spPr/>
        <p:txBody>
          <a:bodyPr/>
          <a:lstStyle/>
          <a:p>
            <a:pPr>
              <a:defRPr/>
            </a:pPr>
            <a:fld id="{923C49A0-26E3-4DC9-81BA-65A092077FC7}" type="slidenum">
              <a:rPr lang="lv-LV" altLang="lv-LV" smtClean="0"/>
              <a:pPr>
                <a:defRPr/>
              </a:pPr>
              <a:t>24</a:t>
            </a:fld>
            <a:endParaRPr lang="lv-LV" altLang="lv-LV" dirty="0"/>
          </a:p>
        </p:txBody>
      </p:sp>
      <p:pic>
        <p:nvPicPr>
          <p:cNvPr id="4" name="Picture 3">
            <a:extLst>
              <a:ext uri="{FF2B5EF4-FFF2-40B4-BE49-F238E27FC236}">
                <a16:creationId xmlns:a16="http://schemas.microsoft.com/office/drawing/2014/main" id="{B873E171-5827-D0F1-EF68-339C3959930A}"/>
              </a:ext>
            </a:extLst>
          </p:cNvPr>
          <p:cNvPicPr>
            <a:picLocks noChangeAspect="1"/>
          </p:cNvPicPr>
          <p:nvPr/>
        </p:nvPicPr>
        <p:blipFill>
          <a:blip r:embed="rId3"/>
          <a:stretch>
            <a:fillRect/>
          </a:stretch>
        </p:blipFill>
        <p:spPr>
          <a:xfrm>
            <a:off x="5562005" y="1824246"/>
            <a:ext cx="5817195" cy="3681280"/>
          </a:xfrm>
          <a:prstGeom prst="rect">
            <a:avLst/>
          </a:prstGeom>
        </p:spPr>
      </p:pic>
      <p:sp>
        <p:nvSpPr>
          <p:cNvPr id="5" name="TextBox 4">
            <a:extLst>
              <a:ext uri="{FF2B5EF4-FFF2-40B4-BE49-F238E27FC236}">
                <a16:creationId xmlns:a16="http://schemas.microsoft.com/office/drawing/2014/main" id="{8E33117A-D69A-2E95-FB58-439152763BAD}"/>
              </a:ext>
            </a:extLst>
          </p:cNvPr>
          <p:cNvSpPr txBox="1"/>
          <p:nvPr/>
        </p:nvSpPr>
        <p:spPr>
          <a:xfrm>
            <a:off x="668867" y="2218267"/>
            <a:ext cx="4080933" cy="3323987"/>
          </a:xfrm>
          <a:prstGeom prst="rect">
            <a:avLst/>
          </a:prstGeom>
          <a:noFill/>
        </p:spPr>
        <p:txBody>
          <a:bodyPr wrap="square" rtlCol="0">
            <a:spAutoFit/>
          </a:bodyPr>
          <a:lstStyle/>
          <a:p>
            <a:pPr algn="just"/>
            <a:r>
              <a:rPr lang="lv-LV" sz="1400" dirty="0">
                <a:latin typeface="Verdana" panose="020B0604030504040204" pitchFamily="34" charset="0"/>
                <a:ea typeface="Verdana" panose="020B0604030504040204" pitchFamily="34" charset="0"/>
              </a:rPr>
              <a:t>Atbilstoši MK noteikumos noteiktajam jāparedz, ka </a:t>
            </a:r>
            <a:r>
              <a:rPr lang="lv-LV" sz="1400" b="0" i="0" dirty="0">
                <a:effectLst/>
                <a:latin typeface="Verdana" panose="020B0604030504040204" pitchFamily="34" charset="0"/>
                <a:ea typeface="Verdana" panose="020B0604030504040204" pitchFamily="34" charset="0"/>
              </a:rPr>
              <a:t>viena kalendāra mēneša laikā pēc līguma par projekta īstenošanu parakstīšanas tiks izstrādāts un </a:t>
            </a:r>
            <a:r>
              <a:rPr lang="lv-LV" sz="1400" b="1" i="0" dirty="0">
                <a:effectLst/>
                <a:latin typeface="Verdana" panose="020B0604030504040204" pitchFamily="34" charset="0"/>
                <a:ea typeface="Verdana" panose="020B0604030504040204" pitchFamily="34" charset="0"/>
              </a:rPr>
              <a:t>iesniegt nozares ministrijā komunikāciju plāns</a:t>
            </a:r>
            <a:r>
              <a:rPr lang="lv-LV" sz="1400" b="0" i="0" dirty="0">
                <a:effectLst/>
                <a:latin typeface="Verdana" panose="020B0604030504040204" pitchFamily="34" charset="0"/>
                <a:ea typeface="Verdana" panose="020B0604030504040204" pitchFamily="34" charset="0"/>
              </a:rPr>
              <a:t>, kas paredz nodrošināt vismaz vienu plašāka mēroga publicitātes pasākumu mediju intereses un sabiedrības uzmanības piesaistīšanai.</a:t>
            </a:r>
          </a:p>
          <a:p>
            <a:pPr algn="just"/>
            <a:endParaRPr lang="lv-LV" sz="1400" dirty="0">
              <a:latin typeface="Verdana" panose="020B0604030504040204" pitchFamily="34" charset="0"/>
              <a:ea typeface="Verdana" panose="020B0604030504040204" pitchFamily="34" charset="0"/>
            </a:endParaRPr>
          </a:p>
          <a:p>
            <a:pPr algn="just"/>
            <a:r>
              <a:rPr lang="lv-LV" sz="1400" dirty="0">
                <a:latin typeface="Verdana" panose="020B0604030504040204" pitchFamily="34" charset="0"/>
                <a:ea typeface="Verdana" panose="020B0604030504040204" pitchFamily="34" charset="0"/>
              </a:rPr>
              <a:t>Plāna izstrādē izmantojama Finanšu ministrijas "ES fondu 2021.-2027. gada un Atveseļošanas fonda komunikācijas un dizaina vadlīnijas“ </a:t>
            </a:r>
            <a:r>
              <a:rPr lang="lv-LV" sz="1400" dirty="0">
                <a:latin typeface="Verdana" panose="020B0604030504040204" pitchFamily="34" charset="0"/>
                <a:ea typeface="Verdana" panose="020B0604030504040204" pitchFamily="34" charset="0"/>
                <a:hlinkClick r:id="rId4"/>
              </a:rPr>
              <a:t>1.pielikuma veidne</a:t>
            </a:r>
            <a:r>
              <a:rPr lang="lv-LV" sz="1400" dirty="0">
                <a:latin typeface="Verdana" panose="020B0604030504040204" pitchFamily="34" charset="0"/>
                <a:ea typeface="Verdana" panose="020B0604030504040204" pitchFamily="34" charset="0"/>
              </a:rPr>
              <a:t>, kas pieejama tīmekļvietnē </a:t>
            </a:r>
            <a:r>
              <a:rPr lang="lv-LV" sz="1400" dirty="0">
                <a:latin typeface="Verdana" panose="020B0604030504040204" pitchFamily="34" charset="0"/>
                <a:ea typeface="Verdana" panose="020B0604030504040204" pitchFamily="34" charset="0"/>
                <a:hlinkClick r:id="rId5"/>
              </a:rPr>
              <a:t>www.esfondi.lv</a:t>
            </a:r>
            <a:r>
              <a:rPr lang="lv-LV" sz="1400" dirty="0">
                <a:latin typeface="Verdana" panose="020B0604030504040204" pitchFamily="34" charset="0"/>
                <a:ea typeface="Verdana" panose="020B0604030504040204" pitchFamily="34" charset="0"/>
              </a:rPr>
              <a:t>.</a:t>
            </a:r>
          </a:p>
        </p:txBody>
      </p:sp>
    </p:spTree>
    <p:extLst>
      <p:ext uri="{BB962C8B-B14F-4D97-AF65-F5344CB8AC3E}">
        <p14:creationId xmlns:p14="http://schemas.microsoft.com/office/powerpoint/2010/main" val="23007403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DCB55A-9852-07F3-B24C-C3D810C282D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38D1C3E-28F9-A6D5-B58E-35C62B33A8C8}"/>
              </a:ext>
            </a:extLst>
          </p:cNvPr>
          <p:cNvSpPr>
            <a:spLocks noGrp="1"/>
          </p:cNvSpPr>
          <p:nvPr>
            <p:ph type="title"/>
          </p:nvPr>
        </p:nvSpPr>
        <p:spPr>
          <a:xfrm>
            <a:off x="2493706" y="943276"/>
            <a:ext cx="4606341" cy="491751"/>
          </a:xfrm>
        </p:spPr>
        <p:txBody>
          <a:bodyPr/>
          <a:lstStyle/>
          <a:p>
            <a:r>
              <a:rPr lang="lv-LV" dirty="0">
                <a:solidFill>
                  <a:srgbClr val="052773"/>
                </a:solidFill>
              </a:rPr>
              <a:t>PI saturs</a:t>
            </a:r>
          </a:p>
        </p:txBody>
      </p:sp>
      <p:sp>
        <p:nvSpPr>
          <p:cNvPr id="7" name="Slide Number Placeholder 6">
            <a:extLst>
              <a:ext uri="{FF2B5EF4-FFF2-40B4-BE49-F238E27FC236}">
                <a16:creationId xmlns:a16="http://schemas.microsoft.com/office/drawing/2014/main" id="{DCA887B4-58D6-123A-641F-975553AE0BA8}"/>
              </a:ext>
            </a:extLst>
          </p:cNvPr>
          <p:cNvSpPr>
            <a:spLocks noGrp="1"/>
          </p:cNvSpPr>
          <p:nvPr>
            <p:ph type="sldNum" sz="quarter" idx="13"/>
          </p:nvPr>
        </p:nvSpPr>
        <p:spPr/>
        <p:txBody>
          <a:bodyPr/>
          <a:lstStyle/>
          <a:p>
            <a:pPr>
              <a:defRPr/>
            </a:pPr>
            <a:fld id="{923C49A0-26E3-4DC9-81BA-65A092077FC7}" type="slidenum">
              <a:rPr lang="lv-LV" altLang="lv-LV" smtClean="0"/>
              <a:pPr>
                <a:defRPr/>
              </a:pPr>
              <a:t>25</a:t>
            </a:fld>
            <a:endParaRPr lang="lv-LV" altLang="lv-LV" dirty="0"/>
          </a:p>
        </p:txBody>
      </p:sp>
      <p:sp>
        <p:nvSpPr>
          <p:cNvPr id="6" name="Text Placeholder 5">
            <a:extLst>
              <a:ext uri="{FF2B5EF4-FFF2-40B4-BE49-F238E27FC236}">
                <a16:creationId xmlns:a16="http://schemas.microsoft.com/office/drawing/2014/main" id="{75881533-F1CC-B633-25DB-081241EDE266}"/>
              </a:ext>
            </a:extLst>
          </p:cNvPr>
          <p:cNvSpPr>
            <a:spLocks noGrp="1"/>
          </p:cNvSpPr>
          <p:nvPr>
            <p:ph type="body" sz="half" idx="2"/>
          </p:nvPr>
        </p:nvSpPr>
        <p:spPr>
          <a:xfrm>
            <a:off x="673372" y="1934031"/>
            <a:ext cx="4013775" cy="4691063"/>
          </a:xfrm>
        </p:spPr>
        <p:txBody>
          <a:bodyPr>
            <a:normAutofit/>
          </a:bodyPr>
          <a:lstStyle/>
          <a:p>
            <a:pPr algn="just"/>
            <a:r>
              <a:rPr lang="lv-LV" sz="1600" dirty="0">
                <a:solidFill>
                  <a:schemeClr val="tx1"/>
                </a:solidFill>
              </a:rPr>
              <a:t>Sabiedrībai skaidri redzamā vietā jāuzstāda vismaz viens </a:t>
            </a:r>
            <a:r>
              <a:rPr lang="lv-LV" sz="1600" b="1" dirty="0">
                <a:solidFill>
                  <a:schemeClr val="tx1"/>
                </a:solidFill>
              </a:rPr>
              <a:t>plakāts</a:t>
            </a:r>
            <a:r>
              <a:rPr lang="lv-LV" sz="1600" dirty="0">
                <a:solidFill>
                  <a:schemeClr val="tx1"/>
                </a:solidFill>
              </a:rPr>
              <a:t>, kura minimālais izmērs ir A3, </a:t>
            </a:r>
            <a:r>
              <a:rPr lang="lv-LV" sz="1600" b="1" dirty="0">
                <a:solidFill>
                  <a:schemeClr val="tx1"/>
                </a:solidFill>
              </a:rPr>
              <a:t>vai</a:t>
            </a:r>
            <a:r>
              <a:rPr lang="lv-LV" sz="1600" dirty="0">
                <a:solidFill>
                  <a:schemeClr val="tx1"/>
                </a:solidFill>
              </a:rPr>
              <a:t> </a:t>
            </a:r>
            <a:r>
              <a:rPr lang="lv-LV" sz="1600" b="1" dirty="0">
                <a:solidFill>
                  <a:schemeClr val="tx1"/>
                </a:solidFill>
              </a:rPr>
              <a:t>līdzvērtīgs elektronisks paziņojums</a:t>
            </a:r>
            <a:r>
              <a:rPr lang="lv-LV" sz="1600" dirty="0">
                <a:solidFill>
                  <a:schemeClr val="tx1"/>
                </a:solidFill>
              </a:rPr>
              <a:t>, kurā izklāstīta informācija par darbību un uzsvērts no fondiem saņemtais atbalsts.</a:t>
            </a:r>
          </a:p>
          <a:p>
            <a:pPr algn="just"/>
            <a:endParaRPr lang="lv-LV" sz="1600" dirty="0">
              <a:solidFill>
                <a:schemeClr val="tx1"/>
              </a:solidFill>
            </a:endParaRPr>
          </a:p>
          <a:p>
            <a:pPr algn="just"/>
            <a:r>
              <a:rPr lang="lv-LV" sz="1600" dirty="0">
                <a:solidFill>
                  <a:schemeClr val="tx1"/>
                </a:solidFill>
              </a:rPr>
              <a:t>Informācija par plakāta veidni un tajā iekļaujamiem elementiem sniegta Finanšu ministrijas "ES fondu 2021.-2027. gada un Atveseļošanas fonda komunikācijas un dizaina vadlīnijas“ 6.2.apakšsadaļā “Plakāti vai elektroniskie displeji” un </a:t>
            </a:r>
            <a:r>
              <a:rPr lang="lv-LV" sz="1600" dirty="0">
                <a:solidFill>
                  <a:schemeClr val="tx1"/>
                </a:solidFill>
                <a:hlinkClick r:id="rId3">
                  <a:extLst>
                    <a:ext uri="{A12FA001-AC4F-418D-AE19-62706E023703}">
                      <ahyp:hlinkClr xmlns:ahyp="http://schemas.microsoft.com/office/drawing/2018/hyperlinkcolor" val="tx"/>
                    </a:ext>
                  </a:extLst>
                </a:hlinkClick>
              </a:rPr>
              <a:t>tiešsaistes ģenerators</a:t>
            </a:r>
            <a:r>
              <a:rPr lang="lv-LV" sz="1600" dirty="0">
                <a:solidFill>
                  <a:schemeClr val="tx1"/>
                </a:solidFill>
              </a:rPr>
              <a:t> nodrošina iespēju izveidot informācijas plakātus.</a:t>
            </a:r>
          </a:p>
        </p:txBody>
      </p:sp>
      <p:pic>
        <p:nvPicPr>
          <p:cNvPr id="4" name="Picture 3">
            <a:extLst>
              <a:ext uri="{FF2B5EF4-FFF2-40B4-BE49-F238E27FC236}">
                <a16:creationId xmlns:a16="http://schemas.microsoft.com/office/drawing/2014/main" id="{F6B4F79A-BB3D-DE14-61A5-60253687053F}"/>
              </a:ext>
            </a:extLst>
          </p:cNvPr>
          <p:cNvPicPr>
            <a:picLocks noChangeAspect="1"/>
          </p:cNvPicPr>
          <p:nvPr/>
        </p:nvPicPr>
        <p:blipFill>
          <a:blip r:embed="rId4"/>
          <a:stretch>
            <a:fillRect/>
          </a:stretch>
        </p:blipFill>
        <p:spPr>
          <a:xfrm>
            <a:off x="5461892" y="1934031"/>
            <a:ext cx="6483683" cy="3676839"/>
          </a:xfrm>
          <a:prstGeom prst="rect">
            <a:avLst/>
          </a:prstGeom>
        </p:spPr>
      </p:pic>
    </p:spTree>
    <p:extLst>
      <p:ext uri="{BB962C8B-B14F-4D97-AF65-F5344CB8AC3E}">
        <p14:creationId xmlns:p14="http://schemas.microsoft.com/office/powerpoint/2010/main" val="256103023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C7181D-486B-151E-FCFD-3243745BF8B7}"/>
            </a:ext>
          </a:extLst>
        </p:cNvPr>
        <p:cNvGrpSpPr/>
        <p:nvPr/>
      </p:nvGrpSpPr>
      <p:grpSpPr>
        <a:xfrm>
          <a:off x="0" y="0"/>
          <a:ext cx="0" cy="0"/>
          <a:chOff x="0" y="0"/>
          <a:chExt cx="0" cy="0"/>
        </a:xfrm>
      </p:grpSpPr>
      <p:pic>
        <p:nvPicPr>
          <p:cNvPr id="14" name="Picture 13">
            <a:extLst>
              <a:ext uri="{FF2B5EF4-FFF2-40B4-BE49-F238E27FC236}">
                <a16:creationId xmlns:a16="http://schemas.microsoft.com/office/drawing/2014/main" id="{E37E6CFB-C4EE-AA0B-1D5F-3018AB0DE598}"/>
              </a:ext>
            </a:extLst>
          </p:cNvPr>
          <p:cNvPicPr>
            <a:picLocks noChangeAspect="1"/>
          </p:cNvPicPr>
          <p:nvPr/>
        </p:nvPicPr>
        <p:blipFill>
          <a:blip r:embed="rId3"/>
          <a:stretch>
            <a:fillRect/>
          </a:stretch>
        </p:blipFill>
        <p:spPr>
          <a:xfrm>
            <a:off x="6233406" y="1698415"/>
            <a:ext cx="5671105" cy="4778585"/>
          </a:xfrm>
          <a:prstGeom prst="rect">
            <a:avLst/>
          </a:prstGeom>
        </p:spPr>
      </p:pic>
      <p:sp>
        <p:nvSpPr>
          <p:cNvPr id="2" name="Title 1">
            <a:extLst>
              <a:ext uri="{FF2B5EF4-FFF2-40B4-BE49-F238E27FC236}">
                <a16:creationId xmlns:a16="http://schemas.microsoft.com/office/drawing/2014/main" id="{9E4130DE-1F57-4FB2-92EE-CF157D62BD4D}"/>
              </a:ext>
            </a:extLst>
          </p:cNvPr>
          <p:cNvSpPr>
            <a:spLocks noGrp="1"/>
          </p:cNvSpPr>
          <p:nvPr>
            <p:ph type="title"/>
          </p:nvPr>
        </p:nvSpPr>
        <p:spPr>
          <a:xfrm>
            <a:off x="2595282" y="847023"/>
            <a:ext cx="8987118" cy="524578"/>
          </a:xfrm>
        </p:spPr>
        <p:txBody>
          <a:bodyPr/>
          <a:lstStyle/>
          <a:p>
            <a:pPr algn="just"/>
            <a:r>
              <a:rPr lang="lv-LV" dirty="0">
                <a:solidFill>
                  <a:srgbClr val="052773"/>
                </a:solidFill>
              </a:rPr>
              <a:t>PI saturs</a:t>
            </a:r>
          </a:p>
        </p:txBody>
      </p:sp>
      <p:sp>
        <p:nvSpPr>
          <p:cNvPr id="3" name="Content Placeholder 2">
            <a:extLst>
              <a:ext uri="{FF2B5EF4-FFF2-40B4-BE49-F238E27FC236}">
                <a16:creationId xmlns:a16="http://schemas.microsoft.com/office/drawing/2014/main" id="{DD78E498-3E57-D28D-0B93-C5188DA71948}"/>
              </a:ext>
            </a:extLst>
          </p:cNvPr>
          <p:cNvSpPr>
            <a:spLocks noGrp="1"/>
          </p:cNvSpPr>
          <p:nvPr>
            <p:ph sz="half" idx="1"/>
          </p:nvPr>
        </p:nvSpPr>
        <p:spPr>
          <a:xfrm>
            <a:off x="1023867" y="1701800"/>
            <a:ext cx="4740239" cy="4622799"/>
          </a:xfrm>
        </p:spPr>
        <p:txBody>
          <a:bodyPr>
            <a:normAutofit lnSpcReduction="10000"/>
          </a:bodyPr>
          <a:lstStyle/>
          <a:p>
            <a:pPr marL="0" indent="0" algn="just">
              <a:buNone/>
            </a:pPr>
            <a:r>
              <a:rPr lang="lv-LV" sz="1600" dirty="0">
                <a:solidFill>
                  <a:schemeClr val="tx1"/>
                </a:solidFill>
                <a:effectLst/>
              </a:rPr>
              <a:t>Projekta iesniedzēja un sadarbības partneru </a:t>
            </a:r>
            <a:r>
              <a:rPr lang="lv-LV" sz="1600" b="1" dirty="0">
                <a:solidFill>
                  <a:schemeClr val="tx1"/>
                </a:solidFill>
                <a:effectLst/>
              </a:rPr>
              <a:t>oficiālajās tīmekļa vietnēs</a:t>
            </a:r>
            <a:r>
              <a:rPr lang="lv-LV" sz="1600" dirty="0">
                <a:solidFill>
                  <a:schemeClr val="tx1"/>
                </a:solidFill>
                <a:effectLst/>
              </a:rPr>
              <a:t> un sociālajos tīklos jāpublicē aprakstu par projekta īstenošanu, tostarp tā mērķiem un rezultātiem, uzsverot no Atveseļošanas fonda saņemto finansiālo atbalstu</a:t>
            </a:r>
            <a:r>
              <a:rPr lang="lv-LV" sz="1600" dirty="0">
                <a:solidFill>
                  <a:schemeClr val="tx1"/>
                </a:solidFill>
              </a:rPr>
              <a:t> un jāparedz</a:t>
            </a:r>
            <a:r>
              <a:rPr lang="lv-LV" sz="1600" dirty="0">
                <a:solidFill>
                  <a:schemeClr val="tx1"/>
                </a:solidFill>
                <a:effectLst/>
              </a:rPr>
              <a:t>, ka ne retāk kā reizi sešos mēnešos paredzēts ievietot aktuālu informāciju par projekta īstenošanu</a:t>
            </a:r>
          </a:p>
          <a:p>
            <a:pPr marL="0" indent="0" algn="just">
              <a:buNone/>
            </a:pPr>
            <a:endParaRPr lang="lv-LV" sz="1600" dirty="0">
              <a:solidFill>
                <a:schemeClr val="tx1"/>
              </a:solidFill>
            </a:endParaRPr>
          </a:p>
          <a:p>
            <a:pPr marL="0" indent="0" algn="just">
              <a:buNone/>
            </a:pPr>
            <a:r>
              <a:rPr lang="lv-LV" sz="1600" dirty="0">
                <a:solidFill>
                  <a:schemeClr val="tx1"/>
                </a:solidFill>
              </a:rPr>
              <a:t>Lai pamatotu atbilstību specifiskā atbilstības kritērija Nr.2.2.8. prasībām “Projekta iesniegumā aprakstīts, kā projekta ietvaros tiek nodrošināta dzimumu līdztiesības un vienlīdzīgu iespēju principu ievērošana” specifiskas darbība var paredzēt arī projekta informācijas un komunikācijas pasākumu nodrošināšanā. Piemēri sniegti PI aizpildīšanas metodikā.</a:t>
            </a:r>
          </a:p>
        </p:txBody>
      </p:sp>
      <p:sp>
        <p:nvSpPr>
          <p:cNvPr id="7" name="Slide Number Placeholder 6">
            <a:extLst>
              <a:ext uri="{FF2B5EF4-FFF2-40B4-BE49-F238E27FC236}">
                <a16:creationId xmlns:a16="http://schemas.microsoft.com/office/drawing/2014/main" id="{C3D6F3A5-AC76-7B04-F7B2-33C5832E9309}"/>
              </a:ext>
            </a:extLst>
          </p:cNvPr>
          <p:cNvSpPr>
            <a:spLocks noGrp="1"/>
          </p:cNvSpPr>
          <p:nvPr>
            <p:ph type="sldNum" sz="quarter" idx="13"/>
          </p:nvPr>
        </p:nvSpPr>
        <p:spPr/>
        <p:txBody>
          <a:bodyPr/>
          <a:lstStyle/>
          <a:p>
            <a:pPr algn="just">
              <a:defRPr/>
            </a:pPr>
            <a:fld id="{923C49A0-26E3-4DC9-81BA-65A092077FC7}" type="slidenum">
              <a:rPr lang="lv-LV" altLang="lv-LV" smtClean="0"/>
              <a:pPr algn="just">
                <a:defRPr/>
              </a:pPr>
              <a:t>26</a:t>
            </a:fld>
            <a:endParaRPr lang="lv-LV" altLang="lv-LV" dirty="0"/>
          </a:p>
        </p:txBody>
      </p:sp>
    </p:spTree>
    <p:extLst>
      <p:ext uri="{BB962C8B-B14F-4D97-AF65-F5344CB8AC3E}">
        <p14:creationId xmlns:p14="http://schemas.microsoft.com/office/powerpoint/2010/main" val="414283856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311139-F336-DA97-05C1-06E52A641DE8}"/>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50A865BE-187E-CF43-5714-ED7B3B3F39FD}"/>
              </a:ext>
            </a:extLst>
          </p:cNvPr>
          <p:cNvPicPr>
            <a:picLocks noChangeAspect="1"/>
          </p:cNvPicPr>
          <p:nvPr/>
        </p:nvPicPr>
        <p:blipFill>
          <a:blip r:embed="rId3"/>
          <a:stretch>
            <a:fillRect/>
          </a:stretch>
        </p:blipFill>
        <p:spPr>
          <a:xfrm>
            <a:off x="5478191" y="1847604"/>
            <a:ext cx="6464632" cy="4781796"/>
          </a:xfrm>
          <a:prstGeom prst="rect">
            <a:avLst/>
          </a:prstGeom>
        </p:spPr>
      </p:pic>
      <p:sp>
        <p:nvSpPr>
          <p:cNvPr id="2" name="Title 1">
            <a:extLst>
              <a:ext uri="{FF2B5EF4-FFF2-40B4-BE49-F238E27FC236}">
                <a16:creationId xmlns:a16="http://schemas.microsoft.com/office/drawing/2014/main" id="{E477E884-C77A-F87D-A5CB-64B3CCFD9A48}"/>
              </a:ext>
            </a:extLst>
          </p:cNvPr>
          <p:cNvSpPr>
            <a:spLocks noGrp="1"/>
          </p:cNvSpPr>
          <p:nvPr>
            <p:ph type="title"/>
          </p:nvPr>
        </p:nvSpPr>
        <p:spPr>
          <a:xfrm>
            <a:off x="2493706" y="914400"/>
            <a:ext cx="4606341" cy="520627"/>
          </a:xfrm>
        </p:spPr>
        <p:txBody>
          <a:bodyPr/>
          <a:lstStyle/>
          <a:p>
            <a:r>
              <a:rPr lang="lv-LV" dirty="0">
                <a:solidFill>
                  <a:srgbClr val="052773"/>
                </a:solidFill>
              </a:rPr>
              <a:t>PI saturs</a:t>
            </a:r>
          </a:p>
        </p:txBody>
      </p:sp>
      <p:sp>
        <p:nvSpPr>
          <p:cNvPr id="7" name="Slide Number Placeholder 6">
            <a:extLst>
              <a:ext uri="{FF2B5EF4-FFF2-40B4-BE49-F238E27FC236}">
                <a16:creationId xmlns:a16="http://schemas.microsoft.com/office/drawing/2014/main" id="{F43E5026-BA3C-89E4-F357-780E63449E11}"/>
              </a:ext>
            </a:extLst>
          </p:cNvPr>
          <p:cNvSpPr>
            <a:spLocks noGrp="1"/>
          </p:cNvSpPr>
          <p:nvPr>
            <p:ph type="sldNum" sz="quarter" idx="13"/>
          </p:nvPr>
        </p:nvSpPr>
        <p:spPr/>
        <p:txBody>
          <a:bodyPr/>
          <a:lstStyle/>
          <a:p>
            <a:pPr>
              <a:defRPr/>
            </a:pPr>
            <a:fld id="{923C49A0-26E3-4DC9-81BA-65A092077FC7}" type="slidenum">
              <a:rPr lang="lv-LV" altLang="lv-LV" smtClean="0"/>
              <a:pPr>
                <a:defRPr/>
              </a:pPr>
              <a:t>27</a:t>
            </a:fld>
            <a:endParaRPr lang="lv-LV" altLang="lv-LV" dirty="0"/>
          </a:p>
        </p:txBody>
      </p:sp>
      <p:sp>
        <p:nvSpPr>
          <p:cNvPr id="6" name="Text Placeholder 5">
            <a:extLst>
              <a:ext uri="{FF2B5EF4-FFF2-40B4-BE49-F238E27FC236}">
                <a16:creationId xmlns:a16="http://schemas.microsoft.com/office/drawing/2014/main" id="{48E55BA7-C219-B54E-B884-9474383036CC}"/>
              </a:ext>
            </a:extLst>
          </p:cNvPr>
          <p:cNvSpPr>
            <a:spLocks noGrp="1"/>
          </p:cNvSpPr>
          <p:nvPr>
            <p:ph type="body" sz="half" idx="2"/>
          </p:nvPr>
        </p:nvSpPr>
        <p:spPr>
          <a:xfrm>
            <a:off x="690073" y="2119127"/>
            <a:ext cx="4254462" cy="4007056"/>
          </a:xfrm>
        </p:spPr>
        <p:txBody>
          <a:bodyPr>
            <a:normAutofit/>
          </a:bodyPr>
          <a:lstStyle/>
          <a:p>
            <a:pPr algn="just"/>
            <a:r>
              <a:rPr lang="lv-LV" sz="1400" dirty="0">
                <a:solidFill>
                  <a:schemeClr val="tx1"/>
                </a:solidFill>
              </a:rPr>
              <a:t>Jān</a:t>
            </a:r>
            <a:r>
              <a:rPr lang="lv-LV" sz="1400" dirty="0">
                <a:solidFill>
                  <a:schemeClr val="tx1"/>
                </a:solidFill>
                <a:effectLst/>
              </a:rPr>
              <a:t>odrošina vismaz vienu </a:t>
            </a:r>
            <a:r>
              <a:rPr lang="lv-LV" sz="1400" b="1" dirty="0">
                <a:solidFill>
                  <a:schemeClr val="tx1"/>
                </a:solidFill>
                <a:effectLst/>
              </a:rPr>
              <a:t>plašāka mēroga publicitātes pasākumu  </a:t>
            </a:r>
            <a:r>
              <a:rPr lang="lv-LV" sz="1400" b="0" dirty="0">
                <a:solidFill>
                  <a:schemeClr val="tx1"/>
                </a:solidFill>
                <a:effectLst/>
              </a:rPr>
              <a:t>(konferenci, semināru vai cita veida informatīvu pasākumu) </a:t>
            </a:r>
            <a:r>
              <a:rPr lang="lv-LV" sz="1400" dirty="0">
                <a:solidFill>
                  <a:schemeClr val="tx1"/>
                </a:solidFill>
                <a:effectLst/>
              </a:rPr>
              <a:t>mediju intereses un sabiedrības uzmanības piesaistīšanai (piemēram, tas var būt projekta atklāšanas, </a:t>
            </a:r>
            <a:r>
              <a:rPr lang="lv-LV" sz="1400" dirty="0" err="1">
                <a:solidFill>
                  <a:schemeClr val="tx1"/>
                </a:solidFill>
                <a:effectLst/>
              </a:rPr>
              <a:t>vidusposma</a:t>
            </a:r>
            <a:r>
              <a:rPr lang="lv-LV" sz="1400" dirty="0">
                <a:solidFill>
                  <a:schemeClr val="tx1"/>
                </a:solidFill>
                <a:effectLst/>
              </a:rPr>
              <a:t> vai noslēguma fāzē)</a:t>
            </a:r>
          </a:p>
          <a:p>
            <a:pPr algn="just"/>
            <a:endParaRPr lang="lv-LV" sz="1400" dirty="0">
              <a:solidFill>
                <a:schemeClr val="tx1"/>
              </a:solidFill>
            </a:endParaRPr>
          </a:p>
          <a:p>
            <a:pPr algn="just"/>
            <a:r>
              <a:rPr lang="lv-LV" sz="1400" dirty="0">
                <a:solidFill>
                  <a:schemeClr val="tx1"/>
                </a:solidFill>
              </a:rPr>
              <a:t>Lai pamatotu atbilstību specifiskā atbilstības kritērija Nr.2.2.8. prasībām “Projekta iesniegumā aprakstīts, kā projekta ietvaros tiek nodrošināta dzimumu līdztiesības un vienlīdzīgu iespēju principu ievērošana” specifiskas darbība var paredzēt arī projekta informācijas un komunikācijas pasākumu nodrošināšanā. Piemēri sniegti PI aizpildīšanas metodikā.</a:t>
            </a:r>
          </a:p>
        </p:txBody>
      </p:sp>
    </p:spTree>
    <p:extLst>
      <p:ext uri="{BB962C8B-B14F-4D97-AF65-F5344CB8AC3E}">
        <p14:creationId xmlns:p14="http://schemas.microsoft.com/office/powerpoint/2010/main" val="1140004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0F9C7D-42F4-AEDB-30D2-FE231751DC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5C63D4-4395-126F-89E6-5B633BA4EAF6}"/>
              </a:ext>
            </a:extLst>
          </p:cNvPr>
          <p:cNvSpPr>
            <a:spLocks noGrp="1"/>
          </p:cNvSpPr>
          <p:nvPr>
            <p:ph type="title"/>
          </p:nvPr>
        </p:nvSpPr>
        <p:spPr>
          <a:xfrm>
            <a:off x="2493706" y="895149"/>
            <a:ext cx="4606341" cy="539878"/>
          </a:xfrm>
        </p:spPr>
        <p:txBody>
          <a:bodyPr/>
          <a:lstStyle/>
          <a:p>
            <a:r>
              <a:rPr lang="pl-PL" dirty="0">
                <a:solidFill>
                  <a:srgbClr val="052773"/>
                </a:solidFill>
              </a:rPr>
              <a:t>PI saturs</a:t>
            </a:r>
            <a:endParaRPr lang="lv-LV" dirty="0">
              <a:solidFill>
                <a:srgbClr val="052773"/>
              </a:solidFill>
            </a:endParaRPr>
          </a:p>
        </p:txBody>
      </p:sp>
      <p:sp>
        <p:nvSpPr>
          <p:cNvPr id="7" name="Slide Number Placeholder 6">
            <a:extLst>
              <a:ext uri="{FF2B5EF4-FFF2-40B4-BE49-F238E27FC236}">
                <a16:creationId xmlns:a16="http://schemas.microsoft.com/office/drawing/2014/main" id="{8766FDEC-7994-0B43-41A8-DD8BB87534AD}"/>
              </a:ext>
            </a:extLst>
          </p:cNvPr>
          <p:cNvSpPr>
            <a:spLocks noGrp="1"/>
          </p:cNvSpPr>
          <p:nvPr>
            <p:ph type="sldNum" sz="quarter" idx="13"/>
          </p:nvPr>
        </p:nvSpPr>
        <p:spPr/>
        <p:txBody>
          <a:bodyPr/>
          <a:lstStyle/>
          <a:p>
            <a:pPr>
              <a:defRPr/>
            </a:pPr>
            <a:fld id="{923C49A0-26E3-4DC9-81BA-65A092077FC7}" type="slidenum">
              <a:rPr lang="en-US" altLang="lv-LV" smtClean="0"/>
              <a:pPr>
                <a:defRPr/>
              </a:pPr>
              <a:t>28</a:t>
            </a:fld>
            <a:endParaRPr lang="en-US" altLang="lv-LV"/>
          </a:p>
        </p:txBody>
      </p:sp>
      <p:sp>
        <p:nvSpPr>
          <p:cNvPr id="6" name="Text Placeholder 5">
            <a:extLst>
              <a:ext uri="{FF2B5EF4-FFF2-40B4-BE49-F238E27FC236}">
                <a16:creationId xmlns:a16="http://schemas.microsoft.com/office/drawing/2014/main" id="{9970F040-AF2B-01D6-3FBB-697FE4AEACAA}"/>
              </a:ext>
            </a:extLst>
          </p:cNvPr>
          <p:cNvSpPr>
            <a:spLocks noGrp="1"/>
          </p:cNvSpPr>
          <p:nvPr>
            <p:ph type="body" sz="half" idx="2"/>
          </p:nvPr>
        </p:nvSpPr>
        <p:spPr>
          <a:xfrm>
            <a:off x="351958" y="1762760"/>
            <a:ext cx="6748089" cy="4714240"/>
          </a:xfrm>
        </p:spPr>
        <p:txBody>
          <a:bodyPr>
            <a:noAutofit/>
          </a:bodyPr>
          <a:lstStyle/>
          <a:p>
            <a:pPr algn="just"/>
            <a:r>
              <a:rPr lang="lv-LV" sz="1100" dirty="0">
                <a:solidFill>
                  <a:schemeClr val="tx1"/>
                </a:solidFill>
              </a:rPr>
              <a:t>Projektā atbalstāmajās darbības iekļaujami:</a:t>
            </a:r>
          </a:p>
          <a:p>
            <a:pPr algn="just"/>
            <a:r>
              <a:rPr lang="lv-LV" sz="1100" dirty="0">
                <a:solidFill>
                  <a:schemeClr val="tx1"/>
                </a:solidFill>
              </a:rPr>
              <a:t>- Rūpnieciskie pētījumi</a:t>
            </a:r>
          </a:p>
          <a:p>
            <a:pPr algn="just"/>
            <a:r>
              <a:rPr lang="lv-LV" sz="1100" dirty="0">
                <a:solidFill>
                  <a:schemeClr val="tx1"/>
                </a:solidFill>
              </a:rPr>
              <a:t>- Eksperimentālās izstrādnes</a:t>
            </a:r>
          </a:p>
          <a:p>
            <a:pPr algn="just"/>
            <a:r>
              <a:rPr lang="lv-LV" sz="1100" dirty="0">
                <a:solidFill>
                  <a:schemeClr val="tx1"/>
                </a:solidFill>
              </a:rPr>
              <a:t>- Tehniski ekonomiskās </a:t>
            </a:r>
            <a:r>
              <a:rPr lang="lv-LV" sz="1100" dirty="0" err="1">
                <a:solidFill>
                  <a:schemeClr val="tx1"/>
                </a:solidFill>
              </a:rPr>
              <a:t>priekšizpētes</a:t>
            </a:r>
            <a:r>
              <a:rPr lang="lv-LV" sz="1100" dirty="0">
                <a:solidFill>
                  <a:schemeClr val="tx1"/>
                </a:solidFill>
              </a:rPr>
              <a:t> </a:t>
            </a:r>
          </a:p>
          <a:p>
            <a:pPr algn="just"/>
            <a:endParaRPr lang="lv-LV" sz="1100" dirty="0">
              <a:solidFill>
                <a:schemeClr val="tx1"/>
              </a:solidFill>
            </a:endParaRPr>
          </a:p>
          <a:p>
            <a:pPr algn="just"/>
            <a:r>
              <a:rPr lang="lv-LV" sz="1100" dirty="0">
                <a:solidFill>
                  <a:schemeClr val="tx1"/>
                </a:solidFill>
              </a:rPr>
              <a:t>Projekta darbības aprakstā sniedzot vispārīgu informāciju, piemēram:</a:t>
            </a:r>
          </a:p>
          <a:p>
            <a:pPr algn="just"/>
            <a:r>
              <a:rPr lang="lv-LV" sz="1100" dirty="0">
                <a:solidFill>
                  <a:schemeClr val="tx1"/>
                </a:solidFill>
              </a:rPr>
              <a:t>Projekta ietvaros plānots atbalsts </a:t>
            </a:r>
            <a:r>
              <a:rPr lang="lv-LV" sz="1100" b="0" i="0" dirty="0">
                <a:solidFill>
                  <a:schemeClr val="tx1"/>
                </a:solidFill>
                <a:effectLst/>
              </a:rPr>
              <a:t>pētniecības projektu vērtēšanas komisijas izvērtētiem</a:t>
            </a:r>
            <a:r>
              <a:rPr lang="lv-LV" sz="1100" dirty="0">
                <a:solidFill>
                  <a:schemeClr val="tx1"/>
                </a:solidFill>
              </a:rPr>
              <a:t>:</a:t>
            </a:r>
          </a:p>
          <a:p>
            <a:pPr algn="just"/>
            <a:r>
              <a:rPr lang="lv-LV" sz="1100" b="0" i="0" dirty="0">
                <a:solidFill>
                  <a:schemeClr val="tx1"/>
                </a:solidFill>
                <a:effectLst/>
              </a:rPr>
              <a:t>- </a:t>
            </a:r>
            <a:r>
              <a:rPr lang="lv-LV" sz="1100" b="0" i="1" dirty="0">
                <a:solidFill>
                  <a:schemeClr val="tx1"/>
                </a:solidFill>
                <a:effectLst/>
              </a:rPr>
              <a:t>rūpnieciskajiem pētījumiem atbilstoši Komisijas regulas Nr. </a:t>
            </a:r>
            <a:r>
              <a:rPr lang="lv-LV" sz="1100" b="0" i="1" u="none" strike="noStrike" dirty="0">
                <a:solidFill>
                  <a:schemeClr val="tx1"/>
                </a:solidFill>
                <a:effectLst/>
                <a:hlinkClick r:id="rId3">
                  <a:extLst>
                    <a:ext uri="{A12FA001-AC4F-418D-AE19-62706E023703}">
                      <ahyp:hlinkClr xmlns:ahyp="http://schemas.microsoft.com/office/drawing/2018/hyperlinkcolor" val="tx"/>
                    </a:ext>
                  </a:extLst>
                </a:hlinkClick>
              </a:rPr>
              <a:t> </a:t>
            </a:r>
            <a:r>
              <a:rPr lang="lv-LV" sz="1100" b="0" i="1" u="none" strike="noStrike" dirty="0">
                <a:solidFill>
                  <a:schemeClr val="tx1"/>
                </a:solidFill>
                <a:effectLst/>
                <a:hlinkClick r:id="rId4">
                  <a:extLst>
                    <a:ext uri="{A12FA001-AC4F-418D-AE19-62706E023703}">
                      <ahyp:hlinkClr xmlns:ahyp="http://schemas.microsoft.com/office/drawing/2018/hyperlinkcolor" val="tx"/>
                    </a:ext>
                  </a:extLst>
                </a:hlinkClick>
              </a:rPr>
              <a:t>651/2014</a:t>
            </a:r>
            <a:r>
              <a:rPr lang="lv-LV" sz="1100" b="0" i="1" dirty="0">
                <a:solidFill>
                  <a:schemeClr val="tx1"/>
                </a:solidFill>
                <a:effectLst/>
              </a:rPr>
              <a:t> 2. panta 85. punktam, vai</a:t>
            </a:r>
          </a:p>
          <a:p>
            <a:pPr algn="just"/>
            <a:r>
              <a:rPr lang="lv-LV" sz="1100" b="0" i="1" dirty="0">
                <a:solidFill>
                  <a:schemeClr val="tx1"/>
                </a:solidFill>
                <a:effectLst/>
              </a:rPr>
              <a:t>- eksperimentālajām izstrādēm atbilstoši Komisijas regulas Nr. </a:t>
            </a:r>
            <a:r>
              <a:rPr lang="lv-LV" sz="1100" b="0" i="1" u="none" strike="noStrike" dirty="0">
                <a:solidFill>
                  <a:schemeClr val="tx1"/>
                </a:solidFill>
                <a:effectLst/>
                <a:hlinkClick r:id="rId4">
                  <a:extLst>
                    <a:ext uri="{A12FA001-AC4F-418D-AE19-62706E023703}">
                      <ahyp:hlinkClr xmlns:ahyp="http://schemas.microsoft.com/office/drawing/2018/hyperlinkcolor" val="tx"/>
                    </a:ext>
                  </a:extLst>
                </a:hlinkClick>
              </a:rPr>
              <a:t>651/2014</a:t>
            </a:r>
            <a:r>
              <a:rPr lang="lv-LV" sz="1100" b="0" i="1" dirty="0">
                <a:solidFill>
                  <a:schemeClr val="tx1"/>
                </a:solidFill>
                <a:effectLst/>
              </a:rPr>
              <a:t> 2. panta 86. punktam, vai</a:t>
            </a:r>
          </a:p>
          <a:p>
            <a:pPr algn="just"/>
            <a:r>
              <a:rPr lang="lv-LV" sz="1100" b="0" i="1" dirty="0">
                <a:solidFill>
                  <a:schemeClr val="tx1"/>
                </a:solidFill>
                <a:effectLst/>
              </a:rPr>
              <a:t>- tehniski ekonomiskajai </a:t>
            </a:r>
            <a:r>
              <a:rPr lang="lv-LV" sz="1100" b="0" i="1" dirty="0" err="1">
                <a:solidFill>
                  <a:schemeClr val="tx1"/>
                </a:solidFill>
                <a:effectLst/>
              </a:rPr>
              <a:t>priekšizpētei</a:t>
            </a:r>
            <a:r>
              <a:rPr lang="lv-LV" sz="1100" b="0" i="1" dirty="0">
                <a:solidFill>
                  <a:schemeClr val="tx1"/>
                </a:solidFill>
                <a:effectLst/>
              </a:rPr>
              <a:t> pētniecības projektiem, kuru kopsumma pārsniedz 250 000 </a:t>
            </a:r>
            <a:r>
              <a:rPr lang="lv-LV" sz="1100" b="0" i="1" dirty="0" err="1">
                <a:solidFill>
                  <a:schemeClr val="tx1"/>
                </a:solidFill>
                <a:effectLst/>
              </a:rPr>
              <a:t>euro</a:t>
            </a:r>
            <a:r>
              <a:rPr lang="lv-LV" sz="1100" b="0" i="1" dirty="0">
                <a:solidFill>
                  <a:schemeClr val="tx1"/>
                </a:solidFill>
                <a:effectLst/>
              </a:rPr>
              <a:t>, atbilstoši Komisijas regulas Nr. </a:t>
            </a:r>
            <a:r>
              <a:rPr lang="lv-LV" sz="1100" b="0" i="1" u="none" strike="noStrike" dirty="0">
                <a:solidFill>
                  <a:schemeClr val="tx1"/>
                </a:solidFill>
                <a:effectLst/>
                <a:hlinkClick r:id="rId4">
                  <a:extLst>
                    <a:ext uri="{A12FA001-AC4F-418D-AE19-62706E023703}">
                      <ahyp:hlinkClr xmlns:ahyp="http://schemas.microsoft.com/office/drawing/2018/hyperlinkcolor" val="tx"/>
                    </a:ext>
                  </a:extLst>
                </a:hlinkClick>
              </a:rPr>
              <a:t>651/2014</a:t>
            </a:r>
            <a:r>
              <a:rPr lang="lv-LV" sz="1100" b="0" i="1" dirty="0">
                <a:solidFill>
                  <a:schemeClr val="tx1"/>
                </a:solidFill>
                <a:effectLst/>
              </a:rPr>
              <a:t> 2. panta 87. punktam, </a:t>
            </a:r>
          </a:p>
          <a:p>
            <a:pPr algn="just"/>
            <a:r>
              <a:rPr lang="lv-LV" sz="1100" b="0" i="1" dirty="0">
                <a:solidFill>
                  <a:schemeClr val="tx1"/>
                </a:solidFill>
                <a:effectLst/>
              </a:rPr>
              <a:t>tādu jaunu produktu, tehnoloģiju un pakalpojumu izstrādei, kas veicina zemu oglekļa emisiju ekonomiku, noturību pret klimata pārmaiņām vai pielāgošanos tām.</a:t>
            </a:r>
          </a:p>
          <a:p>
            <a:pPr algn="just"/>
            <a:r>
              <a:rPr lang="en-US" sz="1100" dirty="0">
                <a:solidFill>
                  <a:schemeClr val="tx1"/>
                </a:solidFill>
              </a:rPr>
              <a:t>Ja </a:t>
            </a:r>
            <a:r>
              <a:rPr lang="lv-LV" sz="1100" dirty="0">
                <a:solidFill>
                  <a:schemeClr val="tx1"/>
                </a:solidFill>
              </a:rPr>
              <a:t>projekta darbību rezultātā </a:t>
            </a:r>
            <a:r>
              <a:rPr lang="en-US" sz="1100" dirty="0" err="1">
                <a:solidFill>
                  <a:schemeClr val="tx1"/>
                </a:solidFill>
              </a:rPr>
              <a:t>plānots</a:t>
            </a:r>
            <a:r>
              <a:rPr lang="lv-LV" sz="1100" dirty="0">
                <a:solidFill>
                  <a:schemeClr val="tx1"/>
                </a:solidFill>
              </a:rPr>
              <a:t> izstrādātas tehnoloģijas, kas nodrošina dabas resursu efektīvu un lietderīgu izmantošanu tīrāka ražošanas procesa ieviešanā, samazinot izejvielu un enerģijas patēriņu, emisiju un atkritumu apjomu, </a:t>
            </a:r>
            <a:r>
              <a:rPr lang="en-US" sz="1100" dirty="0">
                <a:solidFill>
                  <a:schemeClr val="tx1"/>
                </a:solidFill>
              </a:rPr>
              <a:t>to </a:t>
            </a:r>
            <a:r>
              <a:rPr lang="en-US" sz="1100" dirty="0" err="1">
                <a:solidFill>
                  <a:schemeClr val="tx1"/>
                </a:solidFill>
              </a:rPr>
              <a:t>norāda</a:t>
            </a:r>
            <a:r>
              <a:rPr lang="en-US" sz="1100" dirty="0">
                <a:solidFill>
                  <a:schemeClr val="tx1"/>
                </a:solidFill>
              </a:rPr>
              <a:t> </a:t>
            </a:r>
            <a:r>
              <a:rPr lang="en-US" sz="1100" dirty="0" err="1">
                <a:solidFill>
                  <a:schemeClr val="tx1"/>
                </a:solidFill>
              </a:rPr>
              <a:t>darbības</a:t>
            </a:r>
            <a:r>
              <a:rPr lang="en-US" sz="1100" dirty="0">
                <a:solidFill>
                  <a:schemeClr val="tx1"/>
                </a:solidFill>
              </a:rPr>
              <a:t> </a:t>
            </a:r>
            <a:r>
              <a:rPr lang="en-US" sz="1100" dirty="0" err="1">
                <a:solidFill>
                  <a:schemeClr val="tx1"/>
                </a:solidFill>
              </a:rPr>
              <a:t>aprkastā</a:t>
            </a:r>
            <a:r>
              <a:rPr lang="en-US" sz="1100" dirty="0">
                <a:solidFill>
                  <a:schemeClr val="tx1"/>
                </a:solidFill>
              </a:rPr>
              <a:t>, </a:t>
            </a:r>
            <a:r>
              <a:rPr lang="en-US" sz="1100" dirty="0" err="1">
                <a:solidFill>
                  <a:schemeClr val="tx1"/>
                </a:solidFill>
              </a:rPr>
              <a:t>lai</a:t>
            </a:r>
            <a:r>
              <a:rPr lang="en-US" sz="1100" dirty="0">
                <a:solidFill>
                  <a:schemeClr val="tx1"/>
                </a:solidFill>
              </a:rPr>
              <a:t> </a:t>
            </a:r>
            <a:r>
              <a:rPr lang="lv-LV" sz="1100" dirty="0">
                <a:solidFill>
                  <a:schemeClr val="tx1"/>
                </a:solidFill>
              </a:rPr>
              <a:t>projektu iesniegumu vērtēšanas kvalitātes kritērijā Nr. 3.5.1. “Īstenojot projektu, tiks veicināta vides piesārņojuma mazināšanās vai esošā stāvokļa saglabāšanās, ir noteiktas darbības negatīvās ietekmes uz vidi novēršanai vai samazināšanai” iespējams iegūt papildus punktus</a:t>
            </a:r>
            <a:r>
              <a:rPr lang="en-US" sz="1100" dirty="0">
                <a:solidFill>
                  <a:schemeClr val="tx1"/>
                </a:solidFill>
              </a:rPr>
              <a:t>.</a:t>
            </a:r>
          </a:p>
          <a:p>
            <a:pPr algn="just"/>
            <a:endParaRPr lang="lv-LV" sz="1100" dirty="0">
              <a:solidFill>
                <a:schemeClr val="tx1"/>
              </a:solidFill>
            </a:endParaRPr>
          </a:p>
          <a:p>
            <a:pPr algn="just"/>
            <a:r>
              <a:rPr lang="lv-LV" sz="1100" dirty="0">
                <a:solidFill>
                  <a:schemeClr val="tx1"/>
                </a:solidFill>
              </a:rPr>
              <a:t>Projekta darbību rezultātu nosakot, atbilstoši izmaksu aprēķinā izmantoto pētniecības projektu skaitu</a:t>
            </a:r>
            <a:r>
              <a:rPr lang="en-US" sz="1100" dirty="0">
                <a:solidFill>
                  <a:schemeClr val="tx1"/>
                </a:solidFill>
              </a:rPr>
              <a:t>.</a:t>
            </a:r>
            <a:endParaRPr lang="lv-LV" sz="1100" dirty="0">
              <a:solidFill>
                <a:schemeClr val="tx1"/>
              </a:solidFill>
            </a:endParaRPr>
          </a:p>
          <a:p>
            <a:pPr algn="just"/>
            <a:endParaRPr lang="lv-LV" sz="1100" dirty="0">
              <a:solidFill>
                <a:schemeClr val="tx1"/>
              </a:solidFill>
            </a:endParaRPr>
          </a:p>
        </p:txBody>
      </p:sp>
      <p:sp>
        <p:nvSpPr>
          <p:cNvPr id="13" name="TextBox 12">
            <a:extLst>
              <a:ext uri="{FF2B5EF4-FFF2-40B4-BE49-F238E27FC236}">
                <a16:creationId xmlns:a16="http://schemas.microsoft.com/office/drawing/2014/main" id="{ACA9DEAC-4CC3-B4CE-CCDA-F5B38D8F8065}"/>
              </a:ext>
            </a:extLst>
          </p:cNvPr>
          <p:cNvSpPr txBox="1"/>
          <p:nvPr/>
        </p:nvSpPr>
        <p:spPr>
          <a:xfrm>
            <a:off x="7473756" y="4917025"/>
            <a:ext cx="4463627" cy="646331"/>
          </a:xfrm>
          <a:prstGeom prst="rect">
            <a:avLst/>
          </a:prstGeom>
          <a:noFill/>
        </p:spPr>
        <p:txBody>
          <a:bodyPr wrap="square" rtlCol="0">
            <a:spAutoFit/>
          </a:bodyPr>
          <a:lstStyle/>
          <a:p>
            <a:r>
              <a:rPr lang="en-US" sz="1200" dirty="0" err="1">
                <a:latin typeface="Verdana" panose="020B0604030504040204" pitchFamily="34" charset="0"/>
                <a:ea typeface="Verdana" panose="020B0604030504040204" pitchFamily="34" charset="0"/>
              </a:rPr>
              <a:t>Pēc</a:t>
            </a:r>
            <a:r>
              <a:rPr lang="en-US" sz="1200" dirty="0">
                <a:latin typeface="Verdana" panose="020B0604030504040204" pitchFamily="34" charset="0"/>
                <a:ea typeface="Verdana" panose="020B0604030504040204" pitchFamily="34" charset="0"/>
              </a:rPr>
              <a:t> </a:t>
            </a:r>
            <a:r>
              <a:rPr lang="en-US" sz="1200" dirty="0" err="1">
                <a:latin typeface="Verdana" panose="020B0604030504040204" pitchFamily="34" charset="0"/>
                <a:ea typeface="Verdana" panose="020B0604030504040204" pitchFamily="34" charset="0"/>
              </a:rPr>
              <a:t>pētniecības</a:t>
            </a:r>
            <a:r>
              <a:rPr lang="en-US" sz="1200" dirty="0">
                <a:latin typeface="Verdana" panose="020B0604030504040204" pitchFamily="34" charset="0"/>
                <a:ea typeface="Verdana" panose="020B0604030504040204" pitchFamily="34" charset="0"/>
              </a:rPr>
              <a:t> </a:t>
            </a:r>
            <a:r>
              <a:rPr lang="en-US" sz="1200" dirty="0" err="1">
                <a:latin typeface="Verdana" panose="020B0604030504040204" pitchFamily="34" charset="0"/>
                <a:ea typeface="Verdana" panose="020B0604030504040204" pitchFamily="34" charset="0"/>
              </a:rPr>
              <a:t>projektu</a:t>
            </a:r>
            <a:r>
              <a:rPr lang="en-US" sz="1200" dirty="0">
                <a:latin typeface="Verdana" panose="020B0604030504040204" pitchFamily="34" charset="0"/>
                <a:ea typeface="Verdana" panose="020B0604030504040204" pitchFamily="34" charset="0"/>
              </a:rPr>
              <a:t> atlases, </a:t>
            </a:r>
            <a:r>
              <a:rPr lang="en-US" sz="1200" dirty="0" err="1">
                <a:latin typeface="Verdana" panose="020B0604030504040204" pitchFamily="34" charset="0"/>
                <a:ea typeface="Verdana" panose="020B0604030504040204" pitchFamily="34" charset="0"/>
              </a:rPr>
              <a:t>tiks</a:t>
            </a:r>
            <a:r>
              <a:rPr lang="en-US" sz="1200" dirty="0">
                <a:latin typeface="Verdana" panose="020B0604030504040204" pitchFamily="34" charset="0"/>
                <a:ea typeface="Verdana" panose="020B0604030504040204" pitchFamily="34" charset="0"/>
              </a:rPr>
              <a:t> </a:t>
            </a:r>
            <a:r>
              <a:rPr lang="en-US" sz="1200" dirty="0" err="1">
                <a:latin typeface="Verdana" panose="020B0604030504040204" pitchFamily="34" charset="0"/>
                <a:ea typeface="Verdana" panose="020B0604030504040204" pitchFamily="34" charset="0"/>
              </a:rPr>
              <a:t>veikti</a:t>
            </a:r>
            <a:r>
              <a:rPr lang="en-US" sz="1200" dirty="0">
                <a:latin typeface="Verdana" panose="020B0604030504040204" pitchFamily="34" charset="0"/>
                <a:ea typeface="Verdana" panose="020B0604030504040204" pitchFamily="34" charset="0"/>
              </a:rPr>
              <a:t> </a:t>
            </a:r>
            <a:r>
              <a:rPr lang="en-US" sz="1200" dirty="0" err="1">
                <a:latin typeface="Verdana" panose="020B0604030504040204" pitchFamily="34" charset="0"/>
                <a:ea typeface="Verdana" panose="020B0604030504040204" pitchFamily="34" charset="0"/>
              </a:rPr>
              <a:t>līguma</a:t>
            </a:r>
            <a:r>
              <a:rPr lang="en-US" sz="1200" dirty="0">
                <a:latin typeface="Verdana" panose="020B0604030504040204" pitchFamily="34" charset="0"/>
                <a:ea typeface="Verdana" panose="020B0604030504040204" pitchFamily="34" charset="0"/>
              </a:rPr>
              <a:t> par </a:t>
            </a:r>
            <a:r>
              <a:rPr lang="en-US" sz="1200" dirty="0" err="1">
                <a:latin typeface="Verdana" panose="020B0604030504040204" pitchFamily="34" charset="0"/>
                <a:ea typeface="Verdana" panose="020B0604030504040204" pitchFamily="34" charset="0"/>
              </a:rPr>
              <a:t>projekta</a:t>
            </a:r>
            <a:r>
              <a:rPr lang="en-US" sz="1200" dirty="0">
                <a:latin typeface="Verdana" panose="020B0604030504040204" pitchFamily="34" charset="0"/>
                <a:ea typeface="Verdana" panose="020B0604030504040204" pitchFamily="34" charset="0"/>
              </a:rPr>
              <a:t> </a:t>
            </a:r>
            <a:r>
              <a:rPr lang="en-US" sz="1200" dirty="0" err="1">
                <a:latin typeface="Verdana" panose="020B0604030504040204" pitchFamily="34" charset="0"/>
                <a:ea typeface="Verdana" panose="020B0604030504040204" pitchFamily="34" charset="0"/>
              </a:rPr>
              <a:t>īstenošanu</a:t>
            </a:r>
            <a:r>
              <a:rPr lang="en-US" sz="1200" dirty="0">
                <a:latin typeface="Verdana" panose="020B0604030504040204" pitchFamily="34" charset="0"/>
                <a:ea typeface="Verdana" panose="020B0604030504040204" pitchFamily="34" charset="0"/>
              </a:rPr>
              <a:t> </a:t>
            </a:r>
            <a:r>
              <a:rPr lang="en-US" sz="1200" dirty="0" err="1">
                <a:latin typeface="Verdana" panose="020B0604030504040204" pitchFamily="34" charset="0"/>
                <a:ea typeface="Verdana" panose="020B0604030504040204" pitchFamily="34" charset="0"/>
              </a:rPr>
              <a:t>grozījumi</a:t>
            </a:r>
            <a:r>
              <a:rPr lang="en-US" sz="1200" dirty="0">
                <a:latin typeface="Verdana" panose="020B0604030504040204" pitchFamily="34" charset="0"/>
                <a:ea typeface="Verdana" panose="020B0604030504040204" pitchFamily="34" charset="0"/>
              </a:rPr>
              <a:t>, </a:t>
            </a:r>
            <a:r>
              <a:rPr lang="en-US" sz="1200" dirty="0" err="1">
                <a:latin typeface="Verdana" panose="020B0604030504040204" pitchFamily="34" charset="0"/>
                <a:ea typeface="Verdana" panose="020B0604030504040204" pitchFamily="34" charset="0"/>
              </a:rPr>
              <a:t>iekļaujot</a:t>
            </a:r>
            <a:r>
              <a:rPr lang="en-US" sz="1200" dirty="0">
                <a:latin typeface="Verdana" panose="020B0604030504040204" pitchFamily="34" charset="0"/>
                <a:ea typeface="Verdana" panose="020B0604030504040204" pitchFamily="34" charset="0"/>
              </a:rPr>
              <a:t> </a:t>
            </a:r>
            <a:r>
              <a:rPr lang="en-US" sz="1200" dirty="0" err="1">
                <a:latin typeface="Verdana" panose="020B0604030504040204" pitchFamily="34" charset="0"/>
                <a:ea typeface="Verdana" panose="020B0604030504040204" pitchFamily="34" charset="0"/>
              </a:rPr>
              <a:t>informāciju</a:t>
            </a:r>
            <a:r>
              <a:rPr lang="en-US" sz="1200" dirty="0">
                <a:latin typeface="Verdana" panose="020B0604030504040204" pitchFamily="34" charset="0"/>
                <a:ea typeface="Verdana" panose="020B0604030504040204" pitchFamily="34" charset="0"/>
              </a:rPr>
              <a:t> par </a:t>
            </a:r>
            <a:r>
              <a:rPr lang="en-US" sz="1200" dirty="0" err="1">
                <a:latin typeface="Verdana" panose="020B0604030504040204" pitchFamily="34" charset="0"/>
                <a:ea typeface="Verdana" panose="020B0604030504040204" pitchFamily="34" charset="0"/>
              </a:rPr>
              <a:t>konkrētiem</a:t>
            </a:r>
            <a:r>
              <a:rPr lang="en-US" sz="1200" dirty="0">
                <a:latin typeface="Verdana" panose="020B0604030504040204" pitchFamily="34" charset="0"/>
                <a:ea typeface="Verdana" panose="020B0604030504040204" pitchFamily="34" charset="0"/>
              </a:rPr>
              <a:t> </a:t>
            </a:r>
            <a:r>
              <a:rPr lang="en-US" sz="1200" dirty="0" err="1">
                <a:latin typeface="Verdana" panose="020B0604030504040204" pitchFamily="34" charset="0"/>
                <a:ea typeface="Verdana" panose="020B0604030504040204" pitchFamily="34" charset="0"/>
              </a:rPr>
              <a:t>pētniecības</a:t>
            </a:r>
            <a:r>
              <a:rPr lang="en-US" sz="1200" dirty="0">
                <a:latin typeface="Verdana" panose="020B0604030504040204" pitchFamily="34" charset="0"/>
                <a:ea typeface="Verdana" panose="020B0604030504040204" pitchFamily="34" charset="0"/>
              </a:rPr>
              <a:t> </a:t>
            </a:r>
            <a:r>
              <a:rPr lang="en-US" sz="1200" dirty="0" err="1">
                <a:latin typeface="Verdana" panose="020B0604030504040204" pitchFamily="34" charset="0"/>
                <a:ea typeface="Verdana" panose="020B0604030504040204" pitchFamily="34" charset="0"/>
              </a:rPr>
              <a:t>projektiem</a:t>
            </a:r>
            <a:endParaRPr lang="lv-LV" sz="1200" dirty="0">
              <a:latin typeface="Verdana" panose="020B0604030504040204" pitchFamily="34" charset="0"/>
              <a:ea typeface="Verdana" panose="020B0604030504040204" pitchFamily="34" charset="0"/>
            </a:endParaRPr>
          </a:p>
        </p:txBody>
      </p:sp>
      <p:pic>
        <p:nvPicPr>
          <p:cNvPr id="15" name="Picture 14">
            <a:extLst>
              <a:ext uri="{FF2B5EF4-FFF2-40B4-BE49-F238E27FC236}">
                <a16:creationId xmlns:a16="http://schemas.microsoft.com/office/drawing/2014/main" id="{3F0110A1-737E-2559-8FA8-75DF573A1E44}"/>
              </a:ext>
            </a:extLst>
          </p:cNvPr>
          <p:cNvPicPr>
            <a:picLocks noChangeAspect="1"/>
          </p:cNvPicPr>
          <p:nvPr/>
        </p:nvPicPr>
        <p:blipFill>
          <a:blip r:embed="rId5"/>
          <a:stretch>
            <a:fillRect/>
          </a:stretch>
        </p:blipFill>
        <p:spPr>
          <a:xfrm>
            <a:off x="7154489" y="2409530"/>
            <a:ext cx="4685553" cy="2126873"/>
          </a:xfrm>
          <a:prstGeom prst="rect">
            <a:avLst/>
          </a:prstGeom>
        </p:spPr>
      </p:pic>
      <p:pic>
        <p:nvPicPr>
          <p:cNvPr id="17" name="Picture 16">
            <a:extLst>
              <a:ext uri="{FF2B5EF4-FFF2-40B4-BE49-F238E27FC236}">
                <a16:creationId xmlns:a16="http://schemas.microsoft.com/office/drawing/2014/main" id="{D05232D9-DFE1-B2FF-3BD9-5B08EC34A5DB}"/>
              </a:ext>
            </a:extLst>
          </p:cNvPr>
          <p:cNvPicPr>
            <a:picLocks noChangeAspect="1"/>
          </p:cNvPicPr>
          <p:nvPr/>
        </p:nvPicPr>
        <p:blipFill>
          <a:blip r:embed="rId6"/>
          <a:stretch>
            <a:fillRect/>
          </a:stretch>
        </p:blipFill>
        <p:spPr>
          <a:xfrm>
            <a:off x="6096000" y="1422525"/>
            <a:ext cx="5486400" cy="786249"/>
          </a:xfrm>
          <a:prstGeom prst="rect">
            <a:avLst/>
          </a:prstGeom>
        </p:spPr>
      </p:pic>
    </p:spTree>
    <p:extLst>
      <p:ext uri="{BB962C8B-B14F-4D97-AF65-F5344CB8AC3E}">
        <p14:creationId xmlns:p14="http://schemas.microsoft.com/office/powerpoint/2010/main" val="104201364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40250D-88C4-30DB-C608-1DA86A3B7CE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408EEC4-8F45-0B64-5830-E24F07716F43}"/>
              </a:ext>
            </a:extLst>
          </p:cNvPr>
          <p:cNvSpPr>
            <a:spLocks noGrp="1"/>
          </p:cNvSpPr>
          <p:nvPr>
            <p:ph type="title"/>
          </p:nvPr>
        </p:nvSpPr>
        <p:spPr>
          <a:xfrm>
            <a:off x="2493706" y="794084"/>
            <a:ext cx="4606341" cy="640943"/>
          </a:xfrm>
        </p:spPr>
        <p:txBody>
          <a:bodyPr/>
          <a:lstStyle/>
          <a:p>
            <a:r>
              <a:rPr lang="lv-LV" dirty="0">
                <a:solidFill>
                  <a:srgbClr val="052773"/>
                </a:solidFill>
              </a:rPr>
              <a:t>PI saturs</a:t>
            </a:r>
          </a:p>
        </p:txBody>
      </p:sp>
      <p:sp>
        <p:nvSpPr>
          <p:cNvPr id="7" name="Slide Number Placeholder 6">
            <a:extLst>
              <a:ext uri="{FF2B5EF4-FFF2-40B4-BE49-F238E27FC236}">
                <a16:creationId xmlns:a16="http://schemas.microsoft.com/office/drawing/2014/main" id="{78A7A113-87B5-AD29-A8CC-12D7D20A21E9}"/>
              </a:ext>
            </a:extLst>
          </p:cNvPr>
          <p:cNvSpPr>
            <a:spLocks noGrp="1"/>
          </p:cNvSpPr>
          <p:nvPr>
            <p:ph type="sldNum" sz="quarter" idx="13"/>
          </p:nvPr>
        </p:nvSpPr>
        <p:spPr/>
        <p:txBody>
          <a:bodyPr/>
          <a:lstStyle/>
          <a:p>
            <a:pPr>
              <a:defRPr/>
            </a:pPr>
            <a:fld id="{923C49A0-26E3-4DC9-81BA-65A092077FC7}" type="slidenum">
              <a:rPr lang="lv-LV" altLang="lv-LV" smtClean="0"/>
              <a:pPr>
                <a:defRPr/>
              </a:pPr>
              <a:t>29</a:t>
            </a:fld>
            <a:endParaRPr lang="lv-LV" altLang="lv-LV" dirty="0"/>
          </a:p>
        </p:txBody>
      </p:sp>
      <p:graphicFrame>
        <p:nvGraphicFramePr>
          <p:cNvPr id="5" name="Table 4">
            <a:extLst>
              <a:ext uri="{FF2B5EF4-FFF2-40B4-BE49-F238E27FC236}">
                <a16:creationId xmlns:a16="http://schemas.microsoft.com/office/drawing/2014/main" id="{34454981-5606-E942-19DF-A7691A1C5860}"/>
              </a:ext>
            </a:extLst>
          </p:cNvPr>
          <p:cNvGraphicFramePr>
            <a:graphicFrameLocks noGrp="1"/>
          </p:cNvGraphicFramePr>
          <p:nvPr>
            <p:extLst>
              <p:ext uri="{D42A27DB-BD31-4B8C-83A1-F6EECF244321}">
                <p14:modId xmlns:p14="http://schemas.microsoft.com/office/powerpoint/2010/main" val="4020750227"/>
              </p:ext>
            </p:extLst>
          </p:nvPr>
        </p:nvGraphicFramePr>
        <p:xfrm>
          <a:off x="413173" y="1595355"/>
          <a:ext cx="11069766" cy="5227320"/>
        </p:xfrm>
        <a:graphic>
          <a:graphicData uri="http://schemas.openxmlformats.org/drawingml/2006/table">
            <a:tbl>
              <a:tblPr firstRow="1" bandRow="1">
                <a:tableStyleId>{5C22544A-7EE6-4342-B048-85BDC9FD1C3A}</a:tableStyleId>
              </a:tblPr>
              <a:tblGrid>
                <a:gridCol w="2560322">
                  <a:extLst>
                    <a:ext uri="{9D8B030D-6E8A-4147-A177-3AD203B41FA5}">
                      <a16:colId xmlns:a16="http://schemas.microsoft.com/office/drawing/2014/main" val="2025411336"/>
                    </a:ext>
                  </a:extLst>
                </a:gridCol>
                <a:gridCol w="1013418">
                  <a:extLst>
                    <a:ext uri="{9D8B030D-6E8A-4147-A177-3AD203B41FA5}">
                      <a16:colId xmlns:a16="http://schemas.microsoft.com/office/drawing/2014/main" val="2635090834"/>
                    </a:ext>
                  </a:extLst>
                </a:gridCol>
                <a:gridCol w="3696144">
                  <a:extLst>
                    <a:ext uri="{9D8B030D-6E8A-4147-A177-3AD203B41FA5}">
                      <a16:colId xmlns:a16="http://schemas.microsoft.com/office/drawing/2014/main" val="3238252829"/>
                    </a:ext>
                  </a:extLst>
                </a:gridCol>
                <a:gridCol w="776838">
                  <a:extLst>
                    <a:ext uri="{9D8B030D-6E8A-4147-A177-3AD203B41FA5}">
                      <a16:colId xmlns:a16="http://schemas.microsoft.com/office/drawing/2014/main" val="3831542458"/>
                    </a:ext>
                  </a:extLst>
                </a:gridCol>
                <a:gridCol w="3023044">
                  <a:extLst>
                    <a:ext uri="{9D8B030D-6E8A-4147-A177-3AD203B41FA5}">
                      <a16:colId xmlns:a16="http://schemas.microsoft.com/office/drawing/2014/main" val="2131903110"/>
                    </a:ext>
                  </a:extLst>
                </a:gridCol>
              </a:tblGrid>
              <a:tr h="438575">
                <a:tc gridSpan="5">
                  <a:txBody>
                    <a:bodyPr/>
                    <a:lstStyle/>
                    <a:p>
                      <a:pPr algn="ctr"/>
                      <a:r>
                        <a:rPr lang="en-US" sz="1700" b="0" i="0" kern="1200" dirty="0">
                          <a:solidFill>
                            <a:schemeClr val="lt1"/>
                          </a:solidFill>
                          <a:effectLst/>
                          <a:latin typeface="+mn-lt"/>
                          <a:ea typeface="+mn-ea"/>
                          <a:cs typeface="+mn-cs"/>
                        </a:rPr>
                        <a:t>I</a:t>
                      </a:r>
                      <a:r>
                        <a:rPr lang="lv-LV" sz="1700" b="0" i="0" kern="1200" dirty="0" err="1">
                          <a:solidFill>
                            <a:schemeClr val="lt1"/>
                          </a:solidFill>
                          <a:effectLst/>
                          <a:latin typeface="+mn-lt"/>
                          <a:ea typeface="+mn-ea"/>
                          <a:cs typeface="+mn-cs"/>
                        </a:rPr>
                        <a:t>nvestīciju</a:t>
                      </a:r>
                      <a:r>
                        <a:rPr lang="lv-LV" sz="1700" b="0" i="0" kern="1200" dirty="0">
                          <a:solidFill>
                            <a:schemeClr val="lt1"/>
                          </a:solidFill>
                          <a:effectLst/>
                          <a:latin typeface="+mn-lt"/>
                          <a:ea typeface="+mn-ea"/>
                          <a:cs typeface="+mn-cs"/>
                        </a:rPr>
                        <a:t> projektā sasniedzamie </a:t>
                      </a:r>
                      <a:r>
                        <a:rPr lang="lv-LV" sz="1700" b="1" i="0" kern="1200" dirty="0">
                          <a:solidFill>
                            <a:schemeClr val="lt1"/>
                          </a:solidFill>
                          <a:effectLst/>
                          <a:latin typeface="+mn-lt"/>
                          <a:ea typeface="+mn-ea"/>
                          <a:cs typeface="+mn-cs"/>
                        </a:rPr>
                        <a:t>uzraudzības atskaites punkti un mērķi </a:t>
                      </a:r>
                      <a:r>
                        <a:rPr lang="lv-LV" sz="1700" b="0" i="0" kern="1200" dirty="0">
                          <a:solidFill>
                            <a:schemeClr val="lt1"/>
                          </a:solidFill>
                          <a:effectLst/>
                          <a:latin typeface="+mn-lt"/>
                          <a:ea typeface="+mn-ea"/>
                          <a:cs typeface="+mn-cs"/>
                        </a:rPr>
                        <a:t>atbilstoši normatīvajos aktos par attiecīgā Atveseļošanās fonda reformas vai tās investīcijas īstenošanu norādītajiem</a:t>
                      </a:r>
                      <a:endParaRPr lang="lv-LV" sz="1600" dirty="0">
                        <a:latin typeface="Verdana" panose="020B0604030504040204" pitchFamily="34" charset="0"/>
                        <a:ea typeface="Verdana" panose="020B0604030504040204" pitchFamily="34" charset="0"/>
                      </a:endParaRPr>
                    </a:p>
                  </a:txBody>
                  <a:tcPr>
                    <a:solidFill>
                      <a:srgbClr val="012269"/>
                    </a:solidFill>
                  </a:tcPr>
                </a:tc>
                <a:tc hMerge="1">
                  <a:txBody>
                    <a:bodyPr/>
                    <a:lstStyle/>
                    <a:p>
                      <a:endParaRPr lang="lv-LV"/>
                    </a:p>
                  </a:txBody>
                  <a:tcPr/>
                </a:tc>
                <a:tc hMerge="1">
                  <a:txBody>
                    <a:bodyPr/>
                    <a:lstStyle/>
                    <a:p>
                      <a:endParaRPr lang="lv-LV" sz="1600" dirty="0">
                        <a:latin typeface="Verdana" panose="020B0604030504040204" pitchFamily="34" charset="0"/>
                        <a:ea typeface="Verdana" panose="020B0604030504040204" pitchFamily="34" charset="0"/>
                      </a:endParaRPr>
                    </a:p>
                  </a:txBody>
                  <a:tcPr>
                    <a:solidFill>
                      <a:srgbClr val="012269"/>
                    </a:solidFill>
                  </a:tcPr>
                </a:tc>
                <a:tc hMerge="1">
                  <a:txBody>
                    <a:bodyPr/>
                    <a:lstStyle/>
                    <a:p>
                      <a:endParaRPr lang="lv-LV" sz="1600" dirty="0">
                        <a:latin typeface="Verdana" panose="020B0604030504040204" pitchFamily="34" charset="0"/>
                        <a:ea typeface="Verdana" panose="020B0604030504040204" pitchFamily="34" charset="0"/>
                      </a:endParaRPr>
                    </a:p>
                  </a:txBody>
                  <a:tcPr>
                    <a:solidFill>
                      <a:srgbClr val="012269"/>
                    </a:solidFill>
                  </a:tcPr>
                </a:tc>
                <a:tc hMerge="1">
                  <a:txBody>
                    <a:bodyPr/>
                    <a:lstStyle/>
                    <a:p>
                      <a:endParaRPr lang="lv-LV"/>
                    </a:p>
                  </a:txBody>
                  <a:tcPr/>
                </a:tc>
                <a:extLst>
                  <a:ext uri="{0D108BD9-81ED-4DB2-BD59-A6C34878D82A}">
                    <a16:rowId xmlns:a16="http://schemas.microsoft.com/office/drawing/2014/main" val="3312021159"/>
                  </a:ext>
                </a:extLst>
              </a:tr>
              <a:tr h="316864">
                <a:tc gridSpan="2">
                  <a:txBody>
                    <a:bodyPr/>
                    <a:lstStyle/>
                    <a:p>
                      <a:pPr algn="ctr"/>
                      <a:r>
                        <a:rPr lang="en-US" sz="1600" dirty="0">
                          <a:solidFill>
                            <a:schemeClr val="bg1"/>
                          </a:solidFill>
                          <a:latin typeface="Verdana" panose="020B0604030504040204" pitchFamily="34" charset="0"/>
                          <a:ea typeface="Verdana" panose="020B0604030504040204" pitchFamily="34" charset="0"/>
                        </a:rPr>
                        <a:t>1.2.1.2.i.2 </a:t>
                      </a:r>
                      <a:r>
                        <a:rPr lang="en-US" sz="1600" dirty="0" err="1">
                          <a:solidFill>
                            <a:schemeClr val="bg1"/>
                          </a:solidFill>
                          <a:latin typeface="Verdana" panose="020B0604030504040204" pitchFamily="34" charset="0"/>
                          <a:ea typeface="Verdana" panose="020B0604030504040204" pitchFamily="34" charset="0"/>
                        </a:rPr>
                        <a:t>pasākums</a:t>
                      </a:r>
                      <a:endParaRPr lang="lv-LV" sz="1600" dirty="0">
                        <a:solidFill>
                          <a:schemeClr val="bg1"/>
                        </a:solidFill>
                        <a:latin typeface="Verdana" panose="020B0604030504040204" pitchFamily="34" charset="0"/>
                        <a:ea typeface="Verdana" panose="020B0604030504040204" pitchFamily="34" charset="0"/>
                      </a:endParaRPr>
                    </a:p>
                  </a:txBody>
                  <a:tcPr>
                    <a:solidFill>
                      <a:srgbClr val="012269"/>
                    </a:solidFill>
                  </a:tcPr>
                </a:tc>
                <a:tc hMerge="1">
                  <a:txBody>
                    <a:bodyPr/>
                    <a:lstStyle/>
                    <a:p>
                      <a:endParaRPr lang="lv-LV" dirty="0"/>
                    </a:p>
                  </a:txBody>
                  <a:tcPr/>
                </a:tc>
                <a:tc>
                  <a:txBody>
                    <a:bodyPr/>
                    <a:lstStyle/>
                    <a:p>
                      <a:pPr algn="ctr"/>
                      <a:r>
                        <a:rPr lang="en-US" sz="1600" dirty="0">
                          <a:solidFill>
                            <a:schemeClr val="bg1"/>
                          </a:solidFill>
                          <a:latin typeface="Verdana" panose="020B0604030504040204" pitchFamily="34" charset="0"/>
                          <a:ea typeface="Verdana" panose="020B0604030504040204" pitchFamily="34" charset="0"/>
                        </a:rPr>
                        <a:t>2.2.1.3.i </a:t>
                      </a:r>
                      <a:r>
                        <a:rPr lang="en-US" sz="1600" dirty="0" err="1">
                          <a:solidFill>
                            <a:schemeClr val="bg1"/>
                          </a:solidFill>
                          <a:latin typeface="Verdana" panose="020B0604030504040204" pitchFamily="34" charset="0"/>
                          <a:ea typeface="Verdana" panose="020B0604030504040204" pitchFamily="34" charset="0"/>
                        </a:rPr>
                        <a:t>investīcija</a:t>
                      </a:r>
                      <a:endParaRPr lang="lv-LV" sz="1600" dirty="0">
                        <a:solidFill>
                          <a:schemeClr val="bg1"/>
                        </a:solidFill>
                        <a:latin typeface="Verdana" panose="020B0604030504040204" pitchFamily="34" charset="0"/>
                        <a:ea typeface="Verdana" panose="020B0604030504040204" pitchFamily="34" charset="0"/>
                      </a:endParaRPr>
                    </a:p>
                  </a:txBody>
                  <a:tcPr>
                    <a:solidFill>
                      <a:srgbClr val="012269"/>
                    </a:solidFill>
                  </a:tcPr>
                </a:tc>
                <a:tc gridSpan="2">
                  <a:txBody>
                    <a:bodyPr/>
                    <a:lstStyle/>
                    <a:p>
                      <a:pPr algn="ctr"/>
                      <a:r>
                        <a:rPr lang="en-US" sz="1600" dirty="0">
                          <a:solidFill>
                            <a:schemeClr val="bg1"/>
                          </a:solidFill>
                          <a:latin typeface="Verdana" panose="020B0604030504040204" pitchFamily="34" charset="0"/>
                          <a:ea typeface="Verdana" panose="020B0604030504040204" pitchFamily="34" charset="0"/>
                        </a:rPr>
                        <a:t>5.1.1.2.i </a:t>
                      </a:r>
                      <a:r>
                        <a:rPr lang="en-US" sz="1600" dirty="0" err="1">
                          <a:solidFill>
                            <a:schemeClr val="bg1"/>
                          </a:solidFill>
                          <a:latin typeface="Verdana" panose="020B0604030504040204" pitchFamily="34" charset="0"/>
                          <a:ea typeface="Verdana" panose="020B0604030504040204" pitchFamily="34" charset="0"/>
                        </a:rPr>
                        <a:t>investīcijas</a:t>
                      </a:r>
                      <a:r>
                        <a:rPr lang="en-US" sz="1600" dirty="0">
                          <a:solidFill>
                            <a:schemeClr val="bg1"/>
                          </a:solidFill>
                          <a:latin typeface="Verdana" panose="020B0604030504040204" pitchFamily="34" charset="0"/>
                          <a:ea typeface="Verdana" panose="020B0604030504040204" pitchFamily="34" charset="0"/>
                        </a:rPr>
                        <a:t> 2.kārta</a:t>
                      </a:r>
                      <a:endParaRPr lang="lv-LV" sz="1600" dirty="0">
                        <a:solidFill>
                          <a:schemeClr val="bg1"/>
                        </a:solidFill>
                        <a:latin typeface="Verdana" panose="020B0604030504040204" pitchFamily="34" charset="0"/>
                        <a:ea typeface="Verdana" panose="020B0604030504040204" pitchFamily="34" charset="0"/>
                      </a:endParaRPr>
                    </a:p>
                  </a:txBody>
                  <a:tcPr>
                    <a:solidFill>
                      <a:srgbClr val="012269"/>
                    </a:solidFill>
                  </a:tcPr>
                </a:tc>
                <a:tc hMerge="1">
                  <a:txBody>
                    <a:bodyPr/>
                    <a:lstStyle/>
                    <a:p>
                      <a:endParaRPr lang="lv-LV" dirty="0"/>
                    </a:p>
                  </a:txBody>
                  <a:tcPr/>
                </a:tc>
                <a:extLst>
                  <a:ext uri="{0D108BD9-81ED-4DB2-BD59-A6C34878D82A}">
                    <a16:rowId xmlns:a16="http://schemas.microsoft.com/office/drawing/2014/main" val="2517067822"/>
                  </a:ext>
                </a:extLst>
              </a:tr>
              <a:tr h="299218">
                <a:tc gridSpan="5">
                  <a:txBody>
                    <a:bodyPr/>
                    <a:lstStyle/>
                    <a:p>
                      <a:pPr algn="ctr"/>
                      <a:r>
                        <a:rPr lang="en-US" sz="1600" dirty="0">
                          <a:latin typeface="Verdana" panose="020B0604030504040204" pitchFamily="34" charset="0"/>
                          <a:ea typeface="Verdana" panose="020B0604030504040204" pitchFamily="34" charset="0"/>
                        </a:rPr>
                        <a:t>PI </a:t>
                      </a:r>
                      <a:r>
                        <a:rPr lang="en-US" sz="1600" dirty="0" err="1">
                          <a:latin typeface="Verdana" panose="020B0604030504040204" pitchFamily="34" charset="0"/>
                          <a:ea typeface="Verdana" panose="020B0604030504040204" pitchFamily="34" charset="0"/>
                        </a:rPr>
                        <a:t>jānosaka</a:t>
                      </a:r>
                      <a:r>
                        <a:rPr lang="en-US" sz="1600" dirty="0">
                          <a:latin typeface="Verdana" panose="020B0604030504040204" pitchFamily="34" charset="0"/>
                          <a:ea typeface="Verdana" panose="020B0604030504040204" pitchFamily="34" charset="0"/>
                        </a:rPr>
                        <a:t> </a:t>
                      </a:r>
                      <a:r>
                        <a:rPr lang="en-US" sz="1600" dirty="0" err="1">
                          <a:latin typeface="Verdana" panose="020B0604030504040204" pitchFamily="34" charset="0"/>
                          <a:ea typeface="Verdana" panose="020B0604030504040204" pitchFamily="34" charset="0"/>
                        </a:rPr>
                        <a:t>rādītāja</a:t>
                      </a:r>
                      <a:r>
                        <a:rPr lang="en-US" sz="1600" dirty="0">
                          <a:latin typeface="Verdana" panose="020B0604030504040204" pitchFamily="34" charset="0"/>
                          <a:ea typeface="Verdana" panose="020B0604030504040204" pitchFamily="34" charset="0"/>
                        </a:rPr>
                        <a:t> </a:t>
                      </a:r>
                      <a:r>
                        <a:rPr lang="en-US" sz="1600" dirty="0" err="1">
                          <a:latin typeface="Verdana" panose="020B0604030504040204" pitchFamily="34" charset="0"/>
                          <a:ea typeface="Verdana" panose="020B0604030504040204" pitchFamily="34" charset="0"/>
                        </a:rPr>
                        <a:t>sasniedzamā</a:t>
                      </a:r>
                      <a:r>
                        <a:rPr lang="en-US" sz="1600" dirty="0">
                          <a:latin typeface="Verdana" panose="020B0604030504040204" pitchFamily="34" charset="0"/>
                          <a:ea typeface="Verdana" panose="020B0604030504040204" pitchFamily="34" charset="0"/>
                        </a:rPr>
                        <a:t> </a:t>
                      </a:r>
                      <a:r>
                        <a:rPr lang="en-US" sz="1600" dirty="0" err="1">
                          <a:latin typeface="Verdana" panose="020B0604030504040204" pitchFamily="34" charset="0"/>
                          <a:ea typeface="Verdana" panose="020B0604030504040204" pitchFamily="34" charset="0"/>
                        </a:rPr>
                        <a:t>vērtība</a:t>
                      </a:r>
                      <a:r>
                        <a:rPr lang="en-US" sz="1600" dirty="0">
                          <a:latin typeface="Verdana" panose="020B0604030504040204" pitchFamily="34" charset="0"/>
                          <a:ea typeface="Verdana" panose="020B0604030504040204" pitchFamily="34" charset="0"/>
                        </a:rPr>
                        <a:t>, </a:t>
                      </a:r>
                      <a:r>
                        <a:rPr lang="en-US" sz="1600" dirty="0" err="1">
                          <a:latin typeface="Verdana" panose="020B0604030504040204" pitchFamily="34" charset="0"/>
                          <a:ea typeface="Verdana" panose="020B0604030504040204" pitchFamily="34" charset="0"/>
                        </a:rPr>
                        <a:t>norādot</a:t>
                      </a:r>
                      <a:r>
                        <a:rPr lang="en-US" sz="1600" dirty="0">
                          <a:latin typeface="Verdana" panose="020B0604030504040204" pitchFamily="34" charset="0"/>
                          <a:ea typeface="Verdana" panose="020B0604030504040204" pitchFamily="34" charset="0"/>
                        </a:rPr>
                        <a:t> </a:t>
                      </a:r>
                      <a:r>
                        <a:rPr lang="en-US" sz="1600" dirty="0" err="1">
                          <a:latin typeface="Verdana" panose="020B0604030504040204" pitchFamily="34" charset="0"/>
                          <a:ea typeface="Verdana" panose="020B0604030504040204" pitchFamily="34" charset="0"/>
                        </a:rPr>
                        <a:t>tās</a:t>
                      </a:r>
                      <a:r>
                        <a:rPr lang="en-US" sz="1600" dirty="0">
                          <a:latin typeface="Verdana" panose="020B0604030504040204" pitchFamily="34" charset="0"/>
                          <a:ea typeface="Verdana" panose="020B0604030504040204" pitchFamily="34" charset="0"/>
                        </a:rPr>
                        <a:t> </a:t>
                      </a:r>
                      <a:r>
                        <a:rPr lang="en-US" sz="1600" dirty="0" err="1">
                          <a:latin typeface="Verdana" panose="020B0604030504040204" pitchFamily="34" charset="0"/>
                          <a:ea typeface="Verdana" panose="020B0604030504040204" pitchFamily="34" charset="0"/>
                        </a:rPr>
                        <a:t>sasniegšanas</a:t>
                      </a:r>
                      <a:r>
                        <a:rPr lang="en-US" sz="1600" dirty="0">
                          <a:latin typeface="Verdana" panose="020B0604030504040204" pitchFamily="34" charset="0"/>
                          <a:ea typeface="Verdana" panose="020B0604030504040204" pitchFamily="34" charset="0"/>
                        </a:rPr>
                        <a:t> </a:t>
                      </a:r>
                      <a:r>
                        <a:rPr lang="en-US" sz="1600" dirty="0" err="1">
                          <a:latin typeface="Verdana" panose="020B0604030504040204" pitchFamily="34" charset="0"/>
                          <a:ea typeface="Verdana" panose="020B0604030504040204" pitchFamily="34" charset="0"/>
                        </a:rPr>
                        <a:t>gadu</a:t>
                      </a:r>
                      <a:r>
                        <a:rPr lang="en-US" sz="1600" dirty="0">
                          <a:latin typeface="Verdana" panose="020B0604030504040204" pitchFamily="34" charset="0"/>
                          <a:ea typeface="Verdana" panose="020B0604030504040204" pitchFamily="34" charset="0"/>
                        </a:rPr>
                        <a:t> un </a:t>
                      </a:r>
                      <a:r>
                        <a:rPr lang="en-US" sz="1600" dirty="0" err="1">
                          <a:latin typeface="Verdana" panose="020B0604030504040204" pitchFamily="34" charset="0"/>
                          <a:ea typeface="Verdana" panose="020B0604030504040204" pitchFamily="34" charset="0"/>
                        </a:rPr>
                        <a:t>ceturksni</a:t>
                      </a:r>
                      <a:endParaRPr lang="lv-LV" sz="1600" dirty="0">
                        <a:latin typeface="Verdana" panose="020B0604030504040204" pitchFamily="34" charset="0"/>
                        <a:ea typeface="Verdana" panose="020B0604030504040204" pitchFamily="34" charset="0"/>
                      </a:endParaRPr>
                    </a:p>
                  </a:txBody>
                  <a:tcPr/>
                </a:tc>
                <a:tc hMerge="1">
                  <a:txBody>
                    <a:bodyPr/>
                    <a:lstStyle/>
                    <a:p>
                      <a:endParaRPr lang="lv-LV"/>
                    </a:p>
                  </a:txBody>
                  <a:tcPr/>
                </a:tc>
                <a:tc hMerge="1">
                  <a:txBody>
                    <a:bodyPr/>
                    <a:lstStyle/>
                    <a:p>
                      <a:pPr marL="0" marR="0" lvl="0" indent="0" algn="l" defTabSz="939575" rtl="0" eaLnBrk="1" fontAlgn="auto" latinLnBrk="0" hangingPunct="1">
                        <a:lnSpc>
                          <a:spcPct val="100000"/>
                        </a:lnSpc>
                        <a:spcBef>
                          <a:spcPts val="0"/>
                        </a:spcBef>
                        <a:spcAft>
                          <a:spcPts val="0"/>
                        </a:spcAft>
                        <a:buClrTx/>
                        <a:buSzTx/>
                        <a:buFontTx/>
                        <a:buNone/>
                        <a:tabLst/>
                        <a:defRPr/>
                      </a:pPr>
                      <a:endParaRPr lang="lv-LV" dirty="0"/>
                    </a:p>
                  </a:txBody>
                  <a:tcPr/>
                </a:tc>
                <a:tc hMerge="1">
                  <a:txBody>
                    <a:bodyPr/>
                    <a:lstStyle/>
                    <a:p>
                      <a:pPr marL="0" marR="0" lvl="0" indent="0" algn="l" defTabSz="939575" rtl="0" eaLnBrk="1" fontAlgn="auto" latinLnBrk="0" hangingPunct="1">
                        <a:lnSpc>
                          <a:spcPct val="100000"/>
                        </a:lnSpc>
                        <a:spcBef>
                          <a:spcPts val="0"/>
                        </a:spcBef>
                        <a:spcAft>
                          <a:spcPts val="0"/>
                        </a:spcAft>
                        <a:buClrTx/>
                        <a:buSzTx/>
                        <a:buFontTx/>
                        <a:buNone/>
                        <a:tabLst/>
                        <a:defRPr/>
                      </a:pPr>
                      <a:endParaRPr lang="lv-LV" dirty="0"/>
                    </a:p>
                  </a:txBody>
                  <a:tcPr/>
                </a:tc>
                <a:tc hMerge="1">
                  <a:txBody>
                    <a:bodyPr/>
                    <a:lstStyle/>
                    <a:p>
                      <a:pPr algn="ctr"/>
                      <a:endParaRPr lang="lv-LV" dirty="0"/>
                    </a:p>
                  </a:txBody>
                  <a:tcPr/>
                </a:tc>
                <a:extLst>
                  <a:ext uri="{0D108BD9-81ED-4DB2-BD59-A6C34878D82A}">
                    <a16:rowId xmlns:a16="http://schemas.microsoft.com/office/drawing/2014/main" val="2484607479"/>
                  </a:ext>
                </a:extLst>
              </a:tr>
              <a:tr h="911352">
                <a:tc>
                  <a:txBody>
                    <a:bodyPr/>
                    <a:lstStyle/>
                    <a:p>
                      <a:pPr marL="171450" indent="-171450">
                        <a:buFont typeface="Arial" panose="020B0604020202020204" pitchFamily="34" charset="0"/>
                        <a:buChar char="•"/>
                      </a:pPr>
                      <a:r>
                        <a:rPr lang="lv-LV" sz="1100" i="1" kern="1200" dirty="0">
                          <a:solidFill>
                            <a:schemeClr val="dk1"/>
                          </a:solidFill>
                          <a:effectLst/>
                          <a:latin typeface="Verdana" panose="020B0604030504040204" pitchFamily="34" charset="0"/>
                          <a:ea typeface="Verdana" panose="020B0604030504040204" pitchFamily="34" charset="0"/>
                          <a:cs typeface="+mn-cs"/>
                        </a:rPr>
                        <a:t>MK noteikumu 7.1. apakšpunktā definēt</a:t>
                      </a:r>
                      <a:r>
                        <a:rPr lang="en-US" sz="1100" i="1" kern="1200" dirty="0" err="1">
                          <a:solidFill>
                            <a:schemeClr val="dk1"/>
                          </a:solidFill>
                          <a:effectLst/>
                          <a:latin typeface="Verdana" panose="020B0604030504040204" pitchFamily="34" charset="0"/>
                          <a:ea typeface="Verdana" panose="020B0604030504040204" pitchFamily="34" charset="0"/>
                          <a:cs typeface="+mn-cs"/>
                        </a:rPr>
                        <a:t>ajam</a:t>
                      </a:r>
                      <a:r>
                        <a:rPr lang="lv-LV" sz="1100" i="1" kern="1200" dirty="0">
                          <a:solidFill>
                            <a:schemeClr val="dk1"/>
                          </a:solidFill>
                          <a:effectLst/>
                          <a:latin typeface="Verdana" panose="020B0604030504040204" pitchFamily="34" charset="0"/>
                          <a:ea typeface="Verdana" panose="020B0604030504040204" pitchFamily="34" charset="0"/>
                          <a:cs typeface="+mn-cs"/>
                        </a:rPr>
                        <a:t> investīcijas </a:t>
                      </a:r>
                      <a:r>
                        <a:rPr lang="lv-LV" sz="1100" i="1" kern="1200" dirty="0" err="1">
                          <a:solidFill>
                            <a:schemeClr val="dk1"/>
                          </a:solidFill>
                          <a:effectLst/>
                          <a:latin typeface="Verdana" panose="020B0604030504040204" pitchFamily="34" charset="0"/>
                          <a:ea typeface="Verdana" panose="020B0604030504040204" pitchFamily="34" charset="0"/>
                          <a:cs typeface="+mn-cs"/>
                        </a:rPr>
                        <a:t>mērķ</a:t>
                      </a:r>
                      <a:r>
                        <a:rPr lang="en-US" sz="1100" i="1" kern="1200" dirty="0" err="1">
                          <a:solidFill>
                            <a:schemeClr val="dk1"/>
                          </a:solidFill>
                          <a:effectLst/>
                          <a:latin typeface="Verdana" panose="020B0604030504040204" pitchFamily="34" charset="0"/>
                          <a:ea typeface="Verdana" panose="020B0604030504040204" pitchFamily="34" charset="0"/>
                          <a:cs typeface="+mn-cs"/>
                        </a:rPr>
                        <a:t>im</a:t>
                      </a:r>
                      <a:r>
                        <a:rPr lang="lv-LV" sz="1100" i="1" kern="1200" dirty="0">
                          <a:solidFill>
                            <a:schemeClr val="dk1"/>
                          </a:solidFill>
                          <a:effectLst/>
                          <a:latin typeface="Verdana" panose="020B0604030504040204" pitchFamily="34" charset="0"/>
                          <a:ea typeface="Verdana" panose="020B0604030504040204" pitchFamily="34" charset="0"/>
                          <a:cs typeface="+mn-cs"/>
                        </a:rPr>
                        <a:t> “Apstiprināti projekti par vismaz </a:t>
                      </a:r>
                      <a:r>
                        <a:rPr lang="en-US" sz="1100" i="1" kern="1200" dirty="0">
                          <a:solidFill>
                            <a:schemeClr val="dk1"/>
                          </a:solidFill>
                          <a:effectLst/>
                          <a:latin typeface="Verdana" panose="020B0604030504040204" pitchFamily="34" charset="0"/>
                          <a:ea typeface="Verdana" panose="020B0604030504040204" pitchFamily="34" charset="0"/>
                          <a:cs typeface="+mn-cs"/>
                        </a:rPr>
                        <a:t>108 000 000 </a:t>
                      </a:r>
                      <a:r>
                        <a:rPr lang="lv-LV" sz="1100" i="1" kern="1200" dirty="0" err="1">
                          <a:solidFill>
                            <a:schemeClr val="dk1"/>
                          </a:solidFill>
                          <a:effectLst/>
                          <a:latin typeface="Verdana" panose="020B0604030504040204" pitchFamily="34" charset="0"/>
                          <a:ea typeface="Verdana" panose="020B0604030504040204" pitchFamily="34" charset="0"/>
                          <a:cs typeface="+mn-cs"/>
                        </a:rPr>
                        <a:t>euro</a:t>
                      </a:r>
                      <a:r>
                        <a:rPr lang="lv-LV" sz="1100" i="1" kern="1200" dirty="0">
                          <a:solidFill>
                            <a:schemeClr val="dk1"/>
                          </a:solidFill>
                          <a:effectLst/>
                          <a:latin typeface="Verdana" panose="020B0604030504040204" pitchFamily="34" charset="0"/>
                          <a:ea typeface="Verdana" panose="020B0604030504040204" pitchFamily="34" charset="0"/>
                          <a:cs typeface="+mn-cs"/>
                        </a:rPr>
                        <a:t>”</a:t>
                      </a:r>
                      <a:r>
                        <a:rPr lang="en-US" sz="1100" i="1" kern="1200" dirty="0">
                          <a:solidFill>
                            <a:schemeClr val="dk1"/>
                          </a:solidFill>
                          <a:effectLst/>
                          <a:latin typeface="Verdana" panose="020B0604030504040204" pitchFamily="34" charset="0"/>
                          <a:ea typeface="Verdana" panose="020B0604030504040204" pitchFamily="34" charset="0"/>
                          <a:cs typeface="+mn-cs"/>
                        </a:rPr>
                        <a:t> (</a:t>
                      </a:r>
                      <a:r>
                        <a:rPr lang="en-US" sz="1100" i="1" kern="1200" dirty="0" err="1">
                          <a:solidFill>
                            <a:schemeClr val="dk1"/>
                          </a:solidFill>
                          <a:effectLst/>
                          <a:latin typeface="Verdana" panose="020B0604030504040204" pitchFamily="34" charset="0"/>
                          <a:ea typeface="Verdana" panose="020B0604030504040204" pitchFamily="34" charset="0"/>
                          <a:cs typeface="+mn-cs"/>
                        </a:rPr>
                        <a:t>līdz</a:t>
                      </a:r>
                      <a:r>
                        <a:rPr lang="en-US" sz="1100" i="1" kern="1200" dirty="0">
                          <a:solidFill>
                            <a:schemeClr val="dk1"/>
                          </a:solidFill>
                          <a:effectLst/>
                          <a:latin typeface="Verdana" panose="020B0604030504040204" pitchFamily="34" charset="0"/>
                          <a:ea typeface="Verdana" panose="020B0604030504040204" pitchFamily="34" charset="0"/>
                          <a:cs typeface="+mn-cs"/>
                        </a:rPr>
                        <a:t> 2024.g.4.cet.)</a:t>
                      </a:r>
                    </a:p>
                    <a:p>
                      <a:pPr marL="171450" indent="-171450" algn="l" defTabSz="939575" rtl="0" eaLnBrk="1" latinLnBrk="0" hangingPunct="1">
                        <a:buFont typeface="Arial" panose="020B0604020202020204" pitchFamily="34" charset="0"/>
                        <a:buChar char="•"/>
                      </a:pPr>
                      <a:r>
                        <a:rPr lang="lv-LV" sz="1100" i="1" kern="1200" dirty="0">
                          <a:solidFill>
                            <a:schemeClr val="dk1"/>
                          </a:solidFill>
                          <a:effectLst/>
                          <a:latin typeface="Verdana" panose="020B0604030504040204" pitchFamily="34" charset="0"/>
                          <a:ea typeface="Verdana" panose="020B0604030504040204" pitchFamily="34" charset="0"/>
                          <a:cs typeface="+mn-cs"/>
                        </a:rPr>
                        <a:t>MK noteikumu 8.1. apakšpunktā definēt</a:t>
                      </a:r>
                      <a:r>
                        <a:rPr lang="en-US" sz="1100" i="1" kern="1200" dirty="0" err="1">
                          <a:solidFill>
                            <a:schemeClr val="dk1"/>
                          </a:solidFill>
                          <a:effectLst/>
                          <a:latin typeface="Verdana" panose="020B0604030504040204" pitchFamily="34" charset="0"/>
                          <a:ea typeface="Verdana" panose="020B0604030504040204" pitchFamily="34" charset="0"/>
                          <a:cs typeface="+mn-cs"/>
                        </a:rPr>
                        <a:t>ajam</a:t>
                      </a:r>
                      <a:r>
                        <a:rPr lang="lv-LV" sz="1100" i="1" kern="1200" dirty="0">
                          <a:solidFill>
                            <a:schemeClr val="dk1"/>
                          </a:solidFill>
                          <a:effectLst/>
                          <a:latin typeface="Verdana" panose="020B0604030504040204" pitchFamily="34" charset="0"/>
                          <a:ea typeface="Verdana" panose="020B0604030504040204" pitchFamily="34" charset="0"/>
                          <a:cs typeface="+mn-cs"/>
                        </a:rPr>
                        <a:t> nacionāla</a:t>
                      </a:r>
                      <a:r>
                        <a:rPr lang="en-US" sz="1100" i="1" kern="1200" dirty="0">
                          <a:solidFill>
                            <a:schemeClr val="dk1"/>
                          </a:solidFill>
                          <a:effectLst/>
                          <a:latin typeface="Verdana" panose="020B0604030504040204" pitchFamily="34" charset="0"/>
                          <a:ea typeface="Verdana" panose="020B0604030504040204" pitchFamily="34" charset="0"/>
                          <a:cs typeface="+mn-cs"/>
                        </a:rPr>
                        <a:t>jam</a:t>
                      </a:r>
                      <a:r>
                        <a:rPr lang="lv-LV" sz="1100" i="1" kern="1200" dirty="0">
                          <a:solidFill>
                            <a:schemeClr val="dk1"/>
                          </a:solidFill>
                          <a:effectLst/>
                          <a:latin typeface="Verdana" panose="020B0604030504040204" pitchFamily="34" charset="0"/>
                          <a:ea typeface="Verdana" panose="020B0604030504040204" pitchFamily="34" charset="0"/>
                          <a:cs typeface="+mn-cs"/>
                        </a:rPr>
                        <a:t> rādītāj</a:t>
                      </a:r>
                      <a:r>
                        <a:rPr lang="en-US" sz="1100" i="1" kern="1200" dirty="0">
                          <a:solidFill>
                            <a:schemeClr val="dk1"/>
                          </a:solidFill>
                          <a:effectLst/>
                          <a:latin typeface="Verdana" panose="020B0604030504040204" pitchFamily="34" charset="0"/>
                          <a:ea typeface="Verdana" panose="020B0604030504040204" pitchFamily="34" charset="0"/>
                          <a:cs typeface="+mn-cs"/>
                        </a:rPr>
                        <a:t>am</a:t>
                      </a:r>
                      <a:r>
                        <a:rPr lang="lv-LV" sz="1100" i="1" kern="1200" dirty="0">
                          <a:solidFill>
                            <a:schemeClr val="dk1"/>
                          </a:solidFill>
                          <a:effectLst/>
                          <a:latin typeface="Verdana" panose="020B0604030504040204" pitchFamily="34" charset="0"/>
                          <a:ea typeface="Verdana" panose="020B0604030504040204" pitchFamily="34" charset="0"/>
                          <a:cs typeface="+mn-cs"/>
                        </a:rPr>
                        <a:t> “</a:t>
                      </a:r>
                      <a:r>
                        <a:rPr lang="en-US" sz="1100" i="1" kern="1200" dirty="0">
                          <a:solidFill>
                            <a:schemeClr val="dk1"/>
                          </a:solidFill>
                          <a:effectLst/>
                          <a:latin typeface="Verdana" panose="020B0604030504040204" pitchFamily="34" charset="0"/>
                          <a:ea typeface="Verdana" panose="020B0604030504040204" pitchFamily="34" charset="0"/>
                          <a:cs typeface="+mn-cs"/>
                        </a:rPr>
                        <a:t>I</a:t>
                      </a:r>
                      <a:r>
                        <a:rPr lang="lv-LV" sz="1100" i="1" kern="1200" dirty="0" err="1">
                          <a:solidFill>
                            <a:schemeClr val="dk1"/>
                          </a:solidFill>
                          <a:effectLst/>
                          <a:latin typeface="Verdana" panose="020B0604030504040204" pitchFamily="34" charset="0"/>
                          <a:ea typeface="Verdana" panose="020B0604030504040204" pitchFamily="34" charset="0"/>
                          <a:cs typeface="+mn-cs"/>
                        </a:rPr>
                        <a:t>zstrādāti</a:t>
                      </a:r>
                      <a:r>
                        <a:rPr lang="lv-LV" sz="1100" i="1" kern="1200" dirty="0">
                          <a:solidFill>
                            <a:schemeClr val="dk1"/>
                          </a:solidFill>
                          <a:effectLst/>
                          <a:latin typeface="Verdana" panose="020B0604030504040204" pitchFamily="34" charset="0"/>
                          <a:ea typeface="Verdana" panose="020B0604030504040204" pitchFamily="34" charset="0"/>
                          <a:cs typeface="+mn-cs"/>
                        </a:rPr>
                        <a:t> jauni ar klimata mērķu sasniegšanu saistīti produkti, pakalpojumi vai tehnoloģijas”</a:t>
                      </a:r>
                      <a:r>
                        <a:rPr lang="en-US" sz="1100" i="1" kern="1200" dirty="0">
                          <a:solidFill>
                            <a:schemeClr val="dk1"/>
                          </a:solidFill>
                          <a:effectLst/>
                          <a:latin typeface="Verdana" panose="020B0604030504040204" pitchFamily="34" charset="0"/>
                          <a:ea typeface="Verdana" panose="020B0604030504040204" pitchFamily="34" charset="0"/>
                          <a:cs typeface="+mn-cs"/>
                        </a:rPr>
                        <a:t> (</a:t>
                      </a:r>
                      <a:r>
                        <a:rPr lang="en-US" sz="1100" i="1" kern="1200" dirty="0" err="1">
                          <a:solidFill>
                            <a:schemeClr val="dk1"/>
                          </a:solidFill>
                          <a:effectLst/>
                          <a:latin typeface="Verdana" panose="020B0604030504040204" pitchFamily="34" charset="0"/>
                          <a:ea typeface="Verdana" panose="020B0604030504040204" pitchFamily="34" charset="0"/>
                          <a:cs typeface="+mn-cs"/>
                        </a:rPr>
                        <a:t>līdz</a:t>
                      </a:r>
                      <a:r>
                        <a:rPr lang="en-US" sz="1100" i="1" kern="1200" dirty="0">
                          <a:solidFill>
                            <a:schemeClr val="dk1"/>
                          </a:solidFill>
                          <a:effectLst/>
                          <a:latin typeface="Verdana" panose="020B0604030504040204" pitchFamily="34" charset="0"/>
                          <a:ea typeface="Verdana" panose="020B0604030504040204" pitchFamily="34" charset="0"/>
                          <a:cs typeface="+mn-cs"/>
                        </a:rPr>
                        <a:t> 2026.g.2.cet.)</a:t>
                      </a:r>
                    </a:p>
                    <a:p>
                      <a:pPr marL="0" algn="l" defTabSz="939575" rtl="0" eaLnBrk="1" latinLnBrk="0" hangingPunct="1"/>
                      <a:endParaRPr lang="lv-LV" sz="1100" i="1" kern="1200" dirty="0">
                        <a:solidFill>
                          <a:schemeClr val="dk1"/>
                        </a:solidFill>
                        <a:effectLst/>
                        <a:latin typeface="Verdana" panose="020B0604030504040204" pitchFamily="34" charset="0"/>
                        <a:ea typeface="Verdana" panose="020B0604030504040204" pitchFamily="34" charset="0"/>
                        <a:cs typeface="+mn-cs"/>
                      </a:endParaRPr>
                    </a:p>
                  </a:txBody>
                  <a:tcPr/>
                </a:tc>
                <a:tc gridSpan="3">
                  <a:txBody>
                    <a:bodyPr/>
                    <a:lstStyle/>
                    <a:p>
                      <a:pPr marL="171450" indent="-171450">
                        <a:buFont typeface="Arial" panose="020B0604020202020204" pitchFamily="34" charset="0"/>
                        <a:buChar char="•"/>
                      </a:pPr>
                      <a:r>
                        <a:rPr lang="lv-LV" sz="1100" b="0" i="1" kern="1200" dirty="0">
                          <a:solidFill>
                            <a:schemeClr val="dk1"/>
                          </a:solidFill>
                          <a:effectLst/>
                          <a:latin typeface="Verdana" panose="020B0604030504040204" pitchFamily="34" charset="0"/>
                          <a:ea typeface="Verdana" panose="020B0604030504040204" pitchFamily="34" charset="0"/>
                          <a:cs typeface="+mn-cs"/>
                        </a:rPr>
                        <a:t>MK noteikumu 7.1.1.  apakšpunktā </a:t>
                      </a:r>
                      <a:r>
                        <a:rPr lang="lv-LV" sz="1100" i="1" kern="1200" dirty="0">
                          <a:solidFill>
                            <a:schemeClr val="dk1"/>
                          </a:solidFill>
                          <a:effectLst/>
                          <a:latin typeface="Verdana" panose="020B0604030504040204" pitchFamily="34" charset="0"/>
                          <a:ea typeface="Verdana" panose="020B0604030504040204" pitchFamily="34" charset="0"/>
                          <a:cs typeface="+mn-cs"/>
                        </a:rPr>
                        <a:t>definēt</a:t>
                      </a:r>
                      <a:r>
                        <a:rPr lang="en-US" sz="1100" i="1" kern="1200" dirty="0" err="1">
                          <a:solidFill>
                            <a:schemeClr val="dk1"/>
                          </a:solidFill>
                          <a:effectLst/>
                          <a:latin typeface="Verdana" panose="020B0604030504040204" pitchFamily="34" charset="0"/>
                          <a:ea typeface="Verdana" panose="020B0604030504040204" pitchFamily="34" charset="0"/>
                          <a:cs typeface="+mn-cs"/>
                        </a:rPr>
                        <a:t>ajam</a:t>
                      </a:r>
                      <a:r>
                        <a:rPr lang="lv-LV" sz="1100" i="1" kern="1200" dirty="0">
                          <a:solidFill>
                            <a:schemeClr val="dk1"/>
                          </a:solidFill>
                          <a:effectLst/>
                          <a:latin typeface="Verdana" panose="020B0604030504040204" pitchFamily="34" charset="0"/>
                          <a:ea typeface="Verdana" panose="020B0604030504040204" pitchFamily="34" charset="0"/>
                          <a:cs typeface="+mn-cs"/>
                        </a:rPr>
                        <a:t> investīcijas </a:t>
                      </a:r>
                      <a:r>
                        <a:rPr lang="lv-LV" sz="1100" i="1" kern="1200" dirty="0" err="1">
                          <a:solidFill>
                            <a:schemeClr val="dk1"/>
                          </a:solidFill>
                          <a:effectLst/>
                          <a:latin typeface="Verdana" panose="020B0604030504040204" pitchFamily="34" charset="0"/>
                          <a:ea typeface="Verdana" panose="020B0604030504040204" pitchFamily="34" charset="0"/>
                          <a:cs typeface="+mn-cs"/>
                        </a:rPr>
                        <a:t>mērķ</a:t>
                      </a:r>
                      <a:r>
                        <a:rPr lang="en-US" sz="1100" i="1" kern="1200" dirty="0" err="1">
                          <a:solidFill>
                            <a:schemeClr val="dk1"/>
                          </a:solidFill>
                          <a:effectLst/>
                          <a:latin typeface="Verdana" panose="020B0604030504040204" pitchFamily="34" charset="0"/>
                          <a:ea typeface="Verdana" panose="020B0604030504040204" pitchFamily="34" charset="0"/>
                          <a:cs typeface="+mn-cs"/>
                        </a:rPr>
                        <a:t>im</a:t>
                      </a:r>
                      <a:r>
                        <a:rPr lang="lv-LV" sz="1100" i="1" kern="1200" dirty="0">
                          <a:solidFill>
                            <a:schemeClr val="dk1"/>
                          </a:solidFill>
                          <a:effectLst/>
                          <a:latin typeface="Verdana" panose="020B0604030504040204" pitchFamily="34" charset="0"/>
                          <a:ea typeface="Verdana" panose="020B0604030504040204" pitchFamily="34" charset="0"/>
                          <a:cs typeface="+mn-cs"/>
                        </a:rPr>
                        <a:t> </a:t>
                      </a:r>
                      <a:r>
                        <a:rPr lang="lv-LV" sz="1100" b="0" i="1" kern="1200" dirty="0">
                          <a:solidFill>
                            <a:schemeClr val="dk1"/>
                          </a:solidFill>
                          <a:effectLst/>
                          <a:latin typeface="Verdana" panose="020B0604030504040204" pitchFamily="34" charset="0"/>
                          <a:ea typeface="Verdana" panose="020B0604030504040204" pitchFamily="34" charset="0"/>
                          <a:cs typeface="+mn-cs"/>
                        </a:rPr>
                        <a:t>“Apstiprināti 14 pētniecības projekti”</a:t>
                      </a:r>
                      <a:r>
                        <a:rPr lang="en-US" sz="1100" b="0" i="1" kern="1200" dirty="0">
                          <a:solidFill>
                            <a:schemeClr val="dk1"/>
                          </a:solidFill>
                          <a:effectLst/>
                          <a:latin typeface="Verdana" panose="020B0604030504040204" pitchFamily="34" charset="0"/>
                          <a:ea typeface="Verdana" panose="020B0604030504040204" pitchFamily="34" charset="0"/>
                          <a:cs typeface="+mn-cs"/>
                        </a:rPr>
                        <a:t> (</a:t>
                      </a:r>
                      <a:r>
                        <a:rPr lang="en-US" sz="1100" b="0" i="1" kern="1200" dirty="0" err="1">
                          <a:solidFill>
                            <a:schemeClr val="dk1"/>
                          </a:solidFill>
                          <a:effectLst/>
                          <a:latin typeface="Verdana" panose="020B0604030504040204" pitchFamily="34" charset="0"/>
                          <a:ea typeface="Verdana" panose="020B0604030504040204" pitchFamily="34" charset="0"/>
                          <a:cs typeface="+mn-cs"/>
                        </a:rPr>
                        <a:t>līdz</a:t>
                      </a:r>
                      <a:r>
                        <a:rPr lang="en-US" sz="1100" b="0" i="1" kern="1200" dirty="0">
                          <a:solidFill>
                            <a:schemeClr val="dk1"/>
                          </a:solidFill>
                          <a:effectLst/>
                          <a:latin typeface="Verdana" panose="020B0604030504040204" pitchFamily="34" charset="0"/>
                          <a:ea typeface="Verdana" panose="020B0604030504040204" pitchFamily="34" charset="0"/>
                          <a:cs typeface="+mn-cs"/>
                        </a:rPr>
                        <a:t> 2024.g.2.cet.)</a:t>
                      </a:r>
                    </a:p>
                    <a:p>
                      <a:pPr marL="171450" indent="-171450">
                        <a:buFont typeface="Arial" panose="020B0604020202020204" pitchFamily="34" charset="0"/>
                        <a:buChar char="•"/>
                      </a:pPr>
                      <a:r>
                        <a:rPr lang="lv-LV" sz="1100" b="0" i="1" kern="1200" dirty="0">
                          <a:solidFill>
                            <a:schemeClr val="dk1"/>
                          </a:solidFill>
                          <a:effectLst/>
                          <a:latin typeface="Verdana" panose="020B0604030504040204" pitchFamily="34" charset="0"/>
                          <a:ea typeface="Verdana" panose="020B0604030504040204" pitchFamily="34" charset="0"/>
                          <a:cs typeface="+mn-cs"/>
                        </a:rPr>
                        <a:t>MK noteikumu 7.1.2.  apakšpunktā </a:t>
                      </a:r>
                      <a:r>
                        <a:rPr lang="lv-LV" sz="1100" i="1" kern="1200" dirty="0">
                          <a:solidFill>
                            <a:schemeClr val="dk1"/>
                          </a:solidFill>
                          <a:effectLst/>
                          <a:latin typeface="Verdana" panose="020B0604030504040204" pitchFamily="34" charset="0"/>
                          <a:ea typeface="Verdana" panose="020B0604030504040204" pitchFamily="34" charset="0"/>
                          <a:cs typeface="+mn-cs"/>
                        </a:rPr>
                        <a:t>definēt</a:t>
                      </a:r>
                      <a:r>
                        <a:rPr lang="en-US" sz="1100" i="1" kern="1200" dirty="0" err="1">
                          <a:solidFill>
                            <a:schemeClr val="dk1"/>
                          </a:solidFill>
                          <a:effectLst/>
                          <a:latin typeface="Verdana" panose="020B0604030504040204" pitchFamily="34" charset="0"/>
                          <a:ea typeface="Verdana" panose="020B0604030504040204" pitchFamily="34" charset="0"/>
                          <a:cs typeface="+mn-cs"/>
                        </a:rPr>
                        <a:t>ajam</a:t>
                      </a:r>
                      <a:r>
                        <a:rPr lang="lv-LV" sz="1100" i="1" kern="1200" dirty="0">
                          <a:solidFill>
                            <a:schemeClr val="dk1"/>
                          </a:solidFill>
                          <a:effectLst/>
                          <a:latin typeface="Verdana" panose="020B0604030504040204" pitchFamily="34" charset="0"/>
                          <a:ea typeface="Verdana" panose="020B0604030504040204" pitchFamily="34" charset="0"/>
                          <a:cs typeface="+mn-cs"/>
                        </a:rPr>
                        <a:t> investīcijas </a:t>
                      </a:r>
                      <a:r>
                        <a:rPr lang="lv-LV" sz="1100" i="1" kern="1200" dirty="0" err="1">
                          <a:solidFill>
                            <a:schemeClr val="dk1"/>
                          </a:solidFill>
                          <a:effectLst/>
                          <a:latin typeface="Verdana" panose="020B0604030504040204" pitchFamily="34" charset="0"/>
                          <a:ea typeface="Verdana" panose="020B0604030504040204" pitchFamily="34" charset="0"/>
                          <a:cs typeface="+mn-cs"/>
                        </a:rPr>
                        <a:t>mērķ</a:t>
                      </a:r>
                      <a:r>
                        <a:rPr lang="en-US" sz="1100" i="1" kern="1200" dirty="0" err="1">
                          <a:solidFill>
                            <a:schemeClr val="dk1"/>
                          </a:solidFill>
                          <a:effectLst/>
                          <a:latin typeface="Verdana" panose="020B0604030504040204" pitchFamily="34" charset="0"/>
                          <a:ea typeface="Verdana" panose="020B0604030504040204" pitchFamily="34" charset="0"/>
                          <a:cs typeface="+mn-cs"/>
                        </a:rPr>
                        <a:t>im</a:t>
                      </a:r>
                      <a:r>
                        <a:rPr lang="en-US" sz="1100" i="1" kern="1200" dirty="0">
                          <a:solidFill>
                            <a:schemeClr val="dk1"/>
                          </a:solidFill>
                          <a:effectLst/>
                          <a:latin typeface="Verdana" panose="020B0604030504040204" pitchFamily="34" charset="0"/>
                          <a:ea typeface="Verdana" panose="020B0604030504040204" pitchFamily="34" charset="0"/>
                          <a:cs typeface="+mn-cs"/>
                        </a:rPr>
                        <a:t> </a:t>
                      </a:r>
                      <a:r>
                        <a:rPr lang="lv-LV" sz="1100" b="0" i="1" kern="1200" dirty="0">
                          <a:solidFill>
                            <a:schemeClr val="dk1"/>
                          </a:solidFill>
                          <a:effectLst/>
                          <a:latin typeface="Verdana" panose="020B0604030504040204" pitchFamily="34" charset="0"/>
                          <a:ea typeface="Verdana" panose="020B0604030504040204" pitchFamily="34" charset="0"/>
                          <a:cs typeface="+mn-cs"/>
                        </a:rPr>
                        <a:t>“Apstiprināti 43 pētniecības projekti” </a:t>
                      </a:r>
                      <a:r>
                        <a:rPr lang="en-US" sz="1100" b="0" i="1" kern="1200" dirty="0">
                          <a:solidFill>
                            <a:schemeClr val="dk1"/>
                          </a:solidFill>
                          <a:effectLst/>
                          <a:latin typeface="Verdana" panose="020B0604030504040204" pitchFamily="34" charset="0"/>
                          <a:ea typeface="Verdana" panose="020B0604030504040204" pitchFamily="34" charset="0"/>
                          <a:cs typeface="+mn-cs"/>
                        </a:rPr>
                        <a:t>(</a:t>
                      </a:r>
                      <a:r>
                        <a:rPr lang="en-US" sz="1100" b="0" i="1" kern="1200" dirty="0" err="1">
                          <a:solidFill>
                            <a:schemeClr val="dk1"/>
                          </a:solidFill>
                          <a:effectLst/>
                          <a:latin typeface="Verdana" panose="020B0604030504040204" pitchFamily="34" charset="0"/>
                          <a:ea typeface="Verdana" panose="020B0604030504040204" pitchFamily="34" charset="0"/>
                          <a:cs typeface="+mn-cs"/>
                        </a:rPr>
                        <a:t>līdz</a:t>
                      </a:r>
                      <a:r>
                        <a:rPr lang="en-US" sz="1100" b="0" i="1" kern="1200" dirty="0">
                          <a:solidFill>
                            <a:schemeClr val="dk1"/>
                          </a:solidFill>
                          <a:effectLst/>
                          <a:latin typeface="Verdana" panose="020B0604030504040204" pitchFamily="34" charset="0"/>
                          <a:ea typeface="Verdana" panose="020B0604030504040204" pitchFamily="34" charset="0"/>
                          <a:cs typeface="+mn-cs"/>
                        </a:rPr>
                        <a:t> 2026.g.2.cet.)</a:t>
                      </a:r>
                    </a:p>
                    <a:p>
                      <a:pPr marL="171450" indent="-171450">
                        <a:buFont typeface="Arial" panose="020B0604020202020204" pitchFamily="34" charset="0"/>
                        <a:buChar char="•"/>
                      </a:pPr>
                      <a:r>
                        <a:rPr lang="lv-LV" sz="1100" b="0" i="1" kern="1200" dirty="0">
                          <a:solidFill>
                            <a:schemeClr val="dk1"/>
                          </a:solidFill>
                          <a:effectLst/>
                          <a:latin typeface="Verdana" panose="020B0604030504040204" pitchFamily="34" charset="0"/>
                          <a:ea typeface="Verdana" panose="020B0604030504040204" pitchFamily="34" charset="0"/>
                          <a:cs typeface="+mn-cs"/>
                        </a:rPr>
                        <a:t>MK noteikumu 7.1.3.  apakšpunktā </a:t>
                      </a:r>
                      <a:r>
                        <a:rPr lang="lv-LV" sz="1100" i="1" kern="1200" dirty="0">
                          <a:solidFill>
                            <a:schemeClr val="dk1"/>
                          </a:solidFill>
                          <a:effectLst/>
                          <a:latin typeface="Verdana" panose="020B0604030504040204" pitchFamily="34" charset="0"/>
                          <a:ea typeface="Verdana" panose="020B0604030504040204" pitchFamily="34" charset="0"/>
                          <a:cs typeface="+mn-cs"/>
                        </a:rPr>
                        <a:t>definēt</a:t>
                      </a:r>
                      <a:r>
                        <a:rPr lang="en-US" sz="1100" i="1" kern="1200" dirty="0" err="1">
                          <a:solidFill>
                            <a:schemeClr val="dk1"/>
                          </a:solidFill>
                          <a:effectLst/>
                          <a:latin typeface="Verdana" panose="020B0604030504040204" pitchFamily="34" charset="0"/>
                          <a:ea typeface="Verdana" panose="020B0604030504040204" pitchFamily="34" charset="0"/>
                          <a:cs typeface="+mn-cs"/>
                        </a:rPr>
                        <a:t>ajam</a:t>
                      </a:r>
                      <a:r>
                        <a:rPr lang="lv-LV" sz="1100" i="1" kern="1200" dirty="0">
                          <a:solidFill>
                            <a:schemeClr val="dk1"/>
                          </a:solidFill>
                          <a:effectLst/>
                          <a:latin typeface="Verdana" panose="020B0604030504040204" pitchFamily="34" charset="0"/>
                          <a:ea typeface="Verdana" panose="020B0604030504040204" pitchFamily="34" charset="0"/>
                          <a:cs typeface="+mn-cs"/>
                        </a:rPr>
                        <a:t> investīcijas </a:t>
                      </a:r>
                      <a:r>
                        <a:rPr lang="lv-LV" sz="1100" i="1" kern="1200" dirty="0" err="1">
                          <a:solidFill>
                            <a:schemeClr val="dk1"/>
                          </a:solidFill>
                          <a:effectLst/>
                          <a:latin typeface="Verdana" panose="020B0604030504040204" pitchFamily="34" charset="0"/>
                          <a:ea typeface="Verdana" panose="020B0604030504040204" pitchFamily="34" charset="0"/>
                          <a:cs typeface="+mn-cs"/>
                        </a:rPr>
                        <a:t>mērķ</a:t>
                      </a:r>
                      <a:r>
                        <a:rPr lang="en-US" sz="1100" i="1" kern="1200" dirty="0" err="1">
                          <a:solidFill>
                            <a:schemeClr val="dk1"/>
                          </a:solidFill>
                          <a:effectLst/>
                          <a:latin typeface="Verdana" panose="020B0604030504040204" pitchFamily="34" charset="0"/>
                          <a:ea typeface="Verdana" panose="020B0604030504040204" pitchFamily="34" charset="0"/>
                          <a:cs typeface="+mn-cs"/>
                        </a:rPr>
                        <a:t>im</a:t>
                      </a:r>
                      <a:r>
                        <a:rPr lang="en-US" sz="1100" i="1" kern="1200" dirty="0">
                          <a:solidFill>
                            <a:schemeClr val="dk1"/>
                          </a:solidFill>
                          <a:effectLst/>
                          <a:latin typeface="Verdana" panose="020B0604030504040204" pitchFamily="34" charset="0"/>
                          <a:ea typeface="Verdana" panose="020B0604030504040204" pitchFamily="34" charset="0"/>
                          <a:cs typeface="+mn-cs"/>
                        </a:rPr>
                        <a:t> </a:t>
                      </a:r>
                      <a:r>
                        <a:rPr lang="lv-LV" sz="1100" b="0" i="1" kern="1200" dirty="0">
                          <a:solidFill>
                            <a:schemeClr val="dk1"/>
                          </a:solidFill>
                          <a:effectLst/>
                          <a:latin typeface="Verdana" panose="020B0604030504040204" pitchFamily="34" charset="0"/>
                          <a:ea typeface="Verdana" panose="020B0604030504040204" pitchFamily="34" charset="0"/>
                          <a:cs typeface="+mn-cs"/>
                        </a:rPr>
                        <a:t>“Piesaistītais privātais finansējums 4 860 000 </a:t>
                      </a:r>
                      <a:r>
                        <a:rPr lang="lv-LV" sz="1100" b="0" i="1" kern="1200" dirty="0" err="1">
                          <a:solidFill>
                            <a:schemeClr val="dk1"/>
                          </a:solidFill>
                          <a:effectLst/>
                          <a:latin typeface="Verdana" panose="020B0604030504040204" pitchFamily="34" charset="0"/>
                          <a:ea typeface="Verdana" panose="020B0604030504040204" pitchFamily="34" charset="0"/>
                          <a:cs typeface="+mn-cs"/>
                        </a:rPr>
                        <a:t>euro</a:t>
                      </a:r>
                      <a:r>
                        <a:rPr lang="lv-LV" sz="1100" b="0" i="1" kern="1200" dirty="0">
                          <a:solidFill>
                            <a:schemeClr val="dk1"/>
                          </a:solidFill>
                          <a:effectLst/>
                          <a:latin typeface="Verdana" panose="020B0604030504040204" pitchFamily="34" charset="0"/>
                          <a:ea typeface="Verdana" panose="020B0604030504040204" pitchFamily="34" charset="0"/>
                          <a:cs typeface="+mn-cs"/>
                        </a:rPr>
                        <a:t> apmērā”</a:t>
                      </a:r>
                      <a:r>
                        <a:rPr lang="en-US" sz="1100" b="0" i="1" kern="1200" dirty="0">
                          <a:solidFill>
                            <a:schemeClr val="dk1"/>
                          </a:solidFill>
                          <a:effectLst/>
                          <a:latin typeface="Verdana" panose="020B0604030504040204" pitchFamily="34" charset="0"/>
                          <a:ea typeface="Verdana" panose="020B0604030504040204" pitchFamily="34" charset="0"/>
                          <a:cs typeface="+mn-cs"/>
                        </a:rPr>
                        <a:t> (</a:t>
                      </a:r>
                      <a:r>
                        <a:rPr lang="en-US" sz="1100" b="0" i="1" kern="1200" dirty="0" err="1">
                          <a:solidFill>
                            <a:schemeClr val="dk1"/>
                          </a:solidFill>
                          <a:effectLst/>
                          <a:latin typeface="Verdana" panose="020B0604030504040204" pitchFamily="34" charset="0"/>
                          <a:ea typeface="Verdana" panose="020B0604030504040204" pitchFamily="34" charset="0"/>
                          <a:cs typeface="+mn-cs"/>
                        </a:rPr>
                        <a:t>līdz</a:t>
                      </a:r>
                      <a:r>
                        <a:rPr lang="en-US" sz="1100" b="0" i="1" kern="1200" dirty="0">
                          <a:solidFill>
                            <a:schemeClr val="dk1"/>
                          </a:solidFill>
                          <a:effectLst/>
                          <a:latin typeface="Verdana" panose="020B0604030504040204" pitchFamily="34" charset="0"/>
                          <a:ea typeface="Verdana" panose="020B0604030504040204" pitchFamily="34" charset="0"/>
                          <a:cs typeface="+mn-cs"/>
                        </a:rPr>
                        <a:t> 2026.g.2.cet.)</a:t>
                      </a:r>
                    </a:p>
                    <a:p>
                      <a:pPr marL="171450" indent="-171450">
                        <a:buFont typeface="Arial" panose="020B0604020202020204" pitchFamily="34" charset="0"/>
                        <a:buChar char="•"/>
                      </a:pPr>
                      <a:r>
                        <a:rPr lang="lv-LV" sz="1100" b="0" i="1" kern="1200" dirty="0">
                          <a:solidFill>
                            <a:schemeClr val="dk1"/>
                          </a:solidFill>
                          <a:effectLst/>
                          <a:latin typeface="Verdana" panose="020B0604030504040204" pitchFamily="34" charset="0"/>
                          <a:ea typeface="Verdana" panose="020B0604030504040204" pitchFamily="34" charset="0"/>
                          <a:cs typeface="+mn-cs"/>
                        </a:rPr>
                        <a:t>MK noteikumu 7.2.1.  apakšpunktā </a:t>
                      </a:r>
                      <a:r>
                        <a:rPr lang="lv-LV" sz="1100" i="1" kern="1200" dirty="0">
                          <a:solidFill>
                            <a:schemeClr val="dk1"/>
                          </a:solidFill>
                          <a:effectLst/>
                          <a:latin typeface="Verdana" panose="020B0604030504040204" pitchFamily="34" charset="0"/>
                          <a:ea typeface="Verdana" panose="020B0604030504040204" pitchFamily="34" charset="0"/>
                          <a:cs typeface="+mn-cs"/>
                        </a:rPr>
                        <a:t>definēt</a:t>
                      </a:r>
                      <a:r>
                        <a:rPr lang="en-US" sz="1100" i="1" kern="1200" dirty="0" err="1">
                          <a:solidFill>
                            <a:schemeClr val="dk1"/>
                          </a:solidFill>
                          <a:effectLst/>
                          <a:latin typeface="Verdana" panose="020B0604030504040204" pitchFamily="34" charset="0"/>
                          <a:ea typeface="Verdana" panose="020B0604030504040204" pitchFamily="34" charset="0"/>
                          <a:cs typeface="+mn-cs"/>
                        </a:rPr>
                        <a:t>ajam</a:t>
                      </a:r>
                      <a:r>
                        <a:rPr lang="lv-LV" sz="1100" i="1" kern="1200" dirty="0">
                          <a:solidFill>
                            <a:schemeClr val="dk1"/>
                          </a:solidFill>
                          <a:effectLst/>
                          <a:latin typeface="Verdana" panose="020B0604030504040204" pitchFamily="34" charset="0"/>
                          <a:ea typeface="Verdana" panose="020B0604030504040204" pitchFamily="34" charset="0"/>
                          <a:cs typeface="+mn-cs"/>
                        </a:rPr>
                        <a:t> investīcijas </a:t>
                      </a:r>
                      <a:r>
                        <a:rPr lang="lv-LV" sz="1100" i="1" kern="1200" dirty="0" err="1">
                          <a:solidFill>
                            <a:schemeClr val="dk1"/>
                          </a:solidFill>
                          <a:effectLst/>
                          <a:latin typeface="Verdana" panose="020B0604030504040204" pitchFamily="34" charset="0"/>
                          <a:ea typeface="Verdana" panose="020B0604030504040204" pitchFamily="34" charset="0"/>
                          <a:cs typeface="+mn-cs"/>
                        </a:rPr>
                        <a:t>mērķ</a:t>
                      </a:r>
                      <a:r>
                        <a:rPr lang="en-US" sz="1100" i="1" kern="1200" dirty="0" err="1">
                          <a:solidFill>
                            <a:schemeClr val="dk1"/>
                          </a:solidFill>
                          <a:effectLst/>
                          <a:latin typeface="Verdana" panose="020B0604030504040204" pitchFamily="34" charset="0"/>
                          <a:ea typeface="Verdana" panose="020B0604030504040204" pitchFamily="34" charset="0"/>
                          <a:cs typeface="+mn-cs"/>
                        </a:rPr>
                        <a:t>im</a:t>
                      </a:r>
                      <a:r>
                        <a:rPr lang="en-US" sz="1100" i="1" kern="1200" dirty="0">
                          <a:solidFill>
                            <a:schemeClr val="dk1"/>
                          </a:solidFill>
                          <a:effectLst/>
                          <a:latin typeface="Verdana" panose="020B0604030504040204" pitchFamily="34" charset="0"/>
                          <a:ea typeface="Verdana" panose="020B0604030504040204" pitchFamily="34" charset="0"/>
                          <a:cs typeface="+mn-cs"/>
                        </a:rPr>
                        <a:t> </a:t>
                      </a:r>
                      <a:r>
                        <a:rPr lang="lv-LV" sz="1100" b="0" i="1" kern="1200" dirty="0">
                          <a:solidFill>
                            <a:schemeClr val="dk1"/>
                          </a:solidFill>
                          <a:effectLst/>
                          <a:latin typeface="Verdana" panose="020B0604030504040204" pitchFamily="34" charset="0"/>
                          <a:ea typeface="Verdana" panose="020B0604030504040204" pitchFamily="34" charset="0"/>
                          <a:cs typeface="+mn-cs"/>
                        </a:rPr>
                        <a:t>“Piesaistīts privātais finansējums 3 888 000 </a:t>
                      </a:r>
                      <a:r>
                        <a:rPr lang="lv-LV" sz="1100" b="0" i="1" kern="1200" dirty="0" err="1">
                          <a:solidFill>
                            <a:schemeClr val="dk1"/>
                          </a:solidFill>
                          <a:effectLst/>
                          <a:latin typeface="Verdana" panose="020B0604030504040204" pitchFamily="34" charset="0"/>
                          <a:ea typeface="Verdana" panose="020B0604030504040204" pitchFamily="34" charset="0"/>
                          <a:cs typeface="+mn-cs"/>
                        </a:rPr>
                        <a:t>euro</a:t>
                      </a:r>
                      <a:r>
                        <a:rPr lang="lv-LV" sz="1100" b="0" i="1" kern="1200" dirty="0">
                          <a:solidFill>
                            <a:schemeClr val="dk1"/>
                          </a:solidFill>
                          <a:effectLst/>
                          <a:latin typeface="Verdana" panose="020B0604030504040204" pitchFamily="34" charset="0"/>
                          <a:ea typeface="Verdana" panose="020B0604030504040204" pitchFamily="34" charset="0"/>
                          <a:cs typeface="+mn-cs"/>
                        </a:rPr>
                        <a:t> apmērā”</a:t>
                      </a:r>
                      <a:r>
                        <a:rPr lang="en-US" sz="1100" b="0" i="1" kern="1200" dirty="0">
                          <a:solidFill>
                            <a:schemeClr val="dk1"/>
                          </a:solidFill>
                          <a:effectLst/>
                          <a:latin typeface="Verdana" panose="020B0604030504040204" pitchFamily="34" charset="0"/>
                          <a:ea typeface="Verdana" panose="020B0604030504040204" pitchFamily="34" charset="0"/>
                          <a:cs typeface="+mn-cs"/>
                        </a:rPr>
                        <a:t> (</a:t>
                      </a:r>
                      <a:r>
                        <a:rPr lang="en-US" sz="1100" b="0" i="1" kern="1200" dirty="0" err="1">
                          <a:solidFill>
                            <a:schemeClr val="dk1"/>
                          </a:solidFill>
                          <a:effectLst/>
                          <a:latin typeface="Verdana" panose="020B0604030504040204" pitchFamily="34" charset="0"/>
                          <a:ea typeface="Verdana" panose="020B0604030504040204" pitchFamily="34" charset="0"/>
                          <a:cs typeface="+mn-cs"/>
                        </a:rPr>
                        <a:t>līdz</a:t>
                      </a:r>
                      <a:r>
                        <a:rPr lang="en-US" sz="1100" b="0" i="1" kern="1200" dirty="0">
                          <a:solidFill>
                            <a:schemeClr val="dk1"/>
                          </a:solidFill>
                          <a:effectLst/>
                          <a:latin typeface="Verdana" panose="020B0604030504040204" pitchFamily="34" charset="0"/>
                          <a:ea typeface="Verdana" panose="020B0604030504040204" pitchFamily="34" charset="0"/>
                          <a:cs typeface="+mn-cs"/>
                        </a:rPr>
                        <a:t> 2025.g.4.cet.)</a:t>
                      </a:r>
                    </a:p>
                    <a:p>
                      <a:pPr marL="171450" indent="-171450">
                        <a:buFont typeface="Arial" panose="020B0604020202020204" pitchFamily="34" charset="0"/>
                        <a:buChar char="•"/>
                      </a:pPr>
                      <a:r>
                        <a:rPr lang="lv-LV" sz="1100" b="0" i="1" kern="1200" dirty="0">
                          <a:solidFill>
                            <a:schemeClr val="dk1"/>
                          </a:solidFill>
                          <a:effectLst/>
                          <a:latin typeface="Verdana" panose="020B0604030504040204" pitchFamily="34" charset="0"/>
                          <a:ea typeface="Verdana" panose="020B0604030504040204" pitchFamily="34" charset="0"/>
                          <a:cs typeface="+mn-cs"/>
                        </a:rPr>
                        <a:t>MK noteikumu 7.2.2.  apakšpunktā </a:t>
                      </a:r>
                      <a:r>
                        <a:rPr lang="lv-LV" sz="1100" i="1" kern="1200" dirty="0">
                          <a:solidFill>
                            <a:schemeClr val="dk1"/>
                          </a:solidFill>
                          <a:effectLst/>
                          <a:latin typeface="Verdana" panose="020B0604030504040204" pitchFamily="34" charset="0"/>
                          <a:ea typeface="Verdana" panose="020B0604030504040204" pitchFamily="34" charset="0"/>
                          <a:cs typeface="+mn-cs"/>
                        </a:rPr>
                        <a:t>definēt</a:t>
                      </a:r>
                      <a:r>
                        <a:rPr lang="en-US" sz="1100" i="1" kern="1200" dirty="0" err="1">
                          <a:solidFill>
                            <a:schemeClr val="dk1"/>
                          </a:solidFill>
                          <a:effectLst/>
                          <a:latin typeface="Verdana" panose="020B0604030504040204" pitchFamily="34" charset="0"/>
                          <a:ea typeface="Verdana" panose="020B0604030504040204" pitchFamily="34" charset="0"/>
                          <a:cs typeface="+mn-cs"/>
                        </a:rPr>
                        <a:t>ajam</a:t>
                      </a:r>
                      <a:r>
                        <a:rPr lang="lv-LV" sz="1100" i="1" kern="1200" dirty="0">
                          <a:solidFill>
                            <a:schemeClr val="dk1"/>
                          </a:solidFill>
                          <a:effectLst/>
                          <a:latin typeface="Verdana" panose="020B0604030504040204" pitchFamily="34" charset="0"/>
                          <a:ea typeface="Verdana" panose="020B0604030504040204" pitchFamily="34" charset="0"/>
                          <a:cs typeface="+mn-cs"/>
                        </a:rPr>
                        <a:t> investīcijas </a:t>
                      </a:r>
                      <a:r>
                        <a:rPr lang="lv-LV" sz="1100" i="1" kern="1200" dirty="0" err="1">
                          <a:solidFill>
                            <a:schemeClr val="dk1"/>
                          </a:solidFill>
                          <a:effectLst/>
                          <a:latin typeface="Verdana" panose="020B0604030504040204" pitchFamily="34" charset="0"/>
                          <a:ea typeface="Verdana" panose="020B0604030504040204" pitchFamily="34" charset="0"/>
                          <a:cs typeface="+mn-cs"/>
                        </a:rPr>
                        <a:t>mērķ</a:t>
                      </a:r>
                      <a:r>
                        <a:rPr lang="en-US" sz="1100" i="1" kern="1200" dirty="0" err="1">
                          <a:solidFill>
                            <a:schemeClr val="dk1"/>
                          </a:solidFill>
                          <a:effectLst/>
                          <a:latin typeface="Verdana" panose="020B0604030504040204" pitchFamily="34" charset="0"/>
                          <a:ea typeface="Verdana" panose="020B0604030504040204" pitchFamily="34" charset="0"/>
                          <a:cs typeface="+mn-cs"/>
                        </a:rPr>
                        <a:t>im</a:t>
                      </a:r>
                      <a:r>
                        <a:rPr lang="en-US" sz="1100" i="1" kern="1200" dirty="0">
                          <a:solidFill>
                            <a:schemeClr val="dk1"/>
                          </a:solidFill>
                          <a:effectLst/>
                          <a:latin typeface="Verdana" panose="020B0604030504040204" pitchFamily="34" charset="0"/>
                          <a:ea typeface="Verdana" panose="020B0604030504040204" pitchFamily="34" charset="0"/>
                          <a:cs typeface="+mn-cs"/>
                        </a:rPr>
                        <a:t> </a:t>
                      </a:r>
                      <a:r>
                        <a:rPr lang="lv-LV" sz="1100" b="0" i="1" kern="1200" dirty="0">
                          <a:solidFill>
                            <a:schemeClr val="dk1"/>
                          </a:solidFill>
                          <a:effectLst/>
                          <a:latin typeface="Verdana" panose="020B0604030504040204" pitchFamily="34" charset="0"/>
                          <a:ea typeface="Verdana" panose="020B0604030504040204" pitchFamily="34" charset="0"/>
                          <a:cs typeface="+mn-cs"/>
                        </a:rPr>
                        <a:t>“Piesaistīts privātais finansējums 2 430 000 </a:t>
                      </a:r>
                      <a:r>
                        <a:rPr lang="lv-LV" sz="1100" b="0" i="1" kern="1200" dirty="0" err="1">
                          <a:solidFill>
                            <a:schemeClr val="dk1"/>
                          </a:solidFill>
                          <a:effectLst/>
                          <a:latin typeface="Verdana" panose="020B0604030504040204" pitchFamily="34" charset="0"/>
                          <a:ea typeface="Verdana" panose="020B0604030504040204" pitchFamily="34" charset="0"/>
                          <a:cs typeface="+mn-cs"/>
                        </a:rPr>
                        <a:t>euro</a:t>
                      </a:r>
                      <a:r>
                        <a:rPr lang="lv-LV" sz="1100" b="0" i="1" kern="1200" dirty="0">
                          <a:solidFill>
                            <a:schemeClr val="dk1"/>
                          </a:solidFill>
                          <a:effectLst/>
                          <a:latin typeface="Verdana" panose="020B0604030504040204" pitchFamily="34" charset="0"/>
                          <a:ea typeface="Verdana" panose="020B0604030504040204" pitchFamily="34" charset="0"/>
                          <a:cs typeface="+mn-cs"/>
                        </a:rPr>
                        <a:t> apmērā”</a:t>
                      </a:r>
                      <a:r>
                        <a:rPr lang="en-US" sz="1100" b="0" i="1" kern="1200" dirty="0">
                          <a:solidFill>
                            <a:schemeClr val="dk1"/>
                          </a:solidFill>
                          <a:effectLst/>
                          <a:latin typeface="Verdana" panose="020B0604030504040204" pitchFamily="34" charset="0"/>
                          <a:ea typeface="Verdana" panose="020B0604030504040204" pitchFamily="34" charset="0"/>
                          <a:cs typeface="+mn-cs"/>
                        </a:rPr>
                        <a:t> (</a:t>
                      </a:r>
                      <a:r>
                        <a:rPr lang="en-US" sz="1100" b="0" i="1" kern="1200" dirty="0" err="1">
                          <a:solidFill>
                            <a:schemeClr val="dk1"/>
                          </a:solidFill>
                          <a:effectLst/>
                          <a:latin typeface="Verdana" panose="020B0604030504040204" pitchFamily="34" charset="0"/>
                          <a:ea typeface="Verdana" panose="020B0604030504040204" pitchFamily="34" charset="0"/>
                          <a:cs typeface="+mn-cs"/>
                        </a:rPr>
                        <a:t>līdz</a:t>
                      </a:r>
                      <a:r>
                        <a:rPr lang="en-US" sz="1100" b="0" i="1" kern="1200" dirty="0">
                          <a:solidFill>
                            <a:schemeClr val="dk1"/>
                          </a:solidFill>
                          <a:effectLst/>
                          <a:latin typeface="Verdana" panose="020B0604030504040204" pitchFamily="34" charset="0"/>
                          <a:ea typeface="Verdana" panose="020B0604030504040204" pitchFamily="34" charset="0"/>
                          <a:cs typeface="+mn-cs"/>
                        </a:rPr>
                        <a:t> 2024.g.4.cet.)</a:t>
                      </a:r>
                    </a:p>
                    <a:p>
                      <a:pPr marL="171450" indent="-171450">
                        <a:buFont typeface="Arial" panose="020B0604020202020204" pitchFamily="34" charset="0"/>
                        <a:buChar char="•"/>
                      </a:pPr>
                      <a:r>
                        <a:rPr lang="lv-LV" sz="1100" b="0" i="1" kern="1200" dirty="0">
                          <a:solidFill>
                            <a:schemeClr val="dk1"/>
                          </a:solidFill>
                          <a:effectLst/>
                          <a:latin typeface="Verdana" panose="020B0604030504040204" pitchFamily="34" charset="0"/>
                          <a:ea typeface="Verdana" panose="020B0604030504040204" pitchFamily="34" charset="0"/>
                          <a:cs typeface="+mn-cs"/>
                        </a:rPr>
                        <a:t>MK noteikumu 7.2.3.  apakšpunktā </a:t>
                      </a:r>
                      <a:r>
                        <a:rPr lang="lv-LV" sz="1100" i="1" kern="1200" dirty="0">
                          <a:solidFill>
                            <a:schemeClr val="dk1"/>
                          </a:solidFill>
                          <a:effectLst/>
                          <a:latin typeface="Verdana" panose="020B0604030504040204" pitchFamily="34" charset="0"/>
                          <a:ea typeface="Verdana" panose="020B0604030504040204" pitchFamily="34" charset="0"/>
                          <a:cs typeface="+mn-cs"/>
                        </a:rPr>
                        <a:t>definēt</a:t>
                      </a:r>
                      <a:r>
                        <a:rPr lang="en-US" sz="1100" i="1" kern="1200" dirty="0" err="1">
                          <a:solidFill>
                            <a:schemeClr val="dk1"/>
                          </a:solidFill>
                          <a:effectLst/>
                          <a:latin typeface="Verdana" panose="020B0604030504040204" pitchFamily="34" charset="0"/>
                          <a:ea typeface="Verdana" panose="020B0604030504040204" pitchFamily="34" charset="0"/>
                          <a:cs typeface="+mn-cs"/>
                        </a:rPr>
                        <a:t>ajam</a:t>
                      </a:r>
                      <a:r>
                        <a:rPr lang="lv-LV" sz="1100" i="1" kern="1200" dirty="0">
                          <a:solidFill>
                            <a:schemeClr val="dk1"/>
                          </a:solidFill>
                          <a:effectLst/>
                          <a:latin typeface="Verdana" panose="020B0604030504040204" pitchFamily="34" charset="0"/>
                          <a:ea typeface="Verdana" panose="020B0604030504040204" pitchFamily="34" charset="0"/>
                          <a:cs typeface="+mn-cs"/>
                        </a:rPr>
                        <a:t> investīcijas </a:t>
                      </a:r>
                      <a:r>
                        <a:rPr lang="lv-LV" sz="1100" i="1" kern="1200" dirty="0" err="1">
                          <a:solidFill>
                            <a:schemeClr val="dk1"/>
                          </a:solidFill>
                          <a:effectLst/>
                          <a:latin typeface="Verdana" panose="020B0604030504040204" pitchFamily="34" charset="0"/>
                          <a:ea typeface="Verdana" panose="020B0604030504040204" pitchFamily="34" charset="0"/>
                          <a:cs typeface="+mn-cs"/>
                        </a:rPr>
                        <a:t>mērķ</a:t>
                      </a:r>
                      <a:r>
                        <a:rPr lang="en-US" sz="1100" i="1" kern="1200" dirty="0" err="1">
                          <a:solidFill>
                            <a:schemeClr val="dk1"/>
                          </a:solidFill>
                          <a:effectLst/>
                          <a:latin typeface="Verdana" panose="020B0604030504040204" pitchFamily="34" charset="0"/>
                          <a:ea typeface="Verdana" panose="020B0604030504040204" pitchFamily="34" charset="0"/>
                          <a:cs typeface="+mn-cs"/>
                        </a:rPr>
                        <a:t>im</a:t>
                      </a:r>
                      <a:r>
                        <a:rPr lang="en-US" sz="1100" i="1" kern="1200" dirty="0">
                          <a:solidFill>
                            <a:schemeClr val="dk1"/>
                          </a:solidFill>
                          <a:effectLst/>
                          <a:latin typeface="Verdana" panose="020B0604030504040204" pitchFamily="34" charset="0"/>
                          <a:ea typeface="Verdana" panose="020B0604030504040204" pitchFamily="34" charset="0"/>
                          <a:cs typeface="+mn-cs"/>
                        </a:rPr>
                        <a:t> </a:t>
                      </a:r>
                      <a:r>
                        <a:rPr lang="lv-LV" sz="1100" b="0" i="1" kern="1200" dirty="0">
                          <a:solidFill>
                            <a:schemeClr val="dk1"/>
                          </a:solidFill>
                          <a:effectLst/>
                          <a:latin typeface="Verdana" panose="020B0604030504040204" pitchFamily="34" charset="0"/>
                          <a:ea typeface="Verdana" panose="020B0604030504040204" pitchFamily="34" charset="0"/>
                          <a:cs typeface="+mn-cs"/>
                        </a:rPr>
                        <a:t>“Apstiprināti 28 pētniecības projekti”</a:t>
                      </a:r>
                      <a:r>
                        <a:rPr lang="en-US" sz="1100" b="0" i="1" kern="1200" dirty="0">
                          <a:solidFill>
                            <a:schemeClr val="dk1"/>
                          </a:solidFill>
                          <a:effectLst/>
                          <a:latin typeface="Verdana" panose="020B0604030504040204" pitchFamily="34" charset="0"/>
                          <a:ea typeface="Verdana" panose="020B0604030504040204" pitchFamily="34" charset="0"/>
                          <a:cs typeface="+mn-cs"/>
                        </a:rPr>
                        <a:t> (</a:t>
                      </a:r>
                      <a:r>
                        <a:rPr lang="en-US" sz="1100" b="0" i="1" kern="1200" dirty="0" err="1">
                          <a:solidFill>
                            <a:schemeClr val="dk1"/>
                          </a:solidFill>
                          <a:effectLst/>
                          <a:latin typeface="Verdana" panose="020B0604030504040204" pitchFamily="34" charset="0"/>
                          <a:ea typeface="Verdana" panose="020B0604030504040204" pitchFamily="34" charset="0"/>
                          <a:cs typeface="+mn-cs"/>
                        </a:rPr>
                        <a:t>līdz</a:t>
                      </a:r>
                      <a:r>
                        <a:rPr lang="en-US" sz="1100" b="0" i="1" kern="1200" dirty="0">
                          <a:solidFill>
                            <a:schemeClr val="dk1"/>
                          </a:solidFill>
                          <a:effectLst/>
                          <a:latin typeface="Verdana" panose="020B0604030504040204" pitchFamily="34" charset="0"/>
                          <a:ea typeface="Verdana" panose="020B0604030504040204" pitchFamily="34" charset="0"/>
                          <a:cs typeface="+mn-cs"/>
                        </a:rPr>
                        <a:t> 2025.g.2.cet.)</a:t>
                      </a:r>
                    </a:p>
                  </a:txBody>
                  <a:tcPr/>
                </a:tc>
                <a:tc hMerge="1">
                  <a:txBody>
                    <a:bodyPr/>
                    <a:lstStyle/>
                    <a:p>
                      <a:r>
                        <a:rPr lang="lv-LV" sz="1200" b="0" i="1" kern="1200" dirty="0">
                          <a:solidFill>
                            <a:schemeClr val="dk1"/>
                          </a:solidFill>
                          <a:effectLst/>
                          <a:latin typeface="+mn-lt"/>
                          <a:ea typeface="+mn-ea"/>
                          <a:cs typeface="+mn-cs"/>
                        </a:rPr>
                        <a:t>MK noteikumu 7.1.1.  apakšpunktā definētā investīcijas mērķa “Apstiprināti 14 pētniecības projekti”</a:t>
                      </a:r>
                      <a:r>
                        <a:rPr lang="en-US" sz="1200" b="0" i="1" kern="1200" dirty="0">
                          <a:solidFill>
                            <a:schemeClr val="dk1"/>
                          </a:solidFill>
                          <a:effectLst/>
                          <a:latin typeface="+mn-lt"/>
                          <a:ea typeface="+mn-ea"/>
                          <a:cs typeface="+mn-cs"/>
                        </a:rPr>
                        <a:t> (</a:t>
                      </a:r>
                      <a:r>
                        <a:rPr lang="en-US" sz="1200" b="0" i="1" kern="1200" dirty="0" err="1">
                          <a:solidFill>
                            <a:schemeClr val="dk1"/>
                          </a:solidFill>
                          <a:effectLst/>
                          <a:latin typeface="+mn-lt"/>
                          <a:ea typeface="+mn-ea"/>
                          <a:cs typeface="+mn-cs"/>
                        </a:rPr>
                        <a:t>līdz</a:t>
                      </a:r>
                      <a:r>
                        <a:rPr lang="en-US" sz="1200" b="0" i="1" kern="1200" dirty="0">
                          <a:solidFill>
                            <a:schemeClr val="dk1"/>
                          </a:solidFill>
                          <a:effectLst/>
                          <a:latin typeface="+mn-lt"/>
                          <a:ea typeface="+mn-ea"/>
                          <a:cs typeface="+mn-cs"/>
                        </a:rPr>
                        <a:t> 2024.g.2.cet.)</a:t>
                      </a:r>
                    </a:p>
                    <a:p>
                      <a:r>
                        <a:rPr lang="lv-LV" sz="1200" b="0" i="1" kern="1200" dirty="0">
                          <a:solidFill>
                            <a:schemeClr val="dk1"/>
                          </a:solidFill>
                          <a:effectLst/>
                          <a:latin typeface="+mn-lt"/>
                          <a:ea typeface="+mn-ea"/>
                          <a:cs typeface="+mn-cs"/>
                        </a:rPr>
                        <a:t>MK noteikumu 7.1.2.  apakšpunktā definētā investīcijas mērķa “Apstiprināti 43 pētniecības projekti” </a:t>
                      </a:r>
                      <a:r>
                        <a:rPr lang="en-US" sz="1200" b="0" i="1" kern="1200" dirty="0">
                          <a:solidFill>
                            <a:schemeClr val="dk1"/>
                          </a:solidFill>
                          <a:effectLst/>
                          <a:latin typeface="+mn-lt"/>
                          <a:ea typeface="+mn-ea"/>
                          <a:cs typeface="+mn-cs"/>
                        </a:rPr>
                        <a:t>(</a:t>
                      </a:r>
                      <a:r>
                        <a:rPr lang="en-US" sz="1200" b="0" i="1" kern="1200" dirty="0" err="1">
                          <a:solidFill>
                            <a:schemeClr val="dk1"/>
                          </a:solidFill>
                          <a:effectLst/>
                          <a:latin typeface="+mn-lt"/>
                          <a:ea typeface="+mn-ea"/>
                          <a:cs typeface="+mn-cs"/>
                        </a:rPr>
                        <a:t>līdz</a:t>
                      </a:r>
                      <a:r>
                        <a:rPr lang="en-US" sz="1200" b="0" i="1" kern="1200" dirty="0">
                          <a:solidFill>
                            <a:schemeClr val="dk1"/>
                          </a:solidFill>
                          <a:effectLst/>
                          <a:latin typeface="+mn-lt"/>
                          <a:ea typeface="+mn-ea"/>
                          <a:cs typeface="+mn-cs"/>
                        </a:rPr>
                        <a:t> 2026.g.2.cet.)</a:t>
                      </a:r>
                    </a:p>
                    <a:p>
                      <a:r>
                        <a:rPr lang="lv-LV" sz="1200" b="0" i="1" kern="1200" dirty="0">
                          <a:solidFill>
                            <a:schemeClr val="dk1"/>
                          </a:solidFill>
                          <a:effectLst/>
                          <a:latin typeface="+mn-lt"/>
                          <a:ea typeface="+mn-ea"/>
                          <a:cs typeface="+mn-cs"/>
                        </a:rPr>
                        <a:t>MK noteikumu 7.1.3.  apakšpunktā definētā investīcijas mērķa “Piesaistītais privātais finansējums 4 860 000 </a:t>
                      </a:r>
                      <a:r>
                        <a:rPr lang="lv-LV" sz="1200" b="0" i="1" kern="1200" dirty="0" err="1">
                          <a:solidFill>
                            <a:schemeClr val="dk1"/>
                          </a:solidFill>
                          <a:effectLst/>
                          <a:latin typeface="+mn-lt"/>
                          <a:ea typeface="+mn-ea"/>
                          <a:cs typeface="+mn-cs"/>
                        </a:rPr>
                        <a:t>euro</a:t>
                      </a:r>
                      <a:r>
                        <a:rPr lang="lv-LV" sz="1200" b="0" i="1" kern="1200" dirty="0">
                          <a:solidFill>
                            <a:schemeClr val="dk1"/>
                          </a:solidFill>
                          <a:effectLst/>
                          <a:latin typeface="+mn-lt"/>
                          <a:ea typeface="+mn-ea"/>
                          <a:cs typeface="+mn-cs"/>
                        </a:rPr>
                        <a:t> apmērā”</a:t>
                      </a:r>
                      <a:r>
                        <a:rPr lang="en-US" sz="1200" b="0" i="1" kern="1200" dirty="0">
                          <a:solidFill>
                            <a:schemeClr val="dk1"/>
                          </a:solidFill>
                          <a:effectLst/>
                          <a:latin typeface="+mn-lt"/>
                          <a:ea typeface="+mn-ea"/>
                          <a:cs typeface="+mn-cs"/>
                        </a:rPr>
                        <a:t> (</a:t>
                      </a:r>
                      <a:r>
                        <a:rPr lang="en-US" sz="1200" b="0" i="1" kern="1200" dirty="0" err="1">
                          <a:solidFill>
                            <a:schemeClr val="dk1"/>
                          </a:solidFill>
                          <a:effectLst/>
                          <a:latin typeface="+mn-lt"/>
                          <a:ea typeface="+mn-ea"/>
                          <a:cs typeface="+mn-cs"/>
                        </a:rPr>
                        <a:t>līdz</a:t>
                      </a:r>
                      <a:r>
                        <a:rPr lang="en-US" sz="1200" b="0" i="1" kern="1200" dirty="0">
                          <a:solidFill>
                            <a:schemeClr val="dk1"/>
                          </a:solidFill>
                          <a:effectLst/>
                          <a:latin typeface="+mn-lt"/>
                          <a:ea typeface="+mn-ea"/>
                          <a:cs typeface="+mn-cs"/>
                        </a:rPr>
                        <a:t> 2026.g.2.cet.)</a:t>
                      </a:r>
                    </a:p>
                    <a:p>
                      <a:r>
                        <a:rPr lang="lv-LV" sz="1200" b="0" i="1" kern="1200" dirty="0">
                          <a:solidFill>
                            <a:schemeClr val="dk1"/>
                          </a:solidFill>
                          <a:effectLst/>
                          <a:latin typeface="+mn-lt"/>
                          <a:ea typeface="+mn-ea"/>
                          <a:cs typeface="+mn-cs"/>
                        </a:rPr>
                        <a:t>MK noteikumu 7.2.1.  apakšpunktā definētā investīcijas mērķa “Piesaistīts privātais finansējums 3 888 000 </a:t>
                      </a:r>
                      <a:r>
                        <a:rPr lang="lv-LV" sz="1200" b="0" i="1" kern="1200" dirty="0" err="1">
                          <a:solidFill>
                            <a:schemeClr val="dk1"/>
                          </a:solidFill>
                          <a:effectLst/>
                          <a:latin typeface="+mn-lt"/>
                          <a:ea typeface="+mn-ea"/>
                          <a:cs typeface="+mn-cs"/>
                        </a:rPr>
                        <a:t>euro</a:t>
                      </a:r>
                      <a:r>
                        <a:rPr lang="lv-LV" sz="1200" b="0" i="1" kern="1200" dirty="0">
                          <a:solidFill>
                            <a:schemeClr val="dk1"/>
                          </a:solidFill>
                          <a:effectLst/>
                          <a:latin typeface="+mn-lt"/>
                          <a:ea typeface="+mn-ea"/>
                          <a:cs typeface="+mn-cs"/>
                        </a:rPr>
                        <a:t> apmērā”</a:t>
                      </a:r>
                      <a:r>
                        <a:rPr lang="en-US" sz="1200" b="0" i="1" kern="1200" dirty="0">
                          <a:solidFill>
                            <a:schemeClr val="dk1"/>
                          </a:solidFill>
                          <a:effectLst/>
                          <a:latin typeface="+mn-lt"/>
                          <a:ea typeface="+mn-ea"/>
                          <a:cs typeface="+mn-cs"/>
                        </a:rPr>
                        <a:t> (</a:t>
                      </a:r>
                      <a:r>
                        <a:rPr lang="en-US" sz="1200" b="0" i="1" kern="1200" dirty="0" err="1">
                          <a:solidFill>
                            <a:schemeClr val="dk1"/>
                          </a:solidFill>
                          <a:effectLst/>
                          <a:latin typeface="+mn-lt"/>
                          <a:ea typeface="+mn-ea"/>
                          <a:cs typeface="+mn-cs"/>
                        </a:rPr>
                        <a:t>līdz</a:t>
                      </a:r>
                      <a:r>
                        <a:rPr lang="en-US" sz="1200" b="0" i="1" kern="1200" dirty="0">
                          <a:solidFill>
                            <a:schemeClr val="dk1"/>
                          </a:solidFill>
                          <a:effectLst/>
                          <a:latin typeface="+mn-lt"/>
                          <a:ea typeface="+mn-ea"/>
                          <a:cs typeface="+mn-cs"/>
                        </a:rPr>
                        <a:t> 2025.g.4.cet.)</a:t>
                      </a:r>
                    </a:p>
                    <a:p>
                      <a:r>
                        <a:rPr lang="lv-LV" sz="1200" b="0" i="1" kern="1200" dirty="0">
                          <a:solidFill>
                            <a:schemeClr val="dk1"/>
                          </a:solidFill>
                          <a:effectLst/>
                          <a:latin typeface="+mn-lt"/>
                          <a:ea typeface="+mn-ea"/>
                          <a:cs typeface="+mn-cs"/>
                        </a:rPr>
                        <a:t>MK noteikumu 7.2.2.  apakšpunktā definētā investīcijas mērķa “Piesaistīts privātais finansējums 2 430 000 </a:t>
                      </a:r>
                      <a:r>
                        <a:rPr lang="lv-LV" sz="1200" b="0" i="1" kern="1200" dirty="0" err="1">
                          <a:solidFill>
                            <a:schemeClr val="dk1"/>
                          </a:solidFill>
                          <a:effectLst/>
                          <a:latin typeface="+mn-lt"/>
                          <a:ea typeface="+mn-ea"/>
                          <a:cs typeface="+mn-cs"/>
                        </a:rPr>
                        <a:t>euro</a:t>
                      </a:r>
                      <a:r>
                        <a:rPr lang="lv-LV" sz="1200" b="0" i="1" kern="1200" dirty="0">
                          <a:solidFill>
                            <a:schemeClr val="dk1"/>
                          </a:solidFill>
                          <a:effectLst/>
                          <a:latin typeface="+mn-lt"/>
                          <a:ea typeface="+mn-ea"/>
                          <a:cs typeface="+mn-cs"/>
                        </a:rPr>
                        <a:t> apmērā”</a:t>
                      </a:r>
                      <a:r>
                        <a:rPr lang="en-US" sz="1200" b="0" i="1" kern="1200" dirty="0">
                          <a:solidFill>
                            <a:schemeClr val="dk1"/>
                          </a:solidFill>
                          <a:effectLst/>
                          <a:latin typeface="+mn-lt"/>
                          <a:ea typeface="+mn-ea"/>
                          <a:cs typeface="+mn-cs"/>
                        </a:rPr>
                        <a:t> (</a:t>
                      </a:r>
                      <a:r>
                        <a:rPr lang="en-US" sz="1200" b="0" i="1" kern="1200" dirty="0" err="1">
                          <a:solidFill>
                            <a:schemeClr val="dk1"/>
                          </a:solidFill>
                          <a:effectLst/>
                          <a:latin typeface="+mn-lt"/>
                          <a:ea typeface="+mn-ea"/>
                          <a:cs typeface="+mn-cs"/>
                        </a:rPr>
                        <a:t>līdz</a:t>
                      </a:r>
                      <a:r>
                        <a:rPr lang="en-US" sz="1200" b="0" i="1" kern="1200" dirty="0">
                          <a:solidFill>
                            <a:schemeClr val="dk1"/>
                          </a:solidFill>
                          <a:effectLst/>
                          <a:latin typeface="+mn-lt"/>
                          <a:ea typeface="+mn-ea"/>
                          <a:cs typeface="+mn-cs"/>
                        </a:rPr>
                        <a:t> 2024.g.4.cet.)</a:t>
                      </a:r>
                    </a:p>
                    <a:p>
                      <a:r>
                        <a:rPr lang="lv-LV" sz="1200" b="0" i="1" kern="1200" dirty="0">
                          <a:solidFill>
                            <a:schemeClr val="dk1"/>
                          </a:solidFill>
                          <a:effectLst/>
                          <a:latin typeface="+mn-lt"/>
                          <a:ea typeface="+mn-ea"/>
                          <a:cs typeface="+mn-cs"/>
                        </a:rPr>
                        <a:t>MK noteikumu 7.2.3.  apakšpunktā definētā investīcijas mērķa “Apstiprināti 28 pētniecības projekti”</a:t>
                      </a:r>
                      <a:r>
                        <a:rPr lang="en-US" sz="1200" b="0" i="1" kern="1200" dirty="0">
                          <a:solidFill>
                            <a:schemeClr val="dk1"/>
                          </a:solidFill>
                          <a:effectLst/>
                          <a:latin typeface="+mn-lt"/>
                          <a:ea typeface="+mn-ea"/>
                          <a:cs typeface="+mn-cs"/>
                        </a:rPr>
                        <a:t> (</a:t>
                      </a:r>
                      <a:r>
                        <a:rPr lang="en-US" sz="1200" b="0" i="1" kern="1200" dirty="0" err="1">
                          <a:solidFill>
                            <a:schemeClr val="dk1"/>
                          </a:solidFill>
                          <a:effectLst/>
                          <a:latin typeface="+mn-lt"/>
                          <a:ea typeface="+mn-ea"/>
                          <a:cs typeface="+mn-cs"/>
                        </a:rPr>
                        <a:t>līdz</a:t>
                      </a:r>
                      <a:r>
                        <a:rPr lang="en-US" sz="1200" b="0" i="1" kern="1200" dirty="0">
                          <a:solidFill>
                            <a:schemeClr val="dk1"/>
                          </a:solidFill>
                          <a:effectLst/>
                          <a:latin typeface="+mn-lt"/>
                          <a:ea typeface="+mn-ea"/>
                          <a:cs typeface="+mn-cs"/>
                        </a:rPr>
                        <a:t> 2025.g.2.cet.)</a:t>
                      </a:r>
                    </a:p>
                    <a:p>
                      <a:endParaRPr lang="en-US" sz="1200" b="0" i="1" kern="1200" dirty="0">
                        <a:solidFill>
                          <a:schemeClr val="dk1"/>
                        </a:solidFill>
                        <a:effectLst/>
                        <a:latin typeface="+mn-lt"/>
                        <a:ea typeface="+mn-ea"/>
                        <a:cs typeface="+mn-cs"/>
                      </a:endParaRPr>
                    </a:p>
                    <a:p>
                      <a:endParaRPr lang="lv-LV" sz="1200" dirty="0"/>
                    </a:p>
                  </a:txBody>
                  <a:tcPr/>
                </a:tc>
                <a:tc hMerge="1">
                  <a:txBody>
                    <a:bodyPr/>
                    <a:lstStyle/>
                    <a:p>
                      <a:r>
                        <a:rPr lang="lv-LV" sz="1200" b="0" i="1" kern="1200" dirty="0">
                          <a:solidFill>
                            <a:schemeClr val="dk1"/>
                          </a:solidFill>
                          <a:effectLst/>
                          <a:latin typeface="+mn-lt"/>
                          <a:ea typeface="+mn-ea"/>
                          <a:cs typeface="+mn-cs"/>
                        </a:rPr>
                        <a:t>MK noteikumu 7.1. apakšpunktā definētā investīcijas mērķa “apstiprinātas saistības vismaz 42 876 411 </a:t>
                      </a:r>
                      <a:r>
                        <a:rPr lang="lv-LV" sz="1200" b="0" i="1" kern="1200" dirty="0" err="1">
                          <a:solidFill>
                            <a:schemeClr val="dk1"/>
                          </a:solidFill>
                          <a:effectLst/>
                          <a:latin typeface="+mn-lt"/>
                          <a:ea typeface="+mn-ea"/>
                          <a:cs typeface="+mn-cs"/>
                        </a:rPr>
                        <a:t>euro</a:t>
                      </a:r>
                      <a:r>
                        <a:rPr lang="lv-LV" sz="1200" b="0" i="1" kern="1200" dirty="0">
                          <a:solidFill>
                            <a:schemeClr val="dk1"/>
                          </a:solidFill>
                          <a:effectLst/>
                          <a:latin typeface="+mn-lt"/>
                          <a:ea typeface="+mn-ea"/>
                          <a:cs typeface="+mn-cs"/>
                        </a:rPr>
                        <a:t> apmērā finansējuma nodrošināšanai P&amp;A projektiem”</a:t>
                      </a:r>
                      <a:r>
                        <a:rPr lang="en-US" sz="1200" b="0" i="1" kern="1200" dirty="0">
                          <a:solidFill>
                            <a:schemeClr val="dk1"/>
                          </a:solidFill>
                          <a:effectLst/>
                          <a:latin typeface="+mn-lt"/>
                          <a:ea typeface="+mn-ea"/>
                          <a:cs typeface="+mn-cs"/>
                        </a:rPr>
                        <a:t> (</a:t>
                      </a:r>
                      <a:r>
                        <a:rPr lang="en-US" sz="1200" b="0" i="1" kern="1200" dirty="0" err="1">
                          <a:solidFill>
                            <a:schemeClr val="dk1"/>
                          </a:solidFill>
                          <a:effectLst/>
                          <a:latin typeface="+mn-lt"/>
                          <a:ea typeface="+mn-ea"/>
                          <a:cs typeface="+mn-cs"/>
                        </a:rPr>
                        <a:t>līdz</a:t>
                      </a:r>
                      <a:r>
                        <a:rPr lang="en-US" sz="1200" b="0" i="1" kern="1200" dirty="0">
                          <a:solidFill>
                            <a:schemeClr val="dk1"/>
                          </a:solidFill>
                          <a:effectLst/>
                          <a:latin typeface="+mn-lt"/>
                          <a:ea typeface="+mn-ea"/>
                          <a:cs typeface="+mn-cs"/>
                        </a:rPr>
                        <a:t> 2025.g.2.cet.)</a:t>
                      </a:r>
                    </a:p>
                    <a:p>
                      <a:r>
                        <a:rPr lang="en-US" sz="1200" b="0" i="1" kern="1200" dirty="0">
                          <a:solidFill>
                            <a:schemeClr val="dk1"/>
                          </a:solidFill>
                          <a:effectLst/>
                          <a:latin typeface="+mn-lt"/>
                          <a:ea typeface="+mn-ea"/>
                          <a:cs typeface="+mn-cs"/>
                        </a:rPr>
                        <a:t>MK </a:t>
                      </a:r>
                      <a:r>
                        <a:rPr lang="en-US" sz="1200" b="0" i="1" kern="1200" dirty="0" err="1">
                          <a:solidFill>
                            <a:schemeClr val="dk1"/>
                          </a:solidFill>
                          <a:effectLst/>
                          <a:latin typeface="+mn-lt"/>
                          <a:ea typeface="+mn-ea"/>
                          <a:cs typeface="+mn-cs"/>
                        </a:rPr>
                        <a:t>noteikumu</a:t>
                      </a:r>
                      <a:r>
                        <a:rPr lang="en-US" sz="1200" b="0" i="1" kern="1200" dirty="0">
                          <a:solidFill>
                            <a:schemeClr val="dk1"/>
                          </a:solidFill>
                          <a:effectLst/>
                          <a:latin typeface="+mn-lt"/>
                          <a:ea typeface="+mn-ea"/>
                          <a:cs typeface="+mn-cs"/>
                        </a:rPr>
                        <a:t> 7.2. </a:t>
                      </a:r>
                      <a:r>
                        <a:rPr lang="en-US" sz="1200" b="0" i="1" kern="1200" dirty="0" err="1">
                          <a:solidFill>
                            <a:schemeClr val="dk1"/>
                          </a:solidFill>
                          <a:effectLst/>
                          <a:latin typeface="+mn-lt"/>
                          <a:ea typeface="+mn-ea"/>
                          <a:cs typeface="+mn-cs"/>
                        </a:rPr>
                        <a:t>apakšpunktā</a:t>
                      </a:r>
                      <a:r>
                        <a:rPr lang="en-US" sz="1200" b="0" i="1" kern="1200" dirty="0">
                          <a:solidFill>
                            <a:schemeClr val="dk1"/>
                          </a:solidFill>
                          <a:effectLst/>
                          <a:latin typeface="+mn-lt"/>
                          <a:ea typeface="+mn-ea"/>
                          <a:cs typeface="+mn-cs"/>
                        </a:rPr>
                        <a:t> </a:t>
                      </a:r>
                      <a:r>
                        <a:rPr lang="en-US" sz="1200" b="0" i="1" kern="1200" dirty="0" err="1">
                          <a:solidFill>
                            <a:schemeClr val="dk1"/>
                          </a:solidFill>
                          <a:effectLst/>
                          <a:latin typeface="+mn-lt"/>
                          <a:ea typeface="+mn-ea"/>
                          <a:cs typeface="+mn-cs"/>
                        </a:rPr>
                        <a:t>definētais</a:t>
                      </a:r>
                      <a:r>
                        <a:rPr lang="en-US" sz="1200" b="0" i="1" kern="1200" dirty="0">
                          <a:solidFill>
                            <a:schemeClr val="dk1"/>
                          </a:solidFill>
                          <a:effectLst/>
                          <a:latin typeface="+mn-lt"/>
                          <a:ea typeface="+mn-ea"/>
                          <a:cs typeface="+mn-cs"/>
                        </a:rPr>
                        <a:t> </a:t>
                      </a:r>
                      <a:r>
                        <a:rPr lang="en-US" sz="1200" b="0" i="1" kern="1200" dirty="0" err="1">
                          <a:solidFill>
                            <a:schemeClr val="dk1"/>
                          </a:solidFill>
                          <a:effectLst/>
                          <a:latin typeface="+mn-lt"/>
                          <a:ea typeface="+mn-ea"/>
                          <a:cs typeface="+mn-cs"/>
                        </a:rPr>
                        <a:t>uzraudzības</a:t>
                      </a:r>
                      <a:r>
                        <a:rPr lang="en-US" sz="1200" b="0" i="1" kern="1200" dirty="0">
                          <a:solidFill>
                            <a:schemeClr val="dk1"/>
                          </a:solidFill>
                          <a:effectLst/>
                          <a:latin typeface="+mn-lt"/>
                          <a:ea typeface="+mn-ea"/>
                          <a:cs typeface="+mn-cs"/>
                        </a:rPr>
                        <a:t> </a:t>
                      </a:r>
                      <a:r>
                        <a:rPr lang="en-US" sz="1200" b="0" i="1" kern="1200" dirty="0" err="1">
                          <a:solidFill>
                            <a:schemeClr val="dk1"/>
                          </a:solidFill>
                          <a:effectLst/>
                          <a:latin typeface="+mn-lt"/>
                          <a:ea typeface="+mn-ea"/>
                          <a:cs typeface="+mn-cs"/>
                        </a:rPr>
                        <a:t>rādītājs</a:t>
                      </a:r>
                      <a:r>
                        <a:rPr lang="en-US" sz="1200" b="0" i="1" kern="1200" dirty="0">
                          <a:solidFill>
                            <a:schemeClr val="dk1"/>
                          </a:solidFill>
                          <a:effectLst/>
                          <a:latin typeface="+mn-lt"/>
                          <a:ea typeface="+mn-ea"/>
                          <a:cs typeface="+mn-cs"/>
                        </a:rPr>
                        <a:t>, “</a:t>
                      </a:r>
                      <a:r>
                        <a:rPr lang="en-US" sz="1200" b="0" i="1" kern="1200" dirty="0" err="1">
                          <a:solidFill>
                            <a:schemeClr val="dk1"/>
                          </a:solidFill>
                          <a:effectLst/>
                          <a:latin typeface="+mn-lt"/>
                          <a:ea typeface="+mn-ea"/>
                          <a:cs typeface="+mn-cs"/>
                        </a:rPr>
                        <a:t>apstiprinātas</a:t>
                      </a:r>
                      <a:r>
                        <a:rPr lang="en-US" sz="1200" b="0" i="1" kern="1200" dirty="0">
                          <a:solidFill>
                            <a:schemeClr val="dk1"/>
                          </a:solidFill>
                          <a:effectLst/>
                          <a:latin typeface="+mn-lt"/>
                          <a:ea typeface="+mn-ea"/>
                          <a:cs typeface="+mn-cs"/>
                        </a:rPr>
                        <a:t> </a:t>
                      </a:r>
                      <a:r>
                        <a:rPr lang="en-US" sz="1200" b="0" i="1" kern="1200" dirty="0" err="1">
                          <a:solidFill>
                            <a:schemeClr val="dk1"/>
                          </a:solidFill>
                          <a:effectLst/>
                          <a:latin typeface="+mn-lt"/>
                          <a:ea typeface="+mn-ea"/>
                          <a:cs typeface="+mn-cs"/>
                        </a:rPr>
                        <a:t>saistības</a:t>
                      </a:r>
                      <a:r>
                        <a:rPr lang="en-US" sz="1200" b="0" i="1" kern="1200" dirty="0">
                          <a:solidFill>
                            <a:schemeClr val="dk1"/>
                          </a:solidFill>
                          <a:effectLst/>
                          <a:latin typeface="+mn-lt"/>
                          <a:ea typeface="+mn-ea"/>
                          <a:cs typeface="+mn-cs"/>
                        </a:rPr>
                        <a:t> </a:t>
                      </a:r>
                      <a:r>
                        <a:rPr lang="en-US" sz="1200" b="0" i="1" kern="1200" dirty="0" err="1">
                          <a:solidFill>
                            <a:schemeClr val="dk1"/>
                          </a:solidFill>
                          <a:effectLst/>
                          <a:latin typeface="+mn-lt"/>
                          <a:ea typeface="+mn-ea"/>
                          <a:cs typeface="+mn-cs"/>
                        </a:rPr>
                        <a:t>vismaz</a:t>
                      </a:r>
                      <a:r>
                        <a:rPr lang="en-US" sz="1200" b="0" i="1" kern="1200" dirty="0">
                          <a:solidFill>
                            <a:schemeClr val="dk1"/>
                          </a:solidFill>
                          <a:effectLst/>
                          <a:latin typeface="+mn-lt"/>
                          <a:ea typeface="+mn-ea"/>
                          <a:cs typeface="+mn-cs"/>
                        </a:rPr>
                        <a:t> 20 438 207 euro </a:t>
                      </a:r>
                      <a:r>
                        <a:rPr lang="en-US" sz="1200" b="0" i="1" kern="1200" dirty="0" err="1">
                          <a:solidFill>
                            <a:schemeClr val="dk1"/>
                          </a:solidFill>
                          <a:effectLst/>
                          <a:latin typeface="+mn-lt"/>
                          <a:ea typeface="+mn-ea"/>
                          <a:cs typeface="+mn-cs"/>
                        </a:rPr>
                        <a:t>apmērā</a:t>
                      </a:r>
                      <a:r>
                        <a:rPr lang="en-US" sz="1200" b="0" i="1" kern="1200" dirty="0">
                          <a:solidFill>
                            <a:schemeClr val="dk1"/>
                          </a:solidFill>
                          <a:effectLst/>
                          <a:latin typeface="+mn-lt"/>
                          <a:ea typeface="+mn-ea"/>
                          <a:cs typeface="+mn-cs"/>
                        </a:rPr>
                        <a:t> </a:t>
                      </a:r>
                      <a:r>
                        <a:rPr lang="en-US" sz="1200" b="0" i="1" kern="1200" dirty="0" err="1">
                          <a:solidFill>
                            <a:schemeClr val="dk1"/>
                          </a:solidFill>
                          <a:effectLst/>
                          <a:latin typeface="+mn-lt"/>
                          <a:ea typeface="+mn-ea"/>
                          <a:cs typeface="+mn-cs"/>
                        </a:rPr>
                        <a:t>finansējuma</a:t>
                      </a:r>
                      <a:r>
                        <a:rPr lang="en-US" sz="1200" b="0" i="1" kern="1200" dirty="0">
                          <a:solidFill>
                            <a:schemeClr val="dk1"/>
                          </a:solidFill>
                          <a:effectLst/>
                          <a:latin typeface="+mn-lt"/>
                          <a:ea typeface="+mn-ea"/>
                          <a:cs typeface="+mn-cs"/>
                        </a:rPr>
                        <a:t> </a:t>
                      </a:r>
                      <a:r>
                        <a:rPr lang="en-US" sz="1200" b="0" i="1" kern="1200" dirty="0" err="1">
                          <a:solidFill>
                            <a:schemeClr val="dk1"/>
                          </a:solidFill>
                          <a:effectLst/>
                          <a:latin typeface="+mn-lt"/>
                          <a:ea typeface="+mn-ea"/>
                          <a:cs typeface="+mn-cs"/>
                        </a:rPr>
                        <a:t>nodrošināšanai</a:t>
                      </a:r>
                      <a:r>
                        <a:rPr lang="en-US" sz="1200" b="0" i="1" kern="1200" dirty="0">
                          <a:solidFill>
                            <a:schemeClr val="dk1"/>
                          </a:solidFill>
                          <a:effectLst/>
                          <a:latin typeface="+mn-lt"/>
                          <a:ea typeface="+mn-ea"/>
                          <a:cs typeface="+mn-cs"/>
                        </a:rPr>
                        <a:t> P&amp;A </a:t>
                      </a:r>
                      <a:r>
                        <a:rPr lang="en-US" sz="1200" b="0" i="1" kern="1200" dirty="0" err="1">
                          <a:solidFill>
                            <a:schemeClr val="dk1"/>
                          </a:solidFill>
                          <a:effectLst/>
                          <a:latin typeface="+mn-lt"/>
                          <a:ea typeface="+mn-ea"/>
                          <a:cs typeface="+mn-cs"/>
                        </a:rPr>
                        <a:t>projektiem</a:t>
                      </a:r>
                      <a:r>
                        <a:rPr lang="en-US" sz="1200" b="0" i="1" kern="1200" dirty="0">
                          <a:solidFill>
                            <a:schemeClr val="dk1"/>
                          </a:solidFill>
                          <a:effectLst/>
                          <a:latin typeface="+mn-lt"/>
                          <a:ea typeface="+mn-ea"/>
                          <a:cs typeface="+mn-cs"/>
                        </a:rPr>
                        <a:t>” (</a:t>
                      </a:r>
                      <a:r>
                        <a:rPr lang="en-US" sz="1200" b="0" i="1" kern="1200" dirty="0" err="1">
                          <a:solidFill>
                            <a:schemeClr val="dk1"/>
                          </a:solidFill>
                          <a:effectLst/>
                          <a:latin typeface="+mn-lt"/>
                          <a:ea typeface="+mn-ea"/>
                          <a:cs typeface="+mn-cs"/>
                        </a:rPr>
                        <a:t>līdz</a:t>
                      </a:r>
                      <a:r>
                        <a:rPr lang="en-US" sz="1200" b="0" i="1" kern="1200" dirty="0">
                          <a:solidFill>
                            <a:schemeClr val="dk1"/>
                          </a:solidFill>
                          <a:effectLst/>
                          <a:latin typeface="+mn-lt"/>
                          <a:ea typeface="+mn-ea"/>
                          <a:cs typeface="+mn-cs"/>
                        </a:rPr>
                        <a:t> 2024.g.4.cet.)</a:t>
                      </a:r>
                      <a:endParaRPr lang="lv-LV" sz="1200" dirty="0"/>
                    </a:p>
                    <a:p>
                      <a:endParaRPr lang="lv-LV" sz="1200" dirty="0"/>
                    </a:p>
                  </a:txBody>
                  <a:tcPr/>
                </a:tc>
                <a:tc>
                  <a:txBody>
                    <a:bodyPr/>
                    <a:lstStyle/>
                    <a:p>
                      <a:pPr marL="171450" indent="-171450">
                        <a:buFont typeface="Arial" panose="020B0604020202020204" pitchFamily="34" charset="0"/>
                        <a:buChar char="•"/>
                      </a:pPr>
                      <a:r>
                        <a:rPr lang="lv-LV" sz="1100" b="0" i="1" kern="1200" dirty="0">
                          <a:solidFill>
                            <a:schemeClr val="dk1"/>
                          </a:solidFill>
                          <a:effectLst/>
                          <a:latin typeface="Verdana" panose="020B0604030504040204" pitchFamily="34" charset="0"/>
                          <a:ea typeface="Verdana" panose="020B0604030504040204" pitchFamily="34" charset="0"/>
                          <a:cs typeface="+mn-cs"/>
                        </a:rPr>
                        <a:t>MK noteikumu 7.1. apakšpunktā </a:t>
                      </a:r>
                      <a:r>
                        <a:rPr lang="lv-LV" sz="1100" i="1" kern="1200" dirty="0">
                          <a:solidFill>
                            <a:schemeClr val="dk1"/>
                          </a:solidFill>
                          <a:effectLst/>
                          <a:latin typeface="Verdana" panose="020B0604030504040204" pitchFamily="34" charset="0"/>
                          <a:ea typeface="Verdana" panose="020B0604030504040204" pitchFamily="34" charset="0"/>
                          <a:cs typeface="+mn-cs"/>
                        </a:rPr>
                        <a:t>definēt</a:t>
                      </a:r>
                      <a:r>
                        <a:rPr lang="en-US" sz="1100" i="1" kern="1200" dirty="0" err="1">
                          <a:solidFill>
                            <a:schemeClr val="dk1"/>
                          </a:solidFill>
                          <a:effectLst/>
                          <a:latin typeface="Verdana" panose="020B0604030504040204" pitchFamily="34" charset="0"/>
                          <a:ea typeface="Verdana" panose="020B0604030504040204" pitchFamily="34" charset="0"/>
                          <a:cs typeface="+mn-cs"/>
                        </a:rPr>
                        <a:t>ajam</a:t>
                      </a:r>
                      <a:r>
                        <a:rPr lang="lv-LV" sz="1100" i="1" kern="1200" dirty="0">
                          <a:solidFill>
                            <a:schemeClr val="dk1"/>
                          </a:solidFill>
                          <a:effectLst/>
                          <a:latin typeface="Verdana" panose="020B0604030504040204" pitchFamily="34" charset="0"/>
                          <a:ea typeface="Verdana" panose="020B0604030504040204" pitchFamily="34" charset="0"/>
                          <a:cs typeface="+mn-cs"/>
                        </a:rPr>
                        <a:t> investīcijas </a:t>
                      </a:r>
                      <a:r>
                        <a:rPr lang="lv-LV" sz="1100" i="1" kern="1200" dirty="0" err="1">
                          <a:solidFill>
                            <a:schemeClr val="dk1"/>
                          </a:solidFill>
                          <a:effectLst/>
                          <a:latin typeface="Verdana" panose="020B0604030504040204" pitchFamily="34" charset="0"/>
                          <a:ea typeface="Verdana" panose="020B0604030504040204" pitchFamily="34" charset="0"/>
                          <a:cs typeface="+mn-cs"/>
                        </a:rPr>
                        <a:t>mērķ</a:t>
                      </a:r>
                      <a:r>
                        <a:rPr lang="en-US" sz="1100" i="1" kern="1200" dirty="0" err="1">
                          <a:solidFill>
                            <a:schemeClr val="dk1"/>
                          </a:solidFill>
                          <a:effectLst/>
                          <a:latin typeface="Verdana" panose="020B0604030504040204" pitchFamily="34" charset="0"/>
                          <a:ea typeface="Verdana" panose="020B0604030504040204" pitchFamily="34" charset="0"/>
                          <a:cs typeface="+mn-cs"/>
                        </a:rPr>
                        <a:t>im</a:t>
                      </a:r>
                      <a:r>
                        <a:rPr lang="lv-LV" sz="1100" i="1" kern="1200" dirty="0">
                          <a:solidFill>
                            <a:schemeClr val="dk1"/>
                          </a:solidFill>
                          <a:effectLst/>
                          <a:latin typeface="Verdana" panose="020B0604030504040204" pitchFamily="34" charset="0"/>
                          <a:ea typeface="Verdana" panose="020B0604030504040204" pitchFamily="34" charset="0"/>
                          <a:cs typeface="+mn-cs"/>
                        </a:rPr>
                        <a:t> </a:t>
                      </a:r>
                      <a:r>
                        <a:rPr lang="lv-LV" sz="1100" b="0" i="1" kern="1200" dirty="0">
                          <a:solidFill>
                            <a:schemeClr val="dk1"/>
                          </a:solidFill>
                          <a:effectLst/>
                          <a:latin typeface="Verdana" panose="020B0604030504040204" pitchFamily="34" charset="0"/>
                          <a:ea typeface="Verdana" panose="020B0604030504040204" pitchFamily="34" charset="0"/>
                          <a:cs typeface="+mn-cs"/>
                        </a:rPr>
                        <a:t> “</a:t>
                      </a:r>
                      <a:r>
                        <a:rPr lang="en-US" sz="1100" b="0" i="1" kern="1200" dirty="0">
                          <a:solidFill>
                            <a:schemeClr val="dk1"/>
                          </a:solidFill>
                          <a:effectLst/>
                          <a:latin typeface="Verdana" panose="020B0604030504040204" pitchFamily="34" charset="0"/>
                          <a:ea typeface="Verdana" panose="020B0604030504040204" pitchFamily="34" charset="0"/>
                          <a:cs typeface="+mn-cs"/>
                        </a:rPr>
                        <a:t>A</a:t>
                      </a:r>
                      <a:r>
                        <a:rPr lang="lv-LV" sz="1100" b="0" i="1" kern="1200" dirty="0" err="1">
                          <a:solidFill>
                            <a:schemeClr val="dk1"/>
                          </a:solidFill>
                          <a:effectLst/>
                          <a:latin typeface="Verdana" panose="020B0604030504040204" pitchFamily="34" charset="0"/>
                          <a:ea typeface="Verdana" panose="020B0604030504040204" pitchFamily="34" charset="0"/>
                          <a:cs typeface="+mn-cs"/>
                        </a:rPr>
                        <a:t>pstiprinātas</a:t>
                      </a:r>
                      <a:r>
                        <a:rPr lang="lv-LV" sz="1100" b="0" i="1" kern="1200" dirty="0">
                          <a:solidFill>
                            <a:schemeClr val="dk1"/>
                          </a:solidFill>
                          <a:effectLst/>
                          <a:latin typeface="Verdana" panose="020B0604030504040204" pitchFamily="34" charset="0"/>
                          <a:ea typeface="Verdana" panose="020B0604030504040204" pitchFamily="34" charset="0"/>
                          <a:cs typeface="+mn-cs"/>
                        </a:rPr>
                        <a:t> saistības vismaz 42 876 411 </a:t>
                      </a:r>
                      <a:r>
                        <a:rPr lang="lv-LV" sz="1100" b="0" i="1" kern="1200" dirty="0" err="1">
                          <a:solidFill>
                            <a:schemeClr val="dk1"/>
                          </a:solidFill>
                          <a:effectLst/>
                          <a:latin typeface="Verdana" panose="020B0604030504040204" pitchFamily="34" charset="0"/>
                          <a:ea typeface="Verdana" panose="020B0604030504040204" pitchFamily="34" charset="0"/>
                          <a:cs typeface="+mn-cs"/>
                        </a:rPr>
                        <a:t>euro</a:t>
                      </a:r>
                      <a:r>
                        <a:rPr lang="lv-LV" sz="1100" b="0" i="1" kern="1200" dirty="0">
                          <a:solidFill>
                            <a:schemeClr val="dk1"/>
                          </a:solidFill>
                          <a:effectLst/>
                          <a:latin typeface="Verdana" panose="020B0604030504040204" pitchFamily="34" charset="0"/>
                          <a:ea typeface="Verdana" panose="020B0604030504040204" pitchFamily="34" charset="0"/>
                          <a:cs typeface="+mn-cs"/>
                        </a:rPr>
                        <a:t> apmērā finansējuma nodrošināšanai P&amp;A projektiem”</a:t>
                      </a:r>
                      <a:r>
                        <a:rPr lang="en-US" sz="1100" b="0" i="1" kern="1200" dirty="0">
                          <a:solidFill>
                            <a:schemeClr val="dk1"/>
                          </a:solidFill>
                          <a:effectLst/>
                          <a:latin typeface="Verdana" panose="020B0604030504040204" pitchFamily="34" charset="0"/>
                          <a:ea typeface="Verdana" panose="020B0604030504040204" pitchFamily="34" charset="0"/>
                          <a:cs typeface="+mn-cs"/>
                        </a:rPr>
                        <a:t> (</a:t>
                      </a:r>
                      <a:r>
                        <a:rPr lang="en-US" sz="1100" b="0" i="1" kern="1200" dirty="0" err="1">
                          <a:solidFill>
                            <a:schemeClr val="dk1"/>
                          </a:solidFill>
                          <a:effectLst/>
                          <a:latin typeface="Verdana" panose="020B0604030504040204" pitchFamily="34" charset="0"/>
                          <a:ea typeface="Verdana" panose="020B0604030504040204" pitchFamily="34" charset="0"/>
                          <a:cs typeface="+mn-cs"/>
                        </a:rPr>
                        <a:t>līdz</a:t>
                      </a:r>
                      <a:r>
                        <a:rPr lang="en-US" sz="1100" b="0" i="1" kern="1200" dirty="0">
                          <a:solidFill>
                            <a:schemeClr val="dk1"/>
                          </a:solidFill>
                          <a:effectLst/>
                          <a:latin typeface="Verdana" panose="020B0604030504040204" pitchFamily="34" charset="0"/>
                          <a:ea typeface="Verdana" panose="020B0604030504040204" pitchFamily="34" charset="0"/>
                          <a:cs typeface="+mn-cs"/>
                        </a:rPr>
                        <a:t> 2025.g.2.cet.)</a:t>
                      </a:r>
                    </a:p>
                    <a:p>
                      <a:pPr marL="171450" indent="-171450">
                        <a:buFont typeface="Arial" panose="020B0604020202020204" pitchFamily="34" charset="0"/>
                        <a:buChar char="•"/>
                      </a:pPr>
                      <a:r>
                        <a:rPr lang="en-US" sz="1100" b="0" i="1" kern="1200" dirty="0">
                          <a:solidFill>
                            <a:schemeClr val="dk1"/>
                          </a:solidFill>
                          <a:effectLst/>
                          <a:latin typeface="Verdana"/>
                          <a:ea typeface="Verdana"/>
                          <a:cs typeface="+mn-cs"/>
                        </a:rPr>
                        <a:t>MK </a:t>
                      </a:r>
                      <a:r>
                        <a:rPr lang="en-US" sz="1100" b="0" i="1" kern="1200" dirty="0" err="1">
                          <a:solidFill>
                            <a:schemeClr val="dk1"/>
                          </a:solidFill>
                          <a:effectLst/>
                          <a:latin typeface="Verdana"/>
                          <a:ea typeface="Verdana"/>
                          <a:cs typeface="+mn-cs"/>
                        </a:rPr>
                        <a:t>noteikumu</a:t>
                      </a:r>
                      <a:r>
                        <a:rPr lang="en-US" sz="1100" b="0" i="1" kern="1200" dirty="0">
                          <a:solidFill>
                            <a:schemeClr val="dk1"/>
                          </a:solidFill>
                          <a:effectLst/>
                          <a:latin typeface="Verdana"/>
                          <a:ea typeface="Verdana"/>
                          <a:cs typeface="+mn-cs"/>
                        </a:rPr>
                        <a:t> 7.2. </a:t>
                      </a:r>
                      <a:r>
                        <a:rPr lang="en-US" sz="1100" b="0" i="1" kern="1200" dirty="0" err="1">
                          <a:solidFill>
                            <a:schemeClr val="dk1"/>
                          </a:solidFill>
                          <a:effectLst/>
                          <a:latin typeface="Verdana"/>
                          <a:ea typeface="Verdana"/>
                          <a:cs typeface="+mn-cs"/>
                        </a:rPr>
                        <a:t>apakšpunktā</a:t>
                      </a:r>
                      <a:r>
                        <a:rPr lang="en-US" sz="1100" b="0" i="1" kern="1200" dirty="0">
                          <a:solidFill>
                            <a:schemeClr val="dk1"/>
                          </a:solidFill>
                          <a:effectLst/>
                          <a:latin typeface="Verdana"/>
                          <a:ea typeface="Verdana"/>
                          <a:cs typeface="+mn-cs"/>
                        </a:rPr>
                        <a:t> </a:t>
                      </a:r>
                      <a:r>
                        <a:rPr lang="lv-LV" sz="1100" i="1" kern="1200" dirty="0">
                          <a:solidFill>
                            <a:schemeClr val="dk1"/>
                          </a:solidFill>
                          <a:effectLst/>
                          <a:latin typeface="Verdana"/>
                          <a:ea typeface="Verdana"/>
                          <a:cs typeface="+mn-cs"/>
                        </a:rPr>
                        <a:t>definēt</a:t>
                      </a:r>
                      <a:r>
                        <a:rPr lang="en-US" sz="1100" i="1" kern="1200" dirty="0" err="1">
                          <a:solidFill>
                            <a:schemeClr val="dk1"/>
                          </a:solidFill>
                          <a:effectLst/>
                          <a:latin typeface="Verdana"/>
                          <a:ea typeface="Verdana"/>
                          <a:cs typeface="+mn-cs"/>
                        </a:rPr>
                        <a:t>ajam</a:t>
                      </a:r>
                      <a:r>
                        <a:rPr lang="lv-LV" sz="1100" i="1" kern="1200" dirty="0">
                          <a:solidFill>
                            <a:schemeClr val="dk1"/>
                          </a:solidFill>
                          <a:effectLst/>
                          <a:latin typeface="Verdana"/>
                          <a:ea typeface="Verdana"/>
                          <a:cs typeface="+mn-cs"/>
                        </a:rPr>
                        <a:t> </a:t>
                      </a:r>
                      <a:r>
                        <a:rPr lang="en-US" sz="1100" b="0" i="1" kern="1200" dirty="0">
                          <a:solidFill>
                            <a:schemeClr val="dk1"/>
                          </a:solidFill>
                          <a:effectLst/>
                          <a:latin typeface="Verdana"/>
                          <a:ea typeface="Verdana"/>
                          <a:cs typeface="+mn-cs"/>
                        </a:rPr>
                        <a:t> </a:t>
                      </a:r>
                      <a:r>
                        <a:rPr lang="en-US" sz="1100" b="0" i="1" kern="1200" dirty="0" err="1">
                          <a:solidFill>
                            <a:schemeClr val="dk1"/>
                          </a:solidFill>
                          <a:effectLst/>
                          <a:latin typeface="Verdana"/>
                          <a:ea typeface="Verdana"/>
                          <a:cs typeface="+mn-cs"/>
                        </a:rPr>
                        <a:t>uzraudzības</a:t>
                      </a:r>
                      <a:r>
                        <a:rPr lang="en-US" sz="1100" b="0" i="1" kern="1200" dirty="0">
                          <a:solidFill>
                            <a:schemeClr val="dk1"/>
                          </a:solidFill>
                          <a:effectLst/>
                          <a:latin typeface="Verdana"/>
                          <a:ea typeface="Verdana"/>
                          <a:cs typeface="+mn-cs"/>
                        </a:rPr>
                        <a:t> </a:t>
                      </a:r>
                      <a:r>
                        <a:rPr lang="en-US" sz="1100" b="0" i="1" kern="1200" dirty="0" err="1">
                          <a:solidFill>
                            <a:schemeClr val="dk1"/>
                          </a:solidFill>
                          <a:effectLst/>
                          <a:latin typeface="Verdana"/>
                          <a:ea typeface="Verdana"/>
                          <a:cs typeface="+mn-cs"/>
                        </a:rPr>
                        <a:t>rādītājam</a:t>
                      </a:r>
                      <a:r>
                        <a:rPr lang="en-US" sz="1100" b="0" i="1" kern="1200" dirty="0">
                          <a:solidFill>
                            <a:schemeClr val="dk1"/>
                          </a:solidFill>
                          <a:effectLst/>
                          <a:latin typeface="Verdana"/>
                          <a:ea typeface="Verdana"/>
                          <a:cs typeface="+mn-cs"/>
                        </a:rPr>
                        <a:t> “</a:t>
                      </a:r>
                      <a:r>
                        <a:rPr lang="lv-LV" sz="1100" b="0" i="1" kern="1200" dirty="0" err="1">
                          <a:solidFill>
                            <a:schemeClr val="dk1"/>
                          </a:solidFill>
                          <a:effectLst/>
                          <a:latin typeface="Verdana"/>
                          <a:ea typeface="Verdana"/>
                          <a:cs typeface="+mn-cs"/>
                        </a:rPr>
                        <a:t>pstiprinātas</a:t>
                      </a:r>
                      <a:r>
                        <a:rPr lang="en-US" sz="1100" b="0" i="1" kern="1200" dirty="0">
                          <a:solidFill>
                            <a:schemeClr val="dk1"/>
                          </a:solidFill>
                          <a:effectLst/>
                          <a:latin typeface="Verdana"/>
                          <a:ea typeface="Verdana"/>
                          <a:cs typeface="+mn-cs"/>
                        </a:rPr>
                        <a:t> </a:t>
                      </a:r>
                      <a:r>
                        <a:rPr lang="en-US" sz="1100" b="0" i="1" kern="1200" dirty="0" err="1">
                          <a:solidFill>
                            <a:schemeClr val="dk1"/>
                          </a:solidFill>
                          <a:effectLst/>
                          <a:latin typeface="Verdana"/>
                          <a:ea typeface="Verdana"/>
                          <a:cs typeface="+mn-cs"/>
                        </a:rPr>
                        <a:t>saistības</a:t>
                      </a:r>
                      <a:r>
                        <a:rPr lang="en-US" sz="1100" b="0" i="1" kern="1200" dirty="0">
                          <a:solidFill>
                            <a:schemeClr val="dk1"/>
                          </a:solidFill>
                          <a:effectLst/>
                          <a:latin typeface="Verdana"/>
                          <a:ea typeface="Verdana"/>
                          <a:cs typeface="+mn-cs"/>
                        </a:rPr>
                        <a:t> </a:t>
                      </a:r>
                      <a:r>
                        <a:rPr lang="en-US" sz="1100" b="0" i="1" kern="1200" dirty="0" err="1">
                          <a:solidFill>
                            <a:schemeClr val="dk1"/>
                          </a:solidFill>
                          <a:effectLst/>
                          <a:latin typeface="Verdana"/>
                          <a:ea typeface="Verdana"/>
                          <a:cs typeface="+mn-cs"/>
                        </a:rPr>
                        <a:t>vismaz</a:t>
                      </a:r>
                      <a:r>
                        <a:rPr lang="en-US" sz="1100" b="0" i="1" kern="1200" dirty="0">
                          <a:solidFill>
                            <a:schemeClr val="dk1"/>
                          </a:solidFill>
                          <a:effectLst/>
                          <a:latin typeface="Verdana"/>
                          <a:ea typeface="Verdana"/>
                          <a:cs typeface="+mn-cs"/>
                        </a:rPr>
                        <a:t> 20 438 207 euro </a:t>
                      </a:r>
                      <a:r>
                        <a:rPr lang="en-US" sz="1100" b="0" i="1" kern="1200" dirty="0" err="1">
                          <a:solidFill>
                            <a:schemeClr val="dk1"/>
                          </a:solidFill>
                          <a:effectLst/>
                          <a:latin typeface="Verdana"/>
                          <a:ea typeface="Verdana"/>
                          <a:cs typeface="+mn-cs"/>
                        </a:rPr>
                        <a:t>apmērā</a:t>
                      </a:r>
                      <a:r>
                        <a:rPr lang="en-US" sz="1100" b="0" i="1" kern="1200" dirty="0">
                          <a:solidFill>
                            <a:schemeClr val="dk1"/>
                          </a:solidFill>
                          <a:effectLst/>
                          <a:latin typeface="Verdana"/>
                          <a:ea typeface="Verdana"/>
                          <a:cs typeface="+mn-cs"/>
                        </a:rPr>
                        <a:t> </a:t>
                      </a:r>
                      <a:r>
                        <a:rPr lang="en-US" sz="1100" b="0" i="1" kern="1200" dirty="0" err="1">
                          <a:solidFill>
                            <a:schemeClr val="dk1"/>
                          </a:solidFill>
                          <a:effectLst/>
                          <a:latin typeface="Verdana"/>
                          <a:ea typeface="Verdana"/>
                          <a:cs typeface="+mn-cs"/>
                        </a:rPr>
                        <a:t>finansējuma</a:t>
                      </a:r>
                      <a:r>
                        <a:rPr lang="en-US" sz="1100" b="0" i="1" kern="1200" dirty="0">
                          <a:solidFill>
                            <a:schemeClr val="dk1"/>
                          </a:solidFill>
                          <a:effectLst/>
                          <a:latin typeface="Verdana"/>
                          <a:ea typeface="Verdana"/>
                          <a:cs typeface="+mn-cs"/>
                        </a:rPr>
                        <a:t> </a:t>
                      </a:r>
                      <a:r>
                        <a:rPr lang="en-US" sz="1100" b="0" i="1" kern="1200" dirty="0" err="1">
                          <a:solidFill>
                            <a:schemeClr val="dk1"/>
                          </a:solidFill>
                          <a:effectLst/>
                          <a:latin typeface="Verdana"/>
                          <a:ea typeface="Verdana"/>
                          <a:cs typeface="+mn-cs"/>
                        </a:rPr>
                        <a:t>nodrošināšanai</a:t>
                      </a:r>
                      <a:r>
                        <a:rPr lang="en-US" sz="1100" b="0" i="1" kern="1200" dirty="0">
                          <a:solidFill>
                            <a:schemeClr val="dk1"/>
                          </a:solidFill>
                          <a:effectLst/>
                          <a:latin typeface="Verdana"/>
                          <a:ea typeface="Verdana"/>
                          <a:cs typeface="+mn-cs"/>
                        </a:rPr>
                        <a:t> P&amp;A </a:t>
                      </a:r>
                      <a:r>
                        <a:rPr lang="en-US" sz="1100" b="0" i="1" kern="1200" dirty="0" err="1">
                          <a:solidFill>
                            <a:schemeClr val="dk1"/>
                          </a:solidFill>
                          <a:effectLst/>
                          <a:latin typeface="Verdana"/>
                          <a:ea typeface="Verdana"/>
                          <a:cs typeface="+mn-cs"/>
                        </a:rPr>
                        <a:t>projektiem</a:t>
                      </a:r>
                      <a:r>
                        <a:rPr lang="en-US" sz="1100" b="0" i="1" kern="1200" dirty="0">
                          <a:solidFill>
                            <a:schemeClr val="dk1"/>
                          </a:solidFill>
                          <a:effectLst/>
                          <a:latin typeface="Verdana"/>
                          <a:ea typeface="Verdana"/>
                          <a:cs typeface="+mn-cs"/>
                        </a:rPr>
                        <a:t>” (</a:t>
                      </a:r>
                      <a:r>
                        <a:rPr lang="en-US" sz="1100" b="0" i="1" kern="1200" dirty="0" err="1">
                          <a:solidFill>
                            <a:schemeClr val="dk1"/>
                          </a:solidFill>
                          <a:effectLst/>
                          <a:latin typeface="Verdana"/>
                          <a:ea typeface="Verdana"/>
                          <a:cs typeface="+mn-cs"/>
                        </a:rPr>
                        <a:t>līdz</a:t>
                      </a:r>
                      <a:r>
                        <a:rPr lang="en-US" sz="1100" b="0" i="1" kern="1200" dirty="0">
                          <a:solidFill>
                            <a:schemeClr val="dk1"/>
                          </a:solidFill>
                          <a:effectLst/>
                          <a:latin typeface="Verdana"/>
                          <a:ea typeface="Verdana"/>
                          <a:cs typeface="+mn-cs"/>
                        </a:rPr>
                        <a:t> 2024.g.4.cet.)</a:t>
                      </a:r>
                      <a:endParaRPr lang="lv-LV" sz="1100" dirty="0">
                        <a:latin typeface="Verdana"/>
                        <a:ea typeface="Verdana"/>
                      </a:endParaRPr>
                    </a:p>
                  </a:txBody>
                  <a:tcPr/>
                </a:tc>
                <a:extLst>
                  <a:ext uri="{0D108BD9-81ED-4DB2-BD59-A6C34878D82A}">
                    <a16:rowId xmlns:a16="http://schemas.microsoft.com/office/drawing/2014/main" val="3239241636"/>
                  </a:ext>
                </a:extLst>
              </a:tr>
              <a:tr h="529422">
                <a:tc gridSpan="5">
                  <a:txBody>
                    <a:bodyPr/>
                    <a:lstStyle/>
                    <a:p>
                      <a:pPr algn="ctr"/>
                      <a:r>
                        <a:rPr lang="en-US" sz="1600" dirty="0">
                          <a:latin typeface="Verdana" panose="020B0604030504040204" pitchFamily="34" charset="0"/>
                          <a:ea typeface="Verdana" panose="020B0604030504040204" pitchFamily="34" charset="0"/>
                        </a:rPr>
                        <a:t>PI NAV </a:t>
                      </a:r>
                      <a:r>
                        <a:rPr lang="en-US" sz="1600" dirty="0" err="1">
                          <a:latin typeface="Verdana" panose="020B0604030504040204" pitchFamily="34" charset="0"/>
                          <a:ea typeface="Verdana" panose="020B0604030504040204" pitchFamily="34" charset="0"/>
                        </a:rPr>
                        <a:t>jānosaka</a:t>
                      </a:r>
                      <a:r>
                        <a:rPr lang="en-US" sz="1600" dirty="0">
                          <a:latin typeface="Verdana" panose="020B0604030504040204" pitchFamily="34" charset="0"/>
                          <a:ea typeface="Verdana" panose="020B0604030504040204" pitchFamily="34" charset="0"/>
                        </a:rPr>
                        <a:t> </a:t>
                      </a:r>
                      <a:r>
                        <a:rPr lang="en-US" sz="1600" dirty="0" err="1">
                          <a:latin typeface="Verdana" panose="020B0604030504040204" pitchFamily="34" charset="0"/>
                          <a:ea typeface="Verdana" panose="020B0604030504040204" pitchFamily="34" charset="0"/>
                        </a:rPr>
                        <a:t>rādītāja</a:t>
                      </a:r>
                      <a:r>
                        <a:rPr lang="en-US" sz="1600" dirty="0">
                          <a:latin typeface="Verdana" panose="020B0604030504040204" pitchFamily="34" charset="0"/>
                          <a:ea typeface="Verdana" panose="020B0604030504040204" pitchFamily="34" charset="0"/>
                        </a:rPr>
                        <a:t> </a:t>
                      </a:r>
                      <a:r>
                        <a:rPr lang="en-US" sz="1600" dirty="0" err="1">
                          <a:latin typeface="Verdana" panose="020B0604030504040204" pitchFamily="34" charset="0"/>
                          <a:ea typeface="Verdana" panose="020B0604030504040204" pitchFamily="34" charset="0"/>
                        </a:rPr>
                        <a:t>sasniedzamā</a:t>
                      </a:r>
                      <a:r>
                        <a:rPr lang="en-US" sz="1600" dirty="0">
                          <a:latin typeface="Verdana" panose="020B0604030504040204" pitchFamily="34" charset="0"/>
                          <a:ea typeface="Verdana" panose="020B0604030504040204" pitchFamily="34" charset="0"/>
                        </a:rPr>
                        <a:t> </a:t>
                      </a:r>
                      <a:r>
                        <a:rPr lang="en-US" sz="1600" dirty="0" err="1">
                          <a:latin typeface="Verdana" panose="020B0604030504040204" pitchFamily="34" charset="0"/>
                          <a:ea typeface="Verdana" panose="020B0604030504040204" pitchFamily="34" charset="0"/>
                        </a:rPr>
                        <a:t>vērtība</a:t>
                      </a:r>
                      <a:r>
                        <a:rPr lang="en-US" sz="1600" dirty="0">
                          <a:latin typeface="Verdana" panose="020B0604030504040204" pitchFamily="34" charset="0"/>
                          <a:ea typeface="Verdana" panose="020B0604030504040204" pitchFamily="34" charset="0"/>
                        </a:rPr>
                        <a:t>, </a:t>
                      </a:r>
                      <a:r>
                        <a:rPr lang="en-US" sz="1600" dirty="0" err="1">
                          <a:latin typeface="Verdana" panose="020B0604030504040204" pitchFamily="34" charset="0"/>
                          <a:ea typeface="Verdana" panose="020B0604030504040204" pitchFamily="34" charset="0"/>
                        </a:rPr>
                        <a:t>kolonnā</a:t>
                      </a:r>
                      <a:r>
                        <a:rPr lang="en-US" sz="1600" dirty="0">
                          <a:latin typeface="Verdana" panose="020B0604030504040204" pitchFamily="34" charset="0"/>
                          <a:ea typeface="Verdana" panose="020B0604030504040204" pitchFamily="34" charset="0"/>
                        </a:rPr>
                        <a:t> “</a:t>
                      </a:r>
                      <a:r>
                        <a:rPr lang="en-US" sz="1600" dirty="0" err="1">
                          <a:latin typeface="Verdana" panose="020B0604030504040204" pitchFamily="34" charset="0"/>
                          <a:ea typeface="Verdana" panose="020B0604030504040204" pitchFamily="34" charset="0"/>
                        </a:rPr>
                        <a:t>Piezīmes</a:t>
                      </a:r>
                      <a:r>
                        <a:rPr lang="en-US" sz="1600" dirty="0">
                          <a:latin typeface="Verdana" panose="020B0604030504040204" pitchFamily="34" charset="0"/>
                          <a:ea typeface="Verdana" panose="020B0604030504040204" pitchFamily="34" charset="0"/>
                        </a:rPr>
                        <a:t>” </a:t>
                      </a:r>
                      <a:r>
                        <a:rPr lang="en-US" sz="1600" dirty="0" err="1">
                          <a:latin typeface="Verdana" panose="020B0604030504040204" pitchFamily="34" charset="0"/>
                          <a:ea typeface="Verdana" panose="020B0604030504040204" pitchFamily="34" charset="0"/>
                        </a:rPr>
                        <a:t>norādot</a:t>
                      </a:r>
                      <a:r>
                        <a:rPr lang="en-US" sz="1600" dirty="0">
                          <a:latin typeface="Verdana" panose="020B0604030504040204" pitchFamily="34" charset="0"/>
                          <a:ea typeface="Verdana" panose="020B0604030504040204" pitchFamily="34" charset="0"/>
                        </a:rPr>
                        <a:t>: </a:t>
                      </a:r>
                    </a:p>
                    <a:p>
                      <a:pPr algn="ctr"/>
                      <a:r>
                        <a:rPr lang="en-US" sz="1600" dirty="0">
                          <a:latin typeface="Verdana"/>
                          <a:ea typeface="Verdana"/>
                        </a:rPr>
                        <a:t>“</a:t>
                      </a:r>
                      <a:r>
                        <a:rPr lang="en-US" sz="1600" b="1" i="0" u="none" strike="noStrike" noProof="0" dirty="0">
                          <a:solidFill>
                            <a:srgbClr val="000000"/>
                          </a:solidFill>
                          <a:latin typeface="Verdana"/>
                        </a:rPr>
                        <a:t>Dati </a:t>
                      </a:r>
                      <a:r>
                        <a:rPr lang="en-US" sz="1600" b="1" i="0" u="none" strike="noStrike" noProof="0" dirty="0" err="1">
                          <a:solidFill>
                            <a:srgbClr val="000000"/>
                          </a:solidFill>
                          <a:latin typeface="Verdana"/>
                        </a:rPr>
                        <a:t>tiks</a:t>
                      </a:r>
                      <a:r>
                        <a:rPr lang="en-US" sz="1600" b="1" i="0" u="none" strike="noStrike" noProof="0" dirty="0">
                          <a:solidFill>
                            <a:srgbClr val="000000"/>
                          </a:solidFill>
                          <a:latin typeface="Verdana"/>
                        </a:rPr>
                        <a:t> </a:t>
                      </a:r>
                      <a:r>
                        <a:rPr lang="en-US" sz="1600" b="1" i="0" u="none" strike="noStrike" noProof="0" dirty="0" err="1">
                          <a:solidFill>
                            <a:srgbClr val="000000"/>
                          </a:solidFill>
                          <a:latin typeface="Verdana"/>
                        </a:rPr>
                        <a:t>sniegti</a:t>
                      </a:r>
                      <a:r>
                        <a:rPr lang="en-US" sz="1600" b="1" i="0" u="none" strike="noStrike" noProof="0" dirty="0">
                          <a:solidFill>
                            <a:srgbClr val="000000"/>
                          </a:solidFill>
                          <a:latin typeface="Verdana"/>
                        </a:rPr>
                        <a:t> </a:t>
                      </a:r>
                      <a:r>
                        <a:rPr lang="en-US" sz="1600" b="1" i="0" u="none" strike="noStrike" noProof="0" dirty="0" err="1">
                          <a:solidFill>
                            <a:srgbClr val="000000"/>
                          </a:solidFill>
                          <a:latin typeface="Verdana"/>
                        </a:rPr>
                        <a:t>projekta</a:t>
                      </a:r>
                      <a:r>
                        <a:rPr lang="en-US" sz="1600" b="1" i="0" u="none" strike="noStrike" noProof="0" dirty="0">
                          <a:solidFill>
                            <a:srgbClr val="000000"/>
                          </a:solidFill>
                          <a:latin typeface="Verdana"/>
                        </a:rPr>
                        <a:t> </a:t>
                      </a:r>
                      <a:r>
                        <a:rPr lang="en-US" sz="1600" b="1" i="0" u="none" strike="noStrike" noProof="0" dirty="0" err="1">
                          <a:solidFill>
                            <a:srgbClr val="000000"/>
                          </a:solidFill>
                          <a:latin typeface="Verdana"/>
                        </a:rPr>
                        <a:t>īstenošanas</a:t>
                      </a:r>
                      <a:r>
                        <a:rPr lang="en-US" sz="1600" b="1" i="0" u="none" strike="noStrike" noProof="0" dirty="0">
                          <a:solidFill>
                            <a:srgbClr val="000000"/>
                          </a:solidFill>
                          <a:latin typeface="Verdana"/>
                        </a:rPr>
                        <a:t> </a:t>
                      </a:r>
                      <a:r>
                        <a:rPr lang="en-US" sz="1600" b="1" i="0" u="none" strike="noStrike" noProof="0" dirty="0" err="1">
                          <a:solidFill>
                            <a:srgbClr val="000000"/>
                          </a:solidFill>
                          <a:latin typeface="Verdana"/>
                        </a:rPr>
                        <a:t>laikā</a:t>
                      </a:r>
                      <a:r>
                        <a:rPr lang="en-US" sz="1600" b="1" i="0" u="none" strike="noStrike" noProof="0" dirty="0">
                          <a:solidFill>
                            <a:srgbClr val="000000"/>
                          </a:solidFill>
                          <a:latin typeface="Verdana"/>
                        </a:rPr>
                        <a:t> </a:t>
                      </a:r>
                      <a:r>
                        <a:rPr lang="en-US" sz="1600" b="1" i="0" u="none" strike="noStrike" noProof="0" dirty="0" err="1">
                          <a:solidFill>
                            <a:srgbClr val="000000"/>
                          </a:solidFill>
                          <a:latin typeface="Verdana"/>
                        </a:rPr>
                        <a:t>atbilstoši</a:t>
                      </a:r>
                      <a:r>
                        <a:rPr lang="en-US" sz="1600" b="1" i="0" u="none" strike="noStrike" noProof="0" dirty="0">
                          <a:solidFill>
                            <a:srgbClr val="000000"/>
                          </a:solidFill>
                          <a:latin typeface="Verdana"/>
                        </a:rPr>
                        <a:t> </a:t>
                      </a:r>
                      <a:r>
                        <a:rPr lang="en-US" sz="1600" b="1" i="0" u="none" strike="noStrike" noProof="0" dirty="0" err="1">
                          <a:solidFill>
                            <a:srgbClr val="000000"/>
                          </a:solidFill>
                          <a:latin typeface="Verdana"/>
                        </a:rPr>
                        <a:t>faktiski</a:t>
                      </a:r>
                      <a:r>
                        <a:rPr lang="en-US" sz="1600" b="1" i="0" u="none" strike="noStrike" noProof="0" dirty="0">
                          <a:solidFill>
                            <a:srgbClr val="000000"/>
                          </a:solidFill>
                          <a:latin typeface="Verdana"/>
                        </a:rPr>
                        <a:t> </a:t>
                      </a:r>
                      <a:r>
                        <a:rPr lang="en-US" sz="1600" b="1" i="0" u="none" strike="noStrike" noProof="0" dirty="0" err="1">
                          <a:solidFill>
                            <a:srgbClr val="000000"/>
                          </a:solidFill>
                          <a:latin typeface="Verdana"/>
                        </a:rPr>
                        <a:t>sasniegtajai</a:t>
                      </a:r>
                      <a:r>
                        <a:rPr lang="en-US" sz="1600" b="1" i="0" u="none" strike="noStrike" noProof="0" dirty="0">
                          <a:solidFill>
                            <a:srgbClr val="000000"/>
                          </a:solidFill>
                          <a:latin typeface="Verdana"/>
                        </a:rPr>
                        <a:t> </a:t>
                      </a:r>
                      <a:r>
                        <a:rPr lang="en-US" sz="1600" b="1" i="0" u="none" strike="noStrike" noProof="0" dirty="0" err="1">
                          <a:solidFill>
                            <a:srgbClr val="000000"/>
                          </a:solidFill>
                          <a:latin typeface="Verdana"/>
                        </a:rPr>
                        <a:t>vērtībai</a:t>
                      </a:r>
                      <a:r>
                        <a:rPr lang="en-US" sz="1600" dirty="0">
                          <a:latin typeface="Verdana"/>
                          <a:ea typeface="Verdana"/>
                        </a:rPr>
                        <a:t>”</a:t>
                      </a:r>
                      <a:endParaRPr lang="lv-LV" sz="1600" dirty="0">
                        <a:latin typeface="Verdana"/>
                        <a:ea typeface="Verdana"/>
                      </a:endParaRPr>
                    </a:p>
                  </a:txBody>
                  <a:tcPr/>
                </a:tc>
                <a:tc hMerge="1">
                  <a:txBody>
                    <a:bodyPr/>
                    <a:lstStyle/>
                    <a:p>
                      <a:endParaRPr lang="lv-LV"/>
                    </a:p>
                  </a:txBody>
                  <a:tcPr/>
                </a:tc>
                <a:tc hMerge="1">
                  <a:txBody>
                    <a:bodyPr/>
                    <a:lstStyle/>
                    <a:p>
                      <a:endParaRPr lang="lv-LV" dirty="0"/>
                    </a:p>
                  </a:txBody>
                  <a:tcPr/>
                </a:tc>
                <a:tc hMerge="1">
                  <a:txBody>
                    <a:bodyPr/>
                    <a:lstStyle/>
                    <a:p>
                      <a:endParaRPr lang="lv-LV" dirty="0"/>
                    </a:p>
                  </a:txBody>
                  <a:tcPr/>
                </a:tc>
                <a:tc hMerge="1">
                  <a:txBody>
                    <a:bodyPr/>
                    <a:lstStyle/>
                    <a:p>
                      <a:pPr algn="ctr"/>
                      <a:endParaRPr lang="lv-LV" dirty="0"/>
                    </a:p>
                  </a:txBody>
                  <a:tcPr/>
                </a:tc>
                <a:extLst>
                  <a:ext uri="{0D108BD9-81ED-4DB2-BD59-A6C34878D82A}">
                    <a16:rowId xmlns:a16="http://schemas.microsoft.com/office/drawing/2014/main" val="450391146"/>
                  </a:ext>
                </a:extLst>
              </a:tr>
              <a:tr h="728472">
                <a:tc gridSpan="2">
                  <a:txBody>
                    <a:bodyPr/>
                    <a:lstStyle/>
                    <a:p>
                      <a:pPr marL="171450" indent="-171450">
                        <a:buFont typeface="Arial" panose="020B0604020202020204" pitchFamily="34" charset="0"/>
                        <a:buChar char="•"/>
                      </a:pPr>
                      <a:r>
                        <a:rPr lang="lv-LV" sz="1100" i="1" kern="1200" dirty="0">
                          <a:solidFill>
                            <a:schemeClr val="dk1"/>
                          </a:solidFill>
                          <a:effectLst/>
                          <a:latin typeface="Verdana" panose="020B0604030504040204" pitchFamily="34" charset="0"/>
                          <a:ea typeface="Verdana" panose="020B0604030504040204" pitchFamily="34" charset="0"/>
                          <a:cs typeface="+mn-cs"/>
                        </a:rPr>
                        <a:t>MK noteikumu 8.2. – 8.21. apakšpunktos definēt</a:t>
                      </a:r>
                      <a:r>
                        <a:rPr lang="en-US" sz="1100" i="1" kern="1200" dirty="0" err="1">
                          <a:solidFill>
                            <a:schemeClr val="dk1"/>
                          </a:solidFill>
                          <a:effectLst/>
                          <a:latin typeface="Verdana" panose="020B0604030504040204" pitchFamily="34" charset="0"/>
                          <a:ea typeface="Verdana" panose="020B0604030504040204" pitchFamily="34" charset="0"/>
                          <a:cs typeface="+mn-cs"/>
                        </a:rPr>
                        <a:t>ajiem</a:t>
                      </a:r>
                      <a:r>
                        <a:rPr lang="lv-LV" sz="1100" i="1" kern="1200" dirty="0">
                          <a:solidFill>
                            <a:schemeClr val="dk1"/>
                          </a:solidFill>
                          <a:effectLst/>
                          <a:latin typeface="Verdana" panose="020B0604030504040204" pitchFamily="34" charset="0"/>
                          <a:ea typeface="Verdana" panose="020B0604030504040204" pitchFamily="34" charset="0"/>
                          <a:cs typeface="+mn-cs"/>
                        </a:rPr>
                        <a:t> </a:t>
                      </a:r>
                      <a:r>
                        <a:rPr lang="lv-LV" sz="1100" i="1" kern="1200" dirty="0" err="1">
                          <a:solidFill>
                            <a:schemeClr val="dk1"/>
                          </a:solidFill>
                          <a:effectLst/>
                          <a:latin typeface="Verdana" panose="020B0604030504040204" pitchFamily="34" charset="0"/>
                          <a:ea typeface="Verdana" panose="020B0604030504040204" pitchFamily="34" charset="0"/>
                          <a:cs typeface="+mn-cs"/>
                        </a:rPr>
                        <a:t>nacionāl</a:t>
                      </a:r>
                      <a:r>
                        <a:rPr lang="en-US" sz="1100" i="1" kern="1200" dirty="0" err="1">
                          <a:solidFill>
                            <a:schemeClr val="dk1"/>
                          </a:solidFill>
                          <a:effectLst/>
                          <a:latin typeface="Verdana" panose="020B0604030504040204" pitchFamily="34" charset="0"/>
                          <a:ea typeface="Verdana" panose="020B0604030504040204" pitchFamily="34" charset="0"/>
                          <a:cs typeface="+mn-cs"/>
                        </a:rPr>
                        <a:t>ajiem</a:t>
                      </a:r>
                      <a:r>
                        <a:rPr lang="lv-LV" sz="1100" i="1" kern="1200" dirty="0">
                          <a:solidFill>
                            <a:schemeClr val="dk1"/>
                          </a:solidFill>
                          <a:effectLst/>
                          <a:latin typeface="Verdana" panose="020B0604030504040204" pitchFamily="34" charset="0"/>
                          <a:ea typeface="Verdana" panose="020B0604030504040204" pitchFamily="34" charset="0"/>
                          <a:cs typeface="+mn-cs"/>
                        </a:rPr>
                        <a:t> rādītāji</a:t>
                      </a:r>
                      <a:r>
                        <a:rPr lang="en-US" sz="1100" i="1" kern="1200" dirty="0" err="1">
                          <a:solidFill>
                            <a:schemeClr val="dk1"/>
                          </a:solidFill>
                          <a:effectLst/>
                          <a:latin typeface="Verdana" panose="020B0604030504040204" pitchFamily="34" charset="0"/>
                          <a:ea typeface="Verdana" panose="020B0604030504040204" pitchFamily="34" charset="0"/>
                          <a:cs typeface="+mn-cs"/>
                        </a:rPr>
                        <a:t>em</a:t>
                      </a:r>
                      <a:endParaRPr lang="en-US" sz="1100" i="1" kern="1200" dirty="0">
                        <a:solidFill>
                          <a:schemeClr val="dk1"/>
                        </a:solidFill>
                        <a:effectLst/>
                        <a:latin typeface="Verdana" panose="020B0604030504040204" pitchFamily="34" charset="0"/>
                        <a:ea typeface="Verdana" panose="020B0604030504040204" pitchFamily="34" charset="0"/>
                        <a:cs typeface="+mn-cs"/>
                      </a:endParaRPr>
                    </a:p>
                    <a:p>
                      <a:pPr marL="171450" indent="-171450">
                        <a:buFont typeface="Arial" panose="020B0604020202020204" pitchFamily="34" charset="0"/>
                        <a:buChar char="•"/>
                      </a:pPr>
                      <a:r>
                        <a:rPr lang="lv-LV" sz="1100" i="1" kern="1200" dirty="0">
                          <a:solidFill>
                            <a:schemeClr val="dk1"/>
                          </a:solidFill>
                          <a:effectLst/>
                          <a:latin typeface="Verdana" panose="020B0604030504040204" pitchFamily="34" charset="0"/>
                          <a:ea typeface="Verdana" panose="020B0604030504040204" pitchFamily="34" charset="0"/>
                          <a:cs typeface="+mn-cs"/>
                        </a:rPr>
                        <a:t>MK noteikumu 7.2. apakšpunktā definēt</a:t>
                      </a:r>
                      <a:r>
                        <a:rPr lang="en-US" sz="1100" i="1" kern="1200" dirty="0" err="1">
                          <a:solidFill>
                            <a:schemeClr val="dk1"/>
                          </a:solidFill>
                          <a:effectLst/>
                          <a:latin typeface="Verdana" panose="020B0604030504040204" pitchFamily="34" charset="0"/>
                          <a:ea typeface="Verdana" panose="020B0604030504040204" pitchFamily="34" charset="0"/>
                          <a:cs typeface="+mn-cs"/>
                        </a:rPr>
                        <a:t>ajam</a:t>
                      </a:r>
                      <a:r>
                        <a:rPr lang="lv-LV" sz="1100" i="1" kern="1200" dirty="0">
                          <a:solidFill>
                            <a:schemeClr val="dk1"/>
                          </a:solidFill>
                          <a:effectLst/>
                          <a:latin typeface="Verdana" panose="020B0604030504040204" pitchFamily="34" charset="0"/>
                          <a:ea typeface="Verdana" panose="020B0604030504040204" pitchFamily="34" charset="0"/>
                          <a:cs typeface="+mn-cs"/>
                        </a:rPr>
                        <a:t> kopēja</a:t>
                      </a:r>
                      <a:r>
                        <a:rPr lang="en-US" sz="1100" i="1" kern="1200" dirty="0">
                          <a:solidFill>
                            <a:schemeClr val="dk1"/>
                          </a:solidFill>
                          <a:effectLst/>
                          <a:latin typeface="Verdana" panose="020B0604030504040204" pitchFamily="34" charset="0"/>
                          <a:ea typeface="Verdana" panose="020B0604030504040204" pitchFamily="34" charset="0"/>
                          <a:cs typeface="+mn-cs"/>
                        </a:rPr>
                        <a:t>m</a:t>
                      </a:r>
                      <a:r>
                        <a:rPr lang="lv-LV" sz="1100" i="1" kern="1200" dirty="0">
                          <a:solidFill>
                            <a:schemeClr val="dk1"/>
                          </a:solidFill>
                          <a:effectLst/>
                          <a:latin typeface="Verdana" panose="020B0604030504040204" pitchFamily="34" charset="0"/>
                          <a:ea typeface="Verdana" panose="020B0604030504040204" pitchFamily="34" charset="0"/>
                          <a:cs typeface="+mn-cs"/>
                        </a:rPr>
                        <a:t> rādītāj</a:t>
                      </a:r>
                      <a:r>
                        <a:rPr lang="en-US" sz="1100" i="1" kern="1200" dirty="0">
                          <a:solidFill>
                            <a:schemeClr val="dk1"/>
                          </a:solidFill>
                          <a:effectLst/>
                          <a:latin typeface="Verdana" panose="020B0604030504040204" pitchFamily="34" charset="0"/>
                          <a:ea typeface="Verdana" panose="020B0604030504040204" pitchFamily="34" charset="0"/>
                          <a:cs typeface="+mn-cs"/>
                        </a:rPr>
                        <a:t>am “</a:t>
                      </a:r>
                      <a:r>
                        <a:rPr lang="lv-LV" sz="1100" b="0" i="1" kern="1200" dirty="0">
                          <a:solidFill>
                            <a:schemeClr val="dk1"/>
                          </a:solidFill>
                          <a:effectLst/>
                          <a:latin typeface="Verdana" panose="020B0604030504040204" pitchFamily="34" charset="0"/>
                          <a:ea typeface="Verdana" panose="020B0604030504040204" pitchFamily="34" charset="0"/>
                          <a:cs typeface="+mn-cs"/>
                        </a:rPr>
                        <a:t>Atbalstītie uzņēmumi</a:t>
                      </a:r>
                      <a:r>
                        <a:rPr lang="en-US" sz="1100" b="0" i="1" kern="1200" dirty="0">
                          <a:solidFill>
                            <a:schemeClr val="dk1"/>
                          </a:solidFill>
                          <a:effectLst/>
                          <a:latin typeface="Verdana" panose="020B0604030504040204" pitchFamily="34" charset="0"/>
                          <a:ea typeface="Verdana" panose="020B0604030504040204" pitchFamily="34" charset="0"/>
                          <a:cs typeface="+mn-cs"/>
                        </a:rPr>
                        <a:t>”</a:t>
                      </a:r>
                      <a:endParaRPr lang="lv-LV" sz="1100" dirty="0">
                        <a:latin typeface="Verdana" panose="020B0604030504040204" pitchFamily="34" charset="0"/>
                        <a:ea typeface="Verdana" panose="020B0604030504040204" pitchFamily="34" charset="0"/>
                      </a:endParaRPr>
                    </a:p>
                  </a:txBody>
                  <a:tcPr/>
                </a:tc>
                <a:tc hMerge="1">
                  <a:txBody>
                    <a:bodyPr/>
                    <a:lstStyle/>
                    <a:p>
                      <a:endParaRPr lang="lv-LV" dirty="0"/>
                    </a:p>
                  </a:txBody>
                  <a:tcPr/>
                </a:tc>
                <a:tc>
                  <a:txBody>
                    <a:bodyPr/>
                    <a:lstStyle/>
                    <a:p>
                      <a:pPr marL="171450" marR="0" lvl="0" indent="-171450" algn="l" defTabSz="939575"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1100" b="0" i="1" kern="1200" dirty="0">
                          <a:solidFill>
                            <a:schemeClr val="dk1"/>
                          </a:solidFill>
                          <a:effectLst/>
                          <a:latin typeface="Verdana" panose="020B0604030504040204" pitchFamily="34" charset="0"/>
                          <a:ea typeface="Verdana" panose="020B0604030504040204" pitchFamily="34" charset="0"/>
                          <a:cs typeface="+mn-cs"/>
                        </a:rPr>
                        <a:t>MK noteikumu 8.1. – 8.16. apakšpunktos</a:t>
                      </a:r>
                      <a:r>
                        <a:rPr lang="en-US" sz="1100" b="0" i="1" kern="1200" dirty="0">
                          <a:solidFill>
                            <a:schemeClr val="dk1"/>
                          </a:solidFill>
                          <a:effectLst/>
                          <a:latin typeface="Verdana" panose="020B0604030504040204" pitchFamily="34" charset="0"/>
                          <a:ea typeface="Verdana" panose="020B0604030504040204" pitchFamily="34" charset="0"/>
                          <a:cs typeface="+mn-cs"/>
                        </a:rPr>
                        <a:t> </a:t>
                      </a:r>
                      <a:r>
                        <a:rPr lang="lv-LV" sz="1100" i="1" kern="1200" dirty="0">
                          <a:solidFill>
                            <a:schemeClr val="dk1"/>
                          </a:solidFill>
                          <a:effectLst/>
                          <a:latin typeface="Verdana" panose="020B0604030504040204" pitchFamily="34" charset="0"/>
                          <a:ea typeface="Verdana" panose="020B0604030504040204" pitchFamily="34" charset="0"/>
                          <a:cs typeface="+mn-cs"/>
                        </a:rPr>
                        <a:t>definēt</a:t>
                      </a:r>
                      <a:r>
                        <a:rPr lang="en-US" sz="1100" i="1" kern="1200" dirty="0" err="1">
                          <a:solidFill>
                            <a:schemeClr val="dk1"/>
                          </a:solidFill>
                          <a:effectLst/>
                          <a:latin typeface="Verdana" panose="020B0604030504040204" pitchFamily="34" charset="0"/>
                          <a:ea typeface="Verdana" panose="020B0604030504040204" pitchFamily="34" charset="0"/>
                          <a:cs typeface="+mn-cs"/>
                        </a:rPr>
                        <a:t>ajiem</a:t>
                      </a:r>
                      <a:r>
                        <a:rPr lang="lv-LV" sz="1100" i="1" kern="1200" dirty="0">
                          <a:solidFill>
                            <a:schemeClr val="dk1"/>
                          </a:solidFill>
                          <a:effectLst/>
                          <a:latin typeface="Verdana" panose="020B0604030504040204" pitchFamily="34" charset="0"/>
                          <a:ea typeface="Verdana" panose="020B0604030504040204" pitchFamily="34" charset="0"/>
                          <a:cs typeface="+mn-cs"/>
                        </a:rPr>
                        <a:t> </a:t>
                      </a:r>
                      <a:r>
                        <a:rPr lang="lv-LV" sz="1100" i="1" kern="1200" dirty="0" err="1">
                          <a:solidFill>
                            <a:schemeClr val="dk1"/>
                          </a:solidFill>
                          <a:effectLst/>
                          <a:latin typeface="Verdana" panose="020B0604030504040204" pitchFamily="34" charset="0"/>
                          <a:ea typeface="Verdana" panose="020B0604030504040204" pitchFamily="34" charset="0"/>
                          <a:cs typeface="+mn-cs"/>
                        </a:rPr>
                        <a:t>nacionāl</a:t>
                      </a:r>
                      <a:r>
                        <a:rPr lang="en-US" sz="1100" i="1" kern="1200" dirty="0" err="1">
                          <a:solidFill>
                            <a:schemeClr val="dk1"/>
                          </a:solidFill>
                          <a:effectLst/>
                          <a:latin typeface="Verdana" panose="020B0604030504040204" pitchFamily="34" charset="0"/>
                          <a:ea typeface="Verdana" panose="020B0604030504040204" pitchFamily="34" charset="0"/>
                          <a:cs typeface="+mn-cs"/>
                        </a:rPr>
                        <a:t>ajiem</a:t>
                      </a:r>
                      <a:r>
                        <a:rPr lang="lv-LV" sz="1100" i="1" kern="1200" dirty="0">
                          <a:solidFill>
                            <a:schemeClr val="dk1"/>
                          </a:solidFill>
                          <a:effectLst/>
                          <a:latin typeface="Verdana" panose="020B0604030504040204" pitchFamily="34" charset="0"/>
                          <a:ea typeface="Verdana" panose="020B0604030504040204" pitchFamily="34" charset="0"/>
                          <a:cs typeface="+mn-cs"/>
                        </a:rPr>
                        <a:t> rādītāji</a:t>
                      </a:r>
                      <a:r>
                        <a:rPr lang="en-US" sz="1100" i="1" kern="1200" dirty="0" err="1">
                          <a:solidFill>
                            <a:schemeClr val="dk1"/>
                          </a:solidFill>
                          <a:effectLst/>
                          <a:latin typeface="Verdana" panose="020B0604030504040204" pitchFamily="34" charset="0"/>
                          <a:ea typeface="Verdana" panose="020B0604030504040204" pitchFamily="34" charset="0"/>
                          <a:cs typeface="+mn-cs"/>
                        </a:rPr>
                        <a:t>em</a:t>
                      </a:r>
                      <a:endParaRPr lang="en-US" sz="1100" i="1" kern="1200" dirty="0">
                        <a:solidFill>
                          <a:schemeClr val="dk1"/>
                        </a:solidFill>
                        <a:effectLst/>
                        <a:latin typeface="Verdana" panose="020B0604030504040204" pitchFamily="34" charset="0"/>
                        <a:ea typeface="Verdana" panose="020B0604030504040204" pitchFamily="34" charset="0"/>
                        <a:cs typeface="+mn-cs"/>
                      </a:endParaRPr>
                    </a:p>
                    <a:p>
                      <a:pPr marL="171450" marR="0" lvl="0" indent="-171450" algn="l" defTabSz="939575"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b="0" i="1" kern="1200" dirty="0">
                          <a:solidFill>
                            <a:schemeClr val="dk1"/>
                          </a:solidFill>
                          <a:effectLst/>
                          <a:latin typeface="Verdana" panose="020B0604030504040204" pitchFamily="34" charset="0"/>
                          <a:ea typeface="Verdana" panose="020B0604030504040204" pitchFamily="34" charset="0"/>
                          <a:cs typeface="+mn-cs"/>
                        </a:rPr>
                        <a:t>MK </a:t>
                      </a:r>
                      <a:r>
                        <a:rPr lang="en-US" sz="1100" b="0" i="1" kern="1200" dirty="0" err="1">
                          <a:solidFill>
                            <a:schemeClr val="dk1"/>
                          </a:solidFill>
                          <a:effectLst/>
                          <a:latin typeface="Verdana" panose="020B0604030504040204" pitchFamily="34" charset="0"/>
                          <a:ea typeface="Verdana" panose="020B0604030504040204" pitchFamily="34" charset="0"/>
                          <a:cs typeface="+mn-cs"/>
                        </a:rPr>
                        <a:t>noteikumu</a:t>
                      </a:r>
                      <a:r>
                        <a:rPr lang="en-US" sz="1100" b="0" i="1" kern="1200" dirty="0">
                          <a:solidFill>
                            <a:schemeClr val="dk1"/>
                          </a:solidFill>
                          <a:effectLst/>
                          <a:latin typeface="Verdana" panose="020B0604030504040204" pitchFamily="34" charset="0"/>
                          <a:ea typeface="Verdana" panose="020B0604030504040204" pitchFamily="34" charset="0"/>
                          <a:cs typeface="+mn-cs"/>
                        </a:rPr>
                        <a:t> 7.3. </a:t>
                      </a:r>
                      <a:r>
                        <a:rPr lang="en-US" sz="1100" b="0" i="1" kern="1200" dirty="0" err="1">
                          <a:solidFill>
                            <a:schemeClr val="dk1"/>
                          </a:solidFill>
                          <a:effectLst/>
                          <a:latin typeface="Verdana" panose="020B0604030504040204" pitchFamily="34" charset="0"/>
                          <a:ea typeface="Verdana" panose="020B0604030504040204" pitchFamily="34" charset="0"/>
                          <a:cs typeface="+mn-cs"/>
                        </a:rPr>
                        <a:t>apakšpunktā</a:t>
                      </a:r>
                      <a:r>
                        <a:rPr lang="en-US" sz="1100" b="0" i="1" kern="1200" dirty="0">
                          <a:solidFill>
                            <a:schemeClr val="dk1"/>
                          </a:solidFill>
                          <a:effectLst/>
                          <a:latin typeface="Verdana" panose="020B0604030504040204" pitchFamily="34" charset="0"/>
                          <a:ea typeface="Verdana" panose="020B0604030504040204" pitchFamily="34" charset="0"/>
                          <a:cs typeface="+mn-cs"/>
                        </a:rPr>
                        <a:t> </a:t>
                      </a:r>
                      <a:r>
                        <a:rPr lang="lv-LV" sz="1100" i="1" kern="1200" dirty="0">
                          <a:solidFill>
                            <a:schemeClr val="dk1"/>
                          </a:solidFill>
                          <a:effectLst/>
                          <a:latin typeface="Verdana" panose="020B0604030504040204" pitchFamily="34" charset="0"/>
                          <a:ea typeface="Verdana" panose="020B0604030504040204" pitchFamily="34" charset="0"/>
                          <a:cs typeface="+mn-cs"/>
                        </a:rPr>
                        <a:t>definēt</a:t>
                      </a:r>
                      <a:r>
                        <a:rPr lang="en-US" sz="1100" i="1" kern="1200" dirty="0" err="1">
                          <a:solidFill>
                            <a:schemeClr val="dk1"/>
                          </a:solidFill>
                          <a:effectLst/>
                          <a:latin typeface="Verdana" panose="020B0604030504040204" pitchFamily="34" charset="0"/>
                          <a:ea typeface="Verdana" panose="020B0604030504040204" pitchFamily="34" charset="0"/>
                          <a:cs typeface="+mn-cs"/>
                        </a:rPr>
                        <a:t>ajam</a:t>
                      </a:r>
                      <a:r>
                        <a:rPr lang="lv-LV" sz="1100" i="1" kern="1200" dirty="0">
                          <a:solidFill>
                            <a:schemeClr val="dk1"/>
                          </a:solidFill>
                          <a:effectLst/>
                          <a:latin typeface="Verdana" panose="020B0604030504040204" pitchFamily="34" charset="0"/>
                          <a:ea typeface="Verdana" panose="020B0604030504040204" pitchFamily="34" charset="0"/>
                          <a:cs typeface="+mn-cs"/>
                        </a:rPr>
                        <a:t> kopēja</a:t>
                      </a:r>
                      <a:r>
                        <a:rPr lang="en-US" sz="1100" i="1" kern="1200" dirty="0">
                          <a:solidFill>
                            <a:schemeClr val="dk1"/>
                          </a:solidFill>
                          <a:effectLst/>
                          <a:latin typeface="Verdana" panose="020B0604030504040204" pitchFamily="34" charset="0"/>
                          <a:ea typeface="Verdana" panose="020B0604030504040204" pitchFamily="34" charset="0"/>
                          <a:cs typeface="+mn-cs"/>
                        </a:rPr>
                        <a:t>m</a:t>
                      </a:r>
                      <a:r>
                        <a:rPr lang="lv-LV" sz="1100" i="1" kern="1200" dirty="0">
                          <a:solidFill>
                            <a:schemeClr val="dk1"/>
                          </a:solidFill>
                          <a:effectLst/>
                          <a:latin typeface="Verdana" panose="020B0604030504040204" pitchFamily="34" charset="0"/>
                          <a:ea typeface="Verdana" panose="020B0604030504040204" pitchFamily="34" charset="0"/>
                          <a:cs typeface="+mn-cs"/>
                        </a:rPr>
                        <a:t> rādītāj</a:t>
                      </a:r>
                      <a:r>
                        <a:rPr lang="en-US" sz="1100" i="1" kern="1200" dirty="0">
                          <a:solidFill>
                            <a:schemeClr val="dk1"/>
                          </a:solidFill>
                          <a:effectLst/>
                          <a:latin typeface="Verdana" panose="020B0604030504040204" pitchFamily="34" charset="0"/>
                          <a:ea typeface="Verdana" panose="020B0604030504040204" pitchFamily="34" charset="0"/>
                          <a:cs typeface="+mn-cs"/>
                        </a:rPr>
                        <a:t>am “</a:t>
                      </a:r>
                      <a:r>
                        <a:rPr lang="lv-LV" sz="1100" b="0" i="1" kern="1200" dirty="0">
                          <a:solidFill>
                            <a:schemeClr val="dk1"/>
                          </a:solidFill>
                          <a:effectLst/>
                          <a:latin typeface="Verdana" panose="020B0604030504040204" pitchFamily="34" charset="0"/>
                          <a:ea typeface="Verdana" panose="020B0604030504040204" pitchFamily="34" charset="0"/>
                          <a:cs typeface="+mn-cs"/>
                        </a:rPr>
                        <a:t>Atbalstītie uzņēmumi</a:t>
                      </a:r>
                      <a:r>
                        <a:rPr lang="en-US" sz="1100" b="0" i="1" kern="1200" dirty="0">
                          <a:solidFill>
                            <a:schemeClr val="dk1"/>
                          </a:solidFill>
                          <a:effectLst/>
                          <a:latin typeface="Verdana" panose="020B0604030504040204" pitchFamily="34" charset="0"/>
                          <a:ea typeface="Verdana" panose="020B0604030504040204" pitchFamily="34" charset="0"/>
                          <a:cs typeface="+mn-cs"/>
                        </a:rPr>
                        <a:t>”</a:t>
                      </a:r>
                      <a:endParaRPr lang="lv-LV" sz="1100" dirty="0">
                        <a:latin typeface="Verdana" panose="020B0604030504040204" pitchFamily="34" charset="0"/>
                        <a:ea typeface="Verdana" panose="020B0604030504040204" pitchFamily="34" charset="0"/>
                      </a:endParaRPr>
                    </a:p>
                  </a:txBody>
                  <a:tcPr/>
                </a:tc>
                <a:tc gridSpan="2">
                  <a:txBody>
                    <a:bodyPr/>
                    <a:lstStyle/>
                    <a:p>
                      <a:pPr marL="171450" marR="0" lvl="0" indent="-171450" algn="l" defTabSz="939575"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b="0" i="1" kern="1200" dirty="0">
                          <a:solidFill>
                            <a:schemeClr val="dk1"/>
                          </a:solidFill>
                          <a:effectLst/>
                          <a:latin typeface="Verdana" panose="020B0604030504040204" pitchFamily="34" charset="0"/>
                          <a:ea typeface="Verdana" panose="020B0604030504040204" pitchFamily="34" charset="0"/>
                          <a:cs typeface="+mn-cs"/>
                        </a:rPr>
                        <a:t>MK </a:t>
                      </a:r>
                      <a:r>
                        <a:rPr lang="en-US" sz="1100" b="0" i="1" kern="1200" dirty="0" err="1">
                          <a:solidFill>
                            <a:schemeClr val="dk1"/>
                          </a:solidFill>
                          <a:effectLst/>
                          <a:latin typeface="Verdana" panose="020B0604030504040204" pitchFamily="34" charset="0"/>
                          <a:ea typeface="Verdana" panose="020B0604030504040204" pitchFamily="34" charset="0"/>
                          <a:cs typeface="+mn-cs"/>
                        </a:rPr>
                        <a:t>noteikumu</a:t>
                      </a:r>
                      <a:r>
                        <a:rPr lang="en-US" sz="1100" b="0" i="1" kern="1200" dirty="0">
                          <a:solidFill>
                            <a:schemeClr val="dk1"/>
                          </a:solidFill>
                          <a:effectLst/>
                          <a:latin typeface="Verdana" panose="020B0604030504040204" pitchFamily="34" charset="0"/>
                          <a:ea typeface="Verdana" panose="020B0604030504040204" pitchFamily="34" charset="0"/>
                          <a:cs typeface="+mn-cs"/>
                        </a:rPr>
                        <a:t> 8.1. – 8.16. </a:t>
                      </a:r>
                      <a:r>
                        <a:rPr lang="lv-LV" sz="1100" i="1" kern="1200" dirty="0">
                          <a:solidFill>
                            <a:schemeClr val="dk1"/>
                          </a:solidFill>
                          <a:effectLst/>
                          <a:latin typeface="Verdana" panose="020B0604030504040204" pitchFamily="34" charset="0"/>
                          <a:ea typeface="Verdana" panose="020B0604030504040204" pitchFamily="34" charset="0"/>
                          <a:cs typeface="+mn-cs"/>
                        </a:rPr>
                        <a:t>apakšpunktos definēt</a:t>
                      </a:r>
                      <a:r>
                        <a:rPr lang="en-US" sz="1100" i="1" kern="1200" dirty="0" err="1">
                          <a:solidFill>
                            <a:schemeClr val="dk1"/>
                          </a:solidFill>
                          <a:effectLst/>
                          <a:latin typeface="Verdana" panose="020B0604030504040204" pitchFamily="34" charset="0"/>
                          <a:ea typeface="Verdana" panose="020B0604030504040204" pitchFamily="34" charset="0"/>
                          <a:cs typeface="+mn-cs"/>
                        </a:rPr>
                        <a:t>ajiem</a:t>
                      </a:r>
                      <a:r>
                        <a:rPr lang="lv-LV" sz="1100" i="1" kern="1200" dirty="0">
                          <a:solidFill>
                            <a:schemeClr val="dk1"/>
                          </a:solidFill>
                          <a:effectLst/>
                          <a:latin typeface="Verdana" panose="020B0604030504040204" pitchFamily="34" charset="0"/>
                          <a:ea typeface="Verdana" panose="020B0604030504040204" pitchFamily="34" charset="0"/>
                          <a:cs typeface="+mn-cs"/>
                        </a:rPr>
                        <a:t> </a:t>
                      </a:r>
                      <a:r>
                        <a:rPr lang="lv-LV" sz="1100" i="1" kern="1200" dirty="0" err="1">
                          <a:solidFill>
                            <a:schemeClr val="dk1"/>
                          </a:solidFill>
                          <a:effectLst/>
                          <a:latin typeface="Verdana" panose="020B0604030504040204" pitchFamily="34" charset="0"/>
                          <a:ea typeface="Verdana" panose="020B0604030504040204" pitchFamily="34" charset="0"/>
                          <a:cs typeface="+mn-cs"/>
                        </a:rPr>
                        <a:t>nacionāl</a:t>
                      </a:r>
                      <a:r>
                        <a:rPr lang="en-US" sz="1100" i="1" kern="1200" dirty="0" err="1">
                          <a:solidFill>
                            <a:schemeClr val="dk1"/>
                          </a:solidFill>
                          <a:effectLst/>
                          <a:latin typeface="Verdana" panose="020B0604030504040204" pitchFamily="34" charset="0"/>
                          <a:ea typeface="Verdana" panose="020B0604030504040204" pitchFamily="34" charset="0"/>
                          <a:cs typeface="+mn-cs"/>
                        </a:rPr>
                        <a:t>ajiem</a:t>
                      </a:r>
                      <a:r>
                        <a:rPr lang="lv-LV" sz="1100" i="1" kern="1200" dirty="0">
                          <a:solidFill>
                            <a:schemeClr val="dk1"/>
                          </a:solidFill>
                          <a:effectLst/>
                          <a:latin typeface="Verdana" panose="020B0604030504040204" pitchFamily="34" charset="0"/>
                          <a:ea typeface="Verdana" panose="020B0604030504040204" pitchFamily="34" charset="0"/>
                          <a:cs typeface="+mn-cs"/>
                        </a:rPr>
                        <a:t> rādītāji</a:t>
                      </a:r>
                      <a:r>
                        <a:rPr lang="en-US" sz="1100" i="1" kern="1200" dirty="0" err="1">
                          <a:solidFill>
                            <a:schemeClr val="dk1"/>
                          </a:solidFill>
                          <a:effectLst/>
                          <a:latin typeface="Verdana" panose="020B0604030504040204" pitchFamily="34" charset="0"/>
                          <a:ea typeface="Verdana" panose="020B0604030504040204" pitchFamily="34" charset="0"/>
                          <a:cs typeface="+mn-cs"/>
                        </a:rPr>
                        <a:t>em</a:t>
                      </a:r>
                      <a:endParaRPr lang="en-US" sz="1100" i="1" kern="1200" dirty="0">
                        <a:solidFill>
                          <a:schemeClr val="dk1"/>
                        </a:solidFill>
                        <a:effectLst/>
                        <a:latin typeface="Verdana" panose="020B0604030504040204" pitchFamily="34" charset="0"/>
                        <a:ea typeface="Verdana" panose="020B0604030504040204" pitchFamily="34" charset="0"/>
                        <a:cs typeface="+mn-cs"/>
                      </a:endParaRPr>
                    </a:p>
                    <a:p>
                      <a:pPr marL="171450" indent="-171450">
                        <a:buFont typeface="Arial" panose="020B0604020202020204" pitchFamily="34" charset="0"/>
                        <a:buChar char="•"/>
                      </a:pPr>
                      <a:r>
                        <a:rPr lang="lv-LV" sz="1100" b="0" i="1" kern="1200" dirty="0">
                          <a:solidFill>
                            <a:schemeClr val="dk1"/>
                          </a:solidFill>
                          <a:effectLst/>
                          <a:latin typeface="Verdana" panose="020B0604030504040204" pitchFamily="34" charset="0"/>
                          <a:ea typeface="Verdana" panose="020B0604030504040204" pitchFamily="34" charset="0"/>
                          <a:cs typeface="+mn-cs"/>
                        </a:rPr>
                        <a:t>MK noteikumu 7.3. apakšpunktā</a:t>
                      </a:r>
                      <a:r>
                        <a:rPr lang="en-US" sz="1100" b="0" i="1" kern="1200" dirty="0">
                          <a:solidFill>
                            <a:schemeClr val="dk1"/>
                          </a:solidFill>
                          <a:effectLst/>
                          <a:latin typeface="Verdana" panose="020B0604030504040204" pitchFamily="34" charset="0"/>
                          <a:ea typeface="Verdana" panose="020B0604030504040204" pitchFamily="34" charset="0"/>
                          <a:cs typeface="+mn-cs"/>
                        </a:rPr>
                        <a:t> </a:t>
                      </a:r>
                      <a:r>
                        <a:rPr lang="lv-LV" sz="1100" i="1" kern="1200" dirty="0">
                          <a:solidFill>
                            <a:schemeClr val="dk1"/>
                          </a:solidFill>
                          <a:effectLst/>
                          <a:latin typeface="Verdana" panose="020B0604030504040204" pitchFamily="34" charset="0"/>
                          <a:ea typeface="Verdana" panose="020B0604030504040204" pitchFamily="34" charset="0"/>
                          <a:cs typeface="+mn-cs"/>
                        </a:rPr>
                        <a:t>definēt</a:t>
                      </a:r>
                      <a:r>
                        <a:rPr lang="en-US" sz="1100" i="1" kern="1200" dirty="0" err="1">
                          <a:solidFill>
                            <a:schemeClr val="dk1"/>
                          </a:solidFill>
                          <a:effectLst/>
                          <a:latin typeface="Verdana" panose="020B0604030504040204" pitchFamily="34" charset="0"/>
                          <a:ea typeface="Verdana" panose="020B0604030504040204" pitchFamily="34" charset="0"/>
                          <a:cs typeface="+mn-cs"/>
                        </a:rPr>
                        <a:t>ajam</a:t>
                      </a:r>
                      <a:r>
                        <a:rPr lang="lv-LV" sz="1100" i="1" kern="1200" dirty="0">
                          <a:solidFill>
                            <a:schemeClr val="dk1"/>
                          </a:solidFill>
                          <a:effectLst/>
                          <a:latin typeface="Verdana" panose="020B0604030504040204" pitchFamily="34" charset="0"/>
                          <a:ea typeface="Verdana" panose="020B0604030504040204" pitchFamily="34" charset="0"/>
                          <a:cs typeface="+mn-cs"/>
                        </a:rPr>
                        <a:t> kopēja</a:t>
                      </a:r>
                      <a:r>
                        <a:rPr lang="en-US" sz="1100" i="1" kern="1200" dirty="0">
                          <a:solidFill>
                            <a:schemeClr val="dk1"/>
                          </a:solidFill>
                          <a:effectLst/>
                          <a:latin typeface="Verdana" panose="020B0604030504040204" pitchFamily="34" charset="0"/>
                          <a:ea typeface="Verdana" panose="020B0604030504040204" pitchFamily="34" charset="0"/>
                          <a:cs typeface="+mn-cs"/>
                        </a:rPr>
                        <a:t>m</a:t>
                      </a:r>
                      <a:r>
                        <a:rPr lang="lv-LV" sz="1100" i="1" kern="1200" dirty="0">
                          <a:solidFill>
                            <a:schemeClr val="dk1"/>
                          </a:solidFill>
                          <a:effectLst/>
                          <a:latin typeface="Verdana" panose="020B0604030504040204" pitchFamily="34" charset="0"/>
                          <a:ea typeface="Verdana" panose="020B0604030504040204" pitchFamily="34" charset="0"/>
                          <a:cs typeface="+mn-cs"/>
                        </a:rPr>
                        <a:t> rādītāj</a:t>
                      </a:r>
                      <a:r>
                        <a:rPr lang="en-US" sz="1100" i="1" kern="1200" dirty="0">
                          <a:solidFill>
                            <a:schemeClr val="dk1"/>
                          </a:solidFill>
                          <a:effectLst/>
                          <a:latin typeface="Verdana" panose="020B0604030504040204" pitchFamily="34" charset="0"/>
                          <a:ea typeface="Verdana" panose="020B0604030504040204" pitchFamily="34" charset="0"/>
                          <a:cs typeface="+mn-cs"/>
                        </a:rPr>
                        <a:t>am “</a:t>
                      </a:r>
                      <a:r>
                        <a:rPr lang="lv-LV" sz="1100" b="0" i="1" kern="1200" dirty="0">
                          <a:solidFill>
                            <a:schemeClr val="dk1"/>
                          </a:solidFill>
                          <a:effectLst/>
                          <a:latin typeface="Verdana" panose="020B0604030504040204" pitchFamily="34" charset="0"/>
                          <a:ea typeface="Verdana" panose="020B0604030504040204" pitchFamily="34" charset="0"/>
                          <a:cs typeface="+mn-cs"/>
                        </a:rPr>
                        <a:t>Atbalstītie uzņēmumi</a:t>
                      </a:r>
                      <a:r>
                        <a:rPr lang="en-US" sz="1100" b="0" i="1" kern="1200" dirty="0">
                          <a:solidFill>
                            <a:schemeClr val="dk1"/>
                          </a:solidFill>
                          <a:effectLst/>
                          <a:latin typeface="Verdana" panose="020B0604030504040204" pitchFamily="34" charset="0"/>
                          <a:ea typeface="Verdana" panose="020B0604030504040204" pitchFamily="34" charset="0"/>
                          <a:cs typeface="+mn-cs"/>
                        </a:rPr>
                        <a:t>”</a:t>
                      </a:r>
                      <a:endParaRPr lang="lv-LV" sz="1100" dirty="0">
                        <a:latin typeface="Verdana" panose="020B0604030504040204" pitchFamily="34" charset="0"/>
                        <a:ea typeface="Verdana" panose="020B0604030504040204" pitchFamily="34" charset="0"/>
                      </a:endParaRPr>
                    </a:p>
                  </a:txBody>
                  <a:tcPr/>
                </a:tc>
                <a:tc hMerge="1">
                  <a:txBody>
                    <a:bodyPr/>
                    <a:lstStyle/>
                    <a:p>
                      <a:endParaRPr lang="lv-LV" dirty="0"/>
                    </a:p>
                  </a:txBody>
                  <a:tcPr/>
                </a:tc>
                <a:extLst>
                  <a:ext uri="{0D108BD9-81ED-4DB2-BD59-A6C34878D82A}">
                    <a16:rowId xmlns:a16="http://schemas.microsoft.com/office/drawing/2014/main" val="984618134"/>
                  </a:ext>
                </a:extLst>
              </a:tr>
            </a:tbl>
          </a:graphicData>
        </a:graphic>
      </p:graphicFrame>
    </p:spTree>
    <p:extLst>
      <p:ext uri="{BB962C8B-B14F-4D97-AF65-F5344CB8AC3E}">
        <p14:creationId xmlns:p14="http://schemas.microsoft.com/office/powerpoint/2010/main" val="13970918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9B318D-C6C0-9A94-494C-601F75B851B5}"/>
              </a:ext>
            </a:extLst>
          </p:cNvPr>
          <p:cNvSpPr>
            <a:spLocks noGrp="1"/>
          </p:cNvSpPr>
          <p:nvPr>
            <p:ph type="title"/>
          </p:nvPr>
        </p:nvSpPr>
        <p:spPr>
          <a:xfrm>
            <a:off x="1468877" y="2558375"/>
            <a:ext cx="10113523" cy="2483522"/>
          </a:xfrm>
        </p:spPr>
        <p:txBody>
          <a:bodyPr>
            <a:normAutofit/>
          </a:bodyPr>
          <a:lstStyle/>
          <a:p>
            <a:pPr algn="ctr"/>
            <a:r>
              <a:rPr lang="en-US" sz="4400" dirty="0">
                <a:solidFill>
                  <a:srgbClr val="012269"/>
                </a:solidFill>
              </a:rPr>
              <a:t>Atlases process</a:t>
            </a:r>
            <a:endParaRPr lang="lv-LV" sz="4400" dirty="0">
              <a:solidFill>
                <a:srgbClr val="012269"/>
              </a:solidFill>
            </a:endParaRPr>
          </a:p>
        </p:txBody>
      </p:sp>
      <p:sp>
        <p:nvSpPr>
          <p:cNvPr id="6" name="Slide Number Placeholder 5">
            <a:extLst>
              <a:ext uri="{FF2B5EF4-FFF2-40B4-BE49-F238E27FC236}">
                <a16:creationId xmlns:a16="http://schemas.microsoft.com/office/drawing/2014/main" id="{C9C083F1-E2C5-F30F-2E6E-D44B7D39A0BF}"/>
              </a:ext>
            </a:extLst>
          </p:cNvPr>
          <p:cNvSpPr>
            <a:spLocks noGrp="1"/>
          </p:cNvSpPr>
          <p:nvPr>
            <p:ph type="sldNum" sz="quarter" idx="13"/>
          </p:nvPr>
        </p:nvSpPr>
        <p:spPr/>
        <p:txBody>
          <a:bodyPr/>
          <a:lstStyle/>
          <a:p>
            <a:pPr>
              <a:defRPr/>
            </a:pPr>
            <a:fld id="{599C7662-2B04-4015-8DBF-401C9A1C5588}" type="slidenum">
              <a:rPr lang="en-US" altLang="lv-LV" smtClean="0"/>
              <a:pPr>
                <a:defRPr/>
              </a:pPr>
              <a:t>3</a:t>
            </a:fld>
            <a:endParaRPr lang="en-US" altLang="lv-LV"/>
          </a:p>
        </p:txBody>
      </p:sp>
    </p:spTree>
    <p:extLst>
      <p:ext uri="{BB962C8B-B14F-4D97-AF65-F5344CB8AC3E}">
        <p14:creationId xmlns:p14="http://schemas.microsoft.com/office/powerpoint/2010/main" val="278549208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855BAA-3109-7C01-9897-E41EC31644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418F179-A160-F154-5ED8-B64643E4BFE5}"/>
              </a:ext>
            </a:extLst>
          </p:cNvPr>
          <p:cNvSpPr>
            <a:spLocks noGrp="1"/>
          </p:cNvSpPr>
          <p:nvPr>
            <p:ph type="title"/>
          </p:nvPr>
        </p:nvSpPr>
        <p:spPr>
          <a:xfrm>
            <a:off x="2493706" y="875899"/>
            <a:ext cx="7903361" cy="559128"/>
          </a:xfrm>
        </p:spPr>
        <p:txBody>
          <a:bodyPr/>
          <a:lstStyle/>
          <a:p>
            <a:r>
              <a:rPr lang="pl-PL" dirty="0">
                <a:solidFill>
                  <a:srgbClr val="052773"/>
                </a:solidFill>
              </a:rPr>
              <a:t>PI saturs</a:t>
            </a:r>
            <a:endParaRPr lang="lv-LV" dirty="0">
              <a:solidFill>
                <a:srgbClr val="052773"/>
              </a:solidFill>
            </a:endParaRPr>
          </a:p>
        </p:txBody>
      </p:sp>
      <p:sp>
        <p:nvSpPr>
          <p:cNvPr id="7" name="Slide Number Placeholder 6">
            <a:extLst>
              <a:ext uri="{FF2B5EF4-FFF2-40B4-BE49-F238E27FC236}">
                <a16:creationId xmlns:a16="http://schemas.microsoft.com/office/drawing/2014/main" id="{F8FAED3B-F3E6-597D-E066-D8E11A1139ED}"/>
              </a:ext>
            </a:extLst>
          </p:cNvPr>
          <p:cNvSpPr>
            <a:spLocks noGrp="1"/>
          </p:cNvSpPr>
          <p:nvPr>
            <p:ph type="sldNum" sz="quarter" idx="13"/>
          </p:nvPr>
        </p:nvSpPr>
        <p:spPr/>
        <p:txBody>
          <a:bodyPr/>
          <a:lstStyle/>
          <a:p>
            <a:pPr>
              <a:defRPr/>
            </a:pPr>
            <a:fld id="{923C49A0-26E3-4DC9-81BA-65A092077FC7}" type="slidenum">
              <a:rPr lang="en-US" altLang="lv-LV" smtClean="0"/>
              <a:pPr>
                <a:defRPr/>
              </a:pPr>
              <a:t>30</a:t>
            </a:fld>
            <a:endParaRPr lang="en-US" altLang="lv-LV"/>
          </a:p>
        </p:txBody>
      </p:sp>
      <p:sp>
        <p:nvSpPr>
          <p:cNvPr id="5" name="TextBox 4">
            <a:extLst>
              <a:ext uri="{FF2B5EF4-FFF2-40B4-BE49-F238E27FC236}">
                <a16:creationId xmlns:a16="http://schemas.microsoft.com/office/drawing/2014/main" id="{6844F916-8B6C-3B26-4A92-C8A8B27533CA}"/>
              </a:ext>
            </a:extLst>
          </p:cNvPr>
          <p:cNvSpPr txBox="1"/>
          <p:nvPr/>
        </p:nvSpPr>
        <p:spPr>
          <a:xfrm>
            <a:off x="7491307" y="1893821"/>
            <a:ext cx="3974828" cy="4154984"/>
          </a:xfrm>
          <a:prstGeom prst="rect">
            <a:avLst/>
          </a:prstGeom>
          <a:noFill/>
        </p:spPr>
        <p:txBody>
          <a:bodyPr wrap="square" rtlCol="0">
            <a:spAutoFit/>
          </a:bodyPr>
          <a:lstStyle/>
          <a:p>
            <a:pPr algn="just"/>
            <a:r>
              <a:rPr lang="lv-LV" sz="1200" dirty="0">
                <a:latin typeface="Verdana" panose="020B0604030504040204" pitchFamily="34" charset="0"/>
                <a:ea typeface="Verdana" panose="020B0604030504040204" pitchFamily="34" charset="0"/>
              </a:rPr>
              <a:t>Papildus, ja pretendē uz papildus punktiem kvalitātes kritērijā:</a:t>
            </a:r>
          </a:p>
          <a:p>
            <a:pPr marL="171450" indent="-171450" algn="just">
              <a:buFont typeface="Wingdings" panose="05000000000000000000" pitchFamily="2" charset="2"/>
              <a:buChar char="ü"/>
            </a:pPr>
            <a:r>
              <a:rPr lang="lv-LV" sz="1200" dirty="0">
                <a:latin typeface="Verdana" panose="020B0604030504040204" pitchFamily="34" charset="0"/>
                <a:ea typeface="Verdana" panose="020B0604030504040204" pitchFamily="34" charset="0"/>
              </a:rPr>
              <a:t>Nr.3.3. “</a:t>
            </a:r>
            <a:r>
              <a:rPr lang="lv-LV" sz="1200" b="1" i="0" dirty="0">
                <a:solidFill>
                  <a:srgbClr val="000000"/>
                </a:solidFill>
                <a:effectLst/>
                <a:latin typeface="Verdana" panose="020B0604030504040204" pitchFamily="34" charset="0"/>
                <a:ea typeface="Verdana" panose="020B0604030504040204" pitchFamily="34" charset="0"/>
              </a:rPr>
              <a:t>Projekta vadītāja pieredze inovāciju projektu vadībā pēdējo 10 gadu laikā</a:t>
            </a:r>
            <a:r>
              <a:rPr lang="lv-LV" sz="1200" i="0" dirty="0">
                <a:solidFill>
                  <a:srgbClr val="000000"/>
                </a:solidFill>
                <a:effectLst/>
                <a:latin typeface="Verdana" panose="020B0604030504040204" pitchFamily="34" charset="0"/>
                <a:ea typeface="Verdana" panose="020B0604030504040204" pitchFamily="34" charset="0"/>
              </a:rPr>
              <a:t>” PI pievienotos dokumentus (projekta vadītāja dzīves aprakstu (CV), informāciju par vadītajiem projektiem, to nosaukumu, identifikācijas numuru, finansējumu un lomu projektā </a:t>
            </a:r>
            <a:r>
              <a:rPr lang="lv-LV" sz="1200" i="0" dirty="0" err="1">
                <a:solidFill>
                  <a:srgbClr val="000000"/>
                </a:solidFill>
                <a:effectLst/>
                <a:latin typeface="Verdana" panose="020B0604030504040204" pitchFamily="34" charset="0"/>
                <a:ea typeface="Verdana" panose="020B0604030504040204" pitchFamily="34" charset="0"/>
              </a:rPr>
              <a:t>utml</a:t>
            </a:r>
            <a:r>
              <a:rPr lang="lv-LV" sz="1200" i="0" dirty="0">
                <a:solidFill>
                  <a:srgbClr val="000000"/>
                </a:solidFill>
                <a:effectLst/>
                <a:latin typeface="Verdana" panose="020B0604030504040204" pitchFamily="34" charset="0"/>
                <a:ea typeface="Verdana" panose="020B0604030504040204" pitchFamily="34" charset="0"/>
              </a:rPr>
              <a:t>.)</a:t>
            </a:r>
          </a:p>
          <a:p>
            <a:pPr marL="171450" indent="-171450" algn="just">
              <a:buFont typeface="Wingdings" panose="05000000000000000000" pitchFamily="2" charset="2"/>
              <a:buChar char="ü"/>
            </a:pPr>
            <a:r>
              <a:rPr lang="lv-LV" sz="1200" dirty="0">
                <a:solidFill>
                  <a:srgbClr val="000000"/>
                </a:solidFill>
                <a:latin typeface="Verdana" panose="020B0604030504040204" pitchFamily="34" charset="0"/>
                <a:ea typeface="Verdana" panose="020B0604030504040204" pitchFamily="34" charset="0"/>
              </a:rPr>
              <a:t>Nr.3.4.“</a:t>
            </a:r>
            <a:r>
              <a:rPr lang="lv-LV" sz="1200" b="1" dirty="0">
                <a:solidFill>
                  <a:srgbClr val="000000"/>
                </a:solidFill>
                <a:latin typeface="Verdana" panose="020B0604030504040204" pitchFamily="34" charset="0"/>
                <a:ea typeface="Verdana" panose="020B0604030504040204" pitchFamily="34" charset="0"/>
              </a:rPr>
              <a:t>Projekta</a:t>
            </a:r>
            <a:r>
              <a:rPr lang="en-US" sz="1200" b="1" dirty="0">
                <a:solidFill>
                  <a:srgbClr val="000000"/>
                </a:solidFill>
                <a:latin typeface="Verdana" panose="020B0604030504040204" pitchFamily="34" charset="0"/>
                <a:ea typeface="Verdana" panose="020B0604030504040204" pitchFamily="34" charset="0"/>
              </a:rPr>
              <a:t> </a:t>
            </a:r>
            <a:r>
              <a:rPr lang="lv-LV" sz="1200" b="1" dirty="0">
                <a:solidFill>
                  <a:srgbClr val="000000"/>
                </a:solidFill>
                <a:latin typeface="Verdana" panose="020B0604030504040204" pitchFamily="34" charset="0"/>
                <a:ea typeface="Verdana" panose="020B0604030504040204" pitchFamily="34" charset="0"/>
              </a:rPr>
              <a:t>iesniedzēja</a:t>
            </a:r>
            <a:r>
              <a:rPr lang="en-US" sz="1200" b="1" dirty="0">
                <a:solidFill>
                  <a:srgbClr val="000000"/>
                </a:solidFill>
                <a:latin typeface="Verdana" panose="020B0604030504040204" pitchFamily="34" charset="0"/>
                <a:ea typeface="Verdana" panose="020B0604030504040204" pitchFamily="34" charset="0"/>
              </a:rPr>
              <a:t> </a:t>
            </a:r>
            <a:r>
              <a:rPr lang="en-US" sz="1200" b="1" dirty="0" err="1">
                <a:solidFill>
                  <a:srgbClr val="000000"/>
                </a:solidFill>
                <a:latin typeface="Verdana" panose="020B0604030504040204" pitchFamily="34" charset="0"/>
                <a:ea typeface="Verdana" panose="020B0604030504040204" pitchFamily="34" charset="0"/>
              </a:rPr>
              <a:t>pieredze</a:t>
            </a:r>
            <a:r>
              <a:rPr lang="en-US" sz="1200" b="1" dirty="0">
                <a:solidFill>
                  <a:srgbClr val="000000"/>
                </a:solidFill>
                <a:latin typeface="Verdana" panose="020B0604030504040204" pitchFamily="34" charset="0"/>
                <a:ea typeface="Verdana" panose="020B0604030504040204" pitchFamily="34" charset="0"/>
              </a:rPr>
              <a:t> </a:t>
            </a:r>
            <a:r>
              <a:rPr lang="lv-LV" sz="1200" b="1" dirty="0">
                <a:solidFill>
                  <a:srgbClr val="000000"/>
                </a:solidFill>
                <a:latin typeface="Verdana" panose="020B0604030504040204" pitchFamily="34" charset="0"/>
                <a:ea typeface="Verdana" panose="020B0604030504040204" pitchFamily="34" charset="0"/>
              </a:rPr>
              <a:t>Latvijas</a:t>
            </a:r>
            <a:r>
              <a:rPr lang="en-US" sz="1200" b="1" dirty="0">
                <a:solidFill>
                  <a:srgbClr val="000000"/>
                </a:solidFill>
                <a:latin typeface="Verdana" panose="020B0604030504040204" pitchFamily="34" charset="0"/>
                <a:ea typeface="Verdana" panose="020B0604030504040204" pitchFamily="34" charset="0"/>
              </a:rPr>
              <a:t> </a:t>
            </a:r>
            <a:r>
              <a:rPr lang="lv-LV" sz="1200" b="1" dirty="0">
                <a:solidFill>
                  <a:srgbClr val="000000"/>
                </a:solidFill>
                <a:latin typeface="Verdana" panose="020B0604030504040204" pitchFamily="34" charset="0"/>
                <a:ea typeface="Verdana" panose="020B0604030504040204" pitchFamily="34" charset="0"/>
              </a:rPr>
              <a:t>vai</a:t>
            </a:r>
            <a:r>
              <a:rPr lang="en-US" sz="1200" b="1" dirty="0">
                <a:solidFill>
                  <a:srgbClr val="000000"/>
                </a:solidFill>
                <a:latin typeface="Verdana" panose="020B0604030504040204" pitchFamily="34" charset="0"/>
                <a:ea typeface="Verdana" panose="020B0604030504040204" pitchFamily="34" charset="0"/>
              </a:rPr>
              <a:t> </a:t>
            </a:r>
            <a:r>
              <a:rPr lang="lv-LV" sz="1200" b="1" dirty="0">
                <a:solidFill>
                  <a:srgbClr val="000000"/>
                </a:solidFill>
                <a:latin typeface="Verdana" panose="020B0604030504040204" pitchFamily="34" charset="0"/>
                <a:ea typeface="Verdana" panose="020B0604030504040204" pitchFamily="34" charset="0"/>
              </a:rPr>
              <a:t>starptautisku</a:t>
            </a:r>
            <a:r>
              <a:rPr lang="en-US" sz="1200" b="1" dirty="0">
                <a:solidFill>
                  <a:srgbClr val="000000"/>
                </a:solidFill>
                <a:latin typeface="Verdana" panose="020B0604030504040204" pitchFamily="34" charset="0"/>
                <a:ea typeface="Verdana" panose="020B0604030504040204" pitchFamily="34" charset="0"/>
              </a:rPr>
              <a:t> </a:t>
            </a:r>
            <a:r>
              <a:rPr lang="lv-LV" sz="1200" b="1" dirty="0">
                <a:solidFill>
                  <a:srgbClr val="000000"/>
                </a:solidFill>
                <a:latin typeface="Verdana" panose="020B0604030504040204" pitchFamily="34" charset="0"/>
                <a:ea typeface="Verdana" panose="020B0604030504040204" pitchFamily="34" charset="0"/>
              </a:rPr>
              <a:t>(īstenots iesaistot ārvalstu partneri) inovāciju projektos pēdējo10 gadu laikā</a:t>
            </a:r>
            <a:r>
              <a:rPr lang="lv-LV" sz="1200" dirty="0">
                <a:solidFill>
                  <a:srgbClr val="000000"/>
                </a:solidFill>
                <a:latin typeface="Verdana" panose="020B0604030504040204" pitchFamily="34" charset="0"/>
                <a:ea typeface="Verdana" panose="020B0604030504040204" pitchFamily="34" charset="0"/>
              </a:rPr>
              <a:t>” </a:t>
            </a:r>
            <a:r>
              <a:rPr lang="en-US" sz="1200" dirty="0">
                <a:solidFill>
                  <a:srgbClr val="000000"/>
                </a:solidFill>
                <a:latin typeface="Verdana" panose="020B0604030504040204" pitchFamily="34" charset="0"/>
                <a:ea typeface="Verdana" panose="020B0604030504040204" pitchFamily="34" charset="0"/>
              </a:rPr>
              <a:t>PI </a:t>
            </a:r>
            <a:r>
              <a:rPr lang="lv-LV" sz="1200" dirty="0">
                <a:solidFill>
                  <a:srgbClr val="000000"/>
                </a:solidFill>
                <a:latin typeface="Verdana" panose="020B0604030504040204" pitchFamily="34" charset="0"/>
                <a:ea typeface="Verdana" panose="020B0604030504040204" pitchFamily="34" charset="0"/>
              </a:rPr>
              <a:t>pievienoto dokumentus (informāciju par īstenotajiem projektiem, to nosaukum</a:t>
            </a:r>
            <a:r>
              <a:rPr lang="en-US" sz="1200" dirty="0">
                <a:solidFill>
                  <a:srgbClr val="000000"/>
                </a:solidFill>
                <a:latin typeface="Verdana" panose="020B0604030504040204" pitchFamily="34" charset="0"/>
                <a:ea typeface="Verdana" panose="020B0604030504040204" pitchFamily="34" charset="0"/>
              </a:rPr>
              <a:t>u</a:t>
            </a:r>
            <a:r>
              <a:rPr lang="lv-LV" sz="1200" dirty="0">
                <a:solidFill>
                  <a:srgbClr val="000000"/>
                </a:solidFill>
                <a:latin typeface="Verdana" panose="020B0604030504040204" pitchFamily="34" charset="0"/>
                <a:ea typeface="Verdana" panose="020B0604030504040204" pitchFamily="34" charset="0"/>
              </a:rPr>
              <a:t>, identifikācijas numur</a:t>
            </a:r>
            <a:r>
              <a:rPr lang="en-US" sz="1200" dirty="0">
                <a:solidFill>
                  <a:srgbClr val="000000"/>
                </a:solidFill>
                <a:latin typeface="Verdana" panose="020B0604030504040204" pitchFamily="34" charset="0"/>
                <a:ea typeface="Verdana" panose="020B0604030504040204" pitchFamily="34" charset="0"/>
              </a:rPr>
              <a:t>u</a:t>
            </a:r>
            <a:r>
              <a:rPr lang="lv-LV" sz="1200" dirty="0">
                <a:solidFill>
                  <a:srgbClr val="000000"/>
                </a:solidFill>
                <a:latin typeface="Verdana" panose="020B0604030504040204" pitchFamily="34" charset="0"/>
                <a:ea typeface="Verdana" panose="020B0604030504040204" pitchFamily="34" charset="0"/>
              </a:rPr>
              <a:t>, finansējum</a:t>
            </a:r>
            <a:r>
              <a:rPr lang="en-US" sz="1200" dirty="0">
                <a:solidFill>
                  <a:srgbClr val="000000"/>
                </a:solidFill>
                <a:latin typeface="Verdana" panose="020B0604030504040204" pitchFamily="34" charset="0"/>
                <a:ea typeface="Verdana" panose="020B0604030504040204" pitchFamily="34" charset="0"/>
              </a:rPr>
              <a:t>u</a:t>
            </a:r>
            <a:r>
              <a:rPr lang="lv-LV" sz="1200" dirty="0">
                <a:solidFill>
                  <a:srgbClr val="000000"/>
                </a:solidFill>
                <a:latin typeface="Verdana" panose="020B0604030504040204" pitchFamily="34" charset="0"/>
                <a:ea typeface="Verdana" panose="020B0604030504040204" pitchFamily="34" charset="0"/>
              </a:rPr>
              <a:t> un lomu projektā </a:t>
            </a:r>
            <a:r>
              <a:rPr lang="lv-LV" sz="1200" dirty="0" err="1">
                <a:solidFill>
                  <a:srgbClr val="000000"/>
                </a:solidFill>
                <a:latin typeface="Verdana" panose="020B0604030504040204" pitchFamily="34" charset="0"/>
                <a:ea typeface="Verdana" panose="020B0604030504040204" pitchFamily="34" charset="0"/>
              </a:rPr>
              <a:t>utml</a:t>
            </a:r>
            <a:r>
              <a:rPr lang="lv-LV" sz="1200" dirty="0">
                <a:solidFill>
                  <a:srgbClr val="000000"/>
                </a:solidFill>
                <a:latin typeface="Verdana" panose="020B0604030504040204" pitchFamily="34" charset="0"/>
                <a:ea typeface="Verdana" panose="020B0604030504040204" pitchFamily="34" charset="0"/>
              </a:rPr>
              <a:t>.)</a:t>
            </a:r>
            <a:r>
              <a:rPr lang="en-US" sz="1200" dirty="0">
                <a:solidFill>
                  <a:srgbClr val="000000"/>
                </a:solidFill>
                <a:latin typeface="Verdana" panose="020B0604030504040204" pitchFamily="34" charset="0"/>
                <a:ea typeface="Verdana" panose="020B0604030504040204" pitchFamily="34" charset="0"/>
              </a:rPr>
              <a:t>, kas </a:t>
            </a:r>
            <a:r>
              <a:rPr lang="en-US" sz="1200" dirty="0" err="1">
                <a:solidFill>
                  <a:srgbClr val="000000"/>
                </a:solidFill>
                <a:latin typeface="Verdana" panose="020B0604030504040204" pitchFamily="34" charset="0"/>
                <a:ea typeface="Verdana" panose="020B0604030504040204" pitchFamily="34" charset="0"/>
              </a:rPr>
              <a:t>apliecina</a:t>
            </a:r>
            <a:r>
              <a:rPr lang="en-US" sz="1200" dirty="0">
                <a:solidFill>
                  <a:srgbClr val="000000"/>
                </a:solidFill>
                <a:latin typeface="Verdana" panose="020B0604030504040204" pitchFamily="34" charset="0"/>
                <a:ea typeface="Verdana" panose="020B0604030504040204" pitchFamily="34" charset="0"/>
              </a:rPr>
              <a:t> </a:t>
            </a:r>
            <a:r>
              <a:rPr lang="en-US" sz="1200" dirty="0" err="1">
                <a:solidFill>
                  <a:srgbClr val="000000"/>
                </a:solidFill>
                <a:latin typeface="Verdana" panose="020B0604030504040204" pitchFamily="34" charset="0"/>
                <a:ea typeface="Verdana" panose="020B0604030504040204" pitchFamily="34" charset="0"/>
              </a:rPr>
              <a:t>pieredzi</a:t>
            </a:r>
            <a:r>
              <a:rPr lang="en-US" sz="1200" dirty="0">
                <a:solidFill>
                  <a:srgbClr val="000000"/>
                </a:solidFill>
                <a:latin typeface="Verdana" panose="020B0604030504040204" pitchFamily="34" charset="0"/>
                <a:ea typeface="Verdana" panose="020B0604030504040204" pitchFamily="34" charset="0"/>
              </a:rPr>
              <a:t>, </a:t>
            </a:r>
            <a:r>
              <a:rPr lang="lv-LV" sz="1200" b="0" i="0" dirty="0">
                <a:solidFill>
                  <a:srgbClr val="000000"/>
                </a:solidFill>
                <a:effectLst/>
                <a:latin typeface="Verdana" panose="020B0604030504040204" pitchFamily="34" charset="0"/>
                <a:ea typeface="Verdana" panose="020B0604030504040204" pitchFamily="34" charset="0"/>
              </a:rPr>
              <a:t>piemēram</a:t>
            </a:r>
            <a:r>
              <a:rPr lang="en-US" sz="1200" b="0" i="0" dirty="0">
                <a:solidFill>
                  <a:srgbClr val="000000"/>
                </a:solidFill>
                <a:effectLst/>
                <a:latin typeface="Verdana" panose="020B0604030504040204" pitchFamily="34" charset="0"/>
                <a:ea typeface="Verdana" panose="020B0604030504040204" pitchFamily="34" charset="0"/>
              </a:rPr>
              <a:t>,</a:t>
            </a:r>
            <a:r>
              <a:rPr lang="lv-LV" sz="1200" b="0" i="0" dirty="0">
                <a:solidFill>
                  <a:srgbClr val="000000"/>
                </a:solidFill>
                <a:effectLst/>
                <a:latin typeface="Verdana" panose="020B0604030504040204" pitchFamily="34" charset="0"/>
                <a:ea typeface="Verdana" panose="020B0604030504040204" pitchFamily="34" charset="0"/>
              </a:rPr>
              <a:t> </a:t>
            </a:r>
            <a:r>
              <a:rPr lang="lv-LV" sz="1200" b="1" i="0" dirty="0">
                <a:solidFill>
                  <a:srgbClr val="000000"/>
                </a:solidFill>
                <a:effectLst/>
                <a:latin typeface="Verdana" panose="020B0604030504040204" pitchFamily="34" charset="0"/>
                <a:ea typeface="Verdana" panose="020B0604030504040204" pitchFamily="34" charset="0"/>
              </a:rPr>
              <a:t>“</a:t>
            </a:r>
            <a:r>
              <a:rPr lang="lv-LV" sz="1200" b="0" i="0" dirty="0">
                <a:solidFill>
                  <a:srgbClr val="000000"/>
                </a:solidFill>
                <a:effectLst/>
                <a:latin typeface="Verdana" panose="020B0604030504040204" pitchFamily="34" charset="0"/>
                <a:ea typeface="Verdana" panose="020B0604030504040204" pitchFamily="34" charset="0"/>
              </a:rPr>
              <a:t>Atbalsts jaunu produktu un tehnoloģiju izstrādei kompetences centru ietvaros” vai citu Eiropas Savienības programmu ietvaros, kur aktivitāte tiek īstenotas Latvijas teritorijā vai ārpus tās</a:t>
            </a:r>
            <a:r>
              <a:rPr lang="en-US" sz="1200" b="0" i="0" dirty="0">
                <a:solidFill>
                  <a:srgbClr val="000000"/>
                </a:solidFill>
                <a:effectLst/>
                <a:latin typeface="Verdana" panose="020B0604030504040204" pitchFamily="34" charset="0"/>
                <a:ea typeface="Verdana" panose="020B0604030504040204" pitchFamily="34" charset="0"/>
              </a:rPr>
              <a:t>.</a:t>
            </a:r>
            <a:endParaRPr lang="lv-LV" sz="1200" dirty="0">
              <a:solidFill>
                <a:srgbClr val="000000"/>
              </a:solidFill>
              <a:latin typeface="Verdana" panose="020B0604030504040204" pitchFamily="34" charset="0"/>
              <a:ea typeface="Verdana" panose="020B0604030504040204" pitchFamily="34" charset="0"/>
            </a:endParaRPr>
          </a:p>
        </p:txBody>
      </p:sp>
      <p:pic>
        <p:nvPicPr>
          <p:cNvPr id="6" name="Picture 5">
            <a:extLst>
              <a:ext uri="{FF2B5EF4-FFF2-40B4-BE49-F238E27FC236}">
                <a16:creationId xmlns:a16="http://schemas.microsoft.com/office/drawing/2014/main" id="{A98A09F0-62DC-5698-ADAE-D8DB668DC715}"/>
              </a:ext>
            </a:extLst>
          </p:cNvPr>
          <p:cNvPicPr>
            <a:picLocks noChangeAspect="1"/>
          </p:cNvPicPr>
          <p:nvPr/>
        </p:nvPicPr>
        <p:blipFill>
          <a:blip r:embed="rId3"/>
          <a:stretch>
            <a:fillRect/>
          </a:stretch>
        </p:blipFill>
        <p:spPr>
          <a:xfrm>
            <a:off x="333152" y="1584955"/>
            <a:ext cx="6799167" cy="4933789"/>
          </a:xfrm>
          <a:prstGeom prst="rect">
            <a:avLst/>
          </a:prstGeom>
        </p:spPr>
      </p:pic>
    </p:spTree>
    <p:extLst>
      <p:ext uri="{BB962C8B-B14F-4D97-AF65-F5344CB8AC3E}">
        <p14:creationId xmlns:p14="http://schemas.microsoft.com/office/powerpoint/2010/main" val="224812189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C847E8-4CCB-7223-1199-60ACA288467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775A28C-FB0E-8DD3-4AE1-543F2287FF9C}"/>
              </a:ext>
            </a:extLst>
          </p:cNvPr>
          <p:cNvSpPr>
            <a:spLocks noGrp="1"/>
          </p:cNvSpPr>
          <p:nvPr>
            <p:ph type="title"/>
          </p:nvPr>
        </p:nvSpPr>
        <p:spPr>
          <a:xfrm>
            <a:off x="2493706" y="827773"/>
            <a:ext cx="4606341" cy="607254"/>
          </a:xfrm>
        </p:spPr>
        <p:txBody>
          <a:bodyPr/>
          <a:lstStyle/>
          <a:p>
            <a:r>
              <a:rPr lang="pl-PL" dirty="0">
                <a:solidFill>
                  <a:srgbClr val="052773"/>
                </a:solidFill>
              </a:rPr>
              <a:t>PI saturs</a:t>
            </a:r>
            <a:endParaRPr lang="lv-LV" dirty="0">
              <a:solidFill>
                <a:srgbClr val="052773"/>
              </a:solidFill>
            </a:endParaRPr>
          </a:p>
        </p:txBody>
      </p:sp>
      <p:sp>
        <p:nvSpPr>
          <p:cNvPr id="7" name="Slide Number Placeholder 6">
            <a:extLst>
              <a:ext uri="{FF2B5EF4-FFF2-40B4-BE49-F238E27FC236}">
                <a16:creationId xmlns:a16="http://schemas.microsoft.com/office/drawing/2014/main" id="{18028843-9DE5-7307-BC49-E76B6D0A1445}"/>
              </a:ext>
            </a:extLst>
          </p:cNvPr>
          <p:cNvSpPr>
            <a:spLocks noGrp="1"/>
          </p:cNvSpPr>
          <p:nvPr>
            <p:ph type="sldNum" sz="quarter" idx="13"/>
          </p:nvPr>
        </p:nvSpPr>
        <p:spPr/>
        <p:txBody>
          <a:bodyPr/>
          <a:lstStyle/>
          <a:p>
            <a:pPr>
              <a:defRPr/>
            </a:pPr>
            <a:fld id="{923C49A0-26E3-4DC9-81BA-65A092077FC7}" type="slidenum">
              <a:rPr lang="en-US" altLang="lv-LV" smtClean="0"/>
              <a:pPr>
                <a:defRPr/>
              </a:pPr>
              <a:t>31</a:t>
            </a:fld>
            <a:endParaRPr lang="en-US" altLang="lv-LV"/>
          </a:p>
        </p:txBody>
      </p:sp>
      <p:sp>
        <p:nvSpPr>
          <p:cNvPr id="6" name="Text Placeholder 5">
            <a:extLst>
              <a:ext uri="{FF2B5EF4-FFF2-40B4-BE49-F238E27FC236}">
                <a16:creationId xmlns:a16="http://schemas.microsoft.com/office/drawing/2014/main" id="{C74FE29E-640D-E476-B7B9-A87ABCBFA809}"/>
              </a:ext>
            </a:extLst>
          </p:cNvPr>
          <p:cNvSpPr>
            <a:spLocks noGrp="1"/>
          </p:cNvSpPr>
          <p:nvPr>
            <p:ph type="body" sz="half" idx="2"/>
          </p:nvPr>
        </p:nvSpPr>
        <p:spPr>
          <a:xfrm>
            <a:off x="7179259" y="1786659"/>
            <a:ext cx="4606341" cy="4502381"/>
          </a:xfrm>
        </p:spPr>
        <p:txBody>
          <a:bodyPr>
            <a:normAutofit/>
          </a:bodyPr>
          <a:lstStyle/>
          <a:p>
            <a:pPr algn="just"/>
            <a:r>
              <a:rPr lang="lv-LV" sz="1600" dirty="0">
                <a:solidFill>
                  <a:schemeClr val="tx1"/>
                </a:solidFill>
              </a:rPr>
              <a:t>PI pievieno:</a:t>
            </a:r>
          </a:p>
          <a:p>
            <a:pPr marL="342900" indent="-342900" algn="just">
              <a:buFont typeface="Wingdings" panose="05000000000000000000" pitchFamily="2" charset="2"/>
              <a:buChar char="ü"/>
            </a:pPr>
            <a:r>
              <a:rPr lang="lv-LV" sz="1600" dirty="0">
                <a:solidFill>
                  <a:schemeClr val="tx1"/>
                </a:solidFill>
              </a:rPr>
              <a:t>projekta </a:t>
            </a:r>
            <a:r>
              <a:rPr lang="lv-LV" sz="1600" dirty="0" err="1">
                <a:solidFill>
                  <a:schemeClr val="tx1"/>
                </a:solidFill>
              </a:rPr>
              <a:t>priekšfinansēšanai</a:t>
            </a:r>
            <a:r>
              <a:rPr lang="lv-LV" sz="1600" dirty="0">
                <a:solidFill>
                  <a:schemeClr val="tx1"/>
                </a:solidFill>
              </a:rPr>
              <a:t> nepieciešamos līdzekļus apliecinošus dokumentus PI pielikumā “Projekta budžeta kopsavilkums” izmaksu pozīcijās Nr.2 un Nr.10 plānoto izmaksu apmērā:</a:t>
            </a:r>
          </a:p>
          <a:p>
            <a:pPr marL="812688" lvl="1" indent="-342900" algn="just">
              <a:buFont typeface="Arial" panose="020B0604020202020204" pitchFamily="34" charset="0"/>
              <a:buChar char="•"/>
            </a:pPr>
            <a:r>
              <a:rPr lang="lv-LV" sz="1600" dirty="0">
                <a:solidFill>
                  <a:schemeClr val="tx1"/>
                </a:solidFill>
              </a:rPr>
              <a:t>bankas konta izdruku, vai</a:t>
            </a:r>
          </a:p>
          <a:p>
            <a:pPr marL="812688" lvl="1" indent="-342900" algn="just">
              <a:buFont typeface="Arial" panose="020B0604020202020204" pitchFamily="34" charset="0"/>
              <a:buChar char="•"/>
            </a:pPr>
            <a:r>
              <a:rPr lang="lv-LV" sz="1600" dirty="0">
                <a:solidFill>
                  <a:schemeClr val="tx1"/>
                </a:solidFill>
              </a:rPr>
              <a:t>vienošanos ar asociāciju par projekta </a:t>
            </a:r>
            <a:r>
              <a:rPr lang="lv-LV" sz="1600" dirty="0" err="1">
                <a:solidFill>
                  <a:schemeClr val="tx1"/>
                </a:solidFill>
              </a:rPr>
              <a:t>priekšfinansēšanu</a:t>
            </a:r>
            <a:r>
              <a:rPr lang="lv-LV" sz="1600" dirty="0">
                <a:solidFill>
                  <a:schemeClr val="tx1"/>
                </a:solidFill>
              </a:rPr>
              <a:t>, vai</a:t>
            </a:r>
          </a:p>
          <a:p>
            <a:pPr marL="812688" lvl="1" indent="-342900" algn="just">
              <a:buFont typeface="Arial" panose="020B0604020202020204" pitchFamily="34" charset="0"/>
              <a:buChar char="•"/>
            </a:pPr>
            <a:r>
              <a:rPr lang="lv-LV" sz="1600" dirty="0">
                <a:solidFill>
                  <a:schemeClr val="tx1"/>
                </a:solidFill>
              </a:rPr>
              <a:t>aizdevuma līgumu;</a:t>
            </a:r>
          </a:p>
          <a:p>
            <a:pPr marL="342900" indent="-342900" algn="just">
              <a:buFont typeface="Wingdings" panose="05000000000000000000" pitchFamily="2" charset="2"/>
              <a:buChar char="ü"/>
            </a:pPr>
            <a:r>
              <a:rPr lang="lv-LV" sz="1600" i="1" dirty="0" err="1">
                <a:solidFill>
                  <a:schemeClr val="tx1"/>
                </a:solidFill>
              </a:rPr>
              <a:t>de</a:t>
            </a:r>
            <a:r>
              <a:rPr lang="lv-LV" sz="1600" i="1" dirty="0">
                <a:solidFill>
                  <a:schemeClr val="tx1"/>
                </a:solidFill>
              </a:rPr>
              <a:t> </a:t>
            </a:r>
            <a:r>
              <a:rPr lang="lv-LV" sz="1600" i="1" dirty="0" err="1">
                <a:solidFill>
                  <a:schemeClr val="tx1"/>
                </a:solidFill>
              </a:rPr>
              <a:t>minimis</a:t>
            </a:r>
            <a:r>
              <a:rPr lang="lv-LV" sz="1600" i="1" dirty="0">
                <a:solidFill>
                  <a:schemeClr val="tx1"/>
                </a:solidFill>
              </a:rPr>
              <a:t> </a:t>
            </a:r>
            <a:r>
              <a:rPr lang="lv-LV" sz="1600" dirty="0">
                <a:solidFill>
                  <a:schemeClr val="tx1"/>
                </a:solidFill>
              </a:rPr>
              <a:t>atbalsta uzskaites sistēmā izveidoto un apstiprināto veidlapu “Veidlapa par sniedzamo informāciju </a:t>
            </a:r>
            <a:r>
              <a:rPr lang="lv-LV" sz="1600" i="1" dirty="0" err="1">
                <a:solidFill>
                  <a:schemeClr val="tx1"/>
                </a:solidFill>
              </a:rPr>
              <a:t>de</a:t>
            </a:r>
            <a:r>
              <a:rPr lang="lv-LV" sz="1600" i="1" dirty="0">
                <a:solidFill>
                  <a:schemeClr val="tx1"/>
                </a:solidFill>
              </a:rPr>
              <a:t> </a:t>
            </a:r>
            <a:r>
              <a:rPr lang="lv-LV" sz="1600" i="1" dirty="0" err="1">
                <a:solidFill>
                  <a:schemeClr val="tx1"/>
                </a:solidFill>
              </a:rPr>
              <a:t>minimis</a:t>
            </a:r>
            <a:r>
              <a:rPr lang="lv-LV" sz="1600" dirty="0">
                <a:solidFill>
                  <a:schemeClr val="tx1"/>
                </a:solidFill>
              </a:rPr>
              <a:t> atbalsta uzskaitei un piešķiršanai” vai norāda tās identifikācijas Nr.</a:t>
            </a:r>
          </a:p>
        </p:txBody>
      </p:sp>
      <p:pic>
        <p:nvPicPr>
          <p:cNvPr id="5" name="Picture 4">
            <a:extLst>
              <a:ext uri="{FF2B5EF4-FFF2-40B4-BE49-F238E27FC236}">
                <a16:creationId xmlns:a16="http://schemas.microsoft.com/office/drawing/2014/main" id="{82208774-7824-CAA0-9F77-1EA294E107B9}"/>
              </a:ext>
            </a:extLst>
          </p:cNvPr>
          <p:cNvPicPr>
            <a:picLocks noChangeAspect="1"/>
          </p:cNvPicPr>
          <p:nvPr/>
        </p:nvPicPr>
        <p:blipFill>
          <a:blip r:embed="rId3"/>
          <a:stretch>
            <a:fillRect/>
          </a:stretch>
        </p:blipFill>
        <p:spPr>
          <a:xfrm>
            <a:off x="109687" y="1550395"/>
            <a:ext cx="6990360" cy="4926605"/>
          </a:xfrm>
          <a:prstGeom prst="rect">
            <a:avLst/>
          </a:prstGeom>
        </p:spPr>
      </p:pic>
    </p:spTree>
    <p:extLst>
      <p:ext uri="{BB962C8B-B14F-4D97-AF65-F5344CB8AC3E}">
        <p14:creationId xmlns:p14="http://schemas.microsoft.com/office/powerpoint/2010/main" val="398346896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A7479E-DB6E-E6AE-9578-75C88E04847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9428E6-1696-896D-8FFD-F9A3DF65B877}"/>
              </a:ext>
            </a:extLst>
          </p:cNvPr>
          <p:cNvSpPr>
            <a:spLocks noGrp="1"/>
          </p:cNvSpPr>
          <p:nvPr>
            <p:ph type="title"/>
          </p:nvPr>
        </p:nvSpPr>
        <p:spPr>
          <a:xfrm>
            <a:off x="2493706" y="904775"/>
            <a:ext cx="4606341" cy="530252"/>
          </a:xfrm>
        </p:spPr>
        <p:txBody>
          <a:bodyPr/>
          <a:lstStyle/>
          <a:p>
            <a:r>
              <a:rPr lang="pl-PL" dirty="0">
                <a:solidFill>
                  <a:srgbClr val="052773"/>
                </a:solidFill>
              </a:rPr>
              <a:t>PI saturs</a:t>
            </a:r>
            <a:endParaRPr lang="lv-LV" dirty="0">
              <a:solidFill>
                <a:srgbClr val="052773"/>
              </a:solidFill>
            </a:endParaRPr>
          </a:p>
        </p:txBody>
      </p:sp>
      <p:sp>
        <p:nvSpPr>
          <p:cNvPr id="7" name="Slide Number Placeholder 6">
            <a:extLst>
              <a:ext uri="{FF2B5EF4-FFF2-40B4-BE49-F238E27FC236}">
                <a16:creationId xmlns:a16="http://schemas.microsoft.com/office/drawing/2014/main" id="{989EED3F-E520-C1AC-AD6B-1296BA694285}"/>
              </a:ext>
            </a:extLst>
          </p:cNvPr>
          <p:cNvSpPr>
            <a:spLocks noGrp="1"/>
          </p:cNvSpPr>
          <p:nvPr>
            <p:ph type="sldNum" sz="quarter" idx="13"/>
          </p:nvPr>
        </p:nvSpPr>
        <p:spPr/>
        <p:txBody>
          <a:bodyPr/>
          <a:lstStyle/>
          <a:p>
            <a:pPr>
              <a:defRPr/>
            </a:pPr>
            <a:fld id="{923C49A0-26E3-4DC9-81BA-65A092077FC7}" type="slidenum">
              <a:rPr lang="en-US" altLang="lv-LV" smtClean="0"/>
              <a:pPr>
                <a:defRPr/>
              </a:pPr>
              <a:t>32</a:t>
            </a:fld>
            <a:endParaRPr lang="en-US" altLang="lv-LV"/>
          </a:p>
        </p:txBody>
      </p:sp>
      <p:pic>
        <p:nvPicPr>
          <p:cNvPr id="4" name="Picture 3">
            <a:extLst>
              <a:ext uri="{FF2B5EF4-FFF2-40B4-BE49-F238E27FC236}">
                <a16:creationId xmlns:a16="http://schemas.microsoft.com/office/drawing/2014/main" id="{228EB230-F342-7DBE-B9A6-CD98B7512AB0}"/>
              </a:ext>
            </a:extLst>
          </p:cNvPr>
          <p:cNvPicPr>
            <a:picLocks noChangeAspect="1"/>
          </p:cNvPicPr>
          <p:nvPr/>
        </p:nvPicPr>
        <p:blipFill>
          <a:blip r:embed="rId3"/>
          <a:stretch>
            <a:fillRect/>
          </a:stretch>
        </p:blipFill>
        <p:spPr>
          <a:xfrm>
            <a:off x="1215225" y="1685544"/>
            <a:ext cx="6797627" cy="4790773"/>
          </a:xfrm>
          <a:prstGeom prst="rect">
            <a:avLst/>
          </a:prstGeom>
        </p:spPr>
      </p:pic>
    </p:spTree>
    <p:extLst>
      <p:ext uri="{BB962C8B-B14F-4D97-AF65-F5344CB8AC3E}">
        <p14:creationId xmlns:p14="http://schemas.microsoft.com/office/powerpoint/2010/main" val="323247372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81D547-AF3A-2BDE-374A-8B6092D0C36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81A498-ABB6-3A5E-A324-DAADCBF157A9}"/>
              </a:ext>
            </a:extLst>
          </p:cNvPr>
          <p:cNvSpPr>
            <a:spLocks noGrp="1"/>
          </p:cNvSpPr>
          <p:nvPr>
            <p:ph type="title"/>
          </p:nvPr>
        </p:nvSpPr>
        <p:spPr>
          <a:xfrm>
            <a:off x="2493706" y="822960"/>
            <a:ext cx="4606341" cy="612067"/>
          </a:xfrm>
        </p:spPr>
        <p:txBody>
          <a:bodyPr/>
          <a:lstStyle/>
          <a:p>
            <a:r>
              <a:rPr lang="pl-PL" dirty="0">
                <a:solidFill>
                  <a:srgbClr val="052773"/>
                </a:solidFill>
              </a:rPr>
              <a:t>PI saturs</a:t>
            </a:r>
            <a:endParaRPr lang="lv-LV" dirty="0">
              <a:solidFill>
                <a:srgbClr val="052773"/>
              </a:solidFill>
            </a:endParaRPr>
          </a:p>
        </p:txBody>
      </p:sp>
      <p:sp>
        <p:nvSpPr>
          <p:cNvPr id="7" name="Slide Number Placeholder 6">
            <a:extLst>
              <a:ext uri="{FF2B5EF4-FFF2-40B4-BE49-F238E27FC236}">
                <a16:creationId xmlns:a16="http://schemas.microsoft.com/office/drawing/2014/main" id="{7E85F2E1-40DB-926A-A7CC-3275F9045D40}"/>
              </a:ext>
            </a:extLst>
          </p:cNvPr>
          <p:cNvSpPr>
            <a:spLocks noGrp="1"/>
          </p:cNvSpPr>
          <p:nvPr>
            <p:ph type="sldNum" sz="quarter" idx="13"/>
          </p:nvPr>
        </p:nvSpPr>
        <p:spPr/>
        <p:txBody>
          <a:bodyPr/>
          <a:lstStyle/>
          <a:p>
            <a:pPr>
              <a:defRPr/>
            </a:pPr>
            <a:fld id="{923C49A0-26E3-4DC9-81BA-65A092077FC7}" type="slidenum">
              <a:rPr lang="en-US" altLang="lv-LV" smtClean="0"/>
              <a:pPr>
                <a:defRPr/>
              </a:pPr>
              <a:t>33</a:t>
            </a:fld>
            <a:endParaRPr lang="en-US" altLang="lv-LV"/>
          </a:p>
        </p:txBody>
      </p:sp>
      <p:pic>
        <p:nvPicPr>
          <p:cNvPr id="4" name="Picture 3">
            <a:extLst>
              <a:ext uri="{FF2B5EF4-FFF2-40B4-BE49-F238E27FC236}">
                <a16:creationId xmlns:a16="http://schemas.microsoft.com/office/drawing/2014/main" id="{59747430-D9FE-FD68-7557-DFF0D79FE89C}"/>
              </a:ext>
            </a:extLst>
          </p:cNvPr>
          <p:cNvPicPr>
            <a:picLocks noChangeAspect="1"/>
          </p:cNvPicPr>
          <p:nvPr/>
        </p:nvPicPr>
        <p:blipFill>
          <a:blip r:embed="rId3"/>
          <a:stretch>
            <a:fillRect/>
          </a:stretch>
        </p:blipFill>
        <p:spPr>
          <a:xfrm>
            <a:off x="608937" y="1646438"/>
            <a:ext cx="9334980" cy="4540483"/>
          </a:xfrm>
          <a:prstGeom prst="rect">
            <a:avLst/>
          </a:prstGeom>
        </p:spPr>
      </p:pic>
      <p:sp>
        <p:nvSpPr>
          <p:cNvPr id="5" name="TextBox 4">
            <a:extLst>
              <a:ext uri="{FF2B5EF4-FFF2-40B4-BE49-F238E27FC236}">
                <a16:creationId xmlns:a16="http://schemas.microsoft.com/office/drawing/2014/main" id="{50A72196-C453-ED16-A8DC-D186A6D1248E}"/>
              </a:ext>
            </a:extLst>
          </p:cNvPr>
          <p:cNvSpPr txBox="1"/>
          <p:nvPr/>
        </p:nvSpPr>
        <p:spPr>
          <a:xfrm>
            <a:off x="2790613" y="2280397"/>
            <a:ext cx="9076266" cy="1357616"/>
          </a:xfrm>
          <a:prstGeom prst="rect">
            <a:avLst/>
          </a:prstGeom>
          <a:noFill/>
        </p:spPr>
        <p:txBody>
          <a:bodyPr wrap="square" rtlCol="0">
            <a:spAutoFit/>
          </a:bodyPr>
          <a:lstStyle/>
          <a:p>
            <a:pPr marR="610235" algn="just">
              <a:lnSpc>
                <a:spcPct val="107000"/>
              </a:lnSpc>
              <a:spcAft>
                <a:spcPts val="800"/>
              </a:spcAft>
            </a:pPr>
            <a:r>
              <a:rPr lang="en-US" sz="1300" dirty="0">
                <a:latin typeface="Verdana" panose="020B0604030504040204" pitchFamily="34" charset="0"/>
                <a:ea typeface="Verdana" panose="020B0604030504040204" pitchFamily="34" charset="0"/>
                <a:cs typeface="Times New Roman" panose="02020603050405020304" pitchFamily="18" charset="0"/>
              </a:rPr>
              <a:t>S</a:t>
            </a:r>
            <a:r>
              <a:rPr lang="lv-LV" sz="1300" dirty="0" err="1">
                <a:effectLst/>
                <a:latin typeface="Verdana" panose="020B0604030504040204" pitchFamily="34" charset="0"/>
                <a:ea typeface="Verdana" panose="020B0604030504040204" pitchFamily="34" charset="0"/>
                <a:cs typeface="Times New Roman" panose="02020603050405020304" pitchFamily="18" charset="0"/>
              </a:rPr>
              <a:t>niedz</a:t>
            </a:r>
            <a:r>
              <a:rPr lang="lv-LV" sz="1300" dirty="0">
                <a:effectLst/>
                <a:latin typeface="Verdana" panose="020B0604030504040204" pitchFamily="34" charset="0"/>
                <a:ea typeface="Verdana" panose="020B0604030504040204" pitchFamily="34" charset="0"/>
                <a:cs typeface="Times New Roman" panose="02020603050405020304" pitchFamily="18" charset="0"/>
              </a:rPr>
              <a:t> informāciju par projekta iesniedzēja īstenotajiem (jau pabeigtajiem) vai īstenošanā esošiem Eiropas Savienības struktūrfondu un Kohēzijas fonda 2014.–2020. gada plānošanas perioda, Eiropas Savienības kohēzijas politikas programmas 2021.–2027.gadam, Eiropas Savienības Atveseļošanas un noturības mehānisma plāna investīciju projektiem, finanšu instrumentiem un atbalsta programmām, t.sk. Lauku atbalsta dienesta īstenotām atbalsta programmām, ar ko saskata </a:t>
            </a:r>
            <a:r>
              <a:rPr lang="lv-LV" sz="1300" dirty="0" err="1">
                <a:effectLst/>
                <a:latin typeface="Verdana" panose="020B0604030504040204" pitchFamily="34" charset="0"/>
                <a:ea typeface="Verdana" panose="020B0604030504040204" pitchFamily="34" charset="0"/>
                <a:cs typeface="Times New Roman" panose="02020603050405020304" pitchFamily="18" charset="0"/>
              </a:rPr>
              <a:t>papildināmību</a:t>
            </a:r>
            <a:r>
              <a:rPr lang="lv-LV" sz="1300" dirty="0">
                <a:effectLst/>
                <a:latin typeface="Verdana" panose="020B0604030504040204" pitchFamily="34" charset="0"/>
                <a:ea typeface="Verdana" panose="020B0604030504040204" pitchFamily="34" charset="0"/>
                <a:cs typeface="Times New Roman" panose="02020603050405020304" pitchFamily="18" charset="0"/>
              </a:rPr>
              <a:t>/demarkāciju</a:t>
            </a:r>
            <a:r>
              <a:rPr lang="en-US" sz="1300" dirty="0">
                <a:effectLst/>
                <a:latin typeface="Verdana" panose="020B0604030504040204" pitchFamily="34" charset="0"/>
                <a:ea typeface="Verdana" panose="020B0604030504040204" pitchFamily="34" charset="0"/>
                <a:cs typeface="Times New Roman" panose="02020603050405020304" pitchFamily="18" charset="0"/>
              </a:rPr>
              <a:t> (</a:t>
            </a:r>
            <a:r>
              <a:rPr lang="en-US" sz="1300" dirty="0" err="1">
                <a:effectLst/>
                <a:latin typeface="Verdana" panose="020B0604030504040204" pitchFamily="34" charset="0"/>
                <a:ea typeface="Verdana" panose="020B0604030504040204" pitchFamily="34" charset="0"/>
                <a:cs typeface="Times New Roman" panose="02020603050405020304" pitchFamily="18" charset="0"/>
              </a:rPr>
              <a:t>iesp</a:t>
            </a:r>
            <a:r>
              <a:rPr lang="en-US" sz="1300" dirty="0" err="1">
                <a:latin typeface="Verdana" panose="020B0604030504040204" pitchFamily="34" charset="0"/>
                <a:ea typeface="Verdana" panose="020B0604030504040204" pitchFamily="34" charset="0"/>
                <a:cs typeface="Times New Roman" panose="02020603050405020304" pitchFamily="18" charset="0"/>
              </a:rPr>
              <a:t>ējamās</a:t>
            </a:r>
            <a:r>
              <a:rPr lang="en-US" sz="1300" dirty="0">
                <a:latin typeface="Verdana" panose="020B0604030504040204" pitchFamily="34" charset="0"/>
                <a:ea typeface="Verdana" panose="020B0604030504040204" pitchFamily="34" charset="0"/>
                <a:cs typeface="Times New Roman" panose="02020603050405020304" pitchFamily="18" charset="0"/>
              </a:rPr>
              <a:t> </a:t>
            </a:r>
            <a:r>
              <a:rPr lang="en-US" sz="1300" dirty="0" err="1">
                <a:latin typeface="Verdana" panose="020B0604030504040204" pitchFamily="34" charset="0"/>
                <a:ea typeface="Verdana" panose="020B0604030504040204" pitchFamily="34" charset="0"/>
                <a:cs typeface="Times New Roman" panose="02020603050405020304" pitchFamily="18" charset="0"/>
              </a:rPr>
              <a:t>programmas</a:t>
            </a:r>
            <a:r>
              <a:rPr lang="en-US" sz="1300" dirty="0">
                <a:latin typeface="Verdana" panose="020B0604030504040204" pitchFamily="34" charset="0"/>
                <a:ea typeface="Verdana" panose="020B0604030504040204" pitchFamily="34" charset="0"/>
                <a:cs typeface="Times New Roman" panose="02020603050405020304" pitchFamily="18" charset="0"/>
              </a:rPr>
              <a:t> </a:t>
            </a:r>
            <a:r>
              <a:rPr lang="en-US" sz="1300" dirty="0" err="1">
                <a:latin typeface="Verdana" panose="020B0604030504040204" pitchFamily="34" charset="0"/>
                <a:ea typeface="Verdana" panose="020B0604030504040204" pitchFamily="34" charset="0"/>
                <a:cs typeface="Times New Roman" panose="02020603050405020304" pitchFamily="18" charset="0"/>
              </a:rPr>
              <a:t>uzskatītas</a:t>
            </a:r>
            <a:r>
              <a:rPr lang="en-US" sz="1300" dirty="0">
                <a:latin typeface="Verdana" panose="020B0604030504040204" pitchFamily="34" charset="0"/>
                <a:ea typeface="Verdana" panose="020B0604030504040204" pitchFamily="34" charset="0"/>
                <a:cs typeface="Times New Roman" panose="02020603050405020304" pitchFamily="18" charset="0"/>
              </a:rPr>
              <a:t> PI </a:t>
            </a:r>
            <a:r>
              <a:rPr lang="en-US" sz="1300" dirty="0" err="1">
                <a:latin typeface="Verdana" panose="020B0604030504040204" pitchFamily="34" charset="0"/>
                <a:ea typeface="Verdana" panose="020B0604030504040204" pitchFamily="34" charset="0"/>
                <a:cs typeface="Times New Roman" panose="02020603050405020304" pitchFamily="18" charset="0"/>
              </a:rPr>
              <a:t>aizpildīšanas</a:t>
            </a:r>
            <a:r>
              <a:rPr lang="en-US" sz="1300" dirty="0">
                <a:latin typeface="Verdana" panose="020B0604030504040204" pitchFamily="34" charset="0"/>
                <a:ea typeface="Verdana" panose="020B0604030504040204" pitchFamily="34" charset="0"/>
                <a:cs typeface="Times New Roman" panose="02020603050405020304" pitchFamily="18" charset="0"/>
              </a:rPr>
              <a:t> </a:t>
            </a:r>
            <a:r>
              <a:rPr lang="en-US" sz="1300" dirty="0" err="1">
                <a:latin typeface="Verdana" panose="020B0604030504040204" pitchFamily="34" charset="0"/>
                <a:ea typeface="Verdana" panose="020B0604030504040204" pitchFamily="34" charset="0"/>
                <a:cs typeface="Times New Roman" panose="02020603050405020304" pitchFamily="18" charset="0"/>
              </a:rPr>
              <a:t>metodikā</a:t>
            </a:r>
            <a:r>
              <a:rPr lang="en-US" sz="1300" dirty="0">
                <a:latin typeface="Verdana" panose="020B0604030504040204" pitchFamily="34" charset="0"/>
                <a:ea typeface="Verdana" panose="020B0604030504040204" pitchFamily="34" charset="0"/>
                <a:cs typeface="Times New Roman" panose="02020603050405020304" pitchFamily="18" charset="0"/>
              </a:rPr>
              <a:t>)</a:t>
            </a:r>
            <a:endParaRPr lang="en-US" sz="1300" dirty="0">
              <a:effectLst/>
              <a:latin typeface="Verdana" panose="020B0604030504040204" pitchFamily="34" charset="0"/>
              <a:ea typeface="Verdana" panose="020B060403050404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3EAF2E75-A7F5-E7CD-28BC-52079AFEEFC3}"/>
              </a:ext>
            </a:extLst>
          </p:cNvPr>
          <p:cNvSpPr txBox="1"/>
          <p:nvPr/>
        </p:nvSpPr>
        <p:spPr>
          <a:xfrm>
            <a:off x="3306980" y="3860800"/>
            <a:ext cx="7586133" cy="492443"/>
          </a:xfrm>
          <a:prstGeom prst="rect">
            <a:avLst/>
          </a:prstGeom>
          <a:noFill/>
        </p:spPr>
        <p:txBody>
          <a:bodyPr wrap="square" rtlCol="0">
            <a:spAutoFit/>
          </a:bodyPr>
          <a:lstStyle/>
          <a:p>
            <a:r>
              <a:rPr lang="en-US" sz="1300" dirty="0" err="1">
                <a:latin typeface="Verdana" panose="020B0604030504040204" pitchFamily="34" charset="0"/>
                <a:ea typeface="Verdana" panose="020B0604030504040204" pitchFamily="34" charset="0"/>
              </a:rPr>
              <a:t>Apraksta</a:t>
            </a:r>
            <a:r>
              <a:rPr lang="en-US" sz="1300" dirty="0">
                <a:latin typeface="Verdana" panose="020B0604030504040204" pitchFamily="34" charset="0"/>
                <a:ea typeface="Verdana" panose="020B0604030504040204" pitchFamily="34" charset="0"/>
              </a:rPr>
              <a:t> kā </a:t>
            </a:r>
            <a:r>
              <a:rPr lang="en-US" sz="1300" dirty="0" err="1">
                <a:latin typeface="Verdana" panose="020B0604030504040204" pitchFamily="34" charset="0"/>
                <a:ea typeface="Verdana" panose="020B0604030504040204" pitchFamily="34" charset="0"/>
              </a:rPr>
              <a:t>tiks</a:t>
            </a:r>
            <a:r>
              <a:rPr lang="en-US" sz="1300" dirty="0">
                <a:latin typeface="Verdana" panose="020B0604030504040204" pitchFamily="34" charset="0"/>
                <a:ea typeface="Verdana" panose="020B0604030504040204" pitchFamily="34" charset="0"/>
              </a:rPr>
              <a:t> </a:t>
            </a:r>
            <a:r>
              <a:rPr lang="en-US" sz="1300" dirty="0" err="1">
                <a:latin typeface="Verdana" panose="020B0604030504040204" pitchFamily="34" charset="0"/>
                <a:ea typeface="Verdana" panose="020B0604030504040204" pitchFamily="34" charset="0"/>
              </a:rPr>
              <a:t>nodrošināta</a:t>
            </a:r>
            <a:r>
              <a:rPr lang="en-US" sz="1300" dirty="0">
                <a:latin typeface="Verdana" panose="020B0604030504040204" pitchFamily="34" charset="0"/>
                <a:ea typeface="Verdana" panose="020B0604030504040204" pitchFamily="34" charset="0"/>
              </a:rPr>
              <a:t> </a:t>
            </a:r>
            <a:r>
              <a:rPr lang="en-US" sz="1300" dirty="0" err="1">
                <a:latin typeface="Verdana" panose="020B0604030504040204" pitchFamily="34" charset="0"/>
                <a:ea typeface="Verdana" panose="020B0604030504040204" pitchFamily="34" charset="0"/>
              </a:rPr>
              <a:t>projekta</a:t>
            </a:r>
            <a:r>
              <a:rPr lang="en-US" sz="1300" dirty="0">
                <a:latin typeface="Verdana" panose="020B0604030504040204" pitchFamily="34" charset="0"/>
                <a:ea typeface="Verdana" panose="020B0604030504040204" pitchFamily="34" charset="0"/>
              </a:rPr>
              <a:t> </a:t>
            </a:r>
            <a:r>
              <a:rPr lang="en-US" sz="1300" dirty="0" err="1">
                <a:latin typeface="Verdana" panose="020B0604030504040204" pitchFamily="34" charset="0"/>
                <a:ea typeface="Verdana" panose="020B0604030504040204" pitchFamily="34" charset="0"/>
              </a:rPr>
              <a:t>atbalstāmo</a:t>
            </a:r>
            <a:r>
              <a:rPr lang="en-US" sz="1300" dirty="0">
                <a:latin typeface="Verdana" panose="020B0604030504040204" pitchFamily="34" charset="0"/>
                <a:ea typeface="Verdana" panose="020B0604030504040204" pitchFamily="34" charset="0"/>
              </a:rPr>
              <a:t> </a:t>
            </a:r>
            <a:r>
              <a:rPr lang="en-US" sz="1300" dirty="0" err="1">
                <a:latin typeface="Verdana" panose="020B0604030504040204" pitchFamily="34" charset="0"/>
                <a:ea typeface="Verdana" panose="020B0604030504040204" pitchFamily="34" charset="0"/>
              </a:rPr>
              <a:t>darbību</a:t>
            </a:r>
            <a:r>
              <a:rPr lang="en-US" sz="1300" dirty="0">
                <a:latin typeface="Verdana" panose="020B0604030504040204" pitchFamily="34" charset="0"/>
                <a:ea typeface="Verdana" panose="020B0604030504040204" pitchFamily="34" charset="0"/>
              </a:rPr>
              <a:t> un </a:t>
            </a:r>
            <a:r>
              <a:rPr lang="en-US" sz="1300" dirty="0" err="1">
                <a:latin typeface="Verdana" panose="020B0604030504040204" pitchFamily="34" charset="0"/>
                <a:ea typeface="Verdana" panose="020B0604030504040204" pitchFamily="34" charset="0"/>
              </a:rPr>
              <a:t>attiecināmo</a:t>
            </a:r>
            <a:r>
              <a:rPr lang="en-US" sz="1300" dirty="0">
                <a:latin typeface="Verdana" panose="020B0604030504040204" pitchFamily="34" charset="0"/>
                <a:ea typeface="Verdana" panose="020B0604030504040204" pitchFamily="34" charset="0"/>
              </a:rPr>
              <a:t> </a:t>
            </a:r>
            <a:r>
              <a:rPr lang="en-US" sz="1300" dirty="0" err="1">
                <a:latin typeface="Verdana" panose="020B0604030504040204" pitchFamily="34" charset="0"/>
                <a:ea typeface="Verdana" panose="020B0604030504040204" pitchFamily="34" charset="0"/>
              </a:rPr>
              <a:t>izmaksu</a:t>
            </a:r>
            <a:r>
              <a:rPr lang="en-US" sz="1300" dirty="0">
                <a:latin typeface="Verdana" panose="020B0604030504040204" pitchFamily="34" charset="0"/>
                <a:ea typeface="Verdana" panose="020B0604030504040204" pitchFamily="34" charset="0"/>
              </a:rPr>
              <a:t> </a:t>
            </a:r>
            <a:r>
              <a:rPr lang="en-US" sz="1300" dirty="0" err="1">
                <a:latin typeface="Verdana" panose="020B0604030504040204" pitchFamily="34" charset="0"/>
                <a:ea typeface="Verdana" panose="020B0604030504040204" pitchFamily="34" charset="0"/>
              </a:rPr>
              <a:t>nošķiršana</a:t>
            </a:r>
            <a:r>
              <a:rPr lang="en-US" sz="1300" dirty="0">
                <a:latin typeface="Verdana" panose="020B0604030504040204" pitchFamily="34" charset="0"/>
                <a:ea typeface="Verdana" panose="020B0604030504040204" pitchFamily="34" charset="0"/>
              </a:rPr>
              <a:t>. </a:t>
            </a:r>
            <a:r>
              <a:rPr lang="en-US" sz="1300" dirty="0">
                <a:effectLst/>
                <a:latin typeface="Verdana" panose="020B0604030504040204" pitchFamily="34" charset="0"/>
                <a:ea typeface="Verdana" panose="020B0604030504040204" pitchFamily="34" charset="0"/>
              </a:rPr>
              <a:t>I</a:t>
            </a:r>
            <a:r>
              <a:rPr lang="lv-LV" sz="1300" dirty="0" err="1">
                <a:effectLst/>
                <a:latin typeface="Verdana" panose="020B0604030504040204" pitchFamily="34" charset="0"/>
                <a:ea typeface="Verdana" panose="020B0604030504040204" pitchFamily="34" charset="0"/>
              </a:rPr>
              <a:t>nformācijai</a:t>
            </a:r>
            <a:r>
              <a:rPr lang="lv-LV" sz="1300" dirty="0">
                <a:effectLst/>
                <a:latin typeface="Verdana" panose="020B0604030504040204" pitchFamily="34" charset="0"/>
                <a:ea typeface="Verdana" panose="020B0604030504040204" pitchFamily="34" charset="0"/>
              </a:rPr>
              <a:t> jāapliecina dubultā finansējuma neesamību</a:t>
            </a:r>
            <a:r>
              <a:rPr lang="en-US" sz="1300" dirty="0">
                <a:effectLst/>
                <a:latin typeface="Verdana" panose="020B0604030504040204" pitchFamily="34" charset="0"/>
                <a:ea typeface="Verdana" panose="020B0604030504040204" pitchFamily="34" charset="0"/>
              </a:rPr>
              <a:t>.</a:t>
            </a:r>
            <a:endParaRPr lang="lv-LV" sz="1300"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10487076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6234DE-EAC3-88FC-F2DF-7AB8A66BA7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4ACB0A-968D-2F9B-CD8E-442078EF9DB8}"/>
              </a:ext>
            </a:extLst>
          </p:cNvPr>
          <p:cNvSpPr>
            <a:spLocks noGrp="1"/>
          </p:cNvSpPr>
          <p:nvPr>
            <p:ph type="title"/>
          </p:nvPr>
        </p:nvSpPr>
        <p:spPr>
          <a:xfrm>
            <a:off x="2493706" y="568960"/>
            <a:ext cx="4606341" cy="866067"/>
          </a:xfrm>
        </p:spPr>
        <p:txBody>
          <a:bodyPr/>
          <a:lstStyle/>
          <a:p>
            <a:r>
              <a:rPr lang="pl-PL" dirty="0">
                <a:solidFill>
                  <a:srgbClr val="052773"/>
                </a:solidFill>
              </a:rPr>
              <a:t>PI saturs</a:t>
            </a:r>
            <a:endParaRPr lang="lv-LV" dirty="0">
              <a:solidFill>
                <a:srgbClr val="052773"/>
              </a:solidFill>
            </a:endParaRPr>
          </a:p>
        </p:txBody>
      </p:sp>
      <p:sp>
        <p:nvSpPr>
          <p:cNvPr id="7" name="Slide Number Placeholder 6">
            <a:extLst>
              <a:ext uri="{FF2B5EF4-FFF2-40B4-BE49-F238E27FC236}">
                <a16:creationId xmlns:a16="http://schemas.microsoft.com/office/drawing/2014/main" id="{9262CAF3-074D-1E73-DC12-02DFA9839B26}"/>
              </a:ext>
            </a:extLst>
          </p:cNvPr>
          <p:cNvSpPr>
            <a:spLocks noGrp="1"/>
          </p:cNvSpPr>
          <p:nvPr>
            <p:ph type="sldNum" sz="quarter" idx="13"/>
          </p:nvPr>
        </p:nvSpPr>
        <p:spPr/>
        <p:txBody>
          <a:bodyPr/>
          <a:lstStyle/>
          <a:p>
            <a:pPr>
              <a:defRPr/>
            </a:pPr>
            <a:fld id="{923C49A0-26E3-4DC9-81BA-65A092077FC7}" type="slidenum">
              <a:rPr lang="en-US" altLang="lv-LV" smtClean="0"/>
              <a:pPr>
                <a:defRPr/>
              </a:pPr>
              <a:t>34</a:t>
            </a:fld>
            <a:endParaRPr lang="en-US" altLang="lv-LV"/>
          </a:p>
        </p:txBody>
      </p:sp>
      <p:sp>
        <p:nvSpPr>
          <p:cNvPr id="6" name="Text Placeholder 5">
            <a:extLst>
              <a:ext uri="{FF2B5EF4-FFF2-40B4-BE49-F238E27FC236}">
                <a16:creationId xmlns:a16="http://schemas.microsoft.com/office/drawing/2014/main" id="{DB46CBB2-EA9B-45B6-AC74-C43B5024D158}"/>
              </a:ext>
            </a:extLst>
          </p:cNvPr>
          <p:cNvSpPr>
            <a:spLocks noGrp="1"/>
          </p:cNvSpPr>
          <p:nvPr>
            <p:ph type="body" sz="half" idx="2"/>
          </p:nvPr>
        </p:nvSpPr>
        <p:spPr>
          <a:xfrm>
            <a:off x="6522719" y="1771471"/>
            <a:ext cx="5357707" cy="4691063"/>
          </a:xfrm>
        </p:spPr>
        <p:txBody>
          <a:bodyPr>
            <a:noAutofit/>
          </a:bodyPr>
          <a:lstStyle/>
          <a:p>
            <a:r>
              <a:rPr lang="lv-LV" sz="1100" b="1" dirty="0">
                <a:solidFill>
                  <a:schemeClr val="tx1"/>
                </a:solidFill>
              </a:rPr>
              <a:t>Projekta īstenošanas veids:</a:t>
            </a:r>
            <a:endParaRPr lang="en-US" sz="1100" b="1" dirty="0">
              <a:solidFill>
                <a:schemeClr val="tx1"/>
              </a:solidFill>
            </a:endParaRPr>
          </a:p>
          <a:p>
            <a:r>
              <a:rPr lang="lv-LV" sz="1100" b="0" dirty="0">
                <a:solidFill>
                  <a:schemeClr val="tx1"/>
                </a:solidFill>
                <a:effectLst/>
              </a:rPr>
              <a:t>projekta finansējuma saņēmējs saņem valsts atbalstu un nav valsts atbalsta, t.sk. </a:t>
            </a:r>
            <a:r>
              <a:rPr lang="lv-LV" sz="1100" b="0" dirty="0" err="1">
                <a:solidFill>
                  <a:schemeClr val="tx1"/>
                </a:solidFill>
                <a:effectLst/>
              </a:rPr>
              <a:t>de</a:t>
            </a:r>
            <a:r>
              <a:rPr lang="lv-LV" sz="1100" b="0" dirty="0">
                <a:solidFill>
                  <a:schemeClr val="tx1"/>
                </a:solidFill>
                <a:effectLst/>
              </a:rPr>
              <a:t> </a:t>
            </a:r>
            <a:r>
              <a:rPr lang="lv-LV" sz="1100" b="0" dirty="0" err="1">
                <a:solidFill>
                  <a:schemeClr val="tx1"/>
                </a:solidFill>
                <a:effectLst/>
              </a:rPr>
              <a:t>minimis</a:t>
            </a:r>
            <a:r>
              <a:rPr lang="lv-LV" sz="1100" b="0" dirty="0">
                <a:solidFill>
                  <a:schemeClr val="tx1"/>
                </a:solidFill>
                <a:effectLst/>
              </a:rPr>
              <a:t> sniedzējs. Projekta sadarbības partneris saņem valsts atbalstu, bet nav valsts atbalsta, t.sk. </a:t>
            </a:r>
            <a:r>
              <a:rPr lang="lv-LV" sz="1100" b="0" dirty="0" err="1">
                <a:solidFill>
                  <a:schemeClr val="tx1"/>
                </a:solidFill>
                <a:effectLst/>
              </a:rPr>
              <a:t>de</a:t>
            </a:r>
            <a:r>
              <a:rPr lang="lv-LV" sz="1100" b="0" dirty="0">
                <a:solidFill>
                  <a:schemeClr val="tx1"/>
                </a:solidFill>
                <a:effectLst/>
              </a:rPr>
              <a:t> </a:t>
            </a:r>
            <a:r>
              <a:rPr lang="lv-LV" sz="1100" b="0" dirty="0" err="1">
                <a:solidFill>
                  <a:schemeClr val="tx1"/>
                </a:solidFill>
                <a:effectLst/>
              </a:rPr>
              <a:t>minimis</a:t>
            </a:r>
            <a:r>
              <a:rPr lang="lv-LV" sz="1100" b="0" dirty="0">
                <a:solidFill>
                  <a:schemeClr val="tx1"/>
                </a:solidFill>
                <a:effectLst/>
              </a:rPr>
              <a:t> atbalsta sniedzējs</a:t>
            </a:r>
            <a:endParaRPr lang="en-US" sz="1100" b="0" dirty="0">
              <a:solidFill>
                <a:schemeClr val="tx1"/>
              </a:solidFill>
              <a:effectLst/>
            </a:endParaRPr>
          </a:p>
          <a:p>
            <a:r>
              <a:rPr lang="lv-LV" sz="1100" b="1" dirty="0">
                <a:solidFill>
                  <a:schemeClr val="tx1"/>
                </a:solidFill>
                <a:effectLst/>
              </a:rPr>
              <a:t>Atbalsta instruments:</a:t>
            </a:r>
            <a:r>
              <a:rPr lang="en-US" sz="1100" dirty="0">
                <a:solidFill>
                  <a:schemeClr val="tx1"/>
                </a:solidFill>
              </a:rPr>
              <a:t> </a:t>
            </a:r>
          </a:p>
          <a:p>
            <a:r>
              <a:rPr lang="lv-LV" sz="1100" dirty="0">
                <a:solidFill>
                  <a:schemeClr val="tx1"/>
                </a:solidFill>
                <a:effectLst/>
              </a:rPr>
              <a:t>“tiešais maksājums no valsts vai pašvaldības budžeta (subsīdija vai dotācija)”</a:t>
            </a:r>
            <a:r>
              <a:rPr lang="en-US" sz="1100" dirty="0">
                <a:solidFill>
                  <a:schemeClr val="tx1"/>
                </a:solidFill>
                <a:effectLst/>
              </a:rPr>
              <a:t> </a:t>
            </a:r>
          </a:p>
          <a:p>
            <a:r>
              <a:rPr lang="lv-LV" sz="1100" b="1" dirty="0">
                <a:solidFill>
                  <a:schemeClr val="tx1"/>
                </a:solidFill>
                <a:effectLst/>
              </a:rPr>
              <a:t>Atbalsta mērķis jeb valsts atbalsta regulējums, atbilstoši kuram projekts tiek īstenots </a:t>
            </a:r>
            <a:r>
              <a:rPr lang="en-US" sz="1100" b="1" dirty="0">
                <a:solidFill>
                  <a:schemeClr val="tx1"/>
                </a:solidFill>
              </a:rPr>
              <a:t>: </a:t>
            </a:r>
          </a:p>
          <a:p>
            <a:r>
              <a:rPr lang="lv-LV" sz="1100" dirty="0">
                <a:solidFill>
                  <a:schemeClr val="tx1"/>
                </a:solidFill>
                <a:effectLst/>
              </a:rPr>
              <a:t>ja projektā plānotas projekta iesniedzēja izmaksas, kuras noteiktas MK noteikumu 49. punktā</a:t>
            </a:r>
            <a:r>
              <a:rPr lang="en-US" sz="1100" dirty="0">
                <a:solidFill>
                  <a:schemeClr val="tx1"/>
                </a:solidFill>
                <a:effectLst/>
              </a:rPr>
              <a:t> - </a:t>
            </a:r>
            <a:r>
              <a:rPr lang="lv-LV" sz="1100" dirty="0">
                <a:solidFill>
                  <a:schemeClr val="tx1"/>
                </a:solidFill>
                <a:effectLst/>
              </a:rPr>
              <a:t>Komisijas Regula (ES) 1407/2013 (2013. gada 18. decembris) par Līguma par Eiropas Savienības darbību 107. un 108. panta piemērošanu </a:t>
            </a:r>
            <a:r>
              <a:rPr lang="lv-LV" sz="1100" dirty="0" err="1">
                <a:solidFill>
                  <a:schemeClr val="tx1"/>
                </a:solidFill>
                <a:effectLst/>
              </a:rPr>
              <a:t>de</a:t>
            </a:r>
            <a:r>
              <a:rPr lang="lv-LV" sz="1100" dirty="0">
                <a:solidFill>
                  <a:schemeClr val="tx1"/>
                </a:solidFill>
                <a:effectLst/>
              </a:rPr>
              <a:t> </a:t>
            </a:r>
            <a:r>
              <a:rPr lang="lv-LV" sz="1100" dirty="0" err="1">
                <a:solidFill>
                  <a:schemeClr val="tx1"/>
                </a:solidFill>
                <a:effectLst/>
              </a:rPr>
              <a:t>minimis</a:t>
            </a:r>
            <a:r>
              <a:rPr lang="lv-LV" sz="1100" dirty="0">
                <a:solidFill>
                  <a:schemeClr val="tx1"/>
                </a:solidFill>
                <a:effectLst/>
              </a:rPr>
              <a:t> atbalstam</a:t>
            </a:r>
            <a:endParaRPr lang="en-US" sz="1100" dirty="0">
              <a:solidFill>
                <a:schemeClr val="tx1"/>
              </a:solidFill>
              <a:effectLst/>
            </a:endParaRPr>
          </a:p>
          <a:p>
            <a:r>
              <a:rPr lang="lv-LV" sz="1100" dirty="0">
                <a:solidFill>
                  <a:schemeClr val="tx1"/>
                </a:solidFill>
                <a:effectLst/>
              </a:rPr>
              <a:t>ja projektā plānots sniegt atbalstu rūpnieciskajiem pētījumiem</a:t>
            </a:r>
            <a:r>
              <a:rPr lang="en-US" sz="1100" dirty="0">
                <a:solidFill>
                  <a:schemeClr val="tx1"/>
                </a:solidFill>
              </a:rPr>
              <a:t> - </a:t>
            </a:r>
            <a:r>
              <a:rPr lang="lv-LV" sz="1100" dirty="0">
                <a:solidFill>
                  <a:schemeClr val="tx1"/>
                </a:solidFill>
                <a:effectLst/>
              </a:rPr>
              <a:t>Atbalsts pētniecībai, attīstībai un inovācijai - atbalsts pētniecības un attīstības projektiem - rūpnieciskie pētījumi (Komisijas Regulas 651/2014 25. panta 5. punkta “b” apakšpunkts</a:t>
            </a:r>
            <a:endParaRPr lang="en-US" sz="1100" dirty="0">
              <a:solidFill>
                <a:schemeClr val="tx1"/>
              </a:solidFill>
              <a:effectLst/>
            </a:endParaRPr>
          </a:p>
          <a:p>
            <a:r>
              <a:rPr lang="lv-LV" sz="1100" dirty="0">
                <a:solidFill>
                  <a:schemeClr val="tx1"/>
                </a:solidFill>
                <a:effectLst/>
              </a:rPr>
              <a:t>ja projektā plānots sniegt atbalstu eksperimentālām izstrādnēm</a:t>
            </a:r>
            <a:r>
              <a:rPr lang="en-US" sz="1100" dirty="0">
                <a:solidFill>
                  <a:schemeClr val="tx1"/>
                </a:solidFill>
                <a:effectLst/>
              </a:rPr>
              <a:t> - </a:t>
            </a:r>
            <a:r>
              <a:rPr lang="lv-LV" sz="1100" dirty="0">
                <a:solidFill>
                  <a:schemeClr val="tx1"/>
                </a:solidFill>
                <a:effectLst/>
              </a:rPr>
              <a:t>atbalsts pētniecības un attīstības projektiem - eksperimentālā izstrāde (Komisijas Regulas Nr. 651/2014 25. panta 5. punkta “c” apakšpunkts)</a:t>
            </a:r>
            <a:endParaRPr lang="en-US" sz="1100" dirty="0">
              <a:solidFill>
                <a:schemeClr val="tx1"/>
              </a:solidFill>
              <a:effectLst/>
            </a:endParaRPr>
          </a:p>
          <a:p>
            <a:r>
              <a:rPr lang="lv-LV" sz="1100" dirty="0">
                <a:solidFill>
                  <a:schemeClr val="tx1"/>
                </a:solidFill>
                <a:effectLst/>
              </a:rPr>
              <a:t>ja projektā plānots sniegt atbalstu tehniski ekonomiskām </a:t>
            </a:r>
            <a:r>
              <a:rPr lang="lv-LV" sz="1100" dirty="0" err="1">
                <a:solidFill>
                  <a:schemeClr val="tx1"/>
                </a:solidFill>
                <a:effectLst/>
              </a:rPr>
              <a:t>priekšizpētēm</a:t>
            </a:r>
            <a:r>
              <a:rPr lang="en-US" sz="1100" dirty="0">
                <a:solidFill>
                  <a:schemeClr val="tx1"/>
                </a:solidFill>
              </a:rPr>
              <a:t> - </a:t>
            </a:r>
            <a:r>
              <a:rPr lang="lv-LV" sz="1100" dirty="0">
                <a:solidFill>
                  <a:schemeClr val="tx1"/>
                </a:solidFill>
                <a:effectLst/>
              </a:rPr>
              <a:t>atbalsts pētniecības un attīstības projektiem - tehniski ekonomiskā </a:t>
            </a:r>
            <a:r>
              <a:rPr lang="lv-LV" sz="1100" dirty="0" err="1">
                <a:solidFill>
                  <a:schemeClr val="tx1"/>
                </a:solidFill>
                <a:effectLst/>
              </a:rPr>
              <a:t>priekšizpēte</a:t>
            </a:r>
            <a:r>
              <a:rPr lang="lv-LV" sz="1100" dirty="0">
                <a:solidFill>
                  <a:schemeClr val="tx1"/>
                </a:solidFill>
                <a:effectLst/>
              </a:rPr>
              <a:t> (Komisijas Regulas Nr. 651/2014 25. panta 5. punkta “d” apakšpunkts)</a:t>
            </a:r>
            <a:endParaRPr lang="lv-LV" sz="1100" dirty="0">
              <a:solidFill>
                <a:schemeClr val="tx1"/>
              </a:solidFill>
            </a:endParaRPr>
          </a:p>
        </p:txBody>
      </p:sp>
      <p:pic>
        <p:nvPicPr>
          <p:cNvPr id="4" name="Picture 3">
            <a:extLst>
              <a:ext uri="{FF2B5EF4-FFF2-40B4-BE49-F238E27FC236}">
                <a16:creationId xmlns:a16="http://schemas.microsoft.com/office/drawing/2014/main" id="{B2A8EE4D-DEA8-71CA-A229-CAA2318823DD}"/>
              </a:ext>
            </a:extLst>
          </p:cNvPr>
          <p:cNvPicPr>
            <a:picLocks noChangeAspect="1"/>
          </p:cNvPicPr>
          <p:nvPr/>
        </p:nvPicPr>
        <p:blipFill>
          <a:blip r:embed="rId3"/>
          <a:stretch>
            <a:fillRect/>
          </a:stretch>
        </p:blipFill>
        <p:spPr>
          <a:xfrm>
            <a:off x="1131146" y="1627265"/>
            <a:ext cx="5151723" cy="4787082"/>
          </a:xfrm>
          <a:prstGeom prst="rect">
            <a:avLst/>
          </a:prstGeom>
        </p:spPr>
      </p:pic>
    </p:spTree>
    <p:extLst>
      <p:ext uri="{BB962C8B-B14F-4D97-AF65-F5344CB8AC3E}">
        <p14:creationId xmlns:p14="http://schemas.microsoft.com/office/powerpoint/2010/main" val="30433348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358E3C-5471-16DA-4A48-440ADF74D81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D1B5C72-DB23-49F0-7C1E-24F2F10F8472}"/>
              </a:ext>
            </a:extLst>
          </p:cNvPr>
          <p:cNvSpPr>
            <a:spLocks noGrp="1"/>
          </p:cNvSpPr>
          <p:nvPr>
            <p:ph type="title"/>
          </p:nvPr>
        </p:nvSpPr>
        <p:spPr>
          <a:xfrm>
            <a:off x="2493706" y="931025"/>
            <a:ext cx="4606341" cy="504002"/>
          </a:xfrm>
        </p:spPr>
        <p:txBody>
          <a:bodyPr/>
          <a:lstStyle/>
          <a:p>
            <a:r>
              <a:rPr lang="pl-PL" dirty="0">
                <a:solidFill>
                  <a:srgbClr val="052773"/>
                </a:solidFill>
              </a:rPr>
              <a:t>PI saturs</a:t>
            </a:r>
            <a:endParaRPr lang="lv-LV" dirty="0">
              <a:solidFill>
                <a:srgbClr val="052773"/>
              </a:solidFill>
            </a:endParaRPr>
          </a:p>
        </p:txBody>
      </p:sp>
      <p:sp>
        <p:nvSpPr>
          <p:cNvPr id="7" name="Slide Number Placeholder 6">
            <a:extLst>
              <a:ext uri="{FF2B5EF4-FFF2-40B4-BE49-F238E27FC236}">
                <a16:creationId xmlns:a16="http://schemas.microsoft.com/office/drawing/2014/main" id="{2CCE2964-2378-BD02-BCB6-57AD822D032D}"/>
              </a:ext>
            </a:extLst>
          </p:cNvPr>
          <p:cNvSpPr>
            <a:spLocks noGrp="1"/>
          </p:cNvSpPr>
          <p:nvPr>
            <p:ph type="sldNum" sz="quarter" idx="13"/>
          </p:nvPr>
        </p:nvSpPr>
        <p:spPr/>
        <p:txBody>
          <a:bodyPr/>
          <a:lstStyle/>
          <a:p>
            <a:pPr>
              <a:defRPr/>
            </a:pPr>
            <a:fld id="{923C49A0-26E3-4DC9-81BA-65A092077FC7}" type="slidenum">
              <a:rPr lang="en-US" altLang="lv-LV" smtClean="0"/>
              <a:pPr>
                <a:defRPr/>
              </a:pPr>
              <a:t>35</a:t>
            </a:fld>
            <a:endParaRPr lang="en-US" altLang="lv-LV"/>
          </a:p>
        </p:txBody>
      </p:sp>
      <p:sp>
        <p:nvSpPr>
          <p:cNvPr id="6" name="Text Placeholder 5">
            <a:extLst>
              <a:ext uri="{FF2B5EF4-FFF2-40B4-BE49-F238E27FC236}">
                <a16:creationId xmlns:a16="http://schemas.microsoft.com/office/drawing/2014/main" id="{733C3934-A3DA-6335-8359-3326F2E687D8}"/>
              </a:ext>
            </a:extLst>
          </p:cNvPr>
          <p:cNvSpPr>
            <a:spLocks noGrp="1"/>
          </p:cNvSpPr>
          <p:nvPr>
            <p:ph type="body" sz="half" idx="2"/>
          </p:nvPr>
        </p:nvSpPr>
        <p:spPr>
          <a:xfrm>
            <a:off x="717973" y="2410691"/>
            <a:ext cx="6382074" cy="3897749"/>
          </a:xfrm>
        </p:spPr>
        <p:txBody>
          <a:bodyPr/>
          <a:lstStyle/>
          <a:p>
            <a:r>
              <a:rPr lang="en-US" dirty="0" err="1">
                <a:solidFill>
                  <a:schemeClr val="tx1"/>
                </a:solidFill>
              </a:rPr>
              <a:t>Projekta</a:t>
            </a:r>
            <a:r>
              <a:rPr lang="en-US" dirty="0">
                <a:solidFill>
                  <a:schemeClr val="tx1"/>
                </a:solidFill>
              </a:rPr>
              <a:t> </a:t>
            </a:r>
            <a:r>
              <a:rPr lang="en-US" dirty="0" err="1">
                <a:solidFill>
                  <a:schemeClr val="tx1"/>
                </a:solidFill>
              </a:rPr>
              <a:t>attiecīnāmo</a:t>
            </a:r>
            <a:r>
              <a:rPr lang="en-US" dirty="0">
                <a:solidFill>
                  <a:schemeClr val="tx1"/>
                </a:solidFill>
              </a:rPr>
              <a:t> </a:t>
            </a:r>
            <a:r>
              <a:rPr lang="en-US" dirty="0" err="1">
                <a:solidFill>
                  <a:schemeClr val="tx1"/>
                </a:solidFill>
              </a:rPr>
              <a:t>izmaksu</a:t>
            </a:r>
            <a:r>
              <a:rPr lang="en-US" dirty="0">
                <a:solidFill>
                  <a:schemeClr val="tx1"/>
                </a:solidFill>
              </a:rPr>
              <a:t> </a:t>
            </a:r>
            <a:r>
              <a:rPr lang="en-US" dirty="0" err="1">
                <a:solidFill>
                  <a:schemeClr val="tx1"/>
                </a:solidFill>
              </a:rPr>
              <a:t>apmēra</a:t>
            </a:r>
            <a:r>
              <a:rPr lang="en-US" dirty="0">
                <a:solidFill>
                  <a:schemeClr val="tx1"/>
                </a:solidFill>
              </a:rPr>
              <a:t> un </a:t>
            </a:r>
            <a:r>
              <a:rPr lang="en-US" dirty="0" err="1">
                <a:solidFill>
                  <a:schemeClr val="tx1"/>
                </a:solidFill>
              </a:rPr>
              <a:t>tā</a:t>
            </a:r>
            <a:r>
              <a:rPr lang="en-US" dirty="0">
                <a:solidFill>
                  <a:schemeClr val="tx1"/>
                </a:solidFill>
              </a:rPr>
              <a:t> </a:t>
            </a:r>
            <a:r>
              <a:rPr lang="en-US" dirty="0" err="1">
                <a:solidFill>
                  <a:schemeClr val="tx1"/>
                </a:solidFill>
              </a:rPr>
              <a:t>dalījumā</a:t>
            </a:r>
            <a:r>
              <a:rPr lang="en-US" dirty="0">
                <a:solidFill>
                  <a:schemeClr val="tx1"/>
                </a:solidFill>
              </a:rPr>
              <a:t> pa </a:t>
            </a:r>
            <a:r>
              <a:rPr lang="en-US" dirty="0" err="1">
                <a:solidFill>
                  <a:schemeClr val="tx1"/>
                </a:solidFill>
              </a:rPr>
              <a:t>finansējuma</a:t>
            </a:r>
            <a:r>
              <a:rPr lang="en-US" dirty="0">
                <a:solidFill>
                  <a:schemeClr val="tx1"/>
                </a:solidFill>
              </a:rPr>
              <a:t> </a:t>
            </a:r>
            <a:r>
              <a:rPr lang="en-US" dirty="0" err="1">
                <a:solidFill>
                  <a:schemeClr val="tx1"/>
                </a:solidFill>
              </a:rPr>
              <a:t>avotiem</a:t>
            </a:r>
            <a:r>
              <a:rPr lang="en-US" dirty="0">
                <a:solidFill>
                  <a:schemeClr val="tx1"/>
                </a:solidFill>
              </a:rPr>
              <a:t> </a:t>
            </a:r>
            <a:r>
              <a:rPr lang="en-US" dirty="0" err="1">
                <a:solidFill>
                  <a:schemeClr val="tx1"/>
                </a:solidFill>
              </a:rPr>
              <a:t>aprēķinā</a:t>
            </a:r>
            <a:r>
              <a:rPr lang="en-US" dirty="0">
                <a:solidFill>
                  <a:schemeClr val="tx1"/>
                </a:solidFill>
              </a:rPr>
              <a:t> </a:t>
            </a:r>
            <a:r>
              <a:rPr lang="en-US" dirty="0" err="1">
                <a:solidFill>
                  <a:schemeClr val="tx1"/>
                </a:solidFill>
              </a:rPr>
              <a:t>jāņem</a:t>
            </a:r>
            <a:r>
              <a:rPr lang="en-US" dirty="0">
                <a:solidFill>
                  <a:schemeClr val="tx1"/>
                </a:solidFill>
              </a:rPr>
              <a:t> </a:t>
            </a:r>
            <a:r>
              <a:rPr lang="en-US" dirty="0" err="1">
                <a:solidFill>
                  <a:schemeClr val="tx1"/>
                </a:solidFill>
              </a:rPr>
              <a:t>vērā</a:t>
            </a:r>
            <a:r>
              <a:rPr lang="en-US" dirty="0">
                <a:solidFill>
                  <a:schemeClr val="tx1"/>
                </a:solidFill>
              </a:rPr>
              <a:t> MK </a:t>
            </a:r>
            <a:r>
              <a:rPr lang="en-US" dirty="0" err="1">
                <a:solidFill>
                  <a:schemeClr val="tx1"/>
                </a:solidFill>
              </a:rPr>
              <a:t>noteiktais</a:t>
            </a:r>
            <a:r>
              <a:rPr lang="en-US" dirty="0">
                <a:solidFill>
                  <a:schemeClr val="tx1"/>
                </a:solidFill>
              </a:rPr>
              <a:t>:</a:t>
            </a:r>
          </a:p>
          <a:p>
            <a:pPr marL="342900" indent="-342900">
              <a:buFont typeface="Wingdings" panose="05000000000000000000" pitchFamily="2" charset="2"/>
              <a:buChar char="Ø"/>
            </a:pPr>
            <a:r>
              <a:rPr lang="en-US" b="0" i="0" dirty="0">
                <a:solidFill>
                  <a:schemeClr val="tx1"/>
                </a:solidFill>
                <a:effectLst/>
              </a:rPr>
              <a:t>m</a:t>
            </a:r>
            <a:r>
              <a:rPr lang="lv-LV" b="0" i="0" dirty="0" err="1">
                <a:solidFill>
                  <a:schemeClr val="tx1"/>
                </a:solidFill>
                <a:effectLst/>
              </a:rPr>
              <a:t>aksimāli</a:t>
            </a:r>
            <a:r>
              <a:rPr lang="lv-LV" b="0" i="0" dirty="0">
                <a:solidFill>
                  <a:schemeClr val="tx1"/>
                </a:solidFill>
                <a:effectLst/>
              </a:rPr>
              <a:t> pieļaujamais </a:t>
            </a:r>
            <a:r>
              <a:rPr lang="en-US" b="0" i="0" dirty="0">
                <a:solidFill>
                  <a:schemeClr val="tx1"/>
                </a:solidFill>
                <a:effectLst/>
              </a:rPr>
              <a:t>AF </a:t>
            </a:r>
            <a:r>
              <a:rPr lang="lv-LV" b="0" i="0" dirty="0">
                <a:solidFill>
                  <a:schemeClr val="tx1"/>
                </a:solidFill>
                <a:effectLst/>
              </a:rPr>
              <a:t>finansējums viena projekta ietvaros</a:t>
            </a:r>
            <a:endParaRPr lang="en-US" b="0" i="0" dirty="0">
              <a:solidFill>
                <a:schemeClr val="tx1"/>
              </a:solidFill>
              <a:effectLst/>
            </a:endParaRPr>
          </a:p>
          <a:p>
            <a:pPr marL="342900" indent="-342900">
              <a:buFont typeface="Wingdings" panose="05000000000000000000" pitchFamily="2" charset="2"/>
              <a:buChar char="Ø"/>
            </a:pPr>
            <a:r>
              <a:rPr lang="en-US" b="0" i="0" dirty="0">
                <a:solidFill>
                  <a:schemeClr val="tx1"/>
                </a:solidFill>
                <a:effectLst/>
              </a:rPr>
              <a:t>m</a:t>
            </a:r>
            <a:r>
              <a:rPr lang="lv-LV" b="0" i="0" dirty="0" err="1">
                <a:solidFill>
                  <a:schemeClr val="tx1"/>
                </a:solidFill>
                <a:effectLst/>
              </a:rPr>
              <a:t>aksimāli</a:t>
            </a:r>
            <a:r>
              <a:rPr lang="lv-LV" b="0" i="0" dirty="0">
                <a:solidFill>
                  <a:schemeClr val="tx1"/>
                </a:solidFill>
                <a:effectLst/>
              </a:rPr>
              <a:t> pieļaujamā finansējuma </a:t>
            </a:r>
            <a:r>
              <a:rPr lang="lv-LV" b="0" i="0" dirty="0" err="1">
                <a:solidFill>
                  <a:schemeClr val="tx1"/>
                </a:solidFill>
                <a:effectLst/>
              </a:rPr>
              <a:t>intensitāt</a:t>
            </a:r>
            <a:r>
              <a:rPr lang="en-US" b="0" i="0" dirty="0">
                <a:solidFill>
                  <a:schemeClr val="tx1"/>
                </a:solidFill>
                <a:effectLst/>
              </a:rPr>
              <a:t>e</a:t>
            </a:r>
            <a:endParaRPr lang="lv-LV" dirty="0">
              <a:solidFill>
                <a:schemeClr val="tx1"/>
              </a:solidFill>
            </a:endParaRPr>
          </a:p>
        </p:txBody>
      </p:sp>
      <p:pic>
        <p:nvPicPr>
          <p:cNvPr id="5" name="Picture 4">
            <a:extLst>
              <a:ext uri="{FF2B5EF4-FFF2-40B4-BE49-F238E27FC236}">
                <a16:creationId xmlns:a16="http://schemas.microsoft.com/office/drawing/2014/main" id="{D635B1E1-121A-1E67-7955-93E4A38D84F1}"/>
              </a:ext>
            </a:extLst>
          </p:cNvPr>
          <p:cNvPicPr>
            <a:picLocks noChangeAspect="1"/>
          </p:cNvPicPr>
          <p:nvPr/>
        </p:nvPicPr>
        <p:blipFill rotWithShape="1">
          <a:blip r:embed="rId3"/>
          <a:srcRect b="4513"/>
          <a:stretch/>
        </p:blipFill>
        <p:spPr>
          <a:xfrm>
            <a:off x="7613446" y="2410691"/>
            <a:ext cx="3968954" cy="1770611"/>
          </a:xfrm>
          <a:prstGeom prst="rect">
            <a:avLst/>
          </a:prstGeom>
        </p:spPr>
      </p:pic>
    </p:spTree>
    <p:extLst>
      <p:ext uri="{BB962C8B-B14F-4D97-AF65-F5344CB8AC3E}">
        <p14:creationId xmlns:p14="http://schemas.microsoft.com/office/powerpoint/2010/main" val="153339377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76250D-562C-A8B0-02B2-B46DC21F5A8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1783D1-921D-F412-B00A-FD08EA0B018A}"/>
              </a:ext>
            </a:extLst>
          </p:cNvPr>
          <p:cNvSpPr>
            <a:spLocks noGrp="1"/>
          </p:cNvSpPr>
          <p:nvPr>
            <p:ph type="title"/>
          </p:nvPr>
        </p:nvSpPr>
        <p:spPr>
          <a:xfrm>
            <a:off x="2079873" y="895927"/>
            <a:ext cx="4606341" cy="487680"/>
          </a:xfrm>
        </p:spPr>
        <p:txBody>
          <a:bodyPr/>
          <a:lstStyle/>
          <a:p>
            <a:r>
              <a:rPr lang="pl-PL" dirty="0">
                <a:solidFill>
                  <a:srgbClr val="052773"/>
                </a:solidFill>
              </a:rPr>
              <a:t>PI saturs</a:t>
            </a:r>
            <a:endParaRPr lang="lv-LV" dirty="0">
              <a:solidFill>
                <a:srgbClr val="052773"/>
              </a:solidFill>
            </a:endParaRPr>
          </a:p>
        </p:txBody>
      </p:sp>
      <p:sp>
        <p:nvSpPr>
          <p:cNvPr id="7" name="Slide Number Placeholder 6">
            <a:extLst>
              <a:ext uri="{FF2B5EF4-FFF2-40B4-BE49-F238E27FC236}">
                <a16:creationId xmlns:a16="http://schemas.microsoft.com/office/drawing/2014/main" id="{61FEA80D-481F-409D-079B-F44090CA3FB8}"/>
              </a:ext>
            </a:extLst>
          </p:cNvPr>
          <p:cNvSpPr>
            <a:spLocks noGrp="1"/>
          </p:cNvSpPr>
          <p:nvPr>
            <p:ph type="sldNum" sz="quarter" idx="13"/>
          </p:nvPr>
        </p:nvSpPr>
        <p:spPr/>
        <p:txBody>
          <a:bodyPr/>
          <a:lstStyle/>
          <a:p>
            <a:pPr>
              <a:defRPr/>
            </a:pPr>
            <a:fld id="{923C49A0-26E3-4DC9-81BA-65A092077FC7}" type="slidenum">
              <a:rPr lang="en-US" altLang="lv-LV" smtClean="0"/>
              <a:pPr>
                <a:defRPr/>
              </a:pPr>
              <a:t>36</a:t>
            </a:fld>
            <a:endParaRPr lang="en-US" altLang="lv-LV"/>
          </a:p>
        </p:txBody>
      </p:sp>
      <p:sp>
        <p:nvSpPr>
          <p:cNvPr id="6" name="Text Placeholder 5">
            <a:extLst>
              <a:ext uri="{FF2B5EF4-FFF2-40B4-BE49-F238E27FC236}">
                <a16:creationId xmlns:a16="http://schemas.microsoft.com/office/drawing/2014/main" id="{699AE38C-1944-989F-2C02-312ACA8E053B}"/>
              </a:ext>
            </a:extLst>
          </p:cNvPr>
          <p:cNvSpPr>
            <a:spLocks noGrp="1"/>
          </p:cNvSpPr>
          <p:nvPr>
            <p:ph type="body" sz="half" idx="2"/>
          </p:nvPr>
        </p:nvSpPr>
        <p:spPr>
          <a:xfrm>
            <a:off x="7589520" y="698269"/>
            <a:ext cx="4270026" cy="6159732"/>
          </a:xfrm>
        </p:spPr>
        <p:txBody>
          <a:bodyPr>
            <a:normAutofit/>
          </a:bodyPr>
          <a:lstStyle/>
          <a:p>
            <a:r>
              <a:rPr lang="lv-LV" sz="1300" dirty="0">
                <a:solidFill>
                  <a:schemeClr val="tx1"/>
                </a:solidFill>
              </a:rPr>
              <a:t>PI pielikumā “Projekta budžeta kopsavilkums”:</a:t>
            </a:r>
          </a:p>
          <a:p>
            <a:pPr marL="342900" indent="-342900">
              <a:buFont typeface="Wingdings" panose="05000000000000000000" pitchFamily="2" charset="2"/>
              <a:buChar char="ü"/>
            </a:pPr>
            <a:r>
              <a:rPr lang="lv-LV" sz="1300" dirty="0">
                <a:solidFill>
                  <a:schemeClr val="tx1"/>
                </a:solidFill>
              </a:rPr>
              <a:t>ir definētas izmaksu pozīcijas atbilstoši MK noteikumos noteiktajām</a:t>
            </a:r>
          </a:p>
          <a:p>
            <a:pPr marL="342900" indent="-342900">
              <a:buFont typeface="Wingdings" panose="05000000000000000000" pitchFamily="2" charset="2"/>
              <a:buChar char="ü"/>
            </a:pPr>
            <a:r>
              <a:rPr lang="lv-LV" sz="1300" dirty="0">
                <a:solidFill>
                  <a:schemeClr val="tx1"/>
                </a:solidFill>
              </a:rPr>
              <a:t>izmantojot “+” iespējams pievienot </a:t>
            </a:r>
            <a:r>
              <a:rPr lang="lv-LV" sz="1300" dirty="0" err="1">
                <a:solidFill>
                  <a:schemeClr val="tx1"/>
                </a:solidFill>
              </a:rPr>
              <a:t>apakšpozīcijas</a:t>
            </a:r>
            <a:r>
              <a:rPr lang="lv-LV" sz="1300" dirty="0">
                <a:solidFill>
                  <a:schemeClr val="tx1"/>
                </a:solidFill>
              </a:rPr>
              <a:t>, kurām nepieciešams definēt nosaukumu</a:t>
            </a:r>
          </a:p>
          <a:p>
            <a:pPr marL="342900" indent="-342900">
              <a:buFont typeface="Wingdings" panose="05000000000000000000" pitchFamily="2" charset="2"/>
              <a:buChar char="ü"/>
            </a:pPr>
            <a:r>
              <a:rPr lang="lv-LV" sz="1300" dirty="0">
                <a:solidFill>
                  <a:schemeClr val="tx1"/>
                </a:solidFill>
              </a:rPr>
              <a:t>kolonnās “Mērvienība” un “Daudzums” norāda izmaksu rezultātu, kurš atbilst piesaistītās projekta darbības rezultātam vai ir papildinošs</a:t>
            </a:r>
          </a:p>
          <a:p>
            <a:pPr marL="342900" indent="-342900">
              <a:buFont typeface="Wingdings" panose="05000000000000000000" pitchFamily="2" charset="2"/>
              <a:buChar char="ü"/>
            </a:pPr>
            <a:r>
              <a:rPr lang="lv-LV" sz="1300" dirty="0">
                <a:solidFill>
                  <a:schemeClr val="tx1"/>
                </a:solidFill>
              </a:rPr>
              <a:t>piesaista projekta darbības, kuru īstenošanai izmaksas ir nepieciešamas</a:t>
            </a:r>
          </a:p>
          <a:p>
            <a:pPr marL="342900" indent="-342900">
              <a:buFont typeface="Wingdings" panose="05000000000000000000" pitchFamily="2" charset="2"/>
              <a:buChar char="ü"/>
            </a:pPr>
            <a:r>
              <a:rPr lang="lv-LV" sz="1300" dirty="0">
                <a:solidFill>
                  <a:schemeClr val="tx1"/>
                </a:solidFill>
              </a:rPr>
              <a:t>norāda attiecināmo izmaksu apmēru (atveseļošanas </a:t>
            </a:r>
            <a:r>
              <a:rPr lang="lv-LV" sz="1300" dirty="0" err="1">
                <a:solidFill>
                  <a:schemeClr val="tx1"/>
                </a:solidFill>
              </a:rPr>
              <a:t>finda+privātais</a:t>
            </a:r>
            <a:r>
              <a:rPr lang="lv-LV" sz="1300" dirty="0">
                <a:solidFill>
                  <a:schemeClr val="tx1"/>
                </a:solidFill>
              </a:rPr>
              <a:t> finansējums)</a:t>
            </a:r>
          </a:p>
          <a:p>
            <a:pPr marL="342900" indent="-342900">
              <a:buFont typeface="Wingdings" panose="05000000000000000000" pitchFamily="2" charset="2"/>
              <a:buChar char="ü"/>
            </a:pPr>
            <a:r>
              <a:rPr lang="lv-LV" sz="1300" dirty="0">
                <a:solidFill>
                  <a:schemeClr val="tx1"/>
                </a:solidFill>
              </a:rPr>
              <a:t>kolonnā “</a:t>
            </a:r>
            <a:r>
              <a:rPr lang="lv-LV" sz="1300" dirty="0" err="1">
                <a:solidFill>
                  <a:schemeClr val="tx1"/>
                </a:solidFill>
              </a:rPr>
              <a:t>t.sk.PVN</a:t>
            </a:r>
            <a:r>
              <a:rPr lang="lv-LV" sz="1300" dirty="0">
                <a:solidFill>
                  <a:schemeClr val="tx1"/>
                </a:solidFill>
              </a:rPr>
              <a:t> norāda “0”, ja PVN izmaksas nav attiecināmas.</a:t>
            </a:r>
          </a:p>
          <a:p>
            <a:endParaRPr lang="lv-LV" sz="1300" dirty="0">
              <a:solidFill>
                <a:schemeClr val="tx1"/>
              </a:solidFill>
            </a:endParaRPr>
          </a:p>
          <a:p>
            <a:r>
              <a:rPr lang="lv-LV" sz="1300" dirty="0">
                <a:solidFill>
                  <a:schemeClr val="tx1"/>
                </a:solidFill>
              </a:rPr>
              <a:t>Plānojot izmaksas jāņem vērā MK noteikumos noteiktais:</a:t>
            </a:r>
          </a:p>
          <a:p>
            <a:pPr marL="171450" indent="-171450">
              <a:buFont typeface="Wingdings" panose="05000000000000000000" pitchFamily="2" charset="2"/>
              <a:buChar char="Ø"/>
            </a:pPr>
            <a:r>
              <a:rPr lang="en-US" sz="1300" dirty="0">
                <a:solidFill>
                  <a:schemeClr val="tx1"/>
                </a:solidFill>
              </a:rPr>
              <a:t>v</a:t>
            </a:r>
            <a:r>
              <a:rPr lang="lv-LV" sz="1300" dirty="0" err="1">
                <a:solidFill>
                  <a:schemeClr val="tx1"/>
                </a:solidFill>
              </a:rPr>
              <a:t>ienam</a:t>
            </a:r>
            <a:r>
              <a:rPr lang="lv-LV" sz="1300" dirty="0">
                <a:solidFill>
                  <a:schemeClr val="tx1"/>
                </a:solidFill>
              </a:rPr>
              <a:t> projektam pieļaujamais AF finansējums</a:t>
            </a:r>
          </a:p>
          <a:p>
            <a:pPr marL="171450" indent="-171450">
              <a:buFont typeface="Wingdings" panose="05000000000000000000" pitchFamily="2" charset="2"/>
              <a:buChar char="Ø"/>
            </a:pPr>
            <a:r>
              <a:rPr lang="en-US" sz="1300" dirty="0">
                <a:solidFill>
                  <a:schemeClr val="tx1"/>
                </a:solidFill>
              </a:rPr>
              <a:t>m</a:t>
            </a:r>
            <a:r>
              <a:rPr lang="lv-LV" sz="1300" dirty="0" err="1">
                <a:solidFill>
                  <a:schemeClr val="tx1"/>
                </a:solidFill>
              </a:rPr>
              <a:t>aksimāli</a:t>
            </a:r>
            <a:r>
              <a:rPr lang="lv-LV" sz="1300" dirty="0">
                <a:solidFill>
                  <a:schemeClr val="tx1"/>
                </a:solidFill>
              </a:rPr>
              <a:t> pieļaujamais kopējais AF finansējums vienam sadarbības partnerim,</a:t>
            </a:r>
          </a:p>
          <a:p>
            <a:pPr marL="171450" indent="-171450">
              <a:buFont typeface="Wingdings" panose="05000000000000000000" pitchFamily="2" charset="2"/>
              <a:buChar char="Ø"/>
            </a:pPr>
            <a:r>
              <a:rPr lang="en-US" sz="1300" dirty="0">
                <a:solidFill>
                  <a:schemeClr val="tx1"/>
                </a:solidFill>
              </a:rPr>
              <a:t>p</a:t>
            </a:r>
            <a:r>
              <a:rPr lang="lv-LV" sz="1300" dirty="0" err="1">
                <a:solidFill>
                  <a:schemeClr val="tx1"/>
                </a:solidFill>
              </a:rPr>
              <a:t>rojekta</a:t>
            </a:r>
            <a:r>
              <a:rPr lang="lv-LV" sz="1300" dirty="0">
                <a:solidFill>
                  <a:schemeClr val="tx1"/>
                </a:solidFill>
              </a:rPr>
              <a:t> iesniedzēja izmaksu apmēra ierobežojums</a:t>
            </a:r>
          </a:p>
          <a:p>
            <a:pPr marL="171450" indent="-171450">
              <a:buFont typeface="Wingdings" panose="05000000000000000000" pitchFamily="2" charset="2"/>
              <a:buChar char="Ø"/>
            </a:pPr>
            <a:r>
              <a:rPr lang="en-US" sz="1300" dirty="0">
                <a:solidFill>
                  <a:schemeClr val="tx1"/>
                </a:solidFill>
              </a:rPr>
              <a:t>e</a:t>
            </a:r>
            <a:r>
              <a:rPr lang="lv-LV" sz="1300" dirty="0" err="1">
                <a:solidFill>
                  <a:schemeClr val="tx1"/>
                </a:solidFill>
              </a:rPr>
              <a:t>ksperimentālajām</a:t>
            </a:r>
            <a:r>
              <a:rPr lang="lv-LV" sz="1300" dirty="0">
                <a:solidFill>
                  <a:schemeClr val="tx1"/>
                </a:solidFill>
              </a:rPr>
              <a:t> izstrādēm paredzamo izmaksu apmērs</a:t>
            </a:r>
          </a:p>
          <a:p>
            <a:endParaRPr lang="lv-LV" sz="1200" dirty="0">
              <a:solidFill>
                <a:schemeClr val="tx1"/>
              </a:solidFill>
            </a:endParaRPr>
          </a:p>
        </p:txBody>
      </p:sp>
      <p:pic>
        <p:nvPicPr>
          <p:cNvPr id="5" name="Picture 4">
            <a:extLst>
              <a:ext uri="{FF2B5EF4-FFF2-40B4-BE49-F238E27FC236}">
                <a16:creationId xmlns:a16="http://schemas.microsoft.com/office/drawing/2014/main" id="{12930C24-7C31-998B-5832-364290792BB0}"/>
              </a:ext>
            </a:extLst>
          </p:cNvPr>
          <p:cNvPicPr>
            <a:picLocks noChangeAspect="1"/>
          </p:cNvPicPr>
          <p:nvPr/>
        </p:nvPicPr>
        <p:blipFill>
          <a:blip r:embed="rId3"/>
          <a:stretch>
            <a:fillRect/>
          </a:stretch>
        </p:blipFill>
        <p:spPr>
          <a:xfrm>
            <a:off x="490849" y="1636005"/>
            <a:ext cx="6976136" cy="4941065"/>
          </a:xfrm>
          <a:prstGeom prst="rect">
            <a:avLst/>
          </a:prstGeom>
        </p:spPr>
      </p:pic>
    </p:spTree>
    <p:extLst>
      <p:ext uri="{BB962C8B-B14F-4D97-AF65-F5344CB8AC3E}">
        <p14:creationId xmlns:p14="http://schemas.microsoft.com/office/powerpoint/2010/main" val="301441459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C47263-DC86-294A-6F45-B9E13F370DD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F253345-2175-C4D2-8C14-132D88508534}"/>
              </a:ext>
            </a:extLst>
          </p:cNvPr>
          <p:cNvSpPr>
            <a:spLocks noGrp="1"/>
          </p:cNvSpPr>
          <p:nvPr>
            <p:ph type="title"/>
          </p:nvPr>
        </p:nvSpPr>
        <p:spPr>
          <a:xfrm>
            <a:off x="1960264" y="879948"/>
            <a:ext cx="7842401" cy="866067"/>
          </a:xfrm>
        </p:spPr>
        <p:txBody>
          <a:bodyPr/>
          <a:lstStyle/>
          <a:p>
            <a:r>
              <a:rPr lang="pl-PL" dirty="0">
                <a:solidFill>
                  <a:srgbClr val="052773"/>
                </a:solidFill>
              </a:rPr>
              <a:t>PI saturs un tam pievienojamie dokumenti</a:t>
            </a:r>
            <a:endParaRPr lang="lv-LV" dirty="0">
              <a:solidFill>
                <a:srgbClr val="052773"/>
              </a:solidFill>
            </a:endParaRPr>
          </a:p>
        </p:txBody>
      </p:sp>
      <p:sp>
        <p:nvSpPr>
          <p:cNvPr id="7" name="Slide Number Placeholder 6">
            <a:extLst>
              <a:ext uri="{FF2B5EF4-FFF2-40B4-BE49-F238E27FC236}">
                <a16:creationId xmlns:a16="http://schemas.microsoft.com/office/drawing/2014/main" id="{4EAD374C-70CC-2376-44BC-C4C5F8221F29}"/>
              </a:ext>
            </a:extLst>
          </p:cNvPr>
          <p:cNvSpPr>
            <a:spLocks noGrp="1"/>
          </p:cNvSpPr>
          <p:nvPr>
            <p:ph type="sldNum" sz="quarter" idx="13"/>
          </p:nvPr>
        </p:nvSpPr>
        <p:spPr/>
        <p:txBody>
          <a:bodyPr/>
          <a:lstStyle/>
          <a:p>
            <a:pPr>
              <a:defRPr/>
            </a:pPr>
            <a:fld id="{923C49A0-26E3-4DC9-81BA-65A092077FC7}" type="slidenum">
              <a:rPr lang="en-US" altLang="lv-LV" smtClean="0"/>
              <a:pPr>
                <a:defRPr/>
              </a:pPr>
              <a:t>37</a:t>
            </a:fld>
            <a:endParaRPr lang="en-US" altLang="lv-LV"/>
          </a:p>
        </p:txBody>
      </p:sp>
      <p:pic>
        <p:nvPicPr>
          <p:cNvPr id="6" name="Picture 5">
            <a:extLst>
              <a:ext uri="{FF2B5EF4-FFF2-40B4-BE49-F238E27FC236}">
                <a16:creationId xmlns:a16="http://schemas.microsoft.com/office/drawing/2014/main" id="{E1E103BB-B403-B38D-6C1A-25F409023008}"/>
              </a:ext>
            </a:extLst>
          </p:cNvPr>
          <p:cNvPicPr>
            <a:picLocks noChangeAspect="1"/>
          </p:cNvPicPr>
          <p:nvPr/>
        </p:nvPicPr>
        <p:blipFill>
          <a:blip r:embed="rId3"/>
          <a:stretch>
            <a:fillRect/>
          </a:stretch>
        </p:blipFill>
        <p:spPr>
          <a:xfrm>
            <a:off x="739676" y="1746015"/>
            <a:ext cx="10579644" cy="4578585"/>
          </a:xfrm>
          <a:prstGeom prst="rect">
            <a:avLst/>
          </a:prstGeom>
        </p:spPr>
      </p:pic>
    </p:spTree>
    <p:extLst>
      <p:ext uri="{BB962C8B-B14F-4D97-AF65-F5344CB8AC3E}">
        <p14:creationId xmlns:p14="http://schemas.microsoft.com/office/powerpoint/2010/main" val="300586086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BD33CD-F782-4B05-CC63-E2B4111BA74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10B78BF-AA3E-DBAB-588B-A87DD9BFB232}"/>
              </a:ext>
            </a:extLst>
          </p:cNvPr>
          <p:cNvSpPr>
            <a:spLocks noGrp="1"/>
          </p:cNvSpPr>
          <p:nvPr>
            <p:ph type="title"/>
          </p:nvPr>
        </p:nvSpPr>
        <p:spPr>
          <a:xfrm>
            <a:off x="1960264" y="879948"/>
            <a:ext cx="7842401" cy="866067"/>
          </a:xfrm>
        </p:spPr>
        <p:txBody>
          <a:bodyPr/>
          <a:lstStyle/>
          <a:p>
            <a:r>
              <a:rPr lang="pl-PL" dirty="0">
                <a:solidFill>
                  <a:srgbClr val="052773"/>
                </a:solidFill>
              </a:rPr>
              <a:t>PI saturs un tam pievienojamie dokumenti</a:t>
            </a:r>
            <a:endParaRPr lang="lv-LV" dirty="0">
              <a:solidFill>
                <a:srgbClr val="052773"/>
              </a:solidFill>
            </a:endParaRPr>
          </a:p>
        </p:txBody>
      </p:sp>
      <p:sp>
        <p:nvSpPr>
          <p:cNvPr id="7" name="Slide Number Placeholder 6">
            <a:extLst>
              <a:ext uri="{FF2B5EF4-FFF2-40B4-BE49-F238E27FC236}">
                <a16:creationId xmlns:a16="http://schemas.microsoft.com/office/drawing/2014/main" id="{4C4A5B6D-5673-9060-C5C1-2F7EF74D04E2}"/>
              </a:ext>
            </a:extLst>
          </p:cNvPr>
          <p:cNvSpPr>
            <a:spLocks noGrp="1"/>
          </p:cNvSpPr>
          <p:nvPr>
            <p:ph type="sldNum" sz="quarter" idx="13"/>
          </p:nvPr>
        </p:nvSpPr>
        <p:spPr/>
        <p:txBody>
          <a:bodyPr/>
          <a:lstStyle/>
          <a:p>
            <a:pPr>
              <a:defRPr/>
            </a:pPr>
            <a:fld id="{923C49A0-26E3-4DC9-81BA-65A092077FC7}" type="slidenum">
              <a:rPr lang="en-US" altLang="lv-LV" smtClean="0"/>
              <a:pPr>
                <a:defRPr/>
              </a:pPr>
              <a:t>38</a:t>
            </a:fld>
            <a:endParaRPr lang="en-US" altLang="lv-LV"/>
          </a:p>
        </p:txBody>
      </p:sp>
      <p:graphicFrame>
        <p:nvGraphicFramePr>
          <p:cNvPr id="4" name="Table 3">
            <a:extLst>
              <a:ext uri="{FF2B5EF4-FFF2-40B4-BE49-F238E27FC236}">
                <a16:creationId xmlns:a16="http://schemas.microsoft.com/office/drawing/2014/main" id="{AD2DFD29-6E8C-4E31-6E74-9C16C26B5BE0}"/>
              </a:ext>
            </a:extLst>
          </p:cNvPr>
          <p:cNvGraphicFramePr>
            <a:graphicFrameLocks noGrp="1"/>
          </p:cNvGraphicFramePr>
          <p:nvPr>
            <p:extLst>
              <p:ext uri="{D42A27DB-BD31-4B8C-83A1-F6EECF244321}">
                <p14:modId xmlns:p14="http://schemas.microsoft.com/office/powerpoint/2010/main" val="2470939609"/>
              </p:ext>
            </p:extLst>
          </p:nvPr>
        </p:nvGraphicFramePr>
        <p:xfrm>
          <a:off x="1003705" y="1567303"/>
          <a:ext cx="9229792" cy="744948"/>
        </p:xfrm>
        <a:graphic>
          <a:graphicData uri="http://schemas.openxmlformats.org/drawingml/2006/table">
            <a:tbl>
              <a:tblPr>
                <a:tableStyleId>{5C22544A-7EE6-4342-B048-85BDC9FD1C3A}</a:tableStyleId>
              </a:tblPr>
              <a:tblGrid>
                <a:gridCol w="2039023">
                  <a:extLst>
                    <a:ext uri="{9D8B030D-6E8A-4147-A177-3AD203B41FA5}">
                      <a16:colId xmlns:a16="http://schemas.microsoft.com/office/drawing/2014/main" val="2644316006"/>
                    </a:ext>
                  </a:extLst>
                </a:gridCol>
                <a:gridCol w="1040605">
                  <a:extLst>
                    <a:ext uri="{9D8B030D-6E8A-4147-A177-3AD203B41FA5}">
                      <a16:colId xmlns:a16="http://schemas.microsoft.com/office/drawing/2014/main" val="1352434674"/>
                    </a:ext>
                  </a:extLst>
                </a:gridCol>
                <a:gridCol w="803821">
                  <a:extLst>
                    <a:ext uri="{9D8B030D-6E8A-4147-A177-3AD203B41FA5}">
                      <a16:colId xmlns:a16="http://schemas.microsoft.com/office/drawing/2014/main" val="1034216806"/>
                    </a:ext>
                  </a:extLst>
                </a:gridCol>
                <a:gridCol w="797590">
                  <a:extLst>
                    <a:ext uri="{9D8B030D-6E8A-4147-A177-3AD203B41FA5}">
                      <a16:colId xmlns:a16="http://schemas.microsoft.com/office/drawing/2014/main" val="2580590488"/>
                    </a:ext>
                  </a:extLst>
                </a:gridCol>
                <a:gridCol w="1034373">
                  <a:extLst>
                    <a:ext uri="{9D8B030D-6E8A-4147-A177-3AD203B41FA5}">
                      <a16:colId xmlns:a16="http://schemas.microsoft.com/office/drawing/2014/main" val="338657484"/>
                    </a:ext>
                  </a:extLst>
                </a:gridCol>
                <a:gridCol w="1115380">
                  <a:extLst>
                    <a:ext uri="{9D8B030D-6E8A-4147-A177-3AD203B41FA5}">
                      <a16:colId xmlns:a16="http://schemas.microsoft.com/office/drawing/2014/main" val="2396505597"/>
                    </a:ext>
                  </a:extLst>
                </a:gridCol>
                <a:gridCol w="897290">
                  <a:extLst>
                    <a:ext uri="{9D8B030D-6E8A-4147-A177-3AD203B41FA5}">
                      <a16:colId xmlns:a16="http://schemas.microsoft.com/office/drawing/2014/main" val="786828053"/>
                    </a:ext>
                  </a:extLst>
                </a:gridCol>
                <a:gridCol w="1501710">
                  <a:extLst>
                    <a:ext uri="{9D8B030D-6E8A-4147-A177-3AD203B41FA5}">
                      <a16:colId xmlns:a16="http://schemas.microsoft.com/office/drawing/2014/main" val="1518974920"/>
                    </a:ext>
                  </a:extLst>
                </a:gridCol>
              </a:tblGrid>
              <a:tr h="305652">
                <a:tc>
                  <a:txBody>
                    <a:bodyPr/>
                    <a:lstStyle/>
                    <a:p>
                      <a:pPr algn="ctr" fontAlgn="ctr"/>
                      <a:r>
                        <a:rPr lang="en-US" sz="1100" u="none" strike="noStrike" dirty="0">
                          <a:effectLst/>
                        </a:rPr>
                        <a:t> </a:t>
                      </a:r>
                      <a:endParaRPr lang="en-US" sz="1100" b="0" i="0" u="none" strike="noStrike" dirty="0">
                        <a:solidFill>
                          <a:srgbClr val="000000"/>
                        </a:solidFill>
                        <a:effectLst/>
                        <a:latin typeface="Calibri" panose="020F0502020204030204" pitchFamily="34" charset="0"/>
                      </a:endParaRPr>
                    </a:p>
                  </a:txBody>
                  <a:tcPr marL="6350" marR="6350" marT="6350" marB="0" anchor="ctr"/>
                </a:tc>
                <a:tc>
                  <a:txBody>
                    <a:bodyPr/>
                    <a:lstStyle/>
                    <a:p>
                      <a:pPr algn="ctr" fontAlgn="ctr"/>
                      <a:r>
                        <a:rPr lang="en-US" sz="1100" u="none" strike="noStrike">
                          <a:effectLst/>
                        </a:rPr>
                        <a:t>Piesaistes veids</a:t>
                      </a:r>
                      <a:endParaRPr lang="en-US" sz="1100" b="0" i="0" u="none" strike="noStrike">
                        <a:solidFill>
                          <a:srgbClr val="000000"/>
                        </a:solidFill>
                        <a:effectLst/>
                        <a:latin typeface="Calibri" panose="020F0502020204030204" pitchFamily="34" charset="0"/>
                      </a:endParaRPr>
                    </a:p>
                  </a:txBody>
                  <a:tcPr marL="6350" marR="6350" marT="6350" marB="0" anchor="ctr"/>
                </a:tc>
                <a:tc>
                  <a:txBody>
                    <a:bodyPr/>
                    <a:lstStyle/>
                    <a:p>
                      <a:pPr algn="ctr" fontAlgn="ctr"/>
                      <a:r>
                        <a:rPr lang="en-US" sz="1100" u="none" strike="noStrike">
                          <a:effectLst/>
                        </a:rPr>
                        <a:t>Darbinieku skaits</a:t>
                      </a:r>
                      <a:endParaRPr lang="en-US" sz="1100" b="0" i="0" u="none" strike="noStrike">
                        <a:solidFill>
                          <a:srgbClr val="000000"/>
                        </a:solidFill>
                        <a:effectLst/>
                        <a:latin typeface="Calibri" panose="020F0502020204030204" pitchFamily="34" charset="0"/>
                      </a:endParaRPr>
                    </a:p>
                  </a:txBody>
                  <a:tcPr marL="6350" marR="6350" marT="6350" marB="0" anchor="ctr"/>
                </a:tc>
                <a:tc>
                  <a:txBody>
                    <a:bodyPr/>
                    <a:lstStyle/>
                    <a:p>
                      <a:pPr algn="ctr" fontAlgn="ctr"/>
                      <a:r>
                        <a:rPr lang="en-US" sz="1100" u="none" strike="noStrike">
                          <a:effectLst/>
                        </a:rPr>
                        <a:t>Slodze projektā</a:t>
                      </a:r>
                      <a:endParaRPr lang="en-US" sz="1100" b="0" i="0" u="none" strike="noStrike">
                        <a:solidFill>
                          <a:srgbClr val="000000"/>
                        </a:solidFill>
                        <a:effectLst/>
                        <a:latin typeface="Calibri" panose="020F0502020204030204" pitchFamily="34" charset="0"/>
                      </a:endParaRPr>
                    </a:p>
                  </a:txBody>
                  <a:tcPr marL="6350" marR="6350" marT="6350" marB="0" anchor="ctr"/>
                </a:tc>
                <a:tc>
                  <a:txBody>
                    <a:bodyPr/>
                    <a:lstStyle/>
                    <a:p>
                      <a:pPr algn="ctr" fontAlgn="ctr"/>
                      <a:r>
                        <a:rPr lang="en-US" sz="1100" u="none" strike="noStrike" dirty="0" err="1">
                          <a:effectLst/>
                        </a:rPr>
                        <a:t>Nodarbinātības</a:t>
                      </a:r>
                      <a:r>
                        <a:rPr lang="en-US" sz="1100" u="none" strike="noStrike" dirty="0">
                          <a:effectLst/>
                        </a:rPr>
                        <a:t> </a:t>
                      </a:r>
                      <a:r>
                        <a:rPr lang="en-US" sz="1100" u="none" strike="noStrike" dirty="0" err="1">
                          <a:effectLst/>
                        </a:rPr>
                        <a:t>ilgums</a:t>
                      </a:r>
                      <a:endParaRPr lang="en-US" sz="1100" b="0" i="0" u="none" strike="noStrike" dirty="0">
                        <a:solidFill>
                          <a:srgbClr val="000000"/>
                        </a:solidFill>
                        <a:effectLst/>
                        <a:latin typeface="Calibri" panose="020F0502020204030204" pitchFamily="34" charset="0"/>
                      </a:endParaRPr>
                    </a:p>
                  </a:txBody>
                  <a:tcPr marL="6350" marR="6350" marT="6350" marB="0" anchor="ctr"/>
                </a:tc>
                <a:tc>
                  <a:txBody>
                    <a:bodyPr/>
                    <a:lstStyle/>
                    <a:p>
                      <a:pPr algn="ctr" fontAlgn="ctr"/>
                      <a:r>
                        <a:rPr lang="en-US" sz="1100" u="none" strike="noStrike">
                          <a:effectLst/>
                        </a:rPr>
                        <a:t>Vidējā neto darba alga Latvijā</a:t>
                      </a:r>
                      <a:endParaRPr lang="en-US" sz="1100" b="0" i="0" u="none" strike="noStrike">
                        <a:solidFill>
                          <a:srgbClr val="000000"/>
                        </a:solidFill>
                        <a:effectLst/>
                        <a:latin typeface="Calibri" panose="020F0502020204030204" pitchFamily="34" charset="0"/>
                      </a:endParaRPr>
                    </a:p>
                  </a:txBody>
                  <a:tcPr marL="6350" marR="6350" marT="6350" marB="0" anchor="ctr"/>
                </a:tc>
                <a:tc>
                  <a:txBody>
                    <a:bodyPr/>
                    <a:lstStyle/>
                    <a:p>
                      <a:pPr algn="ctr" fontAlgn="ctr"/>
                      <a:r>
                        <a:rPr lang="en-US" sz="1100" u="none" strike="noStrike">
                          <a:effectLst/>
                        </a:rPr>
                        <a:t>Darba devēja izmaksas</a:t>
                      </a:r>
                      <a:endParaRPr lang="en-US" sz="1100" b="0" i="0" u="none" strike="noStrike">
                        <a:solidFill>
                          <a:srgbClr val="000000"/>
                        </a:solidFill>
                        <a:effectLst/>
                        <a:latin typeface="Calibri" panose="020F0502020204030204" pitchFamily="34" charset="0"/>
                      </a:endParaRPr>
                    </a:p>
                  </a:txBody>
                  <a:tcPr marL="6350" marR="6350" marT="6350" marB="0" anchor="ctr"/>
                </a:tc>
                <a:tc>
                  <a:txBody>
                    <a:bodyPr/>
                    <a:lstStyle/>
                    <a:p>
                      <a:pPr algn="ctr" fontAlgn="ctr"/>
                      <a:r>
                        <a:rPr lang="en-US" sz="1100" u="none" strike="noStrike" dirty="0" err="1">
                          <a:effectLst/>
                        </a:rPr>
                        <a:t>Darba</a:t>
                      </a:r>
                      <a:r>
                        <a:rPr lang="en-US" sz="1100" u="none" strike="noStrike" dirty="0">
                          <a:effectLst/>
                        </a:rPr>
                        <a:t> </a:t>
                      </a:r>
                      <a:r>
                        <a:rPr lang="en-US" sz="1100" u="none" strike="noStrike" dirty="0" err="1">
                          <a:effectLst/>
                        </a:rPr>
                        <a:t>devēja</a:t>
                      </a:r>
                      <a:r>
                        <a:rPr lang="en-US" sz="1100" u="none" strike="noStrike" dirty="0">
                          <a:effectLst/>
                        </a:rPr>
                        <a:t> </a:t>
                      </a:r>
                      <a:r>
                        <a:rPr lang="en-US" sz="1100" u="none" strike="noStrike" dirty="0" err="1">
                          <a:effectLst/>
                        </a:rPr>
                        <a:t>izmaksas</a:t>
                      </a:r>
                      <a:r>
                        <a:rPr lang="en-US" sz="1100" u="none" strike="noStrike" dirty="0">
                          <a:effectLst/>
                        </a:rPr>
                        <a:t> </a:t>
                      </a:r>
                      <a:r>
                        <a:rPr lang="en-US" sz="1100" u="none" strike="noStrike" dirty="0" err="1">
                          <a:effectLst/>
                        </a:rPr>
                        <a:t>kopā</a:t>
                      </a:r>
                      <a:endParaRPr lang="en-US" sz="1100" b="0" i="0" u="none" strike="noStrike" dirty="0">
                        <a:solidFill>
                          <a:srgbClr val="000000"/>
                        </a:solidFill>
                        <a:effectLst/>
                        <a:latin typeface="Calibri" panose="020F0502020204030204" pitchFamily="34" charset="0"/>
                      </a:endParaRPr>
                    </a:p>
                  </a:txBody>
                  <a:tcPr marL="6350" marR="6350" marT="6350" marB="0" anchor="ctr"/>
                </a:tc>
                <a:extLst>
                  <a:ext uri="{0D108BD9-81ED-4DB2-BD59-A6C34878D82A}">
                    <a16:rowId xmlns:a16="http://schemas.microsoft.com/office/drawing/2014/main" val="7978798"/>
                  </a:ext>
                </a:extLst>
              </a:tr>
              <a:tr h="201659">
                <a:tc>
                  <a:txBody>
                    <a:bodyPr/>
                    <a:lstStyle/>
                    <a:p>
                      <a:pPr algn="ctr" fontAlgn="ctr"/>
                      <a:r>
                        <a:rPr lang="en-US" sz="1100" u="none" strike="noStrike">
                          <a:effectLst/>
                        </a:rPr>
                        <a:t>Projekta vadītāja atlīdzība</a:t>
                      </a:r>
                      <a:endParaRPr lang="en-US" sz="1100" b="0" i="0" u="none" strike="noStrike">
                        <a:solidFill>
                          <a:srgbClr val="000000"/>
                        </a:solidFill>
                        <a:effectLst/>
                        <a:latin typeface="Calibri" panose="020F0502020204030204" pitchFamily="34" charset="0"/>
                      </a:endParaRPr>
                    </a:p>
                  </a:txBody>
                  <a:tcPr marL="6350" marR="6350" marT="6350" marB="0" anchor="ctr"/>
                </a:tc>
                <a:tc>
                  <a:txBody>
                    <a:bodyPr/>
                    <a:lstStyle/>
                    <a:p>
                      <a:pPr algn="ctr" fontAlgn="ctr"/>
                      <a:r>
                        <a:rPr lang="en-US" sz="1100" u="none" strike="noStrike">
                          <a:effectLst/>
                        </a:rPr>
                        <a:t>Darba līgums</a:t>
                      </a:r>
                      <a:endParaRPr lang="en-US" sz="1100" b="0" i="0" u="none" strike="noStrike">
                        <a:solidFill>
                          <a:srgbClr val="000000"/>
                        </a:solidFill>
                        <a:effectLst/>
                        <a:latin typeface="Calibri" panose="020F0502020204030204" pitchFamily="34" charset="0"/>
                      </a:endParaRPr>
                    </a:p>
                  </a:txBody>
                  <a:tcPr marL="6350" marR="6350" marT="6350" marB="0" anchor="ctr"/>
                </a:tc>
                <a:tc>
                  <a:txBody>
                    <a:bodyPr/>
                    <a:lstStyle/>
                    <a:p>
                      <a:pPr algn="ctr" fontAlgn="ctr"/>
                      <a:r>
                        <a:rPr lang="en-US" sz="1100" u="none" strike="noStrike">
                          <a:effectLst/>
                        </a:rPr>
                        <a:t>1</a:t>
                      </a:r>
                      <a:endParaRPr lang="en-US" sz="1100" b="0" i="0" u="none" strike="noStrike">
                        <a:solidFill>
                          <a:srgbClr val="000000"/>
                        </a:solidFill>
                        <a:effectLst/>
                        <a:latin typeface="Calibri" panose="020F0502020204030204" pitchFamily="34" charset="0"/>
                      </a:endParaRPr>
                    </a:p>
                  </a:txBody>
                  <a:tcPr marL="6350" marR="6350" marT="6350" marB="0" anchor="ctr"/>
                </a:tc>
                <a:tc>
                  <a:txBody>
                    <a:bodyPr/>
                    <a:lstStyle/>
                    <a:p>
                      <a:pPr algn="ctr" fontAlgn="ctr"/>
                      <a:r>
                        <a:rPr lang="en-US" sz="1100" u="none" strike="noStrike">
                          <a:effectLst/>
                        </a:rPr>
                        <a:t>0,6</a:t>
                      </a:r>
                      <a:endParaRPr lang="en-US" sz="1100" b="0" i="0" u="none" strike="noStrike">
                        <a:solidFill>
                          <a:srgbClr val="000000"/>
                        </a:solidFill>
                        <a:effectLst/>
                        <a:latin typeface="Calibri" panose="020F0502020204030204" pitchFamily="34" charset="0"/>
                      </a:endParaRPr>
                    </a:p>
                  </a:txBody>
                  <a:tcPr marL="6350" marR="6350" marT="6350" marB="0" anchor="ctr"/>
                </a:tc>
                <a:tc>
                  <a:txBody>
                    <a:bodyPr/>
                    <a:lstStyle/>
                    <a:p>
                      <a:pPr algn="ctr" fontAlgn="ctr"/>
                      <a:r>
                        <a:rPr lang="en-US" sz="1100" u="none" strike="noStrike" dirty="0">
                          <a:effectLst/>
                        </a:rPr>
                        <a:t>46</a:t>
                      </a:r>
                      <a:endParaRPr lang="en-US" sz="1100" b="0" i="0" u="none" strike="noStrike" dirty="0">
                        <a:solidFill>
                          <a:srgbClr val="000000"/>
                        </a:solidFill>
                        <a:effectLst/>
                        <a:latin typeface="Calibri" panose="020F0502020204030204" pitchFamily="34" charset="0"/>
                      </a:endParaRPr>
                    </a:p>
                  </a:txBody>
                  <a:tcPr marL="6350" marR="6350" marT="6350" marB="0" anchor="ctr"/>
                </a:tc>
                <a:tc>
                  <a:txBody>
                    <a:bodyPr/>
                    <a:lstStyle/>
                    <a:p>
                      <a:pPr algn="ctr" fontAlgn="ctr"/>
                      <a:r>
                        <a:rPr lang="en-US" sz="1100" u="none" strike="noStrike">
                          <a:effectLst/>
                        </a:rPr>
                        <a:t>1695</a:t>
                      </a:r>
                      <a:endParaRPr lang="en-US" sz="1100" b="0" i="0" u="none" strike="noStrike">
                        <a:solidFill>
                          <a:srgbClr val="000000"/>
                        </a:solidFill>
                        <a:effectLst/>
                        <a:latin typeface="Calibri" panose="020F0502020204030204" pitchFamily="34" charset="0"/>
                      </a:endParaRPr>
                    </a:p>
                  </a:txBody>
                  <a:tcPr marL="6350" marR="6350" marT="6350" marB="0" anchor="ctr"/>
                </a:tc>
                <a:tc>
                  <a:txBody>
                    <a:bodyPr/>
                    <a:lstStyle/>
                    <a:p>
                      <a:pPr algn="ctr" fontAlgn="ctr"/>
                      <a:r>
                        <a:rPr lang="en-US" sz="1100" u="none" strike="noStrike">
                          <a:effectLst/>
                        </a:rPr>
                        <a:t>2964</a:t>
                      </a:r>
                      <a:endParaRPr lang="en-US" sz="1100" b="0" i="0" u="none" strike="noStrike">
                        <a:solidFill>
                          <a:srgbClr val="000000"/>
                        </a:solidFill>
                        <a:effectLst/>
                        <a:latin typeface="Calibri" panose="020F0502020204030204" pitchFamily="34" charset="0"/>
                      </a:endParaRPr>
                    </a:p>
                  </a:txBody>
                  <a:tcPr marL="6350" marR="6350" marT="6350" marB="0" anchor="ctr"/>
                </a:tc>
                <a:tc>
                  <a:txBody>
                    <a:bodyPr/>
                    <a:lstStyle/>
                    <a:p>
                      <a:pPr algn="ctr" fontAlgn="ctr"/>
                      <a:r>
                        <a:rPr lang="en-US" sz="1100" u="none" strike="noStrike">
                          <a:effectLst/>
                        </a:rPr>
                        <a:t>81806,4</a:t>
                      </a:r>
                      <a:endParaRPr lang="en-US" sz="1100" b="0" i="0" u="none" strike="noStrike">
                        <a:solidFill>
                          <a:srgbClr val="000000"/>
                        </a:solidFill>
                        <a:effectLst/>
                        <a:latin typeface="Calibri" panose="020F0502020204030204" pitchFamily="34" charset="0"/>
                      </a:endParaRPr>
                    </a:p>
                  </a:txBody>
                  <a:tcPr marL="6350" marR="6350" marT="6350" marB="0" anchor="ctr"/>
                </a:tc>
                <a:extLst>
                  <a:ext uri="{0D108BD9-81ED-4DB2-BD59-A6C34878D82A}">
                    <a16:rowId xmlns:a16="http://schemas.microsoft.com/office/drawing/2014/main" val="391658450"/>
                  </a:ext>
                </a:extLst>
              </a:tr>
              <a:tr h="201659">
                <a:tc>
                  <a:txBody>
                    <a:bodyPr/>
                    <a:lstStyle/>
                    <a:p>
                      <a:pPr algn="ctr" fontAlgn="ctr"/>
                      <a:r>
                        <a:rPr lang="en-US" sz="1100" u="none" strike="noStrike">
                          <a:effectLst/>
                        </a:rPr>
                        <a:t>Projekta koordinatora atlīdzība</a:t>
                      </a:r>
                      <a:endParaRPr lang="en-US" sz="1100" b="0" i="0" u="none" strike="noStrike">
                        <a:solidFill>
                          <a:srgbClr val="000000"/>
                        </a:solidFill>
                        <a:effectLst/>
                        <a:latin typeface="Calibri" panose="020F0502020204030204" pitchFamily="34" charset="0"/>
                      </a:endParaRPr>
                    </a:p>
                  </a:txBody>
                  <a:tcPr marL="6350" marR="6350" marT="6350" marB="0" anchor="ctr"/>
                </a:tc>
                <a:tc>
                  <a:txBody>
                    <a:bodyPr/>
                    <a:lstStyle/>
                    <a:p>
                      <a:pPr algn="ctr" fontAlgn="ctr"/>
                      <a:r>
                        <a:rPr lang="en-US" sz="1100" u="none" strike="noStrike">
                          <a:effectLst/>
                        </a:rPr>
                        <a:t>Darba līgums</a:t>
                      </a:r>
                      <a:endParaRPr lang="en-US" sz="1100" b="0" i="0" u="none" strike="noStrike">
                        <a:solidFill>
                          <a:srgbClr val="000000"/>
                        </a:solidFill>
                        <a:effectLst/>
                        <a:latin typeface="Calibri" panose="020F0502020204030204" pitchFamily="34" charset="0"/>
                      </a:endParaRPr>
                    </a:p>
                  </a:txBody>
                  <a:tcPr marL="6350" marR="6350" marT="6350" marB="0" anchor="ctr"/>
                </a:tc>
                <a:tc>
                  <a:txBody>
                    <a:bodyPr/>
                    <a:lstStyle/>
                    <a:p>
                      <a:pPr algn="ctr" fontAlgn="ctr"/>
                      <a:r>
                        <a:rPr lang="en-US" sz="1100" u="none" strike="noStrike">
                          <a:effectLst/>
                        </a:rPr>
                        <a:t>1</a:t>
                      </a:r>
                      <a:endParaRPr lang="en-US" sz="1100" b="0" i="0" u="none" strike="noStrike">
                        <a:solidFill>
                          <a:srgbClr val="000000"/>
                        </a:solidFill>
                        <a:effectLst/>
                        <a:latin typeface="Calibri" panose="020F0502020204030204" pitchFamily="34" charset="0"/>
                      </a:endParaRPr>
                    </a:p>
                  </a:txBody>
                  <a:tcPr marL="6350" marR="6350" marT="6350" marB="0" anchor="ctr"/>
                </a:tc>
                <a:tc>
                  <a:txBody>
                    <a:bodyPr/>
                    <a:lstStyle/>
                    <a:p>
                      <a:pPr algn="ctr" fontAlgn="ctr"/>
                      <a:r>
                        <a:rPr lang="en-US" sz="1100" u="none" strike="noStrike">
                          <a:effectLst/>
                        </a:rPr>
                        <a:t>0,5</a:t>
                      </a:r>
                      <a:endParaRPr lang="en-US" sz="1100" b="0" i="0" u="none" strike="noStrike">
                        <a:solidFill>
                          <a:srgbClr val="000000"/>
                        </a:solidFill>
                        <a:effectLst/>
                        <a:latin typeface="Calibri" panose="020F0502020204030204" pitchFamily="34" charset="0"/>
                      </a:endParaRPr>
                    </a:p>
                  </a:txBody>
                  <a:tcPr marL="6350" marR="6350" marT="6350" marB="0" anchor="ctr"/>
                </a:tc>
                <a:tc>
                  <a:txBody>
                    <a:bodyPr/>
                    <a:lstStyle/>
                    <a:p>
                      <a:pPr algn="ctr" fontAlgn="ctr"/>
                      <a:r>
                        <a:rPr lang="en-US" sz="1100" u="none" strike="noStrike">
                          <a:effectLst/>
                        </a:rPr>
                        <a:t>43</a:t>
                      </a:r>
                      <a:endParaRPr lang="en-US" sz="1100" b="0" i="0" u="none" strike="noStrike">
                        <a:solidFill>
                          <a:srgbClr val="000000"/>
                        </a:solidFill>
                        <a:effectLst/>
                        <a:latin typeface="Calibri" panose="020F0502020204030204" pitchFamily="34" charset="0"/>
                      </a:endParaRPr>
                    </a:p>
                  </a:txBody>
                  <a:tcPr marL="6350" marR="6350" marT="6350" marB="0" anchor="ctr"/>
                </a:tc>
                <a:tc>
                  <a:txBody>
                    <a:bodyPr/>
                    <a:lstStyle/>
                    <a:p>
                      <a:pPr algn="ctr" fontAlgn="ctr"/>
                      <a:r>
                        <a:rPr lang="en-US" sz="1100" u="none" strike="noStrike">
                          <a:effectLst/>
                        </a:rPr>
                        <a:t>1375</a:t>
                      </a:r>
                      <a:endParaRPr lang="en-US" sz="1100" b="0" i="0" u="none" strike="noStrike">
                        <a:solidFill>
                          <a:srgbClr val="000000"/>
                        </a:solidFill>
                        <a:effectLst/>
                        <a:latin typeface="Calibri" panose="020F0502020204030204" pitchFamily="34" charset="0"/>
                      </a:endParaRPr>
                    </a:p>
                  </a:txBody>
                  <a:tcPr marL="6350" marR="6350" marT="6350" marB="0" anchor="ctr"/>
                </a:tc>
                <a:tc>
                  <a:txBody>
                    <a:bodyPr/>
                    <a:lstStyle/>
                    <a:p>
                      <a:pPr algn="ctr" fontAlgn="ctr"/>
                      <a:r>
                        <a:rPr lang="en-US" sz="1100" u="none" strike="noStrike">
                          <a:effectLst/>
                        </a:rPr>
                        <a:t>2389</a:t>
                      </a:r>
                      <a:endParaRPr lang="en-US" sz="1100" b="0" i="0" u="none" strike="noStrike">
                        <a:solidFill>
                          <a:srgbClr val="000000"/>
                        </a:solidFill>
                        <a:effectLst/>
                        <a:latin typeface="Calibri" panose="020F0502020204030204" pitchFamily="34" charset="0"/>
                      </a:endParaRPr>
                    </a:p>
                  </a:txBody>
                  <a:tcPr marL="6350" marR="6350" marT="6350" marB="0" anchor="ctr"/>
                </a:tc>
                <a:tc>
                  <a:txBody>
                    <a:bodyPr/>
                    <a:lstStyle/>
                    <a:p>
                      <a:pPr algn="ctr" fontAlgn="ctr"/>
                      <a:r>
                        <a:rPr lang="en-US" sz="1100" u="none" strike="noStrike" dirty="0">
                          <a:effectLst/>
                        </a:rPr>
                        <a:t>51363,5</a:t>
                      </a:r>
                      <a:endParaRPr lang="en-US" sz="1100" b="0" i="0" u="none" strike="noStrike" dirty="0">
                        <a:solidFill>
                          <a:srgbClr val="000000"/>
                        </a:solidFill>
                        <a:effectLst/>
                        <a:latin typeface="Calibri" panose="020F0502020204030204" pitchFamily="34" charset="0"/>
                      </a:endParaRPr>
                    </a:p>
                  </a:txBody>
                  <a:tcPr marL="6350" marR="6350" marT="6350" marB="0" anchor="ctr"/>
                </a:tc>
                <a:extLst>
                  <a:ext uri="{0D108BD9-81ED-4DB2-BD59-A6C34878D82A}">
                    <a16:rowId xmlns:a16="http://schemas.microsoft.com/office/drawing/2014/main" val="147638264"/>
                  </a:ext>
                </a:extLst>
              </a:tr>
            </a:tbl>
          </a:graphicData>
        </a:graphic>
      </p:graphicFrame>
      <p:pic>
        <p:nvPicPr>
          <p:cNvPr id="8" name="Picture 7">
            <a:extLst>
              <a:ext uri="{FF2B5EF4-FFF2-40B4-BE49-F238E27FC236}">
                <a16:creationId xmlns:a16="http://schemas.microsoft.com/office/drawing/2014/main" id="{20FD92AB-B853-703F-3F44-D332914DAB6B}"/>
              </a:ext>
            </a:extLst>
          </p:cNvPr>
          <p:cNvPicPr>
            <a:picLocks noChangeAspect="1"/>
          </p:cNvPicPr>
          <p:nvPr/>
        </p:nvPicPr>
        <p:blipFill>
          <a:blip r:embed="rId3"/>
          <a:stretch>
            <a:fillRect/>
          </a:stretch>
        </p:blipFill>
        <p:spPr>
          <a:xfrm>
            <a:off x="479155" y="2452986"/>
            <a:ext cx="11233690" cy="2306970"/>
          </a:xfrm>
          <a:prstGeom prst="rect">
            <a:avLst/>
          </a:prstGeom>
        </p:spPr>
      </p:pic>
      <p:sp>
        <p:nvSpPr>
          <p:cNvPr id="9" name="TextBox 8">
            <a:extLst>
              <a:ext uri="{FF2B5EF4-FFF2-40B4-BE49-F238E27FC236}">
                <a16:creationId xmlns:a16="http://schemas.microsoft.com/office/drawing/2014/main" id="{C1AA2D00-63BE-8782-FC38-CC33DD054CDA}"/>
              </a:ext>
            </a:extLst>
          </p:cNvPr>
          <p:cNvSpPr txBox="1"/>
          <p:nvPr/>
        </p:nvSpPr>
        <p:spPr>
          <a:xfrm>
            <a:off x="398834" y="4867598"/>
            <a:ext cx="11394332" cy="1384995"/>
          </a:xfrm>
          <a:prstGeom prst="rect">
            <a:avLst/>
          </a:prstGeom>
          <a:noFill/>
        </p:spPr>
        <p:txBody>
          <a:bodyPr wrap="square" rtlCol="0">
            <a:spAutoFit/>
          </a:bodyPr>
          <a:lstStyle/>
          <a:p>
            <a:r>
              <a:rPr lang="en-US" sz="1400" dirty="0" err="1">
                <a:latin typeface="Verdana" panose="020B0604030504040204" pitchFamily="34" charset="0"/>
                <a:ea typeface="Verdana" panose="020B0604030504040204" pitchFamily="34" charset="0"/>
              </a:rPr>
              <a:t>Grāmatvedības</a:t>
            </a:r>
            <a:r>
              <a:rPr lang="en-US" sz="1400" dirty="0">
                <a:latin typeface="Verdana" panose="020B0604030504040204" pitchFamily="34" charset="0"/>
                <a:ea typeface="Verdana" panose="020B0604030504040204" pitchFamily="34" charset="0"/>
              </a:rPr>
              <a:t> </a:t>
            </a:r>
            <a:r>
              <a:rPr lang="en-US" sz="1400" dirty="0" err="1">
                <a:latin typeface="Verdana" panose="020B0604030504040204" pitchFamily="34" charset="0"/>
                <a:ea typeface="Verdana" panose="020B0604030504040204" pitchFamily="34" charset="0"/>
              </a:rPr>
              <a:t>pakalpojums</a:t>
            </a:r>
            <a:r>
              <a:rPr lang="en-US" sz="1400" dirty="0">
                <a:latin typeface="Verdana" panose="020B0604030504040204" pitchFamily="34" charset="0"/>
                <a:ea typeface="Verdana" panose="020B0604030504040204" pitchFamily="34" charset="0"/>
              </a:rPr>
              <a:t> </a:t>
            </a:r>
            <a:r>
              <a:rPr lang="en-US" sz="1400" dirty="0" err="1">
                <a:latin typeface="Verdana" panose="020B0604030504040204" pitchFamily="34" charset="0"/>
                <a:ea typeface="Verdana" panose="020B0604030504040204" pitchFamily="34" charset="0"/>
              </a:rPr>
              <a:t>tiks</a:t>
            </a:r>
            <a:r>
              <a:rPr lang="en-US" sz="1400" dirty="0">
                <a:latin typeface="Verdana" panose="020B0604030504040204" pitchFamily="34" charset="0"/>
                <a:ea typeface="Verdana" panose="020B0604030504040204" pitchFamily="34" charset="0"/>
              </a:rPr>
              <a:t> </a:t>
            </a:r>
            <a:r>
              <a:rPr lang="en-US" sz="1400" dirty="0" err="1">
                <a:latin typeface="Verdana" panose="020B0604030504040204" pitchFamily="34" charset="0"/>
                <a:ea typeface="Verdana" panose="020B0604030504040204" pitchFamily="34" charset="0"/>
              </a:rPr>
              <a:t>nodrošinātas</a:t>
            </a:r>
            <a:r>
              <a:rPr lang="en-US" sz="1400" dirty="0">
                <a:latin typeface="Verdana" panose="020B0604030504040204" pitchFamily="34" charset="0"/>
                <a:ea typeface="Verdana" panose="020B0604030504040204" pitchFamily="34" charset="0"/>
              </a:rPr>
              <a:t> </a:t>
            </a:r>
            <a:r>
              <a:rPr lang="en-US" sz="1400" dirty="0" err="1">
                <a:latin typeface="Verdana" panose="020B0604030504040204" pitchFamily="34" charset="0"/>
                <a:ea typeface="Verdana" panose="020B0604030504040204" pitchFamily="34" charset="0"/>
              </a:rPr>
              <a:t>ārpakalpojuma</a:t>
            </a:r>
            <a:r>
              <a:rPr lang="en-US" sz="1400" dirty="0">
                <a:latin typeface="Verdana" panose="020B0604030504040204" pitchFamily="34" charset="0"/>
                <a:ea typeface="Verdana" panose="020B0604030504040204" pitchFamily="34" charset="0"/>
              </a:rPr>
              <a:t> </a:t>
            </a:r>
            <a:r>
              <a:rPr lang="en-US" sz="1400" dirty="0" err="1">
                <a:latin typeface="Verdana" panose="020B0604030504040204" pitchFamily="34" charset="0"/>
                <a:ea typeface="Verdana" panose="020B0604030504040204" pitchFamily="34" charset="0"/>
              </a:rPr>
              <a:t>veidā</a:t>
            </a:r>
            <a:r>
              <a:rPr lang="en-US" sz="1400" dirty="0">
                <a:latin typeface="Verdana" panose="020B0604030504040204" pitchFamily="34" charset="0"/>
                <a:ea typeface="Verdana" panose="020B0604030504040204" pitchFamily="34" charset="0"/>
              </a:rPr>
              <a:t> un </a:t>
            </a:r>
            <a:r>
              <a:rPr lang="en-US" sz="1400" dirty="0" err="1">
                <a:latin typeface="Verdana" panose="020B0604030504040204" pitchFamily="34" charset="0"/>
                <a:ea typeface="Verdana" panose="020B0604030504040204" pitchFamily="34" charset="0"/>
              </a:rPr>
              <a:t>izmaksu</a:t>
            </a:r>
            <a:r>
              <a:rPr lang="en-US" sz="1400" dirty="0">
                <a:latin typeface="Verdana" panose="020B0604030504040204" pitchFamily="34" charset="0"/>
                <a:ea typeface="Verdana" panose="020B0604030504040204" pitchFamily="34" charset="0"/>
              </a:rPr>
              <a:t> </a:t>
            </a:r>
            <a:r>
              <a:rPr lang="en-US" sz="1400" dirty="0" err="1">
                <a:latin typeface="Verdana" panose="020B0604030504040204" pitchFamily="34" charset="0"/>
                <a:ea typeface="Verdana" panose="020B0604030504040204" pitchFamily="34" charset="0"/>
              </a:rPr>
              <a:t>apmērs</a:t>
            </a:r>
            <a:r>
              <a:rPr lang="en-US" sz="1400" dirty="0">
                <a:latin typeface="Verdana" panose="020B0604030504040204" pitchFamily="34" charset="0"/>
                <a:ea typeface="Verdana" panose="020B0604030504040204" pitchFamily="34" charset="0"/>
              </a:rPr>
              <a:t> </a:t>
            </a:r>
            <a:r>
              <a:rPr lang="en-US" sz="1400" dirty="0" err="1">
                <a:latin typeface="Verdana" panose="020B0604030504040204" pitchFamily="34" charset="0"/>
                <a:ea typeface="Verdana" panose="020B0604030504040204" pitchFamily="34" charset="0"/>
              </a:rPr>
              <a:t>noteikts</a:t>
            </a:r>
            <a:r>
              <a:rPr lang="en-US" sz="1400" dirty="0">
                <a:latin typeface="Verdana" panose="020B0604030504040204" pitchFamily="34" charset="0"/>
                <a:ea typeface="Verdana" panose="020B0604030504040204" pitchFamily="34" charset="0"/>
              </a:rPr>
              <a:t> </a:t>
            </a:r>
            <a:r>
              <a:rPr lang="en-US" sz="1400" dirty="0" err="1">
                <a:latin typeface="Verdana" panose="020B0604030504040204" pitchFamily="34" charset="0"/>
                <a:ea typeface="Verdana" panose="020B0604030504040204" pitchFamily="34" charset="0"/>
              </a:rPr>
              <a:t>atbilstoši</a:t>
            </a:r>
            <a:r>
              <a:rPr lang="en-US" sz="1400" dirty="0">
                <a:latin typeface="Verdana" panose="020B0604030504040204" pitchFamily="34" charset="0"/>
                <a:ea typeface="Verdana" panose="020B0604030504040204" pitchFamily="34" charset="0"/>
              </a:rPr>
              <a:t> EIS </a:t>
            </a:r>
            <a:r>
              <a:rPr lang="en-US" sz="1400" dirty="0" err="1">
                <a:latin typeface="Verdana" panose="020B0604030504040204" pitchFamily="34" charset="0"/>
                <a:ea typeface="Verdana" panose="020B0604030504040204" pitchFamily="34" charset="0"/>
              </a:rPr>
              <a:t>pieejamajai</a:t>
            </a:r>
            <a:r>
              <a:rPr lang="en-US" sz="1400" dirty="0">
                <a:latin typeface="Verdana" panose="020B0604030504040204" pitchFamily="34" charset="0"/>
                <a:ea typeface="Verdana" panose="020B0604030504040204" pitchFamily="34" charset="0"/>
              </a:rPr>
              <a:t> </a:t>
            </a:r>
            <a:r>
              <a:rPr lang="en-US" sz="1400" dirty="0" err="1">
                <a:latin typeface="Verdana" panose="020B0604030504040204" pitchFamily="34" charset="0"/>
                <a:ea typeface="Verdana" panose="020B0604030504040204" pitchFamily="34" charset="0"/>
              </a:rPr>
              <a:t>informācijai</a:t>
            </a:r>
            <a:r>
              <a:rPr lang="en-US" sz="1400" dirty="0">
                <a:latin typeface="Verdana" panose="020B0604030504040204" pitchFamily="34" charset="0"/>
                <a:ea typeface="Verdana" panose="020B0604030504040204" pitchFamily="34" charset="0"/>
              </a:rPr>
              <a:t> par </a:t>
            </a:r>
            <a:r>
              <a:rPr lang="en-US" sz="1400" dirty="0" err="1">
                <a:latin typeface="Verdana" panose="020B0604030504040204" pitchFamily="34" charset="0"/>
                <a:ea typeface="Verdana" panose="020B0604030504040204" pitchFamily="34" charset="0"/>
              </a:rPr>
              <a:t>līdzīga</a:t>
            </a:r>
            <a:r>
              <a:rPr lang="en-US" sz="1400" dirty="0">
                <a:latin typeface="Verdana" panose="020B0604030504040204" pitchFamily="34" charset="0"/>
                <a:ea typeface="Verdana" panose="020B0604030504040204" pitchFamily="34" charset="0"/>
              </a:rPr>
              <a:t> </a:t>
            </a:r>
            <a:r>
              <a:rPr lang="en-US" sz="1400" dirty="0" err="1">
                <a:latin typeface="Verdana" panose="020B0604030504040204" pitchFamily="34" charset="0"/>
                <a:ea typeface="Verdana" panose="020B0604030504040204" pitchFamily="34" charset="0"/>
              </a:rPr>
              <a:t>satura</a:t>
            </a:r>
            <a:r>
              <a:rPr lang="en-US" sz="1400" dirty="0">
                <a:latin typeface="Verdana" panose="020B0604030504040204" pitchFamily="34" charset="0"/>
                <a:ea typeface="Verdana" panose="020B0604030504040204" pitchFamily="34" charset="0"/>
              </a:rPr>
              <a:t> un </a:t>
            </a:r>
            <a:r>
              <a:rPr lang="en-US" sz="1400" dirty="0" err="1">
                <a:latin typeface="Verdana" panose="020B0604030504040204" pitchFamily="34" charset="0"/>
                <a:ea typeface="Verdana" panose="020B0604030504040204" pitchFamily="34" charset="0"/>
              </a:rPr>
              <a:t>apmēra</a:t>
            </a:r>
            <a:r>
              <a:rPr lang="en-US" sz="1400" dirty="0">
                <a:latin typeface="Verdana" panose="020B0604030504040204" pitchFamily="34" charset="0"/>
                <a:ea typeface="Verdana" panose="020B0604030504040204" pitchFamily="34" charset="0"/>
              </a:rPr>
              <a:t> </a:t>
            </a:r>
            <a:r>
              <a:rPr lang="en-US" sz="1400" dirty="0" err="1">
                <a:latin typeface="Verdana" panose="020B0604030504040204" pitchFamily="34" charset="0"/>
                <a:ea typeface="Verdana" panose="020B0604030504040204" pitchFamily="34" charset="0"/>
              </a:rPr>
              <a:t>iepirkumu</a:t>
            </a:r>
            <a:r>
              <a:rPr lang="en-US" sz="1400" dirty="0">
                <a:latin typeface="Verdana" panose="020B0604030504040204" pitchFamily="34" charset="0"/>
                <a:ea typeface="Verdana" panose="020B0604030504040204" pitchFamily="34" charset="0"/>
              </a:rPr>
              <a:t>: </a:t>
            </a:r>
            <a:r>
              <a:rPr lang="en-US" sz="1400" dirty="0">
                <a:latin typeface="Verdana" panose="020B0604030504040204" pitchFamily="34" charset="0"/>
                <a:ea typeface="Verdana" panose="020B0604030504040204" pitchFamily="34" charset="0"/>
                <a:hlinkClick r:id="rId4"/>
              </a:rPr>
              <a:t>EIS - </a:t>
            </a:r>
            <a:r>
              <a:rPr lang="en-US" sz="1400" dirty="0" err="1">
                <a:latin typeface="Verdana" panose="020B0604030504040204" pitchFamily="34" charset="0"/>
                <a:ea typeface="Verdana" panose="020B0604030504040204" pitchFamily="34" charset="0"/>
                <a:hlinkClick r:id="rId4"/>
              </a:rPr>
              <a:t>Iepirkumi</a:t>
            </a:r>
            <a:r>
              <a:rPr lang="en-US" sz="1400" dirty="0">
                <a:latin typeface="Verdana" panose="020B0604030504040204" pitchFamily="34" charset="0"/>
                <a:ea typeface="Verdana" panose="020B0604030504040204" pitchFamily="34" charset="0"/>
                <a:hlinkClick r:id="rId4"/>
              </a:rPr>
              <a:t> - SIA PS 2024/01SP - </a:t>
            </a:r>
            <a:r>
              <a:rPr lang="en-US" sz="1400" dirty="0" err="1">
                <a:latin typeface="Verdana" panose="020B0604030504040204" pitchFamily="34" charset="0"/>
                <a:ea typeface="Verdana" panose="020B0604030504040204" pitchFamily="34" charset="0"/>
                <a:hlinkClick r:id="rId4"/>
              </a:rPr>
              <a:t>Pamatdati</a:t>
            </a:r>
            <a:endParaRPr lang="en-US" sz="1400" dirty="0">
              <a:latin typeface="Verdana" panose="020B0604030504040204" pitchFamily="34" charset="0"/>
              <a:ea typeface="Verdana" panose="020B0604030504040204" pitchFamily="34" charset="0"/>
            </a:endParaRPr>
          </a:p>
          <a:p>
            <a:r>
              <a:rPr lang="en-US" sz="1400" dirty="0" err="1">
                <a:latin typeface="Verdana" panose="020B0604030504040204" pitchFamily="34" charset="0"/>
                <a:ea typeface="Verdana" panose="020B0604030504040204" pitchFamily="34" charset="0"/>
              </a:rPr>
              <a:t>Konferences</a:t>
            </a:r>
            <a:r>
              <a:rPr lang="en-US" sz="1400" dirty="0">
                <a:latin typeface="Verdana" panose="020B0604030504040204" pitchFamily="34" charset="0"/>
                <a:ea typeface="Verdana" panose="020B0604030504040204" pitchFamily="34" charset="0"/>
              </a:rPr>
              <a:t> </a:t>
            </a:r>
            <a:r>
              <a:rPr lang="en-US" sz="1400" dirty="0" err="1">
                <a:latin typeface="Verdana" panose="020B0604030504040204" pitchFamily="34" charset="0"/>
                <a:ea typeface="Verdana" panose="020B0604030504040204" pitchFamily="34" charset="0"/>
              </a:rPr>
              <a:t>izmaksas</a:t>
            </a:r>
            <a:r>
              <a:rPr lang="en-US" sz="1400" dirty="0">
                <a:latin typeface="Verdana" panose="020B0604030504040204" pitchFamily="34" charset="0"/>
                <a:ea typeface="Verdana" panose="020B0604030504040204" pitchFamily="34" charset="0"/>
              </a:rPr>
              <a:t> </a:t>
            </a:r>
            <a:r>
              <a:rPr lang="en-US" sz="1400" dirty="0" err="1">
                <a:latin typeface="Verdana" panose="020B0604030504040204" pitchFamily="34" charset="0"/>
                <a:ea typeface="Verdana" panose="020B0604030504040204" pitchFamily="34" charset="0"/>
              </a:rPr>
              <a:t>plānotas</a:t>
            </a:r>
            <a:r>
              <a:rPr lang="en-US" sz="1400" dirty="0">
                <a:latin typeface="Verdana" panose="020B0604030504040204" pitchFamily="34" charset="0"/>
                <a:ea typeface="Verdana" panose="020B0604030504040204" pitchFamily="34" charset="0"/>
              </a:rPr>
              <a:t>, </a:t>
            </a:r>
            <a:r>
              <a:rPr lang="en-US" sz="1400" dirty="0" err="1">
                <a:latin typeface="Verdana" panose="020B0604030504040204" pitchFamily="34" charset="0"/>
                <a:ea typeface="Verdana" panose="020B0604030504040204" pitchFamily="34" charset="0"/>
              </a:rPr>
              <a:t>ņemot</a:t>
            </a:r>
            <a:r>
              <a:rPr lang="en-US" sz="1400" dirty="0">
                <a:latin typeface="Verdana" panose="020B0604030504040204" pitchFamily="34" charset="0"/>
                <a:ea typeface="Verdana" panose="020B0604030504040204" pitchFamily="34" charset="0"/>
              </a:rPr>
              <a:t> </a:t>
            </a:r>
            <a:r>
              <a:rPr lang="en-US" sz="1400" dirty="0" err="1">
                <a:latin typeface="Verdana" panose="020B0604030504040204" pitchFamily="34" charset="0"/>
                <a:ea typeface="Verdana" panose="020B0604030504040204" pitchFamily="34" charset="0"/>
              </a:rPr>
              <a:t>vērā</a:t>
            </a:r>
            <a:r>
              <a:rPr lang="en-US" sz="1400" dirty="0">
                <a:latin typeface="Verdana" panose="020B0604030504040204" pitchFamily="34" charset="0"/>
                <a:ea typeface="Verdana" panose="020B0604030504040204" pitchFamily="34" charset="0"/>
              </a:rPr>
              <a:t> EIS </a:t>
            </a:r>
            <a:r>
              <a:rPr lang="en-US" sz="1400" dirty="0" err="1">
                <a:latin typeface="Verdana" panose="020B0604030504040204" pitchFamily="34" charset="0"/>
                <a:ea typeface="Verdana" panose="020B0604030504040204" pitchFamily="34" charset="0"/>
              </a:rPr>
              <a:t>pieejamo</a:t>
            </a:r>
            <a:r>
              <a:rPr lang="en-US" sz="1400" dirty="0">
                <a:latin typeface="Verdana" panose="020B0604030504040204" pitchFamily="34" charset="0"/>
                <a:ea typeface="Verdana" panose="020B0604030504040204" pitchFamily="34" charset="0"/>
              </a:rPr>
              <a:t> </a:t>
            </a:r>
            <a:r>
              <a:rPr lang="en-US" sz="1400" dirty="0" err="1">
                <a:latin typeface="Verdana" panose="020B0604030504040204" pitchFamily="34" charset="0"/>
                <a:ea typeface="Verdana" panose="020B0604030504040204" pitchFamily="34" charset="0"/>
              </a:rPr>
              <a:t>informāciju</a:t>
            </a:r>
            <a:r>
              <a:rPr lang="en-US" sz="1400" dirty="0">
                <a:latin typeface="Verdana" panose="020B0604030504040204" pitchFamily="34" charset="0"/>
                <a:ea typeface="Verdana" panose="020B0604030504040204" pitchFamily="34" charset="0"/>
              </a:rPr>
              <a:t> par </a:t>
            </a:r>
            <a:r>
              <a:rPr lang="en-US" sz="1400" dirty="0" err="1">
                <a:latin typeface="Verdana" panose="020B0604030504040204" pitchFamily="34" charset="0"/>
                <a:ea typeface="Verdana" panose="020B0604030504040204" pitchFamily="34" charset="0"/>
              </a:rPr>
              <a:t>līdzīga</a:t>
            </a:r>
            <a:r>
              <a:rPr lang="en-US" sz="1400" dirty="0">
                <a:latin typeface="Verdana" panose="020B0604030504040204" pitchFamily="34" charset="0"/>
                <a:ea typeface="Verdana" panose="020B0604030504040204" pitchFamily="34" charset="0"/>
              </a:rPr>
              <a:t> </a:t>
            </a:r>
            <a:r>
              <a:rPr lang="en-US" sz="1400" dirty="0" err="1">
                <a:latin typeface="Verdana" panose="020B0604030504040204" pitchFamily="34" charset="0"/>
                <a:ea typeface="Verdana" panose="020B0604030504040204" pitchFamily="34" charset="0"/>
              </a:rPr>
              <a:t>satura</a:t>
            </a:r>
            <a:r>
              <a:rPr lang="en-US" sz="1400" dirty="0">
                <a:latin typeface="Verdana" panose="020B0604030504040204" pitchFamily="34" charset="0"/>
                <a:ea typeface="Verdana" panose="020B0604030504040204" pitchFamily="34" charset="0"/>
              </a:rPr>
              <a:t> un </a:t>
            </a:r>
            <a:r>
              <a:rPr lang="en-US" sz="1400" dirty="0" err="1">
                <a:latin typeface="Verdana" panose="020B0604030504040204" pitchFamily="34" charset="0"/>
                <a:ea typeface="Verdana" panose="020B0604030504040204" pitchFamily="34" charset="0"/>
              </a:rPr>
              <a:t>apmēra</a:t>
            </a:r>
            <a:r>
              <a:rPr lang="en-US" sz="1400" dirty="0">
                <a:latin typeface="Verdana" panose="020B0604030504040204" pitchFamily="34" charset="0"/>
                <a:ea typeface="Verdana" panose="020B0604030504040204" pitchFamily="34" charset="0"/>
              </a:rPr>
              <a:t> </a:t>
            </a:r>
            <a:r>
              <a:rPr lang="en-US" sz="1400" dirty="0" err="1">
                <a:latin typeface="Verdana" panose="020B0604030504040204" pitchFamily="34" charset="0"/>
                <a:ea typeface="Verdana" panose="020B0604030504040204" pitchFamily="34" charset="0"/>
              </a:rPr>
              <a:t>iepirkumu</a:t>
            </a:r>
            <a:r>
              <a:rPr lang="en-US" sz="1400" dirty="0">
                <a:latin typeface="Verdana" panose="020B0604030504040204" pitchFamily="34" charset="0"/>
                <a:ea typeface="Verdana" panose="020B0604030504040204" pitchFamily="34" charset="0"/>
              </a:rPr>
              <a:t>: </a:t>
            </a:r>
            <a:r>
              <a:rPr lang="en-US" sz="1400" dirty="0">
                <a:latin typeface="Verdana" panose="020B0604030504040204" pitchFamily="34" charset="0"/>
                <a:ea typeface="Verdana" panose="020B0604030504040204" pitchFamily="34" charset="0"/>
                <a:hlinkClick r:id="rId5"/>
              </a:rPr>
              <a:t>EIS - </a:t>
            </a:r>
            <a:r>
              <a:rPr lang="en-US" sz="1400" dirty="0" err="1">
                <a:latin typeface="Verdana" panose="020B0604030504040204" pitchFamily="34" charset="0"/>
                <a:ea typeface="Verdana" panose="020B0604030504040204" pitchFamily="34" charset="0"/>
                <a:hlinkClick r:id="rId5"/>
              </a:rPr>
              <a:t>Iepirkumi</a:t>
            </a:r>
            <a:r>
              <a:rPr lang="en-US" sz="1400" dirty="0">
                <a:latin typeface="Verdana" panose="020B0604030504040204" pitchFamily="34" charset="0"/>
                <a:ea typeface="Verdana" panose="020B0604030504040204" pitchFamily="34" charset="0"/>
                <a:hlinkClick r:id="rId5"/>
              </a:rPr>
              <a:t> - LR LM 2023/35ESF – </a:t>
            </a:r>
            <a:r>
              <a:rPr lang="en-US" sz="1400" dirty="0" err="1">
                <a:latin typeface="Verdana" panose="020B0604030504040204" pitchFamily="34" charset="0"/>
                <a:ea typeface="Verdana" panose="020B0604030504040204" pitchFamily="34" charset="0"/>
                <a:hlinkClick r:id="rId5"/>
              </a:rPr>
              <a:t>Pamatdati</a:t>
            </a:r>
            <a:endParaRPr lang="en-US" sz="1400" dirty="0">
              <a:latin typeface="Verdana" panose="020B0604030504040204" pitchFamily="34" charset="0"/>
              <a:ea typeface="Verdana" panose="020B0604030504040204" pitchFamily="34" charset="0"/>
            </a:endParaRPr>
          </a:p>
          <a:p>
            <a:r>
              <a:rPr lang="en-US" sz="1400" dirty="0" err="1">
                <a:latin typeface="Verdana" panose="020B0604030504040204" pitchFamily="34" charset="0"/>
                <a:ea typeface="Verdana" panose="020B0604030504040204" pitchFamily="34" charset="0"/>
              </a:rPr>
              <a:t>Plakāta</a:t>
            </a:r>
            <a:r>
              <a:rPr lang="en-US" sz="1400" dirty="0">
                <a:latin typeface="Verdana" panose="020B0604030504040204" pitchFamily="34" charset="0"/>
                <a:ea typeface="Verdana" panose="020B0604030504040204" pitchFamily="34" charset="0"/>
              </a:rPr>
              <a:t> </a:t>
            </a:r>
            <a:r>
              <a:rPr lang="en-US" sz="1400" dirty="0" err="1">
                <a:latin typeface="Verdana" panose="020B0604030504040204" pitchFamily="34" charset="0"/>
                <a:ea typeface="Verdana" panose="020B0604030504040204" pitchFamily="34" charset="0"/>
              </a:rPr>
              <a:t>izgatavošanas</a:t>
            </a:r>
            <a:r>
              <a:rPr lang="en-US" sz="1400" dirty="0">
                <a:latin typeface="Verdana" panose="020B0604030504040204" pitchFamily="34" charset="0"/>
                <a:ea typeface="Verdana" panose="020B0604030504040204" pitchFamily="34" charset="0"/>
              </a:rPr>
              <a:t> </a:t>
            </a:r>
            <a:r>
              <a:rPr lang="en-US" sz="1400" dirty="0" err="1">
                <a:latin typeface="Verdana" panose="020B0604030504040204" pitchFamily="34" charset="0"/>
                <a:ea typeface="Verdana" panose="020B0604030504040204" pitchFamily="34" charset="0"/>
              </a:rPr>
              <a:t>izmaksas</a:t>
            </a:r>
            <a:r>
              <a:rPr lang="en-US" sz="1400" dirty="0">
                <a:latin typeface="Verdana" panose="020B0604030504040204" pitchFamily="34" charset="0"/>
                <a:ea typeface="Verdana" panose="020B0604030504040204" pitchFamily="34" charset="0"/>
              </a:rPr>
              <a:t> </a:t>
            </a:r>
            <a:r>
              <a:rPr lang="en-US" sz="1400" dirty="0" err="1">
                <a:latin typeface="Verdana" panose="020B0604030504040204" pitchFamily="34" charset="0"/>
                <a:ea typeface="Verdana" panose="020B0604030504040204" pitchFamily="34" charset="0"/>
              </a:rPr>
              <a:t>noteiktas</a:t>
            </a:r>
            <a:r>
              <a:rPr lang="en-US" sz="1400" dirty="0">
                <a:latin typeface="Verdana" panose="020B0604030504040204" pitchFamily="34" charset="0"/>
                <a:ea typeface="Verdana" panose="020B0604030504040204" pitchFamily="34" charset="0"/>
              </a:rPr>
              <a:t>, </a:t>
            </a:r>
            <a:r>
              <a:rPr lang="en-US" sz="1400" dirty="0" err="1">
                <a:latin typeface="Verdana" panose="020B0604030504040204" pitchFamily="34" charset="0"/>
                <a:ea typeface="Verdana" panose="020B0604030504040204" pitchFamily="34" charset="0"/>
              </a:rPr>
              <a:t>ņemot</a:t>
            </a:r>
            <a:r>
              <a:rPr lang="en-US" sz="1400" dirty="0">
                <a:latin typeface="Verdana" panose="020B0604030504040204" pitchFamily="34" charset="0"/>
                <a:ea typeface="Verdana" panose="020B0604030504040204" pitchFamily="34" charset="0"/>
              </a:rPr>
              <a:t> </a:t>
            </a:r>
            <a:r>
              <a:rPr lang="en-US" sz="1400" dirty="0" err="1">
                <a:latin typeface="Verdana" panose="020B0604030504040204" pitchFamily="34" charset="0"/>
                <a:ea typeface="Verdana" panose="020B0604030504040204" pitchFamily="34" charset="0"/>
              </a:rPr>
              <a:t>vērā</a:t>
            </a:r>
            <a:r>
              <a:rPr lang="en-US" sz="1400" dirty="0">
                <a:latin typeface="Verdana" panose="020B0604030504040204" pitchFamily="34" charset="0"/>
                <a:ea typeface="Verdana" panose="020B0604030504040204" pitchFamily="34" charset="0"/>
              </a:rPr>
              <a:t> </a:t>
            </a:r>
            <a:r>
              <a:rPr lang="en-US" sz="1400" dirty="0" err="1">
                <a:latin typeface="Verdana" panose="020B0604030504040204" pitchFamily="34" charset="0"/>
                <a:ea typeface="Verdana" panose="020B0604030504040204" pitchFamily="34" charset="0"/>
              </a:rPr>
              <a:t>publiski</a:t>
            </a:r>
            <a:r>
              <a:rPr lang="en-US" sz="1400" dirty="0">
                <a:latin typeface="Verdana" panose="020B0604030504040204" pitchFamily="34" charset="0"/>
                <a:ea typeface="Verdana" panose="020B0604030504040204" pitchFamily="34" charset="0"/>
              </a:rPr>
              <a:t> </a:t>
            </a:r>
            <a:r>
              <a:rPr lang="en-US" sz="1400" dirty="0" err="1">
                <a:latin typeface="Verdana" panose="020B0604030504040204" pitchFamily="34" charset="0"/>
                <a:ea typeface="Verdana" panose="020B0604030504040204" pitchFamily="34" charset="0"/>
              </a:rPr>
              <a:t>pieejamu</a:t>
            </a:r>
            <a:r>
              <a:rPr lang="en-US" sz="1400" dirty="0">
                <a:latin typeface="Verdana" panose="020B0604030504040204" pitchFamily="34" charset="0"/>
                <a:ea typeface="Verdana" panose="020B0604030504040204" pitchFamily="34" charset="0"/>
              </a:rPr>
              <a:t> </a:t>
            </a:r>
            <a:r>
              <a:rPr lang="en-US" sz="1400" dirty="0" err="1">
                <a:latin typeface="Verdana" panose="020B0604030504040204" pitchFamily="34" charset="0"/>
                <a:ea typeface="Verdana" panose="020B0604030504040204" pitchFamily="34" charset="0"/>
              </a:rPr>
              <a:t>informāciju</a:t>
            </a:r>
            <a:r>
              <a:rPr lang="en-US" sz="1400" dirty="0">
                <a:latin typeface="Verdana" panose="020B0604030504040204" pitchFamily="34" charset="0"/>
                <a:ea typeface="Verdana" panose="020B0604030504040204" pitchFamily="34" charset="0"/>
              </a:rPr>
              <a:t> par </a:t>
            </a:r>
            <a:r>
              <a:rPr lang="en-US" sz="1400" dirty="0" err="1">
                <a:latin typeface="Verdana" panose="020B0604030504040204" pitchFamily="34" charset="0"/>
                <a:ea typeface="Verdana" panose="020B0604030504040204" pitchFamily="34" charset="0"/>
              </a:rPr>
              <a:t>plakāta</a:t>
            </a:r>
            <a:r>
              <a:rPr lang="en-US" sz="1400" dirty="0">
                <a:latin typeface="Verdana" panose="020B0604030504040204" pitchFamily="34" charset="0"/>
                <a:ea typeface="Verdana" panose="020B0604030504040204" pitchFamily="34" charset="0"/>
              </a:rPr>
              <a:t> </a:t>
            </a:r>
            <a:r>
              <a:rPr lang="en-US" sz="1400" dirty="0" err="1">
                <a:latin typeface="Verdana" panose="020B0604030504040204" pitchFamily="34" charset="0"/>
                <a:ea typeface="Verdana" panose="020B0604030504040204" pitchFamily="34" charset="0"/>
              </a:rPr>
              <a:t>izgatavošanas</a:t>
            </a:r>
            <a:r>
              <a:rPr lang="en-US" sz="1400" dirty="0">
                <a:latin typeface="Verdana" panose="020B0604030504040204" pitchFamily="34" charset="0"/>
                <a:ea typeface="Verdana" panose="020B0604030504040204" pitchFamily="34" charset="0"/>
              </a:rPr>
              <a:t> </a:t>
            </a:r>
            <a:r>
              <a:rPr lang="en-US" sz="1400" dirty="0" err="1">
                <a:latin typeface="Verdana" panose="020B0604030504040204" pitchFamily="34" charset="0"/>
                <a:ea typeface="Verdana" panose="020B0604030504040204" pitchFamily="34" charset="0"/>
              </a:rPr>
              <a:t>cenām</a:t>
            </a:r>
            <a:r>
              <a:rPr lang="en-US" sz="1400" dirty="0">
                <a:latin typeface="Verdana" panose="020B0604030504040204" pitchFamily="34" charset="0"/>
                <a:ea typeface="Verdana" panose="020B0604030504040204" pitchFamily="34" charset="0"/>
              </a:rPr>
              <a:t>: </a:t>
            </a:r>
            <a:r>
              <a:rPr lang="en-US" sz="1400" dirty="0" err="1">
                <a:latin typeface="Verdana" panose="020B0604030504040204" pitchFamily="34" charset="0"/>
                <a:ea typeface="Verdana" panose="020B0604030504040204" pitchFamily="34" charset="0"/>
                <a:hlinkClick r:id="rId6"/>
              </a:rPr>
              <a:t>Plakāti</a:t>
            </a:r>
            <a:r>
              <a:rPr lang="en-US" sz="1400" dirty="0">
                <a:latin typeface="Verdana" panose="020B0604030504040204" pitchFamily="34" charset="0"/>
                <a:ea typeface="Verdana" panose="020B0604030504040204" pitchFamily="34" charset="0"/>
                <a:hlinkClick r:id="rId6"/>
              </a:rPr>
              <a:t> A3 - BUDGET PRINT</a:t>
            </a:r>
            <a:endParaRPr lang="lv-LV" sz="1400"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77867290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B6D661-0492-6010-C475-95624FC3028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B6E37E7-EA58-7787-C40C-DF85ED190E42}"/>
              </a:ext>
            </a:extLst>
          </p:cNvPr>
          <p:cNvSpPr>
            <a:spLocks noGrp="1"/>
          </p:cNvSpPr>
          <p:nvPr>
            <p:ph type="title"/>
          </p:nvPr>
        </p:nvSpPr>
        <p:spPr>
          <a:xfrm>
            <a:off x="2193470" y="555706"/>
            <a:ext cx="4606341" cy="866067"/>
          </a:xfrm>
        </p:spPr>
        <p:txBody>
          <a:bodyPr/>
          <a:lstStyle/>
          <a:p>
            <a:r>
              <a:rPr lang="pl-PL" dirty="0">
                <a:solidFill>
                  <a:srgbClr val="052773"/>
                </a:solidFill>
              </a:rPr>
              <a:t>PI saturs un tam pievienojamie dokumenti</a:t>
            </a:r>
            <a:endParaRPr lang="lv-LV" dirty="0">
              <a:solidFill>
                <a:srgbClr val="052773"/>
              </a:solidFill>
            </a:endParaRPr>
          </a:p>
        </p:txBody>
      </p:sp>
      <p:sp>
        <p:nvSpPr>
          <p:cNvPr id="7" name="Slide Number Placeholder 6">
            <a:extLst>
              <a:ext uri="{FF2B5EF4-FFF2-40B4-BE49-F238E27FC236}">
                <a16:creationId xmlns:a16="http://schemas.microsoft.com/office/drawing/2014/main" id="{92A3E2D8-0C8F-274C-D189-A68E7EF45FFA}"/>
              </a:ext>
            </a:extLst>
          </p:cNvPr>
          <p:cNvSpPr>
            <a:spLocks noGrp="1"/>
          </p:cNvSpPr>
          <p:nvPr>
            <p:ph type="sldNum" sz="quarter" idx="13"/>
          </p:nvPr>
        </p:nvSpPr>
        <p:spPr/>
        <p:txBody>
          <a:bodyPr/>
          <a:lstStyle/>
          <a:p>
            <a:pPr>
              <a:defRPr/>
            </a:pPr>
            <a:fld id="{923C49A0-26E3-4DC9-81BA-65A092077FC7}" type="slidenum">
              <a:rPr lang="en-US" altLang="lv-LV" smtClean="0"/>
              <a:pPr>
                <a:defRPr/>
              </a:pPr>
              <a:t>39</a:t>
            </a:fld>
            <a:endParaRPr lang="en-US" altLang="lv-LV"/>
          </a:p>
        </p:txBody>
      </p:sp>
      <p:sp>
        <p:nvSpPr>
          <p:cNvPr id="6" name="Text Placeholder 5">
            <a:extLst>
              <a:ext uri="{FF2B5EF4-FFF2-40B4-BE49-F238E27FC236}">
                <a16:creationId xmlns:a16="http://schemas.microsoft.com/office/drawing/2014/main" id="{D4F4DD2C-B9D6-A5C4-4B40-CB3744F71BD3}"/>
              </a:ext>
            </a:extLst>
          </p:cNvPr>
          <p:cNvSpPr>
            <a:spLocks noGrp="1"/>
          </p:cNvSpPr>
          <p:nvPr>
            <p:ph type="body" sz="half" idx="2"/>
          </p:nvPr>
        </p:nvSpPr>
        <p:spPr>
          <a:xfrm>
            <a:off x="1637607" y="1995055"/>
            <a:ext cx="5037513" cy="3441172"/>
          </a:xfrm>
        </p:spPr>
        <p:txBody>
          <a:bodyPr/>
          <a:lstStyle/>
          <a:p>
            <a:r>
              <a:rPr lang="lv-LV" sz="1800" b="1" dirty="0">
                <a:solidFill>
                  <a:srgbClr val="000000"/>
                </a:solidFill>
                <a:effectLst/>
              </a:rPr>
              <a:t>Projekta darbības plāns</a:t>
            </a:r>
            <a:endParaRPr lang="en-US" sz="1800" b="1" dirty="0">
              <a:solidFill>
                <a:srgbClr val="000000"/>
              </a:solidFill>
              <a:effectLst/>
            </a:endParaRPr>
          </a:p>
          <a:p>
            <a:pPr marL="285750" indent="-285750">
              <a:buFont typeface="Wingdings" panose="05000000000000000000" pitchFamily="2" charset="2"/>
              <a:buChar char="Ø"/>
            </a:pPr>
            <a:r>
              <a:rPr lang="en-US" sz="1800" b="0" dirty="0">
                <a:solidFill>
                  <a:srgbClr val="000000"/>
                </a:solidFill>
                <a:effectLst/>
              </a:rPr>
              <a:t>to </a:t>
            </a:r>
            <a:r>
              <a:rPr lang="en-US" sz="1800" b="0" dirty="0" err="1">
                <a:solidFill>
                  <a:srgbClr val="000000"/>
                </a:solidFill>
                <a:effectLst/>
              </a:rPr>
              <a:t>nosaka</a:t>
            </a:r>
            <a:r>
              <a:rPr lang="en-US" sz="1800" b="0" dirty="0">
                <a:solidFill>
                  <a:srgbClr val="000000"/>
                </a:solidFill>
                <a:effectLst/>
              </a:rPr>
              <a:t> </a:t>
            </a:r>
            <a:r>
              <a:rPr lang="lv-LV" sz="1800" b="0" dirty="0">
                <a:solidFill>
                  <a:srgbClr val="000000"/>
                </a:solidFill>
                <a:effectLst/>
              </a:rPr>
              <a:t>MK noteikumu 18.1.</a:t>
            </a:r>
            <a:r>
              <a:rPr lang="en-US" sz="1800" b="0" dirty="0">
                <a:solidFill>
                  <a:srgbClr val="000000"/>
                </a:solidFill>
                <a:effectLst/>
              </a:rPr>
              <a:t>/20.1.</a:t>
            </a:r>
            <a:r>
              <a:rPr lang="lv-LV" sz="1800" b="0" dirty="0">
                <a:solidFill>
                  <a:srgbClr val="000000"/>
                </a:solidFill>
                <a:effectLst/>
              </a:rPr>
              <a:t> apakšpunkts</a:t>
            </a:r>
            <a:endParaRPr lang="en-US" sz="1800" b="0" dirty="0">
              <a:solidFill>
                <a:srgbClr val="000000"/>
              </a:solidFill>
              <a:effectLst/>
            </a:endParaRPr>
          </a:p>
          <a:p>
            <a:pPr marL="285750" indent="-285750">
              <a:buFont typeface="Wingdings" panose="05000000000000000000" pitchFamily="2" charset="2"/>
              <a:buChar char="Ø"/>
            </a:pPr>
            <a:r>
              <a:rPr lang="en-US" sz="1800" dirty="0" err="1">
                <a:solidFill>
                  <a:srgbClr val="000000"/>
                </a:solidFill>
              </a:rPr>
              <a:t>tā</a:t>
            </a:r>
            <a:r>
              <a:rPr lang="en-US" sz="1800" dirty="0">
                <a:solidFill>
                  <a:srgbClr val="000000"/>
                </a:solidFill>
              </a:rPr>
              <a:t> </a:t>
            </a:r>
            <a:r>
              <a:rPr lang="en-US" sz="1800" dirty="0" err="1">
                <a:solidFill>
                  <a:srgbClr val="000000"/>
                </a:solidFill>
              </a:rPr>
              <a:t>atbilstību</a:t>
            </a:r>
            <a:r>
              <a:rPr lang="en-US" sz="1800" dirty="0">
                <a:solidFill>
                  <a:srgbClr val="000000"/>
                </a:solidFill>
              </a:rPr>
              <a:t> </a:t>
            </a:r>
            <a:r>
              <a:rPr lang="en-US" sz="1800" dirty="0" err="1">
                <a:solidFill>
                  <a:srgbClr val="000000"/>
                </a:solidFill>
              </a:rPr>
              <a:t>vērtē</a:t>
            </a:r>
            <a:r>
              <a:rPr lang="en-US" sz="1800" dirty="0">
                <a:solidFill>
                  <a:srgbClr val="000000"/>
                </a:solidFill>
              </a:rPr>
              <a:t> </a:t>
            </a:r>
            <a:r>
              <a:rPr lang="lv-LV" sz="1800" b="0" dirty="0" err="1">
                <a:solidFill>
                  <a:srgbClr val="000000"/>
                </a:solidFill>
                <a:effectLst/>
              </a:rPr>
              <a:t>specifisk</a:t>
            </a:r>
            <a:r>
              <a:rPr lang="en-US" sz="1800" b="0" dirty="0">
                <a:solidFill>
                  <a:srgbClr val="000000"/>
                </a:solidFill>
                <a:effectLst/>
              </a:rPr>
              <a:t>ā</a:t>
            </a:r>
            <a:r>
              <a:rPr lang="lv-LV" sz="1800" b="0" dirty="0">
                <a:solidFill>
                  <a:srgbClr val="000000"/>
                </a:solidFill>
                <a:effectLst/>
              </a:rPr>
              <a:t> atbilstības kritērij</a:t>
            </a:r>
            <a:r>
              <a:rPr lang="en-US" sz="1800" b="0" dirty="0">
                <a:solidFill>
                  <a:srgbClr val="000000"/>
                </a:solidFill>
                <a:effectLst/>
              </a:rPr>
              <a:t>a</a:t>
            </a:r>
            <a:r>
              <a:rPr lang="lv-LV" sz="1800" b="0" dirty="0">
                <a:solidFill>
                  <a:srgbClr val="000000"/>
                </a:solidFill>
                <a:effectLst/>
              </a:rPr>
              <a:t> Nr. 2.2.6. </a:t>
            </a:r>
            <a:r>
              <a:rPr lang="en-US" sz="1800" b="0" dirty="0" err="1">
                <a:solidFill>
                  <a:srgbClr val="000000"/>
                </a:solidFill>
                <a:effectLst/>
              </a:rPr>
              <a:t>ietvaros</a:t>
            </a:r>
            <a:endParaRPr lang="en-US" sz="1800" b="0" dirty="0">
              <a:solidFill>
                <a:srgbClr val="000000"/>
              </a:solidFill>
              <a:effectLst/>
            </a:endParaRPr>
          </a:p>
          <a:p>
            <a:pPr marL="285750" indent="-285750">
              <a:buFont typeface="Wingdings" panose="05000000000000000000" pitchFamily="2" charset="2"/>
              <a:buChar char="Ø"/>
            </a:pPr>
            <a:r>
              <a:rPr lang="en-US" sz="1800" dirty="0" err="1">
                <a:solidFill>
                  <a:srgbClr val="000000"/>
                </a:solidFill>
              </a:rPr>
              <a:t>sagatavojams</a:t>
            </a:r>
            <a:r>
              <a:rPr lang="en-US" sz="1800" dirty="0">
                <a:solidFill>
                  <a:srgbClr val="000000"/>
                </a:solidFill>
              </a:rPr>
              <a:t> </a:t>
            </a:r>
            <a:r>
              <a:rPr lang="lv-LV" sz="1800" b="0" dirty="0">
                <a:solidFill>
                  <a:srgbClr val="000000"/>
                </a:solidFill>
                <a:effectLst/>
              </a:rPr>
              <a:t>atbilstoši atlases nolikuma pielikumā norādītajai dokumenta veidnei – projekta iesnieguma 1. pielikums</a:t>
            </a:r>
            <a:endParaRPr lang="en-US" sz="1800" b="0" dirty="0">
              <a:solidFill>
                <a:srgbClr val="000000"/>
              </a:solidFill>
              <a:effectLst/>
            </a:endParaRPr>
          </a:p>
          <a:p>
            <a:pPr marL="285750" indent="-285750">
              <a:buFont typeface="Wingdings" panose="05000000000000000000" pitchFamily="2" charset="2"/>
              <a:buChar char="Ø"/>
            </a:pPr>
            <a:endParaRPr lang="lv-LV" dirty="0"/>
          </a:p>
        </p:txBody>
      </p:sp>
      <p:pic>
        <p:nvPicPr>
          <p:cNvPr id="4" name="Picture 3">
            <a:extLst>
              <a:ext uri="{FF2B5EF4-FFF2-40B4-BE49-F238E27FC236}">
                <a16:creationId xmlns:a16="http://schemas.microsoft.com/office/drawing/2014/main" id="{26441765-72CA-23DB-EC06-D517F2E36724}"/>
              </a:ext>
            </a:extLst>
          </p:cNvPr>
          <p:cNvPicPr>
            <a:picLocks noChangeAspect="1"/>
          </p:cNvPicPr>
          <p:nvPr/>
        </p:nvPicPr>
        <p:blipFill rotWithShape="1">
          <a:blip r:embed="rId3"/>
          <a:srcRect t="1617"/>
          <a:stretch/>
        </p:blipFill>
        <p:spPr>
          <a:xfrm>
            <a:off x="6924503" y="502256"/>
            <a:ext cx="4932470" cy="5974745"/>
          </a:xfrm>
          <a:prstGeom prst="rect">
            <a:avLst/>
          </a:prstGeom>
        </p:spPr>
      </p:pic>
      <p:graphicFrame>
        <p:nvGraphicFramePr>
          <p:cNvPr id="10" name="Diagram 9">
            <a:extLst>
              <a:ext uri="{FF2B5EF4-FFF2-40B4-BE49-F238E27FC236}">
                <a16:creationId xmlns:a16="http://schemas.microsoft.com/office/drawing/2014/main" id="{11C66C3E-3C22-30D6-94BC-84CD0FF72AC1}"/>
              </a:ext>
            </a:extLst>
          </p:cNvPr>
          <p:cNvGraphicFramePr/>
          <p:nvPr>
            <p:extLst>
              <p:ext uri="{D42A27DB-BD31-4B8C-83A1-F6EECF244321}">
                <p14:modId xmlns:p14="http://schemas.microsoft.com/office/powerpoint/2010/main" val="4010085197"/>
              </p:ext>
            </p:extLst>
          </p:nvPr>
        </p:nvGraphicFramePr>
        <p:xfrm>
          <a:off x="670382" y="5204068"/>
          <a:ext cx="6004738" cy="80544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3099699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25CD14-7FAE-4A1A-AB1D-407D222407B8}"/>
              </a:ext>
            </a:extLst>
          </p:cNvPr>
          <p:cNvSpPr>
            <a:spLocks noGrp="1"/>
          </p:cNvSpPr>
          <p:nvPr>
            <p:ph type="title"/>
          </p:nvPr>
        </p:nvSpPr>
        <p:spPr>
          <a:xfrm>
            <a:off x="2595282" y="840266"/>
            <a:ext cx="8987118" cy="531335"/>
          </a:xfrm>
        </p:spPr>
        <p:txBody>
          <a:bodyPr/>
          <a:lstStyle/>
          <a:p>
            <a:r>
              <a:rPr lang="lv-LV" altLang="lv-LV" sz="2400" dirty="0">
                <a:solidFill>
                  <a:srgbClr val="012269"/>
                </a:solidFill>
              </a:rPr>
              <a:t>Atlases process </a:t>
            </a:r>
            <a:r>
              <a:rPr lang="en-US" altLang="lv-LV" sz="2400" dirty="0">
                <a:solidFill>
                  <a:srgbClr val="012269"/>
                </a:solidFill>
              </a:rPr>
              <a:t>-</a:t>
            </a:r>
            <a:r>
              <a:rPr lang="lv-LV" altLang="lv-LV" sz="2400" dirty="0">
                <a:solidFill>
                  <a:srgbClr val="012269"/>
                </a:solidFill>
              </a:rPr>
              <a:t> laika grafiks</a:t>
            </a:r>
            <a:r>
              <a:rPr lang="en-US" altLang="lv-LV" sz="2400" dirty="0">
                <a:solidFill>
                  <a:srgbClr val="012269"/>
                </a:solidFill>
              </a:rPr>
              <a:t> 5.1.1.2.i 2.kārta</a:t>
            </a:r>
            <a:endParaRPr lang="lv-LV" dirty="0"/>
          </a:p>
        </p:txBody>
      </p:sp>
      <p:sp>
        <p:nvSpPr>
          <p:cNvPr id="7" name="Slide Number Placeholder 6">
            <a:extLst>
              <a:ext uri="{FF2B5EF4-FFF2-40B4-BE49-F238E27FC236}">
                <a16:creationId xmlns:a16="http://schemas.microsoft.com/office/drawing/2014/main" id="{5CAC74EC-94CD-41A8-8627-F9047D48A4FB}"/>
              </a:ext>
            </a:extLst>
          </p:cNvPr>
          <p:cNvSpPr>
            <a:spLocks noGrp="1"/>
          </p:cNvSpPr>
          <p:nvPr>
            <p:ph type="sldNum" sz="quarter" idx="13"/>
          </p:nvPr>
        </p:nvSpPr>
        <p:spPr/>
        <p:txBody>
          <a:bodyPr/>
          <a:lstStyle/>
          <a:p>
            <a:pPr>
              <a:defRPr/>
            </a:pPr>
            <a:fld id="{80801E7D-0D54-4EB8-8CE4-F0BAC0E4339E}" type="slidenum">
              <a:rPr lang="en-US" altLang="lv-LV" smtClean="0"/>
              <a:pPr>
                <a:defRPr/>
              </a:pPr>
              <a:t>4</a:t>
            </a:fld>
            <a:endParaRPr lang="en-US" altLang="lv-LV"/>
          </a:p>
        </p:txBody>
      </p:sp>
      <p:grpSp>
        <p:nvGrpSpPr>
          <p:cNvPr id="3" name="Group 2">
            <a:extLst>
              <a:ext uri="{FF2B5EF4-FFF2-40B4-BE49-F238E27FC236}">
                <a16:creationId xmlns:a16="http://schemas.microsoft.com/office/drawing/2014/main" id="{80D6490C-7E80-411C-9215-F1831330F26D}"/>
              </a:ext>
            </a:extLst>
          </p:cNvPr>
          <p:cNvGrpSpPr/>
          <p:nvPr/>
        </p:nvGrpSpPr>
        <p:grpSpPr>
          <a:xfrm>
            <a:off x="1928957" y="1696899"/>
            <a:ext cx="9496767" cy="3664313"/>
            <a:chOff x="898032" y="2606525"/>
            <a:chExt cx="9496767" cy="3664313"/>
          </a:xfrm>
        </p:grpSpPr>
        <p:grpSp>
          <p:nvGrpSpPr>
            <p:cNvPr id="4" name="Google Shape;56;p15">
              <a:extLst>
                <a:ext uri="{FF2B5EF4-FFF2-40B4-BE49-F238E27FC236}">
                  <a16:creationId xmlns:a16="http://schemas.microsoft.com/office/drawing/2014/main" id="{DABAC07A-A87D-405A-9760-248E9845BF1A}"/>
                </a:ext>
              </a:extLst>
            </p:cNvPr>
            <p:cNvGrpSpPr/>
            <p:nvPr/>
          </p:nvGrpSpPr>
          <p:grpSpPr>
            <a:xfrm>
              <a:off x="898032" y="2630544"/>
              <a:ext cx="2251157" cy="2200132"/>
              <a:chOff x="557543" y="1382801"/>
              <a:chExt cx="1688367" cy="1650099"/>
            </a:xfrm>
          </p:grpSpPr>
          <p:sp>
            <p:nvSpPr>
              <p:cNvPr id="5" name="Google Shape;57;p15">
                <a:extLst>
                  <a:ext uri="{FF2B5EF4-FFF2-40B4-BE49-F238E27FC236}">
                    <a16:creationId xmlns:a16="http://schemas.microsoft.com/office/drawing/2014/main" id="{EAA0225E-C3ED-4B84-A375-A79F6822672A}"/>
                  </a:ext>
                </a:extLst>
              </p:cNvPr>
              <p:cNvSpPr/>
              <p:nvPr/>
            </p:nvSpPr>
            <p:spPr>
              <a:xfrm>
                <a:off x="1831722" y="1382801"/>
                <a:ext cx="230100" cy="1119800"/>
              </a:xfrm>
              <a:custGeom>
                <a:avLst/>
                <a:gdLst/>
                <a:ahLst/>
                <a:cxnLst/>
                <a:rect l="l" t="t" r="r" b="b"/>
                <a:pathLst>
                  <a:path w="9204" h="44792" extrusionOk="0">
                    <a:moveTo>
                      <a:pt x="0" y="1"/>
                    </a:moveTo>
                    <a:lnTo>
                      <a:pt x="0" y="33291"/>
                    </a:lnTo>
                    <a:cubicBezTo>
                      <a:pt x="0" y="38244"/>
                      <a:pt x="2810" y="42649"/>
                      <a:pt x="7096" y="44792"/>
                    </a:cubicBezTo>
                    <a:lnTo>
                      <a:pt x="9204" y="44792"/>
                    </a:lnTo>
                    <a:lnTo>
                      <a:pt x="9204" y="43328"/>
                    </a:lnTo>
                    <a:cubicBezTo>
                      <a:pt x="5025" y="41804"/>
                      <a:pt x="2179" y="37827"/>
                      <a:pt x="2179" y="33291"/>
                    </a:cubicBezTo>
                    <a:lnTo>
                      <a:pt x="2179" y="1"/>
                    </a:lnTo>
                    <a:close/>
                  </a:path>
                </a:pathLst>
              </a:custGeom>
              <a:solidFill>
                <a:schemeClr val="bg1">
                  <a:lumMod val="75000"/>
                </a:schemeClr>
              </a:solidFill>
              <a:ln>
                <a:noFill/>
              </a:ln>
            </p:spPr>
            <p:txBody>
              <a:bodyPr spcFirstLastPara="1" wrap="square" lIns="121900" tIns="121900" rIns="121900" bIns="121900" anchor="ctr" anchorCtr="0">
                <a:noAutofit/>
              </a:bodyPr>
              <a:lstStyle/>
              <a:p>
                <a:pPr>
                  <a:spcBef>
                    <a:spcPts val="0"/>
                  </a:spcBef>
                  <a:spcAft>
                    <a:spcPts val="0"/>
                  </a:spcAft>
                </a:pPr>
                <a:endParaRPr lang="lv-LV" sz="1400">
                  <a:latin typeface="Verdana" panose="020B0604030504040204" pitchFamily="34" charset="0"/>
                  <a:ea typeface="Verdana" panose="020B0604030504040204" pitchFamily="34" charset="0"/>
                </a:endParaRPr>
              </a:p>
            </p:txBody>
          </p:sp>
          <p:sp>
            <p:nvSpPr>
              <p:cNvPr id="6" name="Google Shape;58;p15">
                <a:extLst>
                  <a:ext uri="{FF2B5EF4-FFF2-40B4-BE49-F238E27FC236}">
                    <a16:creationId xmlns:a16="http://schemas.microsoft.com/office/drawing/2014/main" id="{A14E7B44-F260-4288-B732-8D465F0B5D14}"/>
                  </a:ext>
                </a:extLst>
              </p:cNvPr>
              <p:cNvSpPr/>
              <p:nvPr/>
            </p:nvSpPr>
            <p:spPr>
              <a:xfrm>
                <a:off x="1192125" y="2443825"/>
                <a:ext cx="1053785" cy="589075"/>
              </a:xfrm>
              <a:custGeom>
                <a:avLst/>
                <a:gdLst/>
                <a:ahLst/>
                <a:cxnLst/>
                <a:rect l="l" t="t" r="r" b="b"/>
                <a:pathLst>
                  <a:path w="45375" h="23563" extrusionOk="0">
                    <a:moveTo>
                      <a:pt x="0" y="0"/>
                    </a:moveTo>
                    <a:lnTo>
                      <a:pt x="0" y="23563"/>
                    </a:lnTo>
                    <a:lnTo>
                      <a:pt x="33599" y="23563"/>
                    </a:lnTo>
                    <a:cubicBezTo>
                      <a:pt x="40100" y="23563"/>
                      <a:pt x="45375" y="18288"/>
                      <a:pt x="45375" y="11788"/>
                    </a:cubicBezTo>
                    <a:cubicBezTo>
                      <a:pt x="45375" y="5275"/>
                      <a:pt x="40100" y="0"/>
                      <a:pt x="33599" y="0"/>
                    </a:cubicBezTo>
                    <a:close/>
                  </a:path>
                </a:pathLst>
              </a:custGeom>
              <a:solidFill>
                <a:schemeClr val="bg1">
                  <a:lumMod val="65000"/>
                </a:schemeClr>
              </a:solidFill>
              <a:ln>
                <a:noFill/>
              </a:ln>
            </p:spPr>
            <p:txBody>
              <a:bodyPr spcFirstLastPara="1" wrap="square" lIns="121900" tIns="121900" rIns="121900" bIns="121900" anchor="ctr" anchorCtr="0">
                <a:noAutofit/>
              </a:bodyPr>
              <a:lstStyle/>
              <a:p>
                <a:pPr algn="ctr">
                  <a:spcBef>
                    <a:spcPts val="0"/>
                  </a:spcBef>
                  <a:spcAft>
                    <a:spcPts val="0"/>
                  </a:spcAft>
                </a:pPr>
                <a:r>
                  <a:rPr lang="en-US"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19.03.2024.</a:t>
                </a:r>
                <a:endParaRPr lang="lv-LV" sz="1400" dirty="0">
                  <a:solidFill>
                    <a:srgbClr val="FFFFFF"/>
                  </a:solidFill>
                  <a:latin typeface="Verdana" panose="020B0604030504040204" pitchFamily="34" charset="0"/>
                  <a:ea typeface="Verdana" panose="020B0604030504040204" pitchFamily="34" charset="0"/>
                  <a:cs typeface="Fira Sans Extra Condensed"/>
                  <a:sym typeface="Fira Sans Extra Condensed"/>
                </a:endParaRPr>
              </a:p>
            </p:txBody>
          </p:sp>
          <p:sp>
            <p:nvSpPr>
              <p:cNvPr id="11" name="Google Shape;62;p15">
                <a:extLst>
                  <a:ext uri="{FF2B5EF4-FFF2-40B4-BE49-F238E27FC236}">
                    <a16:creationId xmlns:a16="http://schemas.microsoft.com/office/drawing/2014/main" id="{A0228671-C9CB-4F34-AB5D-8118A3F73BF5}"/>
                  </a:ext>
                </a:extLst>
              </p:cNvPr>
              <p:cNvSpPr txBox="1"/>
              <p:nvPr/>
            </p:nvSpPr>
            <p:spPr>
              <a:xfrm>
                <a:off x="557543" y="1400336"/>
                <a:ext cx="1305900" cy="429600"/>
              </a:xfrm>
              <a:prstGeom prst="rect">
                <a:avLst/>
              </a:prstGeom>
              <a:noFill/>
              <a:ln>
                <a:noFill/>
              </a:ln>
            </p:spPr>
            <p:txBody>
              <a:bodyPr spcFirstLastPara="1" wrap="square" lIns="121900" tIns="121900" rIns="121900" bIns="121900" anchor="ctr" anchorCtr="0">
                <a:noAutofit/>
              </a:bodyPr>
              <a:lstStyle/>
              <a:p>
                <a:pPr algn="r">
                  <a:spcBef>
                    <a:spcPts val="0"/>
                  </a:spcBef>
                  <a:spcAft>
                    <a:spcPts val="0"/>
                  </a:spcAft>
                </a:pPr>
                <a:r>
                  <a:rPr lang="lv-LV" sz="1400" dirty="0">
                    <a:solidFill>
                      <a:srgbClr val="434343"/>
                    </a:solidFill>
                    <a:latin typeface="Verdana" panose="020B0604030504040204" pitchFamily="34" charset="0"/>
                    <a:ea typeface="Verdana" panose="020B0604030504040204" pitchFamily="34" charset="0"/>
                    <a:cs typeface="Fira Sans Extra Condensed Medium"/>
                    <a:sym typeface="Fira Sans Extra Condensed Medium"/>
                  </a:rPr>
                  <a:t>PI iesniegšana</a:t>
                </a:r>
              </a:p>
            </p:txBody>
          </p:sp>
        </p:grpSp>
        <p:grpSp>
          <p:nvGrpSpPr>
            <p:cNvPr id="12" name="Google Shape;78;p15">
              <a:extLst>
                <a:ext uri="{FF2B5EF4-FFF2-40B4-BE49-F238E27FC236}">
                  <a16:creationId xmlns:a16="http://schemas.microsoft.com/office/drawing/2014/main" id="{D5AAB396-272F-4B00-B070-1F504B5C48E5}"/>
                </a:ext>
              </a:extLst>
            </p:cNvPr>
            <p:cNvGrpSpPr/>
            <p:nvPr/>
          </p:nvGrpSpPr>
          <p:grpSpPr>
            <a:xfrm>
              <a:off x="2253346" y="4033960"/>
              <a:ext cx="2426123" cy="2236005"/>
              <a:chOff x="1634188" y="2436396"/>
              <a:chExt cx="1819592" cy="1677004"/>
            </a:xfrm>
          </p:grpSpPr>
          <p:sp>
            <p:nvSpPr>
              <p:cNvPr id="13" name="Google Shape;79;p15">
                <a:extLst>
                  <a:ext uri="{FF2B5EF4-FFF2-40B4-BE49-F238E27FC236}">
                    <a16:creationId xmlns:a16="http://schemas.microsoft.com/office/drawing/2014/main" id="{225FF81D-3281-4F50-BFEE-A6BC63347A07}"/>
                  </a:ext>
                </a:extLst>
              </p:cNvPr>
              <p:cNvSpPr/>
              <p:nvPr/>
            </p:nvSpPr>
            <p:spPr>
              <a:xfrm>
                <a:off x="3035500" y="2993300"/>
                <a:ext cx="230100" cy="1120100"/>
              </a:xfrm>
              <a:custGeom>
                <a:avLst/>
                <a:gdLst/>
                <a:ahLst/>
                <a:cxnLst/>
                <a:rect l="l" t="t" r="r" b="b"/>
                <a:pathLst>
                  <a:path w="9204" h="44804" extrusionOk="0">
                    <a:moveTo>
                      <a:pt x="7097" y="0"/>
                    </a:moveTo>
                    <a:cubicBezTo>
                      <a:pt x="2810" y="2143"/>
                      <a:pt x="0" y="6549"/>
                      <a:pt x="0" y="11514"/>
                    </a:cubicBezTo>
                    <a:lnTo>
                      <a:pt x="0" y="44803"/>
                    </a:lnTo>
                    <a:lnTo>
                      <a:pt x="2179" y="44803"/>
                    </a:lnTo>
                    <a:lnTo>
                      <a:pt x="2179" y="11514"/>
                    </a:lnTo>
                    <a:cubicBezTo>
                      <a:pt x="2179" y="6965"/>
                      <a:pt x="5025" y="2989"/>
                      <a:pt x="9204" y="1477"/>
                    </a:cubicBezTo>
                    <a:lnTo>
                      <a:pt x="9204" y="0"/>
                    </a:lnTo>
                    <a:close/>
                  </a:path>
                </a:pathLst>
              </a:custGeom>
              <a:solidFill>
                <a:srgbClr val="012269"/>
              </a:solidFill>
              <a:ln>
                <a:noFill/>
              </a:ln>
            </p:spPr>
            <p:txBody>
              <a:bodyPr spcFirstLastPara="1" wrap="square" lIns="121900" tIns="121900" rIns="121900" bIns="121900" anchor="ctr" anchorCtr="0">
                <a:noAutofit/>
              </a:bodyPr>
              <a:lstStyle/>
              <a:p>
                <a:pPr>
                  <a:spcBef>
                    <a:spcPts val="0"/>
                  </a:spcBef>
                  <a:spcAft>
                    <a:spcPts val="0"/>
                  </a:spcAft>
                </a:pPr>
                <a:endParaRPr lang="lv-LV" sz="1400">
                  <a:latin typeface="Verdana" panose="020B0604030504040204" pitchFamily="34" charset="0"/>
                  <a:ea typeface="Verdana" panose="020B0604030504040204" pitchFamily="34" charset="0"/>
                </a:endParaRPr>
              </a:p>
            </p:txBody>
          </p:sp>
          <p:sp>
            <p:nvSpPr>
              <p:cNvPr id="14" name="Google Shape;80;p15">
                <a:extLst>
                  <a:ext uri="{FF2B5EF4-FFF2-40B4-BE49-F238E27FC236}">
                    <a16:creationId xmlns:a16="http://schemas.microsoft.com/office/drawing/2014/main" id="{A14EDC55-490F-4470-B585-D59E5254D369}"/>
                  </a:ext>
                </a:extLst>
              </p:cNvPr>
              <p:cNvSpPr/>
              <p:nvPr/>
            </p:nvSpPr>
            <p:spPr>
              <a:xfrm>
                <a:off x="2147880" y="2436396"/>
                <a:ext cx="1305900" cy="589075"/>
              </a:xfrm>
              <a:custGeom>
                <a:avLst/>
                <a:gdLst/>
                <a:ahLst/>
                <a:cxnLst/>
                <a:rect l="l" t="t" r="r" b="b"/>
                <a:pathLst>
                  <a:path w="49603" h="23563" extrusionOk="0">
                    <a:moveTo>
                      <a:pt x="1" y="0"/>
                    </a:moveTo>
                    <a:cubicBezTo>
                      <a:pt x="4621" y="1917"/>
                      <a:pt x="7871" y="6477"/>
                      <a:pt x="7871" y="11788"/>
                    </a:cubicBezTo>
                    <a:cubicBezTo>
                      <a:pt x="7871" y="17098"/>
                      <a:pt x="4621" y="21646"/>
                      <a:pt x="1" y="23563"/>
                    </a:cubicBezTo>
                    <a:lnTo>
                      <a:pt x="37827" y="23563"/>
                    </a:lnTo>
                    <a:cubicBezTo>
                      <a:pt x="44328" y="23563"/>
                      <a:pt x="49602" y="18288"/>
                      <a:pt x="49602" y="11788"/>
                    </a:cubicBezTo>
                    <a:cubicBezTo>
                      <a:pt x="49602" y="5275"/>
                      <a:pt x="44328" y="0"/>
                      <a:pt x="37827" y="0"/>
                    </a:cubicBezTo>
                    <a:close/>
                  </a:path>
                </a:pathLst>
              </a:custGeom>
              <a:solidFill>
                <a:srgbClr val="012269"/>
              </a:solidFill>
              <a:ln>
                <a:noFill/>
              </a:ln>
            </p:spPr>
            <p:txBody>
              <a:bodyPr spcFirstLastPara="1" wrap="square" lIns="121900" tIns="121900" rIns="121900" bIns="121900" anchor="ctr" anchorCtr="0">
                <a:noAutofit/>
              </a:bodyPr>
              <a:lstStyle/>
              <a:p>
                <a:pPr algn="ctr">
                  <a:spcBef>
                    <a:spcPts val="0"/>
                  </a:spcBef>
                  <a:spcAft>
                    <a:spcPts val="0"/>
                  </a:spcAft>
                </a:pPr>
                <a:r>
                  <a:rPr lang="en-US"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  19.04.2024.</a:t>
                </a:r>
                <a:r>
                  <a:rPr lang="en-US" sz="1400" baseline="30000" dirty="0">
                    <a:solidFill>
                      <a:srgbClr val="FFFFFF"/>
                    </a:solidFill>
                    <a:latin typeface="Verdana" panose="020B0604030504040204" pitchFamily="34" charset="0"/>
                    <a:ea typeface="Verdana" panose="020B0604030504040204" pitchFamily="34" charset="0"/>
                    <a:cs typeface="Fira Sans Extra Condensed"/>
                    <a:sym typeface="Fira Sans Extra Condensed"/>
                  </a:rPr>
                  <a:t>1</a:t>
                </a:r>
                <a:endParaRPr lang="lv-LV" sz="1400" baseline="30000" dirty="0">
                  <a:solidFill>
                    <a:srgbClr val="FFFFFF"/>
                  </a:solidFill>
                  <a:latin typeface="Verdana" panose="020B0604030504040204" pitchFamily="34" charset="0"/>
                  <a:ea typeface="Verdana" panose="020B0604030504040204" pitchFamily="34" charset="0"/>
                  <a:cs typeface="Fira Sans Extra Condensed"/>
                  <a:sym typeface="Fira Sans Extra Condensed"/>
                </a:endParaRPr>
              </a:p>
            </p:txBody>
          </p:sp>
          <p:sp>
            <p:nvSpPr>
              <p:cNvPr id="16" name="Google Shape;84;p15">
                <a:extLst>
                  <a:ext uri="{FF2B5EF4-FFF2-40B4-BE49-F238E27FC236}">
                    <a16:creationId xmlns:a16="http://schemas.microsoft.com/office/drawing/2014/main" id="{CDBCDB66-B4E8-4B21-91CB-39630D042EC7}"/>
                  </a:ext>
                </a:extLst>
              </p:cNvPr>
              <p:cNvSpPr txBox="1"/>
              <p:nvPr/>
            </p:nvSpPr>
            <p:spPr>
              <a:xfrm>
                <a:off x="1634188" y="3343088"/>
                <a:ext cx="1401300" cy="429600"/>
              </a:xfrm>
              <a:prstGeom prst="rect">
                <a:avLst/>
              </a:prstGeom>
              <a:noFill/>
              <a:ln>
                <a:noFill/>
              </a:ln>
            </p:spPr>
            <p:txBody>
              <a:bodyPr spcFirstLastPara="1" wrap="square" lIns="121900" tIns="121900" rIns="121900" bIns="121900" anchor="ctr" anchorCtr="0">
                <a:noAutofit/>
              </a:bodyPr>
              <a:lstStyle/>
              <a:p>
                <a:pPr algn="r">
                  <a:spcBef>
                    <a:spcPts val="0"/>
                  </a:spcBef>
                  <a:spcAft>
                    <a:spcPts val="0"/>
                  </a:spcAft>
                </a:pPr>
                <a:r>
                  <a:rPr lang="lv-LV" sz="1400">
                    <a:solidFill>
                      <a:srgbClr val="434343"/>
                    </a:solidFill>
                    <a:latin typeface="Verdana" panose="020B0604030504040204" pitchFamily="34" charset="0"/>
                    <a:ea typeface="Verdana" panose="020B0604030504040204" pitchFamily="34" charset="0"/>
                    <a:cs typeface="Fira Sans Extra Condensed Medium"/>
                    <a:sym typeface="Fira Sans Extra Condensed Medium"/>
                  </a:rPr>
                  <a:t>Lēmums</a:t>
                </a:r>
              </a:p>
            </p:txBody>
          </p:sp>
        </p:grpSp>
        <p:grpSp>
          <p:nvGrpSpPr>
            <p:cNvPr id="17" name="Google Shape;63;p15">
              <a:extLst>
                <a:ext uri="{FF2B5EF4-FFF2-40B4-BE49-F238E27FC236}">
                  <a16:creationId xmlns:a16="http://schemas.microsoft.com/office/drawing/2014/main" id="{F51C8C6D-B7CC-409C-B2FC-442F5778990C}"/>
                </a:ext>
              </a:extLst>
            </p:cNvPr>
            <p:cNvGrpSpPr/>
            <p:nvPr/>
          </p:nvGrpSpPr>
          <p:grpSpPr>
            <a:xfrm>
              <a:off x="3826070" y="2618693"/>
              <a:ext cx="2278447" cy="2200700"/>
              <a:chOff x="2991765" y="1382375"/>
              <a:chExt cx="1708835" cy="1650525"/>
            </a:xfrm>
          </p:grpSpPr>
          <p:sp>
            <p:nvSpPr>
              <p:cNvPr id="18" name="Google Shape;64;p15">
                <a:extLst>
                  <a:ext uri="{FF2B5EF4-FFF2-40B4-BE49-F238E27FC236}">
                    <a16:creationId xmlns:a16="http://schemas.microsoft.com/office/drawing/2014/main" id="{94CB5B7B-3A0F-4840-9044-B158B50B06F1}"/>
                  </a:ext>
                </a:extLst>
              </p:cNvPr>
              <p:cNvSpPr/>
              <p:nvPr/>
            </p:nvSpPr>
            <p:spPr>
              <a:xfrm>
                <a:off x="4286550" y="1382375"/>
                <a:ext cx="230100" cy="1119800"/>
              </a:xfrm>
              <a:custGeom>
                <a:avLst/>
                <a:gdLst/>
                <a:ahLst/>
                <a:cxnLst/>
                <a:rect l="l" t="t" r="r" b="b"/>
                <a:pathLst>
                  <a:path w="9204" h="44792" extrusionOk="0">
                    <a:moveTo>
                      <a:pt x="0" y="1"/>
                    </a:moveTo>
                    <a:lnTo>
                      <a:pt x="0" y="33291"/>
                    </a:lnTo>
                    <a:cubicBezTo>
                      <a:pt x="0" y="38244"/>
                      <a:pt x="2810" y="42649"/>
                      <a:pt x="7097" y="44792"/>
                    </a:cubicBezTo>
                    <a:lnTo>
                      <a:pt x="9204" y="44792"/>
                    </a:lnTo>
                    <a:lnTo>
                      <a:pt x="9204" y="43328"/>
                    </a:lnTo>
                    <a:cubicBezTo>
                      <a:pt x="5025" y="41804"/>
                      <a:pt x="2179" y="37827"/>
                      <a:pt x="2179" y="33291"/>
                    </a:cubicBezTo>
                    <a:lnTo>
                      <a:pt x="2179" y="1"/>
                    </a:lnTo>
                    <a:close/>
                  </a:path>
                </a:pathLst>
              </a:custGeom>
              <a:solidFill>
                <a:srgbClr val="9BBB59"/>
              </a:solidFill>
              <a:ln>
                <a:noFill/>
              </a:ln>
            </p:spPr>
            <p:txBody>
              <a:bodyPr spcFirstLastPara="1" wrap="square" lIns="121900" tIns="121900" rIns="121900" bIns="121900" anchor="ctr" anchorCtr="0">
                <a:noAutofit/>
              </a:bodyPr>
              <a:lstStyle/>
              <a:p>
                <a:pPr>
                  <a:spcBef>
                    <a:spcPts val="0"/>
                  </a:spcBef>
                  <a:spcAft>
                    <a:spcPts val="0"/>
                  </a:spcAft>
                </a:pPr>
                <a:endParaRPr lang="lv-LV" sz="1400">
                  <a:latin typeface="Verdana" panose="020B0604030504040204" pitchFamily="34" charset="0"/>
                  <a:ea typeface="Verdana" panose="020B0604030504040204" pitchFamily="34" charset="0"/>
                </a:endParaRPr>
              </a:p>
            </p:txBody>
          </p:sp>
          <p:sp>
            <p:nvSpPr>
              <p:cNvPr id="19" name="Google Shape;65;p15">
                <a:extLst>
                  <a:ext uri="{FF2B5EF4-FFF2-40B4-BE49-F238E27FC236}">
                    <a16:creationId xmlns:a16="http://schemas.microsoft.com/office/drawing/2014/main" id="{047FA5EE-7735-4A25-B040-6748EB9B2476}"/>
                  </a:ext>
                </a:extLst>
              </p:cNvPr>
              <p:cNvSpPr/>
              <p:nvPr/>
            </p:nvSpPr>
            <p:spPr>
              <a:xfrm>
                <a:off x="3460550" y="2443825"/>
                <a:ext cx="1240050" cy="589075"/>
              </a:xfrm>
              <a:custGeom>
                <a:avLst/>
                <a:gdLst/>
                <a:ahLst/>
                <a:cxnLst/>
                <a:rect l="l" t="t" r="r" b="b"/>
                <a:pathLst>
                  <a:path w="49602" h="23563" extrusionOk="0">
                    <a:moveTo>
                      <a:pt x="1" y="0"/>
                    </a:moveTo>
                    <a:cubicBezTo>
                      <a:pt x="4620" y="1917"/>
                      <a:pt x="7871" y="6477"/>
                      <a:pt x="7871" y="11788"/>
                    </a:cubicBezTo>
                    <a:cubicBezTo>
                      <a:pt x="7871" y="17098"/>
                      <a:pt x="4620" y="21646"/>
                      <a:pt x="1" y="23563"/>
                    </a:cubicBezTo>
                    <a:lnTo>
                      <a:pt x="37827" y="23563"/>
                    </a:lnTo>
                    <a:cubicBezTo>
                      <a:pt x="44328" y="23563"/>
                      <a:pt x="49602" y="18288"/>
                      <a:pt x="49602" y="11788"/>
                    </a:cubicBezTo>
                    <a:cubicBezTo>
                      <a:pt x="49602" y="5275"/>
                      <a:pt x="44328" y="0"/>
                      <a:pt x="37827" y="0"/>
                    </a:cubicBezTo>
                    <a:close/>
                  </a:path>
                </a:pathLst>
              </a:custGeom>
              <a:solidFill>
                <a:srgbClr val="9BBB59"/>
              </a:solidFill>
              <a:ln>
                <a:noFill/>
              </a:ln>
            </p:spPr>
            <p:txBody>
              <a:bodyPr spcFirstLastPara="1" wrap="square" lIns="121900" tIns="121900" rIns="121900" bIns="121900" anchor="ctr" anchorCtr="0">
                <a:noAutofit/>
              </a:bodyPr>
              <a:lstStyle/>
              <a:p>
                <a:pPr algn="ctr">
                  <a:spcBef>
                    <a:spcPts val="0"/>
                  </a:spcBef>
                  <a:spcAft>
                    <a:spcPts val="0"/>
                  </a:spcAft>
                </a:pPr>
                <a:r>
                  <a:rPr lang="en-US"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n</a:t>
                </a:r>
                <a:r>
                  <a:rPr lang="lv-LV"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o </a:t>
                </a:r>
                <a:endParaRPr lang="en-US" sz="1400" dirty="0">
                  <a:solidFill>
                    <a:srgbClr val="FFFFFF"/>
                  </a:solidFill>
                  <a:latin typeface="Verdana" panose="020B0604030504040204" pitchFamily="34" charset="0"/>
                  <a:ea typeface="Verdana" panose="020B0604030504040204" pitchFamily="34" charset="0"/>
                  <a:cs typeface="Fira Sans Extra Condensed"/>
                  <a:sym typeface="Fira Sans Extra Condensed"/>
                </a:endParaRPr>
              </a:p>
              <a:p>
                <a:pPr algn="ctr">
                  <a:spcBef>
                    <a:spcPts val="0"/>
                  </a:spcBef>
                  <a:spcAft>
                    <a:spcPts val="0"/>
                  </a:spcAft>
                </a:pPr>
                <a:r>
                  <a:rPr lang="en-US"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  22.04.20244.</a:t>
                </a:r>
                <a:endParaRPr lang="lv-LV" sz="1400" baseline="30000" dirty="0">
                  <a:solidFill>
                    <a:srgbClr val="FFFFFF"/>
                  </a:solidFill>
                  <a:latin typeface="Verdana" panose="020B0604030504040204" pitchFamily="34" charset="0"/>
                  <a:ea typeface="Verdana" panose="020B0604030504040204" pitchFamily="34" charset="0"/>
                  <a:cs typeface="Fira Sans Extra Condensed"/>
                  <a:sym typeface="Fira Sans Extra Condensed"/>
                </a:endParaRPr>
              </a:p>
            </p:txBody>
          </p:sp>
          <p:sp>
            <p:nvSpPr>
              <p:cNvPr id="24" name="Google Shape;70;p15">
                <a:extLst>
                  <a:ext uri="{FF2B5EF4-FFF2-40B4-BE49-F238E27FC236}">
                    <a16:creationId xmlns:a16="http://schemas.microsoft.com/office/drawing/2014/main" id="{2EF103CE-BDDE-444C-896B-DAA299702C69}"/>
                  </a:ext>
                </a:extLst>
              </p:cNvPr>
              <p:cNvSpPr txBox="1"/>
              <p:nvPr/>
            </p:nvSpPr>
            <p:spPr>
              <a:xfrm>
                <a:off x="2991765" y="1418150"/>
                <a:ext cx="1305900" cy="429600"/>
              </a:xfrm>
              <a:prstGeom prst="rect">
                <a:avLst/>
              </a:prstGeom>
              <a:noFill/>
              <a:ln>
                <a:noFill/>
              </a:ln>
            </p:spPr>
            <p:txBody>
              <a:bodyPr spcFirstLastPara="1" wrap="square" lIns="121900" tIns="121900" rIns="121900" bIns="121900" anchor="ctr" anchorCtr="0">
                <a:noAutofit/>
              </a:bodyPr>
              <a:lstStyle/>
              <a:p>
                <a:pPr algn="r">
                  <a:spcBef>
                    <a:spcPts val="0"/>
                  </a:spcBef>
                  <a:spcAft>
                    <a:spcPts val="0"/>
                  </a:spcAft>
                </a:pPr>
                <a:r>
                  <a:rPr lang="lv-LV" sz="1400">
                    <a:solidFill>
                      <a:srgbClr val="434343"/>
                    </a:solidFill>
                    <a:latin typeface="Verdana" panose="020B0604030504040204" pitchFamily="34" charset="0"/>
                    <a:ea typeface="Verdana" panose="020B0604030504040204" pitchFamily="34" charset="0"/>
                    <a:cs typeface="Fira Sans Extra Condensed Medium"/>
                    <a:sym typeface="Fira Sans Extra Condensed Medium"/>
                  </a:rPr>
                  <a:t>Līguma vai vienošanās slēgšana </a:t>
                </a:r>
              </a:p>
            </p:txBody>
          </p:sp>
        </p:grpSp>
        <p:grpSp>
          <p:nvGrpSpPr>
            <p:cNvPr id="25" name="Google Shape;85;p15">
              <a:extLst>
                <a:ext uri="{FF2B5EF4-FFF2-40B4-BE49-F238E27FC236}">
                  <a16:creationId xmlns:a16="http://schemas.microsoft.com/office/drawing/2014/main" id="{6BF3DA2B-B60D-42D8-B3EE-51C4578133AE}"/>
                </a:ext>
              </a:extLst>
            </p:cNvPr>
            <p:cNvGrpSpPr/>
            <p:nvPr/>
          </p:nvGrpSpPr>
          <p:grpSpPr>
            <a:xfrm>
              <a:off x="5024117" y="4025704"/>
              <a:ext cx="2562983" cy="2245134"/>
              <a:chOff x="4007988" y="2443825"/>
              <a:chExt cx="1922237" cy="1683850"/>
            </a:xfrm>
          </p:grpSpPr>
          <p:sp>
            <p:nvSpPr>
              <p:cNvPr id="26" name="Google Shape;86;p15">
                <a:extLst>
                  <a:ext uri="{FF2B5EF4-FFF2-40B4-BE49-F238E27FC236}">
                    <a16:creationId xmlns:a16="http://schemas.microsoft.com/office/drawing/2014/main" id="{7E221F70-72BC-48ED-A0E6-4420A590E4CB}"/>
                  </a:ext>
                </a:extLst>
              </p:cNvPr>
              <p:cNvSpPr/>
              <p:nvPr/>
            </p:nvSpPr>
            <p:spPr>
              <a:xfrm>
                <a:off x="5409300" y="2993300"/>
                <a:ext cx="230125" cy="1120100"/>
              </a:xfrm>
              <a:custGeom>
                <a:avLst/>
                <a:gdLst/>
                <a:ahLst/>
                <a:cxnLst/>
                <a:rect l="l" t="t" r="r" b="b"/>
                <a:pathLst>
                  <a:path w="9205" h="44804" extrusionOk="0">
                    <a:moveTo>
                      <a:pt x="7097" y="0"/>
                    </a:moveTo>
                    <a:cubicBezTo>
                      <a:pt x="2811" y="2143"/>
                      <a:pt x="1" y="6549"/>
                      <a:pt x="1" y="11514"/>
                    </a:cubicBezTo>
                    <a:lnTo>
                      <a:pt x="1" y="44803"/>
                    </a:lnTo>
                    <a:lnTo>
                      <a:pt x="2180" y="44803"/>
                    </a:lnTo>
                    <a:lnTo>
                      <a:pt x="2180" y="11514"/>
                    </a:lnTo>
                    <a:cubicBezTo>
                      <a:pt x="2180" y="6965"/>
                      <a:pt x="5025" y="2989"/>
                      <a:pt x="9204" y="1477"/>
                    </a:cubicBezTo>
                    <a:lnTo>
                      <a:pt x="9204" y="0"/>
                    </a:lnTo>
                    <a:close/>
                  </a:path>
                </a:pathLst>
              </a:custGeom>
              <a:solidFill>
                <a:srgbClr val="CCCFD7"/>
              </a:solidFill>
              <a:ln>
                <a:noFill/>
              </a:ln>
            </p:spPr>
            <p:txBody>
              <a:bodyPr spcFirstLastPara="1" wrap="square" lIns="121900" tIns="121900" rIns="121900" bIns="121900" anchor="ctr" anchorCtr="0">
                <a:noAutofit/>
              </a:bodyPr>
              <a:lstStyle/>
              <a:p>
                <a:pPr>
                  <a:spcBef>
                    <a:spcPts val="0"/>
                  </a:spcBef>
                  <a:spcAft>
                    <a:spcPts val="0"/>
                  </a:spcAft>
                </a:pPr>
                <a:endParaRPr lang="lv-LV" sz="1400">
                  <a:latin typeface="Verdana" panose="020B0604030504040204" pitchFamily="34" charset="0"/>
                  <a:ea typeface="Verdana" panose="020B0604030504040204" pitchFamily="34" charset="0"/>
                </a:endParaRPr>
              </a:p>
            </p:txBody>
          </p:sp>
          <p:sp>
            <p:nvSpPr>
              <p:cNvPr id="27" name="Google Shape;87;p15">
                <a:extLst>
                  <a:ext uri="{FF2B5EF4-FFF2-40B4-BE49-F238E27FC236}">
                    <a16:creationId xmlns:a16="http://schemas.microsoft.com/office/drawing/2014/main" id="{F73DE97E-C81D-4B1C-8303-39006F728FB5}"/>
                  </a:ext>
                </a:extLst>
              </p:cNvPr>
              <p:cNvSpPr/>
              <p:nvPr/>
            </p:nvSpPr>
            <p:spPr>
              <a:xfrm>
                <a:off x="4645825" y="2443825"/>
                <a:ext cx="1240350" cy="589075"/>
              </a:xfrm>
              <a:custGeom>
                <a:avLst/>
                <a:gdLst/>
                <a:ahLst/>
                <a:cxnLst/>
                <a:rect l="l" t="t" r="r" b="b"/>
                <a:pathLst>
                  <a:path w="49614" h="23563" extrusionOk="0">
                    <a:moveTo>
                      <a:pt x="0" y="0"/>
                    </a:moveTo>
                    <a:cubicBezTo>
                      <a:pt x="4620" y="1917"/>
                      <a:pt x="7870" y="6477"/>
                      <a:pt x="7870" y="11788"/>
                    </a:cubicBezTo>
                    <a:cubicBezTo>
                      <a:pt x="7870" y="17098"/>
                      <a:pt x="4620" y="21646"/>
                      <a:pt x="0" y="23563"/>
                    </a:cubicBezTo>
                    <a:lnTo>
                      <a:pt x="37826" y="23563"/>
                    </a:lnTo>
                    <a:cubicBezTo>
                      <a:pt x="44339" y="23563"/>
                      <a:pt x="49614" y="18288"/>
                      <a:pt x="49614" y="11788"/>
                    </a:cubicBezTo>
                    <a:cubicBezTo>
                      <a:pt x="49614" y="5275"/>
                      <a:pt x="44339" y="0"/>
                      <a:pt x="37826" y="0"/>
                    </a:cubicBezTo>
                    <a:close/>
                  </a:path>
                </a:pathLst>
              </a:custGeom>
              <a:solidFill>
                <a:schemeClr val="bg1">
                  <a:lumMod val="75000"/>
                </a:schemeClr>
              </a:solidFill>
              <a:ln>
                <a:noFill/>
              </a:ln>
            </p:spPr>
            <p:txBody>
              <a:bodyPr spcFirstLastPara="1" wrap="square" lIns="121900" tIns="121900" rIns="121900" bIns="121900" anchor="ctr" anchorCtr="0">
                <a:noAutofit/>
              </a:bodyPr>
              <a:lstStyle/>
              <a:p>
                <a:pPr algn="ctr">
                  <a:spcBef>
                    <a:spcPts val="0"/>
                  </a:spcBef>
                  <a:spcAft>
                    <a:spcPts val="0"/>
                  </a:spcAft>
                </a:pPr>
                <a:r>
                  <a:rPr lang="en-US"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l</a:t>
                </a:r>
                <a:r>
                  <a:rPr lang="lv-LV" sz="1400" dirty="0" err="1">
                    <a:solidFill>
                      <a:srgbClr val="FFFFFF"/>
                    </a:solidFill>
                    <a:latin typeface="Verdana" panose="020B0604030504040204" pitchFamily="34" charset="0"/>
                    <a:ea typeface="Verdana" panose="020B0604030504040204" pitchFamily="34" charset="0"/>
                    <a:cs typeface="Fira Sans Extra Condensed"/>
                    <a:sym typeface="Fira Sans Extra Condensed"/>
                  </a:rPr>
                  <a:t>īdz</a:t>
                </a:r>
                <a:r>
                  <a:rPr lang="en-US"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 14.05.2024</a:t>
                </a:r>
                <a:r>
                  <a:rPr lang="lv-LV"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a:t>
                </a:r>
                <a:r>
                  <a:rPr lang="en-US" sz="1400" baseline="30000" dirty="0">
                    <a:solidFill>
                      <a:srgbClr val="FFFFFF"/>
                    </a:solidFill>
                    <a:latin typeface="Verdana" panose="020B0604030504040204" pitchFamily="34" charset="0"/>
                    <a:ea typeface="Verdana" panose="020B0604030504040204" pitchFamily="34" charset="0"/>
                    <a:cs typeface="Fira Sans Extra Condensed"/>
                    <a:sym typeface="Fira Sans Extra Condensed"/>
                  </a:rPr>
                  <a:t>2</a:t>
                </a:r>
                <a:endParaRPr lang="lv-LV" sz="1400" baseline="30000" dirty="0">
                  <a:solidFill>
                    <a:srgbClr val="FFFFFF"/>
                  </a:solidFill>
                  <a:latin typeface="Verdana" panose="020B0604030504040204" pitchFamily="34" charset="0"/>
                  <a:ea typeface="Verdana" panose="020B0604030504040204" pitchFamily="34" charset="0"/>
                  <a:cs typeface="Fira Sans Extra Condensed"/>
                  <a:sym typeface="Fira Sans Extra Condensed"/>
                </a:endParaRPr>
              </a:p>
            </p:txBody>
          </p:sp>
          <p:sp>
            <p:nvSpPr>
              <p:cNvPr id="28" name="Google Shape;88;p15">
                <a:extLst>
                  <a:ext uri="{FF2B5EF4-FFF2-40B4-BE49-F238E27FC236}">
                    <a16:creationId xmlns:a16="http://schemas.microsoft.com/office/drawing/2014/main" id="{DDE0267A-9F96-4747-A912-593C876F7A47}"/>
                  </a:ext>
                </a:extLst>
              </p:cNvPr>
              <p:cNvSpPr/>
              <p:nvPr/>
            </p:nvSpPr>
            <p:spPr>
              <a:xfrm>
                <a:off x="5668275" y="3945200"/>
                <a:ext cx="22050" cy="22050"/>
              </a:xfrm>
              <a:custGeom>
                <a:avLst/>
                <a:gdLst/>
                <a:ahLst/>
                <a:cxnLst/>
                <a:rect l="l" t="t" r="r" b="b"/>
                <a:pathLst>
                  <a:path w="882" h="882" extrusionOk="0">
                    <a:moveTo>
                      <a:pt x="441" y="0"/>
                    </a:moveTo>
                    <a:cubicBezTo>
                      <a:pt x="203" y="0"/>
                      <a:pt x="0" y="203"/>
                      <a:pt x="0" y="441"/>
                    </a:cubicBezTo>
                    <a:cubicBezTo>
                      <a:pt x="0" y="691"/>
                      <a:pt x="203" y="881"/>
                      <a:pt x="441" y="881"/>
                    </a:cubicBezTo>
                    <a:cubicBezTo>
                      <a:pt x="691" y="881"/>
                      <a:pt x="881" y="691"/>
                      <a:pt x="881" y="441"/>
                    </a:cubicBezTo>
                    <a:cubicBezTo>
                      <a:pt x="881" y="203"/>
                      <a:pt x="691" y="0"/>
                      <a:pt x="441" y="0"/>
                    </a:cubicBezTo>
                    <a:close/>
                  </a:path>
                </a:pathLst>
              </a:custGeom>
              <a:solidFill>
                <a:srgbClr val="869FB2"/>
              </a:solidFill>
              <a:ln>
                <a:noFill/>
              </a:ln>
            </p:spPr>
            <p:txBody>
              <a:bodyPr spcFirstLastPara="1" wrap="square" lIns="121900" tIns="121900" rIns="121900" bIns="121900" anchor="ctr" anchorCtr="0">
                <a:noAutofit/>
              </a:bodyPr>
              <a:lstStyle/>
              <a:p>
                <a:pPr>
                  <a:spcBef>
                    <a:spcPts val="0"/>
                  </a:spcBef>
                  <a:spcAft>
                    <a:spcPts val="0"/>
                  </a:spcAft>
                </a:pPr>
                <a:endParaRPr lang="lv-LV" sz="1400">
                  <a:latin typeface="Verdana" panose="020B0604030504040204" pitchFamily="34" charset="0"/>
                  <a:ea typeface="Verdana" panose="020B0604030504040204" pitchFamily="34" charset="0"/>
                </a:endParaRPr>
              </a:p>
            </p:txBody>
          </p:sp>
          <p:sp>
            <p:nvSpPr>
              <p:cNvPr id="29" name="Google Shape;89;p15">
                <a:extLst>
                  <a:ext uri="{FF2B5EF4-FFF2-40B4-BE49-F238E27FC236}">
                    <a16:creationId xmlns:a16="http://schemas.microsoft.com/office/drawing/2014/main" id="{58144797-77A0-4877-A26B-1B6DE4C6806B}"/>
                  </a:ext>
                </a:extLst>
              </p:cNvPr>
              <p:cNvSpPr/>
              <p:nvPr/>
            </p:nvSpPr>
            <p:spPr>
              <a:xfrm>
                <a:off x="5712325" y="3945200"/>
                <a:ext cx="22350" cy="22050"/>
              </a:xfrm>
              <a:custGeom>
                <a:avLst/>
                <a:gdLst/>
                <a:ahLst/>
                <a:cxnLst/>
                <a:rect l="l" t="t" r="r" b="b"/>
                <a:pathLst>
                  <a:path w="894" h="882" extrusionOk="0">
                    <a:moveTo>
                      <a:pt x="441" y="0"/>
                    </a:moveTo>
                    <a:cubicBezTo>
                      <a:pt x="203" y="0"/>
                      <a:pt x="0" y="203"/>
                      <a:pt x="0" y="441"/>
                    </a:cubicBezTo>
                    <a:cubicBezTo>
                      <a:pt x="0" y="691"/>
                      <a:pt x="203" y="881"/>
                      <a:pt x="441" y="881"/>
                    </a:cubicBezTo>
                    <a:cubicBezTo>
                      <a:pt x="691" y="881"/>
                      <a:pt x="893" y="691"/>
                      <a:pt x="893" y="441"/>
                    </a:cubicBezTo>
                    <a:cubicBezTo>
                      <a:pt x="893" y="203"/>
                      <a:pt x="691" y="0"/>
                      <a:pt x="441" y="0"/>
                    </a:cubicBezTo>
                    <a:close/>
                  </a:path>
                </a:pathLst>
              </a:custGeom>
              <a:solidFill>
                <a:srgbClr val="869FB2"/>
              </a:solidFill>
              <a:ln>
                <a:noFill/>
              </a:ln>
            </p:spPr>
            <p:txBody>
              <a:bodyPr spcFirstLastPara="1" wrap="square" lIns="121900" tIns="121900" rIns="121900" bIns="121900" anchor="ctr" anchorCtr="0">
                <a:noAutofit/>
              </a:bodyPr>
              <a:lstStyle/>
              <a:p>
                <a:pPr>
                  <a:spcBef>
                    <a:spcPts val="0"/>
                  </a:spcBef>
                  <a:spcAft>
                    <a:spcPts val="0"/>
                  </a:spcAft>
                </a:pPr>
                <a:endParaRPr lang="lv-LV" sz="1400">
                  <a:latin typeface="Verdana" panose="020B0604030504040204" pitchFamily="34" charset="0"/>
                  <a:ea typeface="Verdana" panose="020B0604030504040204" pitchFamily="34" charset="0"/>
                </a:endParaRPr>
              </a:p>
            </p:txBody>
          </p:sp>
          <p:sp>
            <p:nvSpPr>
              <p:cNvPr id="30" name="Google Shape;90;p15">
                <a:extLst>
                  <a:ext uri="{FF2B5EF4-FFF2-40B4-BE49-F238E27FC236}">
                    <a16:creationId xmlns:a16="http://schemas.microsoft.com/office/drawing/2014/main" id="{CF2ED186-B701-4DC7-A52B-D331D95CEF2B}"/>
                  </a:ext>
                </a:extLst>
              </p:cNvPr>
              <p:cNvSpPr/>
              <p:nvPr/>
            </p:nvSpPr>
            <p:spPr>
              <a:xfrm>
                <a:off x="5756675" y="3945200"/>
                <a:ext cx="22050" cy="22050"/>
              </a:xfrm>
              <a:custGeom>
                <a:avLst/>
                <a:gdLst/>
                <a:ahLst/>
                <a:cxnLst/>
                <a:rect l="l" t="t" r="r" b="b"/>
                <a:pathLst>
                  <a:path w="882" h="882" extrusionOk="0">
                    <a:moveTo>
                      <a:pt x="441" y="0"/>
                    </a:moveTo>
                    <a:cubicBezTo>
                      <a:pt x="191" y="0"/>
                      <a:pt x="0" y="203"/>
                      <a:pt x="0" y="441"/>
                    </a:cubicBezTo>
                    <a:cubicBezTo>
                      <a:pt x="0" y="691"/>
                      <a:pt x="191" y="881"/>
                      <a:pt x="441" y="881"/>
                    </a:cubicBezTo>
                    <a:cubicBezTo>
                      <a:pt x="679" y="881"/>
                      <a:pt x="881" y="691"/>
                      <a:pt x="881" y="441"/>
                    </a:cubicBezTo>
                    <a:cubicBezTo>
                      <a:pt x="881" y="203"/>
                      <a:pt x="679" y="0"/>
                      <a:pt x="441" y="0"/>
                    </a:cubicBezTo>
                    <a:close/>
                  </a:path>
                </a:pathLst>
              </a:custGeom>
              <a:solidFill>
                <a:srgbClr val="869FB2"/>
              </a:solidFill>
              <a:ln>
                <a:noFill/>
              </a:ln>
            </p:spPr>
            <p:txBody>
              <a:bodyPr spcFirstLastPara="1" wrap="square" lIns="121900" tIns="121900" rIns="121900" bIns="121900" anchor="ctr" anchorCtr="0">
                <a:noAutofit/>
              </a:bodyPr>
              <a:lstStyle/>
              <a:p>
                <a:pPr>
                  <a:spcBef>
                    <a:spcPts val="0"/>
                  </a:spcBef>
                  <a:spcAft>
                    <a:spcPts val="0"/>
                  </a:spcAft>
                </a:pPr>
                <a:endParaRPr lang="lv-LV" sz="1400">
                  <a:latin typeface="Verdana" panose="020B0604030504040204" pitchFamily="34" charset="0"/>
                  <a:ea typeface="Verdana" panose="020B0604030504040204" pitchFamily="34" charset="0"/>
                </a:endParaRPr>
              </a:p>
            </p:txBody>
          </p:sp>
          <p:sp>
            <p:nvSpPr>
              <p:cNvPr id="31" name="Google Shape;91;p15">
                <a:extLst>
                  <a:ext uri="{FF2B5EF4-FFF2-40B4-BE49-F238E27FC236}">
                    <a16:creationId xmlns:a16="http://schemas.microsoft.com/office/drawing/2014/main" id="{E5DC9F33-18D9-474E-83A9-795C26F8D4BE}"/>
                  </a:ext>
                </a:extLst>
              </p:cNvPr>
              <p:cNvSpPr/>
              <p:nvPr/>
            </p:nvSpPr>
            <p:spPr>
              <a:xfrm>
                <a:off x="5800725" y="3945200"/>
                <a:ext cx="22050" cy="22050"/>
              </a:xfrm>
              <a:custGeom>
                <a:avLst/>
                <a:gdLst/>
                <a:ahLst/>
                <a:cxnLst/>
                <a:rect l="l" t="t" r="r" b="b"/>
                <a:pathLst>
                  <a:path w="882" h="882" extrusionOk="0">
                    <a:moveTo>
                      <a:pt x="441" y="0"/>
                    </a:moveTo>
                    <a:cubicBezTo>
                      <a:pt x="191" y="0"/>
                      <a:pt x="1" y="203"/>
                      <a:pt x="1" y="441"/>
                    </a:cubicBezTo>
                    <a:cubicBezTo>
                      <a:pt x="1" y="691"/>
                      <a:pt x="191" y="881"/>
                      <a:pt x="441" y="881"/>
                    </a:cubicBezTo>
                    <a:cubicBezTo>
                      <a:pt x="679" y="881"/>
                      <a:pt x="882" y="691"/>
                      <a:pt x="882" y="441"/>
                    </a:cubicBezTo>
                    <a:cubicBezTo>
                      <a:pt x="882" y="203"/>
                      <a:pt x="679" y="0"/>
                      <a:pt x="441" y="0"/>
                    </a:cubicBezTo>
                    <a:close/>
                  </a:path>
                </a:pathLst>
              </a:custGeom>
              <a:solidFill>
                <a:srgbClr val="869FB2"/>
              </a:solidFill>
              <a:ln>
                <a:noFill/>
              </a:ln>
            </p:spPr>
            <p:txBody>
              <a:bodyPr spcFirstLastPara="1" wrap="square" lIns="121900" tIns="121900" rIns="121900" bIns="121900" anchor="ctr" anchorCtr="0">
                <a:noAutofit/>
              </a:bodyPr>
              <a:lstStyle/>
              <a:p>
                <a:pPr>
                  <a:spcBef>
                    <a:spcPts val="0"/>
                  </a:spcBef>
                  <a:spcAft>
                    <a:spcPts val="0"/>
                  </a:spcAft>
                </a:pPr>
                <a:endParaRPr lang="lv-LV" sz="1400">
                  <a:latin typeface="Verdana" panose="020B0604030504040204" pitchFamily="34" charset="0"/>
                  <a:ea typeface="Verdana" panose="020B0604030504040204" pitchFamily="34" charset="0"/>
                </a:endParaRPr>
              </a:p>
            </p:txBody>
          </p:sp>
          <p:sp>
            <p:nvSpPr>
              <p:cNvPr id="32" name="Google Shape;92;p15">
                <a:extLst>
                  <a:ext uri="{FF2B5EF4-FFF2-40B4-BE49-F238E27FC236}">
                    <a16:creationId xmlns:a16="http://schemas.microsoft.com/office/drawing/2014/main" id="{60DC1028-DF8D-4F42-B0B0-E6D1BD921B58}"/>
                  </a:ext>
                </a:extLst>
              </p:cNvPr>
              <p:cNvSpPr/>
              <p:nvPr/>
            </p:nvSpPr>
            <p:spPr>
              <a:xfrm>
                <a:off x="5614100" y="3803225"/>
                <a:ext cx="316125" cy="324450"/>
              </a:xfrm>
              <a:custGeom>
                <a:avLst/>
                <a:gdLst/>
                <a:ahLst/>
                <a:cxnLst/>
                <a:rect l="l" t="t" r="r" b="b"/>
                <a:pathLst>
                  <a:path w="12645" h="12978" extrusionOk="0">
                    <a:moveTo>
                      <a:pt x="11406" y="583"/>
                    </a:moveTo>
                    <a:cubicBezTo>
                      <a:pt x="11799" y="583"/>
                      <a:pt x="12192" y="881"/>
                      <a:pt x="12192" y="1286"/>
                    </a:cubicBezTo>
                    <a:lnTo>
                      <a:pt x="12192" y="5441"/>
                    </a:lnTo>
                    <a:lnTo>
                      <a:pt x="12204" y="5441"/>
                    </a:lnTo>
                    <a:cubicBezTo>
                      <a:pt x="12204" y="5763"/>
                      <a:pt x="12026" y="5882"/>
                      <a:pt x="12026" y="5882"/>
                    </a:cubicBezTo>
                    <a:lnTo>
                      <a:pt x="11966" y="5917"/>
                    </a:lnTo>
                    <a:cubicBezTo>
                      <a:pt x="11871" y="6025"/>
                      <a:pt x="11776" y="6132"/>
                      <a:pt x="11728" y="6156"/>
                    </a:cubicBezTo>
                    <a:lnTo>
                      <a:pt x="10418" y="7180"/>
                    </a:lnTo>
                    <a:lnTo>
                      <a:pt x="10418" y="3977"/>
                    </a:lnTo>
                    <a:cubicBezTo>
                      <a:pt x="10418" y="3274"/>
                      <a:pt x="9787" y="2667"/>
                      <a:pt x="9085" y="2667"/>
                    </a:cubicBezTo>
                    <a:lnTo>
                      <a:pt x="2822" y="2667"/>
                    </a:lnTo>
                    <a:lnTo>
                      <a:pt x="2822" y="1286"/>
                    </a:lnTo>
                    <a:cubicBezTo>
                      <a:pt x="2822" y="881"/>
                      <a:pt x="3120" y="583"/>
                      <a:pt x="3525" y="583"/>
                    </a:cubicBezTo>
                    <a:close/>
                    <a:moveTo>
                      <a:pt x="9085" y="3274"/>
                    </a:moveTo>
                    <a:cubicBezTo>
                      <a:pt x="9466" y="3274"/>
                      <a:pt x="9823" y="3596"/>
                      <a:pt x="9823" y="3977"/>
                    </a:cubicBezTo>
                    <a:lnTo>
                      <a:pt x="9823" y="8144"/>
                    </a:lnTo>
                    <a:cubicBezTo>
                      <a:pt x="9823" y="8442"/>
                      <a:pt x="9668" y="8561"/>
                      <a:pt x="9668" y="8561"/>
                    </a:cubicBezTo>
                    <a:lnTo>
                      <a:pt x="9621" y="8608"/>
                    </a:lnTo>
                    <a:cubicBezTo>
                      <a:pt x="9525" y="8704"/>
                      <a:pt x="9371" y="8823"/>
                      <a:pt x="9335" y="8846"/>
                    </a:cubicBezTo>
                    <a:lnTo>
                      <a:pt x="5358" y="11835"/>
                    </a:lnTo>
                    <a:lnTo>
                      <a:pt x="5358" y="8775"/>
                    </a:lnTo>
                    <a:lnTo>
                      <a:pt x="1203" y="8775"/>
                    </a:lnTo>
                    <a:cubicBezTo>
                      <a:pt x="810" y="8775"/>
                      <a:pt x="441" y="8525"/>
                      <a:pt x="441" y="8144"/>
                    </a:cubicBezTo>
                    <a:lnTo>
                      <a:pt x="441" y="3977"/>
                    </a:lnTo>
                    <a:cubicBezTo>
                      <a:pt x="441" y="3596"/>
                      <a:pt x="810" y="3274"/>
                      <a:pt x="1203" y="3274"/>
                    </a:cubicBezTo>
                    <a:close/>
                    <a:moveTo>
                      <a:pt x="3525" y="0"/>
                    </a:moveTo>
                    <a:cubicBezTo>
                      <a:pt x="2834" y="0"/>
                      <a:pt x="2227" y="595"/>
                      <a:pt x="2227" y="1286"/>
                    </a:cubicBezTo>
                    <a:lnTo>
                      <a:pt x="2227" y="2679"/>
                    </a:lnTo>
                    <a:lnTo>
                      <a:pt x="1203" y="2679"/>
                    </a:lnTo>
                    <a:cubicBezTo>
                      <a:pt x="500" y="2679"/>
                      <a:pt x="0" y="3274"/>
                      <a:pt x="0" y="3977"/>
                    </a:cubicBezTo>
                    <a:lnTo>
                      <a:pt x="0" y="8144"/>
                    </a:lnTo>
                    <a:cubicBezTo>
                      <a:pt x="0" y="8846"/>
                      <a:pt x="500" y="9370"/>
                      <a:pt x="1203" y="9370"/>
                    </a:cubicBezTo>
                    <a:lnTo>
                      <a:pt x="4906" y="9370"/>
                    </a:lnTo>
                    <a:lnTo>
                      <a:pt x="4906" y="12978"/>
                    </a:lnTo>
                    <a:lnTo>
                      <a:pt x="9680" y="9323"/>
                    </a:lnTo>
                    <a:cubicBezTo>
                      <a:pt x="9799" y="9251"/>
                      <a:pt x="9978" y="9085"/>
                      <a:pt x="10061" y="9001"/>
                    </a:cubicBezTo>
                    <a:cubicBezTo>
                      <a:pt x="10144" y="8918"/>
                      <a:pt x="10406" y="8656"/>
                      <a:pt x="10406" y="8144"/>
                    </a:cubicBezTo>
                    <a:lnTo>
                      <a:pt x="10406" y="7834"/>
                    </a:lnTo>
                    <a:lnTo>
                      <a:pt x="11990" y="6608"/>
                    </a:lnTo>
                    <a:cubicBezTo>
                      <a:pt x="12109" y="6537"/>
                      <a:pt x="12252" y="6370"/>
                      <a:pt x="12335" y="6287"/>
                    </a:cubicBezTo>
                    <a:cubicBezTo>
                      <a:pt x="12419" y="6203"/>
                      <a:pt x="12645" y="5953"/>
                      <a:pt x="12645" y="5441"/>
                    </a:cubicBezTo>
                    <a:lnTo>
                      <a:pt x="12645" y="1286"/>
                    </a:lnTo>
                    <a:cubicBezTo>
                      <a:pt x="12645" y="595"/>
                      <a:pt x="12097" y="0"/>
                      <a:pt x="11406" y="0"/>
                    </a:cubicBezTo>
                    <a:close/>
                  </a:path>
                </a:pathLst>
              </a:custGeom>
              <a:solidFill>
                <a:srgbClr val="869FB2"/>
              </a:solidFill>
              <a:ln>
                <a:noFill/>
              </a:ln>
            </p:spPr>
            <p:txBody>
              <a:bodyPr spcFirstLastPara="1" wrap="square" lIns="121900" tIns="121900" rIns="121900" bIns="121900" anchor="ctr" anchorCtr="0">
                <a:noAutofit/>
              </a:bodyPr>
              <a:lstStyle/>
              <a:p>
                <a:pPr>
                  <a:spcBef>
                    <a:spcPts val="0"/>
                  </a:spcBef>
                  <a:spcAft>
                    <a:spcPts val="0"/>
                  </a:spcAft>
                </a:pPr>
                <a:endParaRPr lang="lv-LV" sz="1400">
                  <a:latin typeface="Verdana" panose="020B0604030504040204" pitchFamily="34" charset="0"/>
                  <a:ea typeface="Verdana" panose="020B0604030504040204" pitchFamily="34" charset="0"/>
                </a:endParaRPr>
              </a:p>
            </p:txBody>
          </p:sp>
          <p:sp>
            <p:nvSpPr>
              <p:cNvPr id="34" name="Google Shape;94;p15">
                <a:extLst>
                  <a:ext uri="{FF2B5EF4-FFF2-40B4-BE49-F238E27FC236}">
                    <a16:creationId xmlns:a16="http://schemas.microsoft.com/office/drawing/2014/main" id="{DFC61678-E732-48E9-A614-55FC9B8D4736}"/>
                  </a:ext>
                </a:extLst>
              </p:cNvPr>
              <p:cNvSpPr txBox="1"/>
              <p:nvPr/>
            </p:nvSpPr>
            <p:spPr>
              <a:xfrm>
                <a:off x="4007988" y="3343088"/>
                <a:ext cx="1401300" cy="429600"/>
              </a:xfrm>
              <a:prstGeom prst="rect">
                <a:avLst/>
              </a:prstGeom>
              <a:noFill/>
              <a:ln>
                <a:noFill/>
              </a:ln>
            </p:spPr>
            <p:txBody>
              <a:bodyPr spcFirstLastPara="1" wrap="square" lIns="121900" tIns="121900" rIns="121900" bIns="121900" anchor="ctr" anchorCtr="0">
                <a:noAutofit/>
              </a:bodyPr>
              <a:lstStyle/>
              <a:p>
                <a:pPr algn="r">
                  <a:spcBef>
                    <a:spcPts val="0"/>
                  </a:spcBef>
                  <a:spcAft>
                    <a:spcPts val="0"/>
                  </a:spcAft>
                </a:pPr>
                <a:r>
                  <a:rPr lang="lv-LV" sz="1400">
                    <a:solidFill>
                      <a:srgbClr val="434343"/>
                    </a:solidFill>
                    <a:latin typeface="Verdana" panose="020B0604030504040204" pitchFamily="34" charset="0"/>
                    <a:ea typeface="Verdana" panose="020B0604030504040204" pitchFamily="34" charset="0"/>
                    <a:cs typeface="Fira Sans Extra Condensed Medium"/>
                    <a:sym typeface="Fira Sans Extra Condensed Medium"/>
                  </a:rPr>
                  <a:t>Nosacījumu izpilde</a:t>
                </a:r>
              </a:p>
            </p:txBody>
          </p:sp>
        </p:grpSp>
        <p:grpSp>
          <p:nvGrpSpPr>
            <p:cNvPr id="35" name="Google Shape;71;p15">
              <a:extLst>
                <a:ext uri="{FF2B5EF4-FFF2-40B4-BE49-F238E27FC236}">
                  <a16:creationId xmlns:a16="http://schemas.microsoft.com/office/drawing/2014/main" id="{81E78F8B-2487-44EF-B163-031AD6D3ABEF}"/>
                </a:ext>
              </a:extLst>
            </p:cNvPr>
            <p:cNvGrpSpPr/>
            <p:nvPr/>
          </p:nvGrpSpPr>
          <p:grpSpPr>
            <a:xfrm>
              <a:off x="6652750" y="2606525"/>
              <a:ext cx="2403385" cy="2212868"/>
              <a:chOff x="5334986" y="1373249"/>
              <a:chExt cx="1802539" cy="1659651"/>
            </a:xfrm>
          </p:grpSpPr>
          <p:sp>
            <p:nvSpPr>
              <p:cNvPr id="36" name="Google Shape;72;p15">
                <a:extLst>
                  <a:ext uri="{FF2B5EF4-FFF2-40B4-BE49-F238E27FC236}">
                    <a16:creationId xmlns:a16="http://schemas.microsoft.com/office/drawing/2014/main" id="{88442F57-704A-4C8F-A793-35C35F03C556}"/>
                  </a:ext>
                </a:extLst>
              </p:cNvPr>
              <p:cNvSpPr/>
              <p:nvPr/>
            </p:nvSpPr>
            <p:spPr>
              <a:xfrm>
                <a:off x="6657075" y="1382375"/>
                <a:ext cx="230425" cy="1119800"/>
              </a:xfrm>
              <a:custGeom>
                <a:avLst/>
                <a:gdLst/>
                <a:ahLst/>
                <a:cxnLst/>
                <a:rect l="l" t="t" r="r" b="b"/>
                <a:pathLst>
                  <a:path w="9217" h="44792" extrusionOk="0">
                    <a:moveTo>
                      <a:pt x="1" y="1"/>
                    </a:moveTo>
                    <a:lnTo>
                      <a:pt x="1" y="33291"/>
                    </a:lnTo>
                    <a:cubicBezTo>
                      <a:pt x="1" y="38244"/>
                      <a:pt x="2823" y="42649"/>
                      <a:pt x="7097" y="44792"/>
                    </a:cubicBezTo>
                    <a:lnTo>
                      <a:pt x="9216" y="44792"/>
                    </a:lnTo>
                    <a:lnTo>
                      <a:pt x="9216" y="43328"/>
                    </a:lnTo>
                    <a:cubicBezTo>
                      <a:pt x="5025" y="41804"/>
                      <a:pt x="2192" y="37827"/>
                      <a:pt x="2192" y="33291"/>
                    </a:cubicBezTo>
                    <a:lnTo>
                      <a:pt x="2192" y="1"/>
                    </a:lnTo>
                    <a:close/>
                  </a:path>
                </a:pathLst>
              </a:custGeom>
              <a:solidFill>
                <a:srgbClr val="012269"/>
              </a:solidFill>
              <a:ln>
                <a:noFill/>
              </a:ln>
            </p:spPr>
            <p:txBody>
              <a:bodyPr spcFirstLastPara="1" wrap="square" lIns="121900" tIns="121900" rIns="121900" bIns="121900" anchor="ctr" anchorCtr="0">
                <a:noAutofit/>
              </a:bodyPr>
              <a:lstStyle/>
              <a:p>
                <a:pPr>
                  <a:spcBef>
                    <a:spcPts val="0"/>
                  </a:spcBef>
                  <a:spcAft>
                    <a:spcPts val="0"/>
                  </a:spcAft>
                </a:pPr>
                <a:endParaRPr lang="lv-LV" sz="1400">
                  <a:latin typeface="Verdana" panose="020B0604030504040204" pitchFamily="34" charset="0"/>
                  <a:ea typeface="Verdana" panose="020B0604030504040204" pitchFamily="34" charset="0"/>
                </a:endParaRPr>
              </a:p>
            </p:txBody>
          </p:sp>
          <p:sp>
            <p:nvSpPr>
              <p:cNvPr id="37" name="Google Shape;73;p15">
                <a:extLst>
                  <a:ext uri="{FF2B5EF4-FFF2-40B4-BE49-F238E27FC236}">
                    <a16:creationId xmlns:a16="http://schemas.microsoft.com/office/drawing/2014/main" id="{0D561D5F-5876-49AB-9897-942FE7192F6E}"/>
                  </a:ext>
                </a:extLst>
              </p:cNvPr>
              <p:cNvSpPr/>
              <p:nvPr/>
            </p:nvSpPr>
            <p:spPr>
              <a:xfrm>
                <a:off x="5831075" y="2443825"/>
                <a:ext cx="1240375" cy="589075"/>
              </a:xfrm>
              <a:custGeom>
                <a:avLst/>
                <a:gdLst/>
                <a:ahLst/>
                <a:cxnLst/>
                <a:rect l="l" t="t" r="r" b="b"/>
                <a:pathLst>
                  <a:path w="49615" h="23563" extrusionOk="0">
                    <a:moveTo>
                      <a:pt x="1" y="0"/>
                    </a:moveTo>
                    <a:cubicBezTo>
                      <a:pt x="4621" y="1917"/>
                      <a:pt x="7871" y="6477"/>
                      <a:pt x="7871" y="11788"/>
                    </a:cubicBezTo>
                    <a:cubicBezTo>
                      <a:pt x="7871" y="17098"/>
                      <a:pt x="4621" y="21646"/>
                      <a:pt x="1" y="23563"/>
                    </a:cubicBezTo>
                    <a:lnTo>
                      <a:pt x="37827" y="23563"/>
                    </a:lnTo>
                    <a:cubicBezTo>
                      <a:pt x="44340" y="23563"/>
                      <a:pt x="49614" y="18288"/>
                      <a:pt x="49614" y="11788"/>
                    </a:cubicBezTo>
                    <a:cubicBezTo>
                      <a:pt x="49614" y="5275"/>
                      <a:pt x="44340" y="0"/>
                      <a:pt x="37827" y="0"/>
                    </a:cubicBezTo>
                    <a:close/>
                  </a:path>
                </a:pathLst>
              </a:custGeom>
              <a:solidFill>
                <a:srgbClr val="012269"/>
              </a:solidFill>
              <a:ln>
                <a:noFill/>
              </a:ln>
            </p:spPr>
            <p:txBody>
              <a:bodyPr spcFirstLastPara="1" wrap="square" lIns="121900" tIns="121900" rIns="121900" bIns="121900" anchor="ctr" anchorCtr="0">
                <a:noAutofit/>
              </a:bodyPr>
              <a:lstStyle/>
              <a:p>
                <a:pPr algn="ctr">
                  <a:spcBef>
                    <a:spcPts val="0"/>
                  </a:spcBef>
                  <a:spcAft>
                    <a:spcPts val="0"/>
                  </a:spcAft>
                </a:pPr>
                <a:r>
                  <a:rPr lang="en-US"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l</a:t>
                </a:r>
                <a:r>
                  <a:rPr lang="lv-LV" sz="1400" dirty="0" err="1">
                    <a:solidFill>
                      <a:srgbClr val="FFFFFF"/>
                    </a:solidFill>
                    <a:latin typeface="Verdana" panose="020B0604030504040204" pitchFamily="34" charset="0"/>
                    <a:ea typeface="Verdana" panose="020B0604030504040204" pitchFamily="34" charset="0"/>
                    <a:cs typeface="Fira Sans Extra Condensed"/>
                    <a:sym typeface="Fira Sans Extra Condensed"/>
                  </a:rPr>
                  <a:t>īdz</a:t>
                </a:r>
                <a:r>
                  <a:rPr lang="lv-LV"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 </a:t>
                </a:r>
                <a:r>
                  <a:rPr lang="en-US"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14.06.2024</a:t>
                </a:r>
                <a:r>
                  <a:rPr lang="lv-LV"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a:t>
                </a:r>
              </a:p>
            </p:txBody>
          </p:sp>
          <p:sp>
            <p:nvSpPr>
              <p:cNvPr id="38" name="Google Shape;74;p15">
                <a:extLst>
                  <a:ext uri="{FF2B5EF4-FFF2-40B4-BE49-F238E27FC236}">
                    <a16:creationId xmlns:a16="http://schemas.microsoft.com/office/drawing/2014/main" id="{50EA2760-D2E5-4C01-9873-A49AEB23605E}"/>
                  </a:ext>
                </a:extLst>
              </p:cNvPr>
              <p:cNvSpPr/>
              <p:nvPr/>
            </p:nvSpPr>
            <p:spPr>
              <a:xfrm>
                <a:off x="6915750" y="1412900"/>
                <a:ext cx="145875" cy="82925"/>
              </a:xfrm>
              <a:custGeom>
                <a:avLst/>
                <a:gdLst/>
                <a:ahLst/>
                <a:cxnLst/>
                <a:rect l="l" t="t" r="r" b="b"/>
                <a:pathLst>
                  <a:path w="5835" h="3317" extrusionOk="0">
                    <a:moveTo>
                      <a:pt x="2971" y="0"/>
                    </a:moveTo>
                    <a:cubicBezTo>
                      <a:pt x="2233" y="0"/>
                      <a:pt x="1495" y="280"/>
                      <a:pt x="929" y="840"/>
                    </a:cubicBezTo>
                    <a:cubicBezTo>
                      <a:pt x="262" y="1518"/>
                      <a:pt x="0" y="2447"/>
                      <a:pt x="131" y="3316"/>
                    </a:cubicBezTo>
                    <a:lnTo>
                      <a:pt x="739" y="3256"/>
                    </a:lnTo>
                    <a:cubicBezTo>
                      <a:pt x="619" y="2554"/>
                      <a:pt x="822" y="1816"/>
                      <a:pt x="1370" y="1280"/>
                    </a:cubicBezTo>
                    <a:cubicBezTo>
                      <a:pt x="1810" y="834"/>
                      <a:pt x="2391" y="610"/>
                      <a:pt x="2971" y="610"/>
                    </a:cubicBezTo>
                    <a:cubicBezTo>
                      <a:pt x="3551" y="610"/>
                      <a:pt x="4132" y="834"/>
                      <a:pt x="4572" y="1280"/>
                    </a:cubicBezTo>
                    <a:cubicBezTo>
                      <a:pt x="5001" y="1709"/>
                      <a:pt x="5215" y="2256"/>
                      <a:pt x="5239" y="2828"/>
                    </a:cubicBezTo>
                    <a:lnTo>
                      <a:pt x="5834" y="2768"/>
                    </a:lnTo>
                    <a:cubicBezTo>
                      <a:pt x="5811" y="2066"/>
                      <a:pt x="5537" y="1375"/>
                      <a:pt x="5013" y="840"/>
                    </a:cubicBezTo>
                    <a:cubicBezTo>
                      <a:pt x="4447" y="280"/>
                      <a:pt x="3709" y="0"/>
                      <a:pt x="2971" y="0"/>
                    </a:cubicBezTo>
                    <a:close/>
                  </a:path>
                </a:pathLst>
              </a:custGeom>
              <a:solidFill>
                <a:srgbClr val="869FB2"/>
              </a:solidFill>
              <a:ln>
                <a:noFill/>
              </a:ln>
            </p:spPr>
            <p:txBody>
              <a:bodyPr spcFirstLastPara="1" wrap="square" lIns="121900" tIns="121900" rIns="121900" bIns="121900" anchor="ctr" anchorCtr="0">
                <a:noAutofit/>
              </a:bodyPr>
              <a:lstStyle/>
              <a:p>
                <a:pPr>
                  <a:spcBef>
                    <a:spcPts val="0"/>
                  </a:spcBef>
                  <a:spcAft>
                    <a:spcPts val="0"/>
                  </a:spcAft>
                </a:pPr>
                <a:endParaRPr lang="lv-LV" sz="1400">
                  <a:latin typeface="Verdana" panose="020B0604030504040204" pitchFamily="34" charset="0"/>
                  <a:ea typeface="Verdana" panose="020B0604030504040204" pitchFamily="34" charset="0"/>
                </a:endParaRPr>
              </a:p>
            </p:txBody>
          </p:sp>
          <p:sp>
            <p:nvSpPr>
              <p:cNvPr id="39" name="Google Shape;75;p15">
                <a:extLst>
                  <a:ext uri="{FF2B5EF4-FFF2-40B4-BE49-F238E27FC236}">
                    <a16:creationId xmlns:a16="http://schemas.microsoft.com/office/drawing/2014/main" id="{67446677-CF81-4B98-91C1-37E12F30B2B7}"/>
                  </a:ext>
                </a:extLst>
              </p:cNvPr>
              <p:cNvSpPr/>
              <p:nvPr/>
            </p:nvSpPr>
            <p:spPr>
              <a:xfrm>
                <a:off x="6877350" y="1382225"/>
                <a:ext cx="260175" cy="250200"/>
              </a:xfrm>
              <a:custGeom>
                <a:avLst/>
                <a:gdLst/>
                <a:ahLst/>
                <a:cxnLst/>
                <a:rect l="l" t="t" r="r" b="b"/>
                <a:pathLst>
                  <a:path w="10407" h="10008" extrusionOk="0">
                    <a:moveTo>
                      <a:pt x="4507" y="611"/>
                    </a:moveTo>
                    <a:cubicBezTo>
                      <a:pt x="5403" y="611"/>
                      <a:pt x="6299" y="953"/>
                      <a:pt x="6977" y="1638"/>
                    </a:cubicBezTo>
                    <a:cubicBezTo>
                      <a:pt x="8335" y="2995"/>
                      <a:pt x="8335" y="5222"/>
                      <a:pt x="6977" y="6579"/>
                    </a:cubicBezTo>
                    <a:cubicBezTo>
                      <a:pt x="6299" y="7258"/>
                      <a:pt x="5403" y="7597"/>
                      <a:pt x="4507" y="7597"/>
                    </a:cubicBezTo>
                    <a:cubicBezTo>
                      <a:pt x="3611" y="7597"/>
                      <a:pt x="2715" y="7258"/>
                      <a:pt x="2036" y="6579"/>
                    </a:cubicBezTo>
                    <a:cubicBezTo>
                      <a:pt x="667" y="5222"/>
                      <a:pt x="667" y="2995"/>
                      <a:pt x="2036" y="1638"/>
                    </a:cubicBezTo>
                    <a:cubicBezTo>
                      <a:pt x="2715" y="953"/>
                      <a:pt x="3611" y="611"/>
                      <a:pt x="4507" y="611"/>
                    </a:cubicBezTo>
                    <a:close/>
                    <a:moveTo>
                      <a:pt x="8299" y="7365"/>
                    </a:moveTo>
                    <a:lnTo>
                      <a:pt x="9537" y="8603"/>
                    </a:lnTo>
                    <a:lnTo>
                      <a:pt x="9002" y="9139"/>
                    </a:lnTo>
                    <a:lnTo>
                      <a:pt x="7763" y="7901"/>
                    </a:lnTo>
                    <a:lnTo>
                      <a:pt x="8299" y="7365"/>
                    </a:lnTo>
                    <a:close/>
                    <a:moveTo>
                      <a:pt x="4507" y="1"/>
                    </a:moveTo>
                    <a:cubicBezTo>
                      <a:pt x="3456" y="1"/>
                      <a:pt x="2405" y="400"/>
                      <a:pt x="1608" y="1197"/>
                    </a:cubicBezTo>
                    <a:cubicBezTo>
                      <a:pt x="0" y="2805"/>
                      <a:pt x="0" y="5412"/>
                      <a:pt x="1608" y="7008"/>
                    </a:cubicBezTo>
                    <a:cubicBezTo>
                      <a:pt x="2404" y="7811"/>
                      <a:pt x="3452" y="8210"/>
                      <a:pt x="4502" y="8210"/>
                    </a:cubicBezTo>
                    <a:cubicBezTo>
                      <a:pt x="5445" y="8210"/>
                      <a:pt x="6390" y="7888"/>
                      <a:pt x="7156" y="7246"/>
                    </a:cubicBezTo>
                    <a:lnTo>
                      <a:pt x="7358" y="7448"/>
                    </a:lnTo>
                    <a:lnTo>
                      <a:pt x="6894" y="7901"/>
                    </a:lnTo>
                    <a:lnTo>
                      <a:pt x="9002" y="10008"/>
                    </a:lnTo>
                    <a:lnTo>
                      <a:pt x="10406" y="8603"/>
                    </a:lnTo>
                    <a:lnTo>
                      <a:pt x="8299" y="6496"/>
                    </a:lnTo>
                    <a:lnTo>
                      <a:pt x="7835" y="6960"/>
                    </a:lnTo>
                    <a:lnTo>
                      <a:pt x="7644" y="6758"/>
                    </a:lnTo>
                    <a:cubicBezTo>
                      <a:pt x="9002" y="5150"/>
                      <a:pt x="8930" y="2721"/>
                      <a:pt x="7406" y="1197"/>
                    </a:cubicBezTo>
                    <a:cubicBezTo>
                      <a:pt x="6608" y="400"/>
                      <a:pt x="5558" y="1"/>
                      <a:pt x="4507" y="1"/>
                    </a:cubicBezTo>
                    <a:close/>
                  </a:path>
                </a:pathLst>
              </a:custGeom>
              <a:solidFill>
                <a:srgbClr val="869FB2"/>
              </a:solidFill>
              <a:ln>
                <a:noFill/>
              </a:ln>
            </p:spPr>
            <p:txBody>
              <a:bodyPr spcFirstLastPara="1" wrap="square" lIns="121900" tIns="121900" rIns="121900" bIns="121900" anchor="ctr" anchorCtr="0">
                <a:noAutofit/>
              </a:bodyPr>
              <a:lstStyle/>
              <a:p>
                <a:pPr>
                  <a:spcBef>
                    <a:spcPts val="0"/>
                  </a:spcBef>
                  <a:spcAft>
                    <a:spcPts val="0"/>
                  </a:spcAft>
                </a:pPr>
                <a:endParaRPr lang="lv-LV" sz="1400">
                  <a:latin typeface="Verdana" panose="020B0604030504040204" pitchFamily="34" charset="0"/>
                  <a:ea typeface="Verdana" panose="020B0604030504040204" pitchFamily="34" charset="0"/>
                </a:endParaRPr>
              </a:p>
            </p:txBody>
          </p:sp>
          <p:sp>
            <p:nvSpPr>
              <p:cNvPr id="41" name="Google Shape;77;p15">
                <a:extLst>
                  <a:ext uri="{FF2B5EF4-FFF2-40B4-BE49-F238E27FC236}">
                    <a16:creationId xmlns:a16="http://schemas.microsoft.com/office/drawing/2014/main" id="{67E57F91-B764-4260-9A7C-067E7AEA6945}"/>
                  </a:ext>
                </a:extLst>
              </p:cNvPr>
              <p:cNvSpPr txBox="1"/>
              <p:nvPr/>
            </p:nvSpPr>
            <p:spPr>
              <a:xfrm>
                <a:off x="5334986" y="1373249"/>
                <a:ext cx="1305900" cy="429600"/>
              </a:xfrm>
              <a:prstGeom prst="rect">
                <a:avLst/>
              </a:prstGeom>
              <a:noFill/>
              <a:ln>
                <a:noFill/>
              </a:ln>
            </p:spPr>
            <p:txBody>
              <a:bodyPr spcFirstLastPara="1" wrap="square" lIns="121900" tIns="121900" rIns="121900" bIns="121900" anchor="ctr" anchorCtr="0">
                <a:noAutofit/>
              </a:bodyPr>
              <a:lstStyle/>
              <a:p>
                <a:pPr algn="r">
                  <a:spcBef>
                    <a:spcPts val="0"/>
                  </a:spcBef>
                  <a:spcAft>
                    <a:spcPts val="0"/>
                  </a:spcAft>
                </a:pPr>
                <a:r>
                  <a:rPr lang="lv-LV" sz="1400">
                    <a:solidFill>
                      <a:srgbClr val="434343"/>
                    </a:solidFill>
                    <a:latin typeface="Verdana" panose="020B0604030504040204" pitchFamily="34" charset="0"/>
                    <a:ea typeface="Verdana" panose="020B0604030504040204" pitchFamily="34" charset="0"/>
                    <a:cs typeface="Fira Sans Extra Condensed Medium"/>
                    <a:sym typeface="Fira Sans Extra Condensed Medium"/>
                  </a:rPr>
                  <a:t>Precizējumu vērtēšana</a:t>
                </a:r>
              </a:p>
            </p:txBody>
          </p:sp>
        </p:grpSp>
        <p:grpSp>
          <p:nvGrpSpPr>
            <p:cNvPr id="42" name="Google Shape;95;p15">
              <a:extLst>
                <a:ext uri="{FF2B5EF4-FFF2-40B4-BE49-F238E27FC236}">
                  <a16:creationId xmlns:a16="http://schemas.microsoft.com/office/drawing/2014/main" id="{DBBAC2EC-7508-4C7F-927B-29E798B61517}"/>
                </a:ext>
              </a:extLst>
            </p:cNvPr>
            <p:cNvGrpSpPr/>
            <p:nvPr/>
          </p:nvGrpSpPr>
          <p:grpSpPr>
            <a:xfrm>
              <a:off x="7870399" y="4025705"/>
              <a:ext cx="2524400" cy="2226101"/>
              <a:chOff x="6363400" y="2443825"/>
              <a:chExt cx="1893300" cy="1669575"/>
            </a:xfrm>
          </p:grpSpPr>
          <p:sp>
            <p:nvSpPr>
              <p:cNvPr id="43" name="Google Shape;96;p15">
                <a:extLst>
                  <a:ext uri="{FF2B5EF4-FFF2-40B4-BE49-F238E27FC236}">
                    <a16:creationId xmlns:a16="http://schemas.microsoft.com/office/drawing/2014/main" id="{45531309-A105-4019-AF83-022A666BEE71}"/>
                  </a:ext>
                </a:extLst>
              </p:cNvPr>
              <p:cNvSpPr/>
              <p:nvPr/>
            </p:nvSpPr>
            <p:spPr>
              <a:xfrm>
                <a:off x="7779850" y="2993300"/>
                <a:ext cx="230100" cy="1120100"/>
              </a:xfrm>
              <a:custGeom>
                <a:avLst/>
                <a:gdLst/>
                <a:ahLst/>
                <a:cxnLst/>
                <a:rect l="l" t="t" r="r" b="b"/>
                <a:pathLst>
                  <a:path w="9204" h="44804" extrusionOk="0">
                    <a:moveTo>
                      <a:pt x="7096" y="0"/>
                    </a:moveTo>
                    <a:cubicBezTo>
                      <a:pt x="2810" y="2143"/>
                      <a:pt x="0" y="6549"/>
                      <a:pt x="0" y="11514"/>
                    </a:cubicBezTo>
                    <a:lnTo>
                      <a:pt x="0" y="44803"/>
                    </a:lnTo>
                    <a:lnTo>
                      <a:pt x="2179" y="44803"/>
                    </a:lnTo>
                    <a:lnTo>
                      <a:pt x="2179" y="11514"/>
                    </a:lnTo>
                    <a:cubicBezTo>
                      <a:pt x="2179" y="6965"/>
                      <a:pt x="5025" y="2989"/>
                      <a:pt x="9204" y="1477"/>
                    </a:cubicBezTo>
                    <a:lnTo>
                      <a:pt x="9204" y="0"/>
                    </a:lnTo>
                    <a:close/>
                  </a:path>
                </a:pathLst>
              </a:custGeom>
              <a:solidFill>
                <a:srgbClr val="9BBB59"/>
              </a:solidFill>
              <a:ln>
                <a:noFill/>
              </a:ln>
            </p:spPr>
            <p:txBody>
              <a:bodyPr spcFirstLastPara="1" wrap="square" lIns="121900" tIns="121900" rIns="121900" bIns="121900" anchor="ctr" anchorCtr="0">
                <a:noAutofit/>
              </a:bodyPr>
              <a:lstStyle/>
              <a:p>
                <a:pPr>
                  <a:spcBef>
                    <a:spcPts val="0"/>
                  </a:spcBef>
                  <a:spcAft>
                    <a:spcPts val="0"/>
                  </a:spcAft>
                </a:pPr>
                <a:endParaRPr lang="lv-LV" sz="1400">
                  <a:latin typeface="Verdana" panose="020B0604030504040204" pitchFamily="34" charset="0"/>
                  <a:ea typeface="Verdana" panose="020B0604030504040204" pitchFamily="34" charset="0"/>
                </a:endParaRPr>
              </a:p>
            </p:txBody>
          </p:sp>
          <p:sp>
            <p:nvSpPr>
              <p:cNvPr id="44" name="Google Shape;97;p15">
                <a:extLst>
                  <a:ext uri="{FF2B5EF4-FFF2-40B4-BE49-F238E27FC236}">
                    <a16:creationId xmlns:a16="http://schemas.microsoft.com/office/drawing/2014/main" id="{5594A65B-458A-4138-8A4D-99225A6BDB87}"/>
                  </a:ext>
                </a:extLst>
              </p:cNvPr>
              <p:cNvSpPr/>
              <p:nvPr/>
            </p:nvSpPr>
            <p:spPr>
              <a:xfrm>
                <a:off x="7016350" y="2443825"/>
                <a:ext cx="1240350" cy="589075"/>
              </a:xfrm>
              <a:custGeom>
                <a:avLst/>
                <a:gdLst/>
                <a:ahLst/>
                <a:cxnLst/>
                <a:rect l="l" t="t" r="r" b="b"/>
                <a:pathLst>
                  <a:path w="49614" h="23563" extrusionOk="0">
                    <a:moveTo>
                      <a:pt x="1" y="0"/>
                    </a:moveTo>
                    <a:cubicBezTo>
                      <a:pt x="4620" y="1917"/>
                      <a:pt x="7871" y="6477"/>
                      <a:pt x="7871" y="11788"/>
                    </a:cubicBezTo>
                    <a:cubicBezTo>
                      <a:pt x="7871" y="17098"/>
                      <a:pt x="4620" y="21646"/>
                      <a:pt x="1" y="23563"/>
                    </a:cubicBezTo>
                    <a:lnTo>
                      <a:pt x="37827" y="23563"/>
                    </a:lnTo>
                    <a:cubicBezTo>
                      <a:pt x="44340" y="23563"/>
                      <a:pt x="49614" y="18288"/>
                      <a:pt x="49614" y="11788"/>
                    </a:cubicBezTo>
                    <a:cubicBezTo>
                      <a:pt x="49614" y="5275"/>
                      <a:pt x="44340" y="0"/>
                      <a:pt x="37827" y="0"/>
                    </a:cubicBezTo>
                    <a:close/>
                  </a:path>
                </a:pathLst>
              </a:custGeom>
              <a:solidFill>
                <a:schemeClr val="accent3"/>
              </a:solidFill>
              <a:ln>
                <a:noFill/>
              </a:ln>
            </p:spPr>
            <p:txBody>
              <a:bodyPr spcFirstLastPara="1" wrap="square" lIns="121900" tIns="121900" rIns="121900" bIns="121900" anchor="ctr" anchorCtr="0">
                <a:noAutofit/>
              </a:bodyPr>
              <a:lstStyle/>
              <a:p>
                <a:pPr algn="ctr">
                  <a:spcBef>
                    <a:spcPts val="0"/>
                  </a:spcBef>
                  <a:spcAft>
                    <a:spcPts val="0"/>
                  </a:spcAft>
                </a:pPr>
                <a:r>
                  <a:rPr lang="en-US"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n</a:t>
                </a:r>
                <a:r>
                  <a:rPr lang="lv-LV"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o</a:t>
                </a:r>
                <a:endParaRPr lang="en-US" sz="1400" dirty="0">
                  <a:solidFill>
                    <a:srgbClr val="FFFFFF"/>
                  </a:solidFill>
                  <a:latin typeface="Verdana" panose="020B0604030504040204" pitchFamily="34" charset="0"/>
                  <a:ea typeface="Verdana" panose="020B0604030504040204" pitchFamily="34" charset="0"/>
                  <a:cs typeface="Fira Sans Extra Condensed"/>
                  <a:sym typeface="Fira Sans Extra Condensed"/>
                </a:endParaRPr>
              </a:p>
              <a:p>
                <a:pPr algn="ctr">
                  <a:spcBef>
                    <a:spcPts val="0"/>
                  </a:spcBef>
                  <a:spcAft>
                    <a:spcPts val="0"/>
                  </a:spcAft>
                </a:pPr>
                <a:r>
                  <a:rPr lang="lv-LV"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 </a:t>
                </a:r>
                <a:r>
                  <a:rPr lang="en-US"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17.06.2024</a:t>
                </a:r>
                <a:r>
                  <a:rPr lang="lv-LV"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a:t>
                </a:r>
              </a:p>
            </p:txBody>
          </p:sp>
          <p:sp>
            <p:nvSpPr>
              <p:cNvPr id="48" name="Google Shape;101;p15">
                <a:extLst>
                  <a:ext uri="{FF2B5EF4-FFF2-40B4-BE49-F238E27FC236}">
                    <a16:creationId xmlns:a16="http://schemas.microsoft.com/office/drawing/2014/main" id="{C2D06777-7487-4E9C-93A1-F3C8DFE85F1C}"/>
                  </a:ext>
                </a:extLst>
              </p:cNvPr>
              <p:cNvSpPr txBox="1"/>
              <p:nvPr/>
            </p:nvSpPr>
            <p:spPr>
              <a:xfrm>
                <a:off x="6363400" y="3277794"/>
                <a:ext cx="1401300" cy="429600"/>
              </a:xfrm>
              <a:prstGeom prst="rect">
                <a:avLst/>
              </a:prstGeom>
              <a:noFill/>
              <a:ln>
                <a:noFill/>
              </a:ln>
            </p:spPr>
            <p:txBody>
              <a:bodyPr spcFirstLastPara="1" wrap="square" lIns="121900" tIns="121900" rIns="121900" bIns="121900" anchor="ctr" anchorCtr="0">
                <a:noAutofit/>
              </a:bodyPr>
              <a:lstStyle/>
              <a:p>
                <a:pPr algn="r">
                  <a:spcBef>
                    <a:spcPts val="0"/>
                  </a:spcBef>
                  <a:spcAft>
                    <a:spcPts val="0"/>
                  </a:spcAft>
                </a:pPr>
                <a:r>
                  <a:rPr lang="lv-LV" sz="1400">
                    <a:solidFill>
                      <a:srgbClr val="434343"/>
                    </a:solidFill>
                    <a:latin typeface="Verdana" panose="020B0604030504040204" pitchFamily="34" charset="0"/>
                    <a:ea typeface="Verdana" panose="020B0604030504040204" pitchFamily="34" charset="0"/>
                    <a:cs typeface="Fira Sans Extra Condensed Medium"/>
                    <a:sym typeface="Fira Sans Extra Condensed Medium"/>
                  </a:rPr>
                  <a:t>Līguma vai vienošanās slēgšana </a:t>
                </a:r>
              </a:p>
            </p:txBody>
          </p:sp>
        </p:grpSp>
      </p:grpSp>
      <p:pic>
        <p:nvPicPr>
          <p:cNvPr id="49" name="Picture 48">
            <a:extLst>
              <a:ext uri="{FF2B5EF4-FFF2-40B4-BE49-F238E27FC236}">
                <a16:creationId xmlns:a16="http://schemas.microsoft.com/office/drawing/2014/main" id="{E018DBAB-18CB-469B-92B7-5DF66B87919E}"/>
              </a:ext>
            </a:extLst>
          </p:cNvPr>
          <p:cNvPicPr>
            <a:picLocks noChangeAspect="1"/>
          </p:cNvPicPr>
          <p:nvPr/>
        </p:nvPicPr>
        <p:blipFill>
          <a:blip r:embed="rId3"/>
          <a:stretch>
            <a:fillRect/>
          </a:stretch>
        </p:blipFill>
        <p:spPr>
          <a:xfrm>
            <a:off x="10914093" y="4791160"/>
            <a:ext cx="375613" cy="499395"/>
          </a:xfrm>
          <a:prstGeom prst="rect">
            <a:avLst/>
          </a:prstGeom>
        </p:spPr>
      </p:pic>
      <p:pic>
        <p:nvPicPr>
          <p:cNvPr id="50" name="Picture 49">
            <a:extLst>
              <a:ext uri="{FF2B5EF4-FFF2-40B4-BE49-F238E27FC236}">
                <a16:creationId xmlns:a16="http://schemas.microsoft.com/office/drawing/2014/main" id="{23A40438-C122-42D9-B871-DD2A2BF1B413}"/>
              </a:ext>
            </a:extLst>
          </p:cNvPr>
          <p:cNvPicPr>
            <a:picLocks noChangeAspect="1"/>
          </p:cNvPicPr>
          <p:nvPr/>
        </p:nvPicPr>
        <p:blipFill>
          <a:blip r:embed="rId4"/>
          <a:stretch>
            <a:fillRect/>
          </a:stretch>
        </p:blipFill>
        <p:spPr>
          <a:xfrm>
            <a:off x="6797177" y="1659092"/>
            <a:ext cx="442914" cy="588875"/>
          </a:xfrm>
          <a:prstGeom prst="rect">
            <a:avLst/>
          </a:prstGeom>
        </p:spPr>
      </p:pic>
      <p:pic>
        <p:nvPicPr>
          <p:cNvPr id="51" name="Picture 50">
            <a:extLst>
              <a:ext uri="{FF2B5EF4-FFF2-40B4-BE49-F238E27FC236}">
                <a16:creationId xmlns:a16="http://schemas.microsoft.com/office/drawing/2014/main" id="{AB5CE438-B1D8-4A7E-8626-E1555C6331FA}"/>
              </a:ext>
            </a:extLst>
          </p:cNvPr>
          <p:cNvPicPr>
            <a:picLocks noChangeAspect="1"/>
          </p:cNvPicPr>
          <p:nvPr/>
        </p:nvPicPr>
        <p:blipFill>
          <a:blip r:embed="rId5"/>
          <a:stretch>
            <a:fillRect/>
          </a:stretch>
        </p:blipFill>
        <p:spPr>
          <a:xfrm>
            <a:off x="3753915" y="1680107"/>
            <a:ext cx="619160" cy="502208"/>
          </a:xfrm>
          <a:prstGeom prst="rect">
            <a:avLst/>
          </a:prstGeom>
        </p:spPr>
      </p:pic>
      <p:sp>
        <p:nvSpPr>
          <p:cNvPr id="8" name="TextBox 7">
            <a:extLst>
              <a:ext uri="{FF2B5EF4-FFF2-40B4-BE49-F238E27FC236}">
                <a16:creationId xmlns:a16="http://schemas.microsoft.com/office/drawing/2014/main" id="{A8D77ADE-2F3F-4786-A139-5CA5953448E3}"/>
              </a:ext>
            </a:extLst>
          </p:cNvPr>
          <p:cNvSpPr txBox="1"/>
          <p:nvPr/>
        </p:nvSpPr>
        <p:spPr>
          <a:xfrm>
            <a:off x="497393" y="5785550"/>
            <a:ext cx="11115297" cy="892552"/>
          </a:xfrm>
          <a:prstGeom prst="rect">
            <a:avLst/>
          </a:prstGeom>
          <a:noFill/>
        </p:spPr>
        <p:txBody>
          <a:bodyPr wrap="square" rtlCol="0">
            <a:spAutoFit/>
          </a:bodyPr>
          <a:lstStyle/>
          <a:p>
            <a:pPr marL="0" algn="just" rtl="0" eaLnBrk="1" fontAlgn="t" latinLnBrk="0" hangingPunct="1">
              <a:spcBef>
                <a:spcPts val="0"/>
              </a:spcBef>
              <a:spcAft>
                <a:spcPts val="0"/>
              </a:spcAft>
            </a:pPr>
            <a:r>
              <a:rPr lang="en-US" sz="1300" i="0" u="none" strike="noStrike" kern="1200" dirty="0">
                <a:effectLst/>
                <a:latin typeface="Verdana" panose="020B0604030504040204" pitchFamily="34" charset="0"/>
                <a:ea typeface="Verdana" panose="020B0604030504040204" pitchFamily="34" charset="0"/>
              </a:rPr>
              <a:t>1. </a:t>
            </a:r>
            <a:r>
              <a:rPr lang="lv-LV" sz="1300" i="0" u="none" strike="noStrike" kern="1200" dirty="0">
                <a:effectLst/>
                <a:latin typeface="Verdana" panose="020B0604030504040204" pitchFamily="34" charset="0"/>
                <a:ea typeface="Verdana" panose="020B0604030504040204" pitchFamily="34" charset="0"/>
              </a:rPr>
              <a:t>Administratīvā procesa likuma 64. panta pirmā daļa paredz, ka CFLA lēmumu par administratīvā akta izdošanu pieņem viena mēneša laikā no projektu iesniegumu iesniegšanas beigu termiņa</a:t>
            </a:r>
            <a:r>
              <a:rPr lang="en-US" sz="1300" dirty="0">
                <a:latin typeface="Verdana" panose="020B0604030504040204" pitchFamily="34" charset="0"/>
                <a:ea typeface="Verdana" panose="020B0604030504040204" pitchFamily="34" charset="0"/>
              </a:rPr>
              <a:t>, </a:t>
            </a:r>
            <a:r>
              <a:rPr lang="en-US" sz="1300" dirty="0" err="1">
                <a:latin typeface="Verdana" panose="020B0604030504040204" pitchFamily="34" charset="0"/>
                <a:ea typeface="Verdana" panose="020B0604030504040204" pitchFamily="34" charset="0"/>
              </a:rPr>
              <a:t>taču</a:t>
            </a:r>
            <a:r>
              <a:rPr lang="en-US" sz="1300" dirty="0">
                <a:latin typeface="Verdana" panose="020B0604030504040204" pitchFamily="34" charset="0"/>
                <a:ea typeface="Verdana" panose="020B0604030504040204" pitchFamily="34" charset="0"/>
              </a:rPr>
              <a:t> v</a:t>
            </a:r>
            <a:r>
              <a:rPr lang="lv-LV" sz="1300" b="0" i="0" u="none" strike="noStrike" kern="1200" dirty="0" err="1">
                <a:effectLst/>
                <a:latin typeface="Verdana" panose="020B0604030504040204" pitchFamily="34" charset="0"/>
                <a:ea typeface="Verdana" panose="020B0604030504040204" pitchFamily="34" charset="0"/>
              </a:rPr>
              <a:t>ērtēšanas</a:t>
            </a:r>
            <a:r>
              <a:rPr lang="lv-LV" sz="1300" b="0" i="0" u="none" strike="noStrike" kern="1200" dirty="0">
                <a:effectLst/>
                <a:latin typeface="Verdana" panose="020B0604030504040204" pitchFamily="34" charset="0"/>
                <a:ea typeface="Verdana" panose="020B0604030504040204" pitchFamily="34" charset="0"/>
              </a:rPr>
              <a:t> termiņš var tikt pagarināts līdz četriem mēnešiem no projektu iesniegumu iesniegšanas brīža, par to paziņojot iesniedzējiem</a:t>
            </a:r>
            <a:r>
              <a:rPr lang="en-US" sz="1300" b="0" i="0" u="none" strike="noStrike" kern="1200" dirty="0">
                <a:effectLst/>
                <a:latin typeface="Verdana" panose="020B0604030504040204" pitchFamily="34" charset="0"/>
                <a:ea typeface="Verdana" panose="020B0604030504040204" pitchFamily="34" charset="0"/>
              </a:rPr>
              <a:t>.</a:t>
            </a:r>
          </a:p>
          <a:p>
            <a:pPr marL="0" algn="just" rtl="0" eaLnBrk="1" fontAlgn="t" latinLnBrk="0" hangingPunct="1">
              <a:spcBef>
                <a:spcPts val="0"/>
              </a:spcBef>
              <a:spcAft>
                <a:spcPts val="0"/>
              </a:spcAft>
            </a:pPr>
            <a:r>
              <a:rPr lang="en-US" sz="1300" dirty="0">
                <a:solidFill>
                  <a:srgbClr val="000000"/>
                </a:solidFill>
                <a:latin typeface="Verdana" panose="020B0604030504040204" pitchFamily="34" charset="0"/>
                <a:ea typeface="Verdana" panose="020B0604030504040204" pitchFamily="34" charset="0"/>
              </a:rPr>
              <a:t>2. </a:t>
            </a:r>
            <a:r>
              <a:rPr lang="en-US" sz="1300" b="0" i="0" dirty="0">
                <a:solidFill>
                  <a:srgbClr val="000000"/>
                </a:solidFill>
                <a:effectLst/>
                <a:latin typeface="Verdana" panose="020B0604030504040204" pitchFamily="34" charset="0"/>
                <a:ea typeface="Verdana" panose="020B0604030504040204" pitchFamily="34" charset="0"/>
              </a:rPr>
              <a:t>V</a:t>
            </a:r>
            <a:r>
              <a:rPr lang="lv-LV" sz="1300" b="0" i="0" dirty="0" err="1">
                <a:solidFill>
                  <a:srgbClr val="000000"/>
                </a:solidFill>
                <a:effectLst/>
                <a:latin typeface="Verdana" panose="020B0604030504040204" pitchFamily="34" charset="0"/>
                <a:ea typeface="Verdana" panose="020B0604030504040204" pitchFamily="34" charset="0"/>
              </a:rPr>
              <a:t>ērtēšanas</a:t>
            </a:r>
            <a:r>
              <a:rPr lang="lv-LV" sz="1300" b="0" i="0" dirty="0">
                <a:solidFill>
                  <a:srgbClr val="000000"/>
                </a:solidFill>
                <a:effectLst/>
                <a:latin typeface="Verdana" panose="020B0604030504040204" pitchFamily="34" charset="0"/>
                <a:ea typeface="Verdana" panose="020B0604030504040204" pitchFamily="34" charset="0"/>
              </a:rPr>
              <a:t> komisija lemj par termiņu, atkarībā no nepieciešamo precizējumu apjoma</a:t>
            </a:r>
            <a:endParaRPr lang="lv-LV" sz="1300" dirty="0">
              <a:latin typeface="Verdana" panose="020B0604030504040204" pitchFamily="34" charset="0"/>
              <a:ea typeface="Verdana" panose="020B0604030504040204" pitchFamily="34" charset="0"/>
            </a:endParaRPr>
          </a:p>
        </p:txBody>
      </p:sp>
      <p:sp>
        <p:nvSpPr>
          <p:cNvPr id="9" name="TextBox 8">
            <a:extLst>
              <a:ext uri="{FF2B5EF4-FFF2-40B4-BE49-F238E27FC236}">
                <a16:creationId xmlns:a16="http://schemas.microsoft.com/office/drawing/2014/main" id="{431C2D82-092F-2168-6DAB-931CF346C08D}"/>
              </a:ext>
            </a:extLst>
          </p:cNvPr>
          <p:cNvSpPr txBox="1"/>
          <p:nvPr/>
        </p:nvSpPr>
        <p:spPr>
          <a:xfrm>
            <a:off x="304730" y="3059044"/>
            <a:ext cx="2551724" cy="919401"/>
          </a:xfrm>
          <a:prstGeom prst="roundRect">
            <a:avLst/>
          </a:prstGeom>
          <a:solidFill>
            <a:srgbClr val="012269"/>
          </a:solidFill>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n-US" sz="1600" dirty="0">
                <a:solidFill>
                  <a:schemeClr val="bg1"/>
                </a:solidFill>
                <a:latin typeface="Verdana" panose="020B0604030504040204" pitchFamily="34" charset="0"/>
                <a:ea typeface="Verdana" panose="020B0604030504040204" pitchFamily="34" charset="0"/>
              </a:rPr>
              <a:t> 06.02.2024.</a:t>
            </a:r>
          </a:p>
          <a:p>
            <a:pPr algn="ctr"/>
            <a:r>
              <a:rPr lang="en-US" sz="1600" dirty="0" err="1">
                <a:solidFill>
                  <a:schemeClr val="bg1"/>
                </a:solidFill>
                <a:latin typeface="Verdana" panose="020B0604030504040204" pitchFamily="34" charset="0"/>
                <a:ea typeface="Verdana" panose="020B0604030504040204" pitchFamily="34" charset="0"/>
              </a:rPr>
              <a:t>izsludināta</a:t>
            </a:r>
            <a:r>
              <a:rPr lang="en-US" sz="1600" dirty="0">
                <a:solidFill>
                  <a:schemeClr val="bg1"/>
                </a:solidFill>
                <a:latin typeface="Verdana" panose="020B0604030504040204" pitchFamily="34" charset="0"/>
                <a:ea typeface="Verdana" panose="020B0604030504040204" pitchFamily="34" charset="0"/>
              </a:rPr>
              <a:t> </a:t>
            </a:r>
          </a:p>
          <a:p>
            <a:pPr algn="ctr"/>
            <a:r>
              <a:rPr lang="en-US" sz="1600" dirty="0">
                <a:solidFill>
                  <a:schemeClr val="bg1"/>
                </a:solidFill>
                <a:latin typeface="Verdana" panose="020B0604030504040204" pitchFamily="34" charset="0"/>
                <a:ea typeface="Verdana" panose="020B0604030504040204" pitchFamily="34" charset="0"/>
              </a:rPr>
              <a:t>PI atlase</a:t>
            </a:r>
          </a:p>
        </p:txBody>
      </p:sp>
      <p:sp>
        <p:nvSpPr>
          <p:cNvPr id="10" name="Google Shape;75;p15">
            <a:extLst>
              <a:ext uri="{FF2B5EF4-FFF2-40B4-BE49-F238E27FC236}">
                <a16:creationId xmlns:a16="http://schemas.microsoft.com/office/drawing/2014/main" id="{DAB48A65-B1A3-4118-E318-0C3C6AF85843}"/>
              </a:ext>
            </a:extLst>
          </p:cNvPr>
          <p:cNvSpPr/>
          <p:nvPr/>
        </p:nvSpPr>
        <p:spPr>
          <a:xfrm>
            <a:off x="5274653" y="4961269"/>
            <a:ext cx="346900" cy="333600"/>
          </a:xfrm>
          <a:custGeom>
            <a:avLst/>
            <a:gdLst/>
            <a:ahLst/>
            <a:cxnLst/>
            <a:rect l="l" t="t" r="r" b="b"/>
            <a:pathLst>
              <a:path w="10407" h="10008" extrusionOk="0">
                <a:moveTo>
                  <a:pt x="4507" y="611"/>
                </a:moveTo>
                <a:cubicBezTo>
                  <a:pt x="5403" y="611"/>
                  <a:pt x="6299" y="953"/>
                  <a:pt x="6977" y="1638"/>
                </a:cubicBezTo>
                <a:cubicBezTo>
                  <a:pt x="8335" y="2995"/>
                  <a:pt x="8335" y="5222"/>
                  <a:pt x="6977" y="6579"/>
                </a:cubicBezTo>
                <a:cubicBezTo>
                  <a:pt x="6299" y="7258"/>
                  <a:pt x="5403" y="7597"/>
                  <a:pt x="4507" y="7597"/>
                </a:cubicBezTo>
                <a:cubicBezTo>
                  <a:pt x="3611" y="7597"/>
                  <a:pt x="2715" y="7258"/>
                  <a:pt x="2036" y="6579"/>
                </a:cubicBezTo>
                <a:cubicBezTo>
                  <a:pt x="667" y="5222"/>
                  <a:pt x="667" y="2995"/>
                  <a:pt x="2036" y="1638"/>
                </a:cubicBezTo>
                <a:cubicBezTo>
                  <a:pt x="2715" y="953"/>
                  <a:pt x="3611" y="611"/>
                  <a:pt x="4507" y="611"/>
                </a:cubicBezTo>
                <a:close/>
                <a:moveTo>
                  <a:pt x="8299" y="7365"/>
                </a:moveTo>
                <a:lnTo>
                  <a:pt x="9537" y="8603"/>
                </a:lnTo>
                <a:lnTo>
                  <a:pt x="9002" y="9139"/>
                </a:lnTo>
                <a:lnTo>
                  <a:pt x="7763" y="7901"/>
                </a:lnTo>
                <a:lnTo>
                  <a:pt x="8299" y="7365"/>
                </a:lnTo>
                <a:close/>
                <a:moveTo>
                  <a:pt x="4507" y="1"/>
                </a:moveTo>
                <a:cubicBezTo>
                  <a:pt x="3456" y="1"/>
                  <a:pt x="2405" y="400"/>
                  <a:pt x="1608" y="1197"/>
                </a:cubicBezTo>
                <a:cubicBezTo>
                  <a:pt x="0" y="2805"/>
                  <a:pt x="0" y="5412"/>
                  <a:pt x="1608" y="7008"/>
                </a:cubicBezTo>
                <a:cubicBezTo>
                  <a:pt x="2404" y="7811"/>
                  <a:pt x="3452" y="8210"/>
                  <a:pt x="4502" y="8210"/>
                </a:cubicBezTo>
                <a:cubicBezTo>
                  <a:pt x="5445" y="8210"/>
                  <a:pt x="6390" y="7888"/>
                  <a:pt x="7156" y="7246"/>
                </a:cubicBezTo>
                <a:lnTo>
                  <a:pt x="7358" y="7448"/>
                </a:lnTo>
                <a:lnTo>
                  <a:pt x="6894" y="7901"/>
                </a:lnTo>
                <a:lnTo>
                  <a:pt x="9002" y="10008"/>
                </a:lnTo>
                <a:lnTo>
                  <a:pt x="10406" y="8603"/>
                </a:lnTo>
                <a:lnTo>
                  <a:pt x="8299" y="6496"/>
                </a:lnTo>
                <a:lnTo>
                  <a:pt x="7835" y="6960"/>
                </a:lnTo>
                <a:lnTo>
                  <a:pt x="7644" y="6758"/>
                </a:lnTo>
                <a:cubicBezTo>
                  <a:pt x="9002" y="5150"/>
                  <a:pt x="8930" y="2721"/>
                  <a:pt x="7406" y="1197"/>
                </a:cubicBezTo>
                <a:cubicBezTo>
                  <a:pt x="6608" y="400"/>
                  <a:pt x="5558" y="1"/>
                  <a:pt x="4507" y="1"/>
                </a:cubicBezTo>
                <a:close/>
              </a:path>
            </a:pathLst>
          </a:custGeom>
          <a:solidFill>
            <a:srgbClr val="869FB2"/>
          </a:solidFill>
          <a:ln>
            <a:noFill/>
          </a:ln>
        </p:spPr>
        <p:txBody>
          <a:bodyPr spcFirstLastPara="1" wrap="square" lIns="121900" tIns="121900" rIns="121900" bIns="121900" anchor="ctr" anchorCtr="0">
            <a:noAutofit/>
          </a:bodyPr>
          <a:lstStyle/>
          <a:p>
            <a:pPr>
              <a:spcBef>
                <a:spcPts val="0"/>
              </a:spcBef>
              <a:spcAft>
                <a:spcPts val="0"/>
              </a:spcAft>
            </a:pPr>
            <a:endParaRPr lang="lv-LV" sz="140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85290558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ED83D2-37C2-C39E-D40F-E71E189C96D9}"/>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87710A08-9D8F-39F4-F8CB-AB8DDD6A9B2B}"/>
              </a:ext>
            </a:extLst>
          </p:cNvPr>
          <p:cNvPicPr>
            <a:picLocks noChangeAspect="1"/>
          </p:cNvPicPr>
          <p:nvPr/>
        </p:nvPicPr>
        <p:blipFill>
          <a:blip r:embed="rId3"/>
          <a:stretch>
            <a:fillRect/>
          </a:stretch>
        </p:blipFill>
        <p:spPr>
          <a:xfrm>
            <a:off x="6208906" y="1812175"/>
            <a:ext cx="5637990" cy="3687031"/>
          </a:xfrm>
          <a:prstGeom prst="rect">
            <a:avLst/>
          </a:prstGeom>
        </p:spPr>
      </p:pic>
      <p:sp>
        <p:nvSpPr>
          <p:cNvPr id="2" name="Title 1">
            <a:extLst>
              <a:ext uri="{FF2B5EF4-FFF2-40B4-BE49-F238E27FC236}">
                <a16:creationId xmlns:a16="http://schemas.microsoft.com/office/drawing/2014/main" id="{AA7C8642-CF83-2758-B13F-EC0B524CBDE1}"/>
              </a:ext>
            </a:extLst>
          </p:cNvPr>
          <p:cNvSpPr>
            <a:spLocks noGrp="1"/>
          </p:cNvSpPr>
          <p:nvPr>
            <p:ph type="title"/>
          </p:nvPr>
        </p:nvSpPr>
        <p:spPr>
          <a:xfrm>
            <a:off x="2493706" y="568960"/>
            <a:ext cx="4606341" cy="866067"/>
          </a:xfrm>
        </p:spPr>
        <p:txBody>
          <a:bodyPr/>
          <a:lstStyle/>
          <a:p>
            <a:r>
              <a:rPr lang="pl-PL" dirty="0">
                <a:solidFill>
                  <a:srgbClr val="052773"/>
                </a:solidFill>
              </a:rPr>
              <a:t>PI saturs un tam pievienojamie dokumenti</a:t>
            </a:r>
            <a:endParaRPr lang="lv-LV" dirty="0">
              <a:solidFill>
                <a:srgbClr val="052773"/>
              </a:solidFill>
            </a:endParaRPr>
          </a:p>
        </p:txBody>
      </p:sp>
      <p:sp>
        <p:nvSpPr>
          <p:cNvPr id="7" name="Slide Number Placeholder 6">
            <a:extLst>
              <a:ext uri="{FF2B5EF4-FFF2-40B4-BE49-F238E27FC236}">
                <a16:creationId xmlns:a16="http://schemas.microsoft.com/office/drawing/2014/main" id="{CA0F1BF5-50FF-DC8A-72F1-D8120E4414CE}"/>
              </a:ext>
            </a:extLst>
          </p:cNvPr>
          <p:cNvSpPr>
            <a:spLocks noGrp="1"/>
          </p:cNvSpPr>
          <p:nvPr>
            <p:ph type="sldNum" sz="quarter" idx="13"/>
          </p:nvPr>
        </p:nvSpPr>
        <p:spPr/>
        <p:txBody>
          <a:bodyPr/>
          <a:lstStyle/>
          <a:p>
            <a:pPr>
              <a:defRPr/>
            </a:pPr>
            <a:fld id="{923C49A0-26E3-4DC9-81BA-65A092077FC7}" type="slidenum">
              <a:rPr lang="en-US" altLang="lv-LV" smtClean="0"/>
              <a:pPr>
                <a:defRPr/>
              </a:pPr>
              <a:t>40</a:t>
            </a:fld>
            <a:endParaRPr lang="en-US" altLang="lv-LV"/>
          </a:p>
        </p:txBody>
      </p:sp>
      <p:sp>
        <p:nvSpPr>
          <p:cNvPr id="6" name="Text Placeholder 5">
            <a:extLst>
              <a:ext uri="{FF2B5EF4-FFF2-40B4-BE49-F238E27FC236}">
                <a16:creationId xmlns:a16="http://schemas.microsoft.com/office/drawing/2014/main" id="{54753518-FE70-5ABA-34C2-585C940837F9}"/>
              </a:ext>
            </a:extLst>
          </p:cNvPr>
          <p:cNvSpPr>
            <a:spLocks noGrp="1"/>
          </p:cNvSpPr>
          <p:nvPr>
            <p:ph type="body" sz="half" idx="2"/>
          </p:nvPr>
        </p:nvSpPr>
        <p:spPr>
          <a:xfrm>
            <a:off x="698269" y="1745673"/>
            <a:ext cx="5702532" cy="4380510"/>
          </a:xfrm>
        </p:spPr>
        <p:txBody>
          <a:bodyPr/>
          <a:lstStyle/>
          <a:p>
            <a:r>
              <a:rPr lang="lv-LV" sz="1800" b="1" dirty="0">
                <a:solidFill>
                  <a:srgbClr val="000000"/>
                </a:solidFill>
              </a:rPr>
              <a:t>Apliecinājums par informētību attiecībā uz interešu konflikta jautājumu regulējumu un to integrāciju iekšējās kontroles sistēmās</a:t>
            </a:r>
            <a:endParaRPr lang="en-US" sz="1800" b="1" dirty="0">
              <a:solidFill>
                <a:srgbClr val="000000"/>
              </a:solidFill>
            </a:endParaRPr>
          </a:p>
          <a:p>
            <a:pPr marL="285750" indent="-285750">
              <a:buFont typeface="Wingdings" panose="05000000000000000000" pitchFamily="2" charset="2"/>
              <a:buChar char="Ø"/>
            </a:pPr>
            <a:r>
              <a:rPr lang="en-US" sz="1800" dirty="0">
                <a:solidFill>
                  <a:srgbClr val="000000"/>
                </a:solidFill>
              </a:rPr>
              <a:t>to </a:t>
            </a:r>
            <a:r>
              <a:rPr lang="en-US" sz="1800" dirty="0" err="1">
                <a:solidFill>
                  <a:srgbClr val="000000"/>
                </a:solidFill>
              </a:rPr>
              <a:t>nosaka</a:t>
            </a:r>
            <a:r>
              <a:rPr lang="en-US" sz="1800" dirty="0">
                <a:solidFill>
                  <a:srgbClr val="000000"/>
                </a:solidFill>
              </a:rPr>
              <a:t> </a:t>
            </a:r>
            <a:r>
              <a:rPr lang="lv-LV" sz="1800" dirty="0">
                <a:solidFill>
                  <a:srgbClr val="000000"/>
                </a:solidFill>
              </a:rPr>
              <a:t>MK noteikumu</a:t>
            </a:r>
            <a:r>
              <a:rPr lang="en-US" sz="1800" dirty="0">
                <a:solidFill>
                  <a:srgbClr val="000000"/>
                </a:solidFill>
              </a:rPr>
              <a:t> </a:t>
            </a:r>
            <a:r>
              <a:rPr lang="lv-LV" sz="1800" dirty="0">
                <a:solidFill>
                  <a:srgbClr val="000000"/>
                </a:solidFill>
              </a:rPr>
              <a:t>18.</a:t>
            </a:r>
            <a:r>
              <a:rPr lang="en-US" sz="1800" dirty="0">
                <a:solidFill>
                  <a:srgbClr val="000000"/>
                </a:solidFill>
              </a:rPr>
              <a:t>4</a:t>
            </a:r>
            <a:r>
              <a:rPr lang="lv-LV" sz="1800" dirty="0">
                <a:solidFill>
                  <a:srgbClr val="000000"/>
                </a:solidFill>
              </a:rPr>
              <a:t>.</a:t>
            </a:r>
            <a:r>
              <a:rPr lang="en-US" sz="1800" dirty="0">
                <a:solidFill>
                  <a:srgbClr val="000000"/>
                </a:solidFill>
              </a:rPr>
              <a:t>/20.4.</a:t>
            </a:r>
            <a:r>
              <a:rPr lang="lv-LV" sz="1800" dirty="0">
                <a:solidFill>
                  <a:srgbClr val="000000"/>
                </a:solidFill>
              </a:rPr>
              <a:t> apakšpunkts</a:t>
            </a:r>
            <a:endParaRPr lang="en-US" sz="1800" dirty="0">
              <a:solidFill>
                <a:srgbClr val="000000"/>
              </a:solidFill>
            </a:endParaRPr>
          </a:p>
          <a:p>
            <a:pPr marL="285750" indent="-285750">
              <a:buFont typeface="Wingdings" panose="05000000000000000000" pitchFamily="2" charset="2"/>
              <a:buChar char="Ø"/>
            </a:pPr>
            <a:r>
              <a:rPr lang="en-US" sz="1800" dirty="0" err="1">
                <a:solidFill>
                  <a:srgbClr val="000000"/>
                </a:solidFill>
              </a:rPr>
              <a:t>sagatavojams</a:t>
            </a:r>
            <a:r>
              <a:rPr lang="en-US" sz="1800" dirty="0">
                <a:solidFill>
                  <a:srgbClr val="000000"/>
                </a:solidFill>
              </a:rPr>
              <a:t> a</a:t>
            </a:r>
            <a:r>
              <a:rPr lang="lv-LV" sz="1800" dirty="0" err="1">
                <a:solidFill>
                  <a:srgbClr val="000000"/>
                </a:solidFill>
              </a:rPr>
              <a:t>tbilstoši</a:t>
            </a:r>
            <a:r>
              <a:rPr lang="lv-LV" sz="1800" dirty="0">
                <a:solidFill>
                  <a:srgbClr val="000000"/>
                </a:solidFill>
              </a:rPr>
              <a:t> atlases nolikuma pielikumā norādītajai dokumenta veidnei – projekta iesnieguma 2. pielikums</a:t>
            </a:r>
          </a:p>
        </p:txBody>
      </p:sp>
      <p:graphicFrame>
        <p:nvGraphicFramePr>
          <p:cNvPr id="3" name="Diagram 2">
            <a:extLst>
              <a:ext uri="{FF2B5EF4-FFF2-40B4-BE49-F238E27FC236}">
                <a16:creationId xmlns:a16="http://schemas.microsoft.com/office/drawing/2014/main" id="{0401E2D0-46D2-E4DA-4907-06B2EF2362DD}"/>
              </a:ext>
            </a:extLst>
          </p:cNvPr>
          <p:cNvGraphicFramePr/>
          <p:nvPr>
            <p:extLst>
              <p:ext uri="{D42A27DB-BD31-4B8C-83A1-F6EECF244321}">
                <p14:modId xmlns:p14="http://schemas.microsoft.com/office/powerpoint/2010/main" val="1087746118"/>
              </p:ext>
            </p:extLst>
          </p:nvPr>
        </p:nvGraphicFramePr>
        <p:xfrm>
          <a:off x="176091" y="4529476"/>
          <a:ext cx="6554994" cy="96973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TextBox 7">
            <a:extLst>
              <a:ext uri="{FF2B5EF4-FFF2-40B4-BE49-F238E27FC236}">
                <a16:creationId xmlns:a16="http://schemas.microsoft.com/office/drawing/2014/main" id="{B1E6ED2F-DA3B-05A8-F2C7-753527A0697E}"/>
              </a:ext>
            </a:extLst>
          </p:cNvPr>
          <p:cNvSpPr txBox="1"/>
          <p:nvPr/>
        </p:nvSpPr>
        <p:spPr>
          <a:xfrm>
            <a:off x="527174" y="5546148"/>
            <a:ext cx="5873627" cy="954107"/>
          </a:xfrm>
          <a:prstGeom prst="rect">
            <a:avLst/>
          </a:prstGeom>
          <a:noFill/>
        </p:spPr>
        <p:txBody>
          <a:bodyPr wrap="square" rtlCol="0">
            <a:spAutoFit/>
          </a:bodyPr>
          <a:lstStyle/>
          <a:p>
            <a:r>
              <a:rPr lang="lv-LV" sz="1400" dirty="0">
                <a:latin typeface="Verdana" panose="020B0604030504040204" pitchFamily="34" charset="0"/>
                <a:ea typeface="Verdana" panose="020B0604030504040204" pitchFamily="34" charset="0"/>
              </a:rPr>
              <a:t>Apliecinājumu paraksta projekta iesniedzēja </a:t>
            </a:r>
            <a:r>
              <a:rPr lang="lv-LV" sz="1400" dirty="0" err="1">
                <a:latin typeface="Verdana" panose="020B0604030504040204" pitchFamily="34" charset="0"/>
                <a:ea typeface="Verdana" panose="020B0604030504040204" pitchFamily="34" charset="0"/>
              </a:rPr>
              <a:t>paraksttiesīgā</a:t>
            </a:r>
            <a:r>
              <a:rPr lang="lv-LV" sz="1400" dirty="0">
                <a:latin typeface="Verdana" panose="020B0604030504040204" pitchFamily="34" charset="0"/>
                <a:ea typeface="Verdana" panose="020B0604030504040204" pitchFamily="34" charset="0"/>
              </a:rPr>
              <a:t> persona (pārbaude tiek veikta uzņēmumu datu bāzē “Lursoft”). Ja paraksta cita persona, PI pievieno arī </a:t>
            </a:r>
            <a:r>
              <a:rPr lang="lv-LV" sz="1400" dirty="0" err="1">
                <a:latin typeface="Verdana" panose="020B0604030504040204" pitchFamily="34" charset="0"/>
                <a:ea typeface="Verdana" panose="020B0604030504040204" pitchFamily="34" charset="0"/>
              </a:rPr>
              <a:t>paraksttiesības</a:t>
            </a:r>
            <a:r>
              <a:rPr lang="lv-LV" sz="1400" dirty="0">
                <a:latin typeface="Verdana" panose="020B0604030504040204" pitchFamily="34" charset="0"/>
                <a:ea typeface="Verdana" panose="020B0604030504040204" pitchFamily="34" charset="0"/>
              </a:rPr>
              <a:t> apliecinošu dokumentu.</a:t>
            </a:r>
          </a:p>
        </p:txBody>
      </p:sp>
    </p:spTree>
    <p:extLst>
      <p:ext uri="{BB962C8B-B14F-4D97-AF65-F5344CB8AC3E}">
        <p14:creationId xmlns:p14="http://schemas.microsoft.com/office/powerpoint/2010/main" val="181902317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59CA52-D92E-9999-0A4A-2E01CDB144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D8405F9-1332-062C-A556-684FCE869583}"/>
              </a:ext>
            </a:extLst>
          </p:cNvPr>
          <p:cNvSpPr>
            <a:spLocks noGrp="1"/>
          </p:cNvSpPr>
          <p:nvPr>
            <p:ph type="title"/>
          </p:nvPr>
        </p:nvSpPr>
        <p:spPr>
          <a:xfrm>
            <a:off x="2493706" y="568960"/>
            <a:ext cx="4606341" cy="866067"/>
          </a:xfrm>
        </p:spPr>
        <p:txBody>
          <a:bodyPr/>
          <a:lstStyle/>
          <a:p>
            <a:r>
              <a:rPr lang="pl-PL" dirty="0">
                <a:solidFill>
                  <a:srgbClr val="052773"/>
                </a:solidFill>
              </a:rPr>
              <a:t>PI saturs un tam pievienojamie dokumenti</a:t>
            </a:r>
            <a:endParaRPr lang="lv-LV" dirty="0">
              <a:solidFill>
                <a:srgbClr val="052773"/>
              </a:solidFill>
            </a:endParaRPr>
          </a:p>
        </p:txBody>
      </p:sp>
      <p:sp>
        <p:nvSpPr>
          <p:cNvPr id="7" name="Slide Number Placeholder 6">
            <a:extLst>
              <a:ext uri="{FF2B5EF4-FFF2-40B4-BE49-F238E27FC236}">
                <a16:creationId xmlns:a16="http://schemas.microsoft.com/office/drawing/2014/main" id="{8F4F5488-569D-8EDB-0D32-9E2C72591B3E}"/>
              </a:ext>
            </a:extLst>
          </p:cNvPr>
          <p:cNvSpPr>
            <a:spLocks noGrp="1"/>
          </p:cNvSpPr>
          <p:nvPr>
            <p:ph type="sldNum" sz="quarter" idx="13"/>
          </p:nvPr>
        </p:nvSpPr>
        <p:spPr/>
        <p:txBody>
          <a:bodyPr/>
          <a:lstStyle/>
          <a:p>
            <a:pPr>
              <a:defRPr/>
            </a:pPr>
            <a:fld id="{923C49A0-26E3-4DC9-81BA-65A092077FC7}" type="slidenum">
              <a:rPr lang="en-US" altLang="lv-LV" smtClean="0"/>
              <a:pPr>
                <a:defRPr/>
              </a:pPr>
              <a:t>41</a:t>
            </a:fld>
            <a:endParaRPr lang="en-US" altLang="lv-LV"/>
          </a:p>
        </p:txBody>
      </p:sp>
      <p:sp>
        <p:nvSpPr>
          <p:cNvPr id="6" name="Text Placeholder 5">
            <a:extLst>
              <a:ext uri="{FF2B5EF4-FFF2-40B4-BE49-F238E27FC236}">
                <a16:creationId xmlns:a16="http://schemas.microsoft.com/office/drawing/2014/main" id="{ACBCBBF3-7A34-2387-8951-A982F230B5F8}"/>
              </a:ext>
            </a:extLst>
          </p:cNvPr>
          <p:cNvSpPr>
            <a:spLocks noGrp="1"/>
          </p:cNvSpPr>
          <p:nvPr>
            <p:ph type="body" sz="half" idx="2"/>
          </p:nvPr>
        </p:nvSpPr>
        <p:spPr>
          <a:xfrm>
            <a:off x="822961" y="1870362"/>
            <a:ext cx="5778962" cy="4089565"/>
          </a:xfrm>
        </p:spPr>
        <p:txBody>
          <a:bodyPr/>
          <a:lstStyle/>
          <a:p>
            <a:r>
              <a:rPr lang="lv-LV" sz="1700" b="1" i="0" dirty="0">
                <a:solidFill>
                  <a:srgbClr val="000000"/>
                </a:solidFill>
                <a:effectLst/>
              </a:rPr>
              <a:t>Apliecinājums, ka projektā paredzētās darbības nav vērstas uz MK noteikumu 32., 45. un 47. punktā minētajām darbībām</a:t>
            </a:r>
            <a:r>
              <a:rPr lang="lv-LV" sz="1700" b="0" i="0" dirty="0">
                <a:solidFill>
                  <a:srgbClr val="000000"/>
                </a:solidFill>
                <a:effectLst/>
              </a:rPr>
              <a:t>:</a:t>
            </a:r>
          </a:p>
          <a:p>
            <a:pPr marL="285750" indent="-285750">
              <a:buFont typeface="Wingdings" panose="05000000000000000000" pitchFamily="2" charset="2"/>
              <a:buChar char="Ø"/>
            </a:pPr>
            <a:r>
              <a:rPr lang="en-US" sz="1700" b="0" i="1" dirty="0">
                <a:solidFill>
                  <a:srgbClr val="000000"/>
                </a:solidFill>
                <a:effectLst/>
              </a:rPr>
              <a:t>to </a:t>
            </a:r>
            <a:r>
              <a:rPr lang="lv-LV" sz="1700" b="0" i="1" dirty="0">
                <a:solidFill>
                  <a:srgbClr val="000000"/>
                </a:solidFill>
                <a:effectLst/>
              </a:rPr>
              <a:t>nosaka MK noteikumu 18.5.</a:t>
            </a:r>
            <a:r>
              <a:rPr lang="en-US" sz="1700" b="0" i="1" dirty="0">
                <a:solidFill>
                  <a:srgbClr val="000000"/>
                </a:solidFill>
                <a:effectLst/>
              </a:rPr>
              <a:t>/20.5.</a:t>
            </a:r>
            <a:r>
              <a:rPr lang="lv-LV" sz="1700" b="0" i="1" dirty="0">
                <a:solidFill>
                  <a:srgbClr val="000000"/>
                </a:solidFill>
                <a:effectLst/>
              </a:rPr>
              <a:t> apakšpunkts</a:t>
            </a:r>
          </a:p>
          <a:p>
            <a:pPr marL="285750" indent="-285750">
              <a:buFont typeface="Wingdings" panose="05000000000000000000" pitchFamily="2" charset="2"/>
              <a:buChar char="Ø"/>
            </a:pPr>
            <a:r>
              <a:rPr lang="lv-LV" sz="1700" i="1" dirty="0">
                <a:solidFill>
                  <a:srgbClr val="000000"/>
                </a:solidFill>
              </a:rPr>
              <a:t>atbilstību vērtē </a:t>
            </a:r>
            <a:r>
              <a:rPr lang="lv-LV" sz="1700" b="0" i="1" dirty="0">
                <a:solidFill>
                  <a:srgbClr val="000000"/>
                </a:solidFill>
                <a:effectLst/>
              </a:rPr>
              <a:t>vispārīgā atbilstības kritērija Nr. 2.1.8. ietvaros</a:t>
            </a:r>
          </a:p>
          <a:p>
            <a:pPr marL="285750" indent="-285750">
              <a:buFont typeface="Wingdings" panose="05000000000000000000" pitchFamily="2" charset="2"/>
              <a:buChar char="Ø"/>
            </a:pPr>
            <a:r>
              <a:rPr lang="lv-LV" sz="1700" b="0" i="1" dirty="0">
                <a:solidFill>
                  <a:srgbClr val="000000"/>
                </a:solidFill>
                <a:effectLst/>
              </a:rPr>
              <a:t>sagatavo atbilstoši atlases nolikuma pielikumā norādītajai dokumenta veidnei – projekta iesnieguma 3. pielikums</a:t>
            </a:r>
            <a:endParaRPr lang="lv-LV" sz="1700" i="1" dirty="0">
              <a:solidFill>
                <a:srgbClr val="000000"/>
              </a:solidFill>
            </a:endParaRPr>
          </a:p>
          <a:p>
            <a:endParaRPr lang="lv-LV" dirty="0"/>
          </a:p>
        </p:txBody>
      </p:sp>
      <p:graphicFrame>
        <p:nvGraphicFramePr>
          <p:cNvPr id="3" name="Diagram 2">
            <a:extLst>
              <a:ext uri="{FF2B5EF4-FFF2-40B4-BE49-F238E27FC236}">
                <a16:creationId xmlns:a16="http://schemas.microsoft.com/office/drawing/2014/main" id="{CD9C744E-4A6F-2080-DFFD-1F20A2D5D021}"/>
              </a:ext>
            </a:extLst>
          </p:cNvPr>
          <p:cNvGraphicFramePr/>
          <p:nvPr>
            <p:extLst>
              <p:ext uri="{D42A27DB-BD31-4B8C-83A1-F6EECF244321}">
                <p14:modId xmlns:p14="http://schemas.microsoft.com/office/powerpoint/2010/main" val="4175773812"/>
              </p:ext>
            </p:extLst>
          </p:nvPr>
        </p:nvGraphicFramePr>
        <p:xfrm>
          <a:off x="163307" y="4706237"/>
          <a:ext cx="6554994" cy="96973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 name="Picture 8">
            <a:extLst>
              <a:ext uri="{FF2B5EF4-FFF2-40B4-BE49-F238E27FC236}">
                <a16:creationId xmlns:a16="http://schemas.microsoft.com/office/drawing/2014/main" id="{21E1FCC3-1371-A697-0467-CCB175468017}"/>
              </a:ext>
            </a:extLst>
          </p:cNvPr>
          <p:cNvPicPr>
            <a:picLocks noChangeAspect="1"/>
          </p:cNvPicPr>
          <p:nvPr/>
        </p:nvPicPr>
        <p:blipFill>
          <a:blip r:embed="rId8"/>
          <a:stretch>
            <a:fillRect/>
          </a:stretch>
        </p:blipFill>
        <p:spPr>
          <a:xfrm>
            <a:off x="6369862" y="1638203"/>
            <a:ext cx="5506646" cy="3834588"/>
          </a:xfrm>
          <a:prstGeom prst="rect">
            <a:avLst/>
          </a:prstGeom>
        </p:spPr>
      </p:pic>
      <p:sp>
        <p:nvSpPr>
          <p:cNvPr id="11" name="TextBox 10">
            <a:extLst>
              <a:ext uri="{FF2B5EF4-FFF2-40B4-BE49-F238E27FC236}">
                <a16:creationId xmlns:a16="http://schemas.microsoft.com/office/drawing/2014/main" id="{A93BC56E-9E2B-7331-67DB-CE551DCEC7EB}"/>
              </a:ext>
            </a:extLst>
          </p:cNvPr>
          <p:cNvSpPr txBox="1"/>
          <p:nvPr/>
        </p:nvSpPr>
        <p:spPr>
          <a:xfrm>
            <a:off x="620917" y="5727395"/>
            <a:ext cx="5605316" cy="954107"/>
          </a:xfrm>
          <a:prstGeom prst="rect">
            <a:avLst/>
          </a:prstGeom>
          <a:noFill/>
        </p:spPr>
        <p:txBody>
          <a:bodyPr wrap="square">
            <a:spAutoFit/>
          </a:bodyPr>
          <a:lstStyle/>
          <a:p>
            <a:r>
              <a:rPr lang="lv-LV" sz="1400" dirty="0">
                <a:latin typeface="Verdana" panose="020B0604030504040204" pitchFamily="34" charset="0"/>
                <a:ea typeface="Verdana" panose="020B0604030504040204" pitchFamily="34" charset="0"/>
              </a:rPr>
              <a:t>Apliecinājumu paraksta projekta iesniedzēja </a:t>
            </a:r>
            <a:r>
              <a:rPr lang="lv-LV" sz="1400" dirty="0" err="1">
                <a:latin typeface="Verdana" panose="020B0604030504040204" pitchFamily="34" charset="0"/>
                <a:ea typeface="Verdana" panose="020B0604030504040204" pitchFamily="34" charset="0"/>
              </a:rPr>
              <a:t>paraksttiesīgā</a:t>
            </a:r>
            <a:r>
              <a:rPr lang="lv-LV" sz="1400" dirty="0">
                <a:latin typeface="Verdana" panose="020B0604030504040204" pitchFamily="34" charset="0"/>
                <a:ea typeface="Verdana" panose="020B0604030504040204" pitchFamily="34" charset="0"/>
              </a:rPr>
              <a:t> persona (pārbaude tiek veikta uzņēmumu datu bāzē “Lursoft”). Ja paraksta cita persona, PI pievieno arī </a:t>
            </a:r>
            <a:r>
              <a:rPr lang="lv-LV" sz="1400" dirty="0" err="1">
                <a:latin typeface="Verdana" panose="020B0604030504040204" pitchFamily="34" charset="0"/>
                <a:ea typeface="Verdana" panose="020B0604030504040204" pitchFamily="34" charset="0"/>
              </a:rPr>
              <a:t>paraksttiesības</a:t>
            </a:r>
            <a:r>
              <a:rPr lang="lv-LV" sz="1400" dirty="0">
                <a:latin typeface="Verdana" panose="020B0604030504040204" pitchFamily="34" charset="0"/>
                <a:ea typeface="Verdana" panose="020B0604030504040204" pitchFamily="34" charset="0"/>
              </a:rPr>
              <a:t> apliecinošu dokumentu.</a:t>
            </a:r>
          </a:p>
        </p:txBody>
      </p:sp>
    </p:spTree>
    <p:extLst>
      <p:ext uri="{BB962C8B-B14F-4D97-AF65-F5344CB8AC3E}">
        <p14:creationId xmlns:p14="http://schemas.microsoft.com/office/powerpoint/2010/main" val="425302912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D7513F-20A9-6E03-A55C-7A404D59D53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30B2BEC-6AAA-D1CA-03EC-8AAD1EB65E92}"/>
              </a:ext>
            </a:extLst>
          </p:cNvPr>
          <p:cNvSpPr>
            <a:spLocks noGrp="1"/>
          </p:cNvSpPr>
          <p:nvPr>
            <p:ph type="title"/>
          </p:nvPr>
        </p:nvSpPr>
        <p:spPr>
          <a:xfrm>
            <a:off x="2493706" y="568960"/>
            <a:ext cx="4606341" cy="866067"/>
          </a:xfrm>
        </p:spPr>
        <p:txBody>
          <a:bodyPr/>
          <a:lstStyle/>
          <a:p>
            <a:r>
              <a:rPr lang="pl-PL" dirty="0">
                <a:solidFill>
                  <a:srgbClr val="052773"/>
                </a:solidFill>
              </a:rPr>
              <a:t>PI saturs un tam pievienojamie dokumenti</a:t>
            </a:r>
            <a:endParaRPr lang="lv-LV" dirty="0">
              <a:solidFill>
                <a:srgbClr val="052773"/>
              </a:solidFill>
            </a:endParaRPr>
          </a:p>
        </p:txBody>
      </p:sp>
      <p:sp>
        <p:nvSpPr>
          <p:cNvPr id="7" name="Slide Number Placeholder 6">
            <a:extLst>
              <a:ext uri="{FF2B5EF4-FFF2-40B4-BE49-F238E27FC236}">
                <a16:creationId xmlns:a16="http://schemas.microsoft.com/office/drawing/2014/main" id="{EA4CB4AF-542D-355F-70DD-4ACEA6E318C9}"/>
              </a:ext>
            </a:extLst>
          </p:cNvPr>
          <p:cNvSpPr>
            <a:spLocks noGrp="1"/>
          </p:cNvSpPr>
          <p:nvPr>
            <p:ph type="sldNum" sz="quarter" idx="13"/>
          </p:nvPr>
        </p:nvSpPr>
        <p:spPr/>
        <p:txBody>
          <a:bodyPr/>
          <a:lstStyle/>
          <a:p>
            <a:pPr>
              <a:defRPr/>
            </a:pPr>
            <a:fld id="{923C49A0-26E3-4DC9-81BA-65A092077FC7}" type="slidenum">
              <a:rPr lang="en-US" altLang="lv-LV" smtClean="0"/>
              <a:pPr>
                <a:defRPr/>
              </a:pPr>
              <a:t>42</a:t>
            </a:fld>
            <a:endParaRPr lang="en-US" altLang="lv-LV"/>
          </a:p>
        </p:txBody>
      </p:sp>
      <p:sp>
        <p:nvSpPr>
          <p:cNvPr id="6" name="Text Placeholder 5">
            <a:extLst>
              <a:ext uri="{FF2B5EF4-FFF2-40B4-BE49-F238E27FC236}">
                <a16:creationId xmlns:a16="http://schemas.microsoft.com/office/drawing/2014/main" id="{338624F5-A052-C7A3-8C37-9F4A6243F64A}"/>
              </a:ext>
            </a:extLst>
          </p:cNvPr>
          <p:cNvSpPr>
            <a:spLocks noGrp="1"/>
          </p:cNvSpPr>
          <p:nvPr>
            <p:ph type="body" sz="half" idx="2"/>
          </p:nvPr>
        </p:nvSpPr>
        <p:spPr>
          <a:xfrm>
            <a:off x="515389" y="1634323"/>
            <a:ext cx="4887883" cy="2083062"/>
          </a:xfrm>
        </p:spPr>
        <p:txBody>
          <a:bodyPr>
            <a:noAutofit/>
          </a:bodyPr>
          <a:lstStyle/>
          <a:p>
            <a:r>
              <a:rPr lang="lv-LV" sz="1500" b="1" dirty="0">
                <a:solidFill>
                  <a:srgbClr val="000000"/>
                </a:solidFill>
                <a:effectLst/>
              </a:rPr>
              <a:t>Projekta iesniedzēja dalībnieku vai biedru saraksts</a:t>
            </a:r>
            <a:r>
              <a:rPr lang="en-US" sz="1500" b="1" dirty="0">
                <a:solidFill>
                  <a:srgbClr val="000000"/>
                </a:solidFill>
                <a:effectLst/>
              </a:rPr>
              <a:t>:</a:t>
            </a:r>
          </a:p>
          <a:p>
            <a:pPr marL="285750" indent="-285750">
              <a:buFont typeface="Wingdings" panose="05000000000000000000" pitchFamily="2" charset="2"/>
              <a:buChar char="Ø"/>
            </a:pPr>
            <a:r>
              <a:rPr lang="en-US" sz="1500" b="0" dirty="0">
                <a:solidFill>
                  <a:srgbClr val="000000"/>
                </a:solidFill>
                <a:effectLst/>
              </a:rPr>
              <a:t>to </a:t>
            </a:r>
            <a:r>
              <a:rPr lang="en-US" sz="1500" b="0" dirty="0" err="1">
                <a:solidFill>
                  <a:srgbClr val="000000"/>
                </a:solidFill>
                <a:effectLst/>
              </a:rPr>
              <a:t>nosaka</a:t>
            </a:r>
            <a:r>
              <a:rPr lang="en-US" sz="1500" b="0" dirty="0">
                <a:solidFill>
                  <a:srgbClr val="000000"/>
                </a:solidFill>
                <a:effectLst/>
              </a:rPr>
              <a:t> MK </a:t>
            </a:r>
            <a:r>
              <a:rPr lang="en-US" sz="1500" b="0" dirty="0" err="1">
                <a:solidFill>
                  <a:srgbClr val="000000"/>
                </a:solidFill>
                <a:effectLst/>
              </a:rPr>
              <a:t>noteikumu</a:t>
            </a:r>
            <a:r>
              <a:rPr lang="en-US" sz="1500" b="0" dirty="0">
                <a:solidFill>
                  <a:srgbClr val="000000"/>
                </a:solidFill>
                <a:effectLst/>
              </a:rPr>
              <a:t> 18.6./20.6. </a:t>
            </a:r>
            <a:r>
              <a:rPr lang="en-US" sz="1500" b="0" dirty="0" err="1">
                <a:solidFill>
                  <a:srgbClr val="000000"/>
                </a:solidFill>
                <a:effectLst/>
              </a:rPr>
              <a:t>apakšpunkts</a:t>
            </a:r>
            <a:endParaRPr lang="en-US" sz="1500" b="0" dirty="0">
              <a:solidFill>
                <a:srgbClr val="000000"/>
              </a:solidFill>
              <a:effectLst/>
            </a:endParaRPr>
          </a:p>
          <a:p>
            <a:pPr marL="285750" indent="-285750">
              <a:buFont typeface="Wingdings" panose="05000000000000000000" pitchFamily="2" charset="2"/>
              <a:buChar char="Ø"/>
            </a:pPr>
            <a:r>
              <a:rPr lang="en-US" sz="1500" dirty="0" err="1">
                <a:solidFill>
                  <a:srgbClr val="000000"/>
                </a:solidFill>
              </a:rPr>
              <a:t>vērtē</a:t>
            </a:r>
            <a:r>
              <a:rPr lang="en-US" sz="1500" dirty="0">
                <a:solidFill>
                  <a:srgbClr val="000000"/>
                </a:solidFill>
              </a:rPr>
              <a:t> </a:t>
            </a:r>
            <a:r>
              <a:rPr lang="lv-LV" sz="1500" b="0" dirty="0" err="1">
                <a:solidFill>
                  <a:srgbClr val="000000"/>
                </a:solidFill>
                <a:effectLst/>
              </a:rPr>
              <a:t>specifisk</a:t>
            </a:r>
            <a:r>
              <a:rPr lang="en-US" sz="1500" b="0" dirty="0">
                <a:solidFill>
                  <a:srgbClr val="000000"/>
                </a:solidFill>
                <a:effectLst/>
              </a:rPr>
              <a:t>ā</a:t>
            </a:r>
            <a:r>
              <a:rPr lang="lv-LV" sz="1500" b="0" dirty="0">
                <a:solidFill>
                  <a:srgbClr val="000000"/>
                </a:solidFill>
                <a:effectLst/>
              </a:rPr>
              <a:t> atbilstības kritērij</a:t>
            </a:r>
            <a:r>
              <a:rPr lang="en-US" sz="1500" b="0" dirty="0">
                <a:solidFill>
                  <a:srgbClr val="000000"/>
                </a:solidFill>
                <a:effectLst/>
              </a:rPr>
              <a:t>a</a:t>
            </a:r>
            <a:r>
              <a:rPr lang="lv-LV" sz="1500" b="0" dirty="0">
                <a:solidFill>
                  <a:srgbClr val="000000"/>
                </a:solidFill>
                <a:effectLst/>
              </a:rPr>
              <a:t> Nr. 2.2.4., kvalitātes kritērij</a:t>
            </a:r>
            <a:r>
              <a:rPr lang="en-US" sz="1500" b="0" dirty="0">
                <a:solidFill>
                  <a:srgbClr val="000000"/>
                </a:solidFill>
                <a:effectLst/>
              </a:rPr>
              <a:t>u</a:t>
            </a:r>
            <a:r>
              <a:rPr lang="lv-LV" sz="1500" b="0" dirty="0">
                <a:solidFill>
                  <a:srgbClr val="000000"/>
                </a:solidFill>
                <a:effectLst/>
              </a:rPr>
              <a:t> Nr. 3.1. un Nr. 3.2.</a:t>
            </a:r>
            <a:r>
              <a:rPr lang="en-US" sz="1500" dirty="0">
                <a:solidFill>
                  <a:srgbClr val="000000"/>
                </a:solidFill>
              </a:rPr>
              <a:t> </a:t>
            </a:r>
            <a:r>
              <a:rPr lang="en-US" sz="1500" dirty="0" err="1">
                <a:solidFill>
                  <a:srgbClr val="000000"/>
                </a:solidFill>
              </a:rPr>
              <a:t>ietvaros</a:t>
            </a:r>
            <a:endParaRPr lang="en-US" sz="1500" dirty="0">
              <a:solidFill>
                <a:srgbClr val="000000"/>
              </a:solidFill>
            </a:endParaRPr>
          </a:p>
          <a:p>
            <a:pPr marL="285750" indent="-285750">
              <a:buFont typeface="Wingdings" panose="05000000000000000000" pitchFamily="2" charset="2"/>
              <a:buChar char="Ø"/>
            </a:pPr>
            <a:r>
              <a:rPr lang="en-US" sz="1500" dirty="0" err="1">
                <a:solidFill>
                  <a:srgbClr val="000000"/>
                </a:solidFill>
              </a:rPr>
              <a:t>sagatavojams</a:t>
            </a:r>
            <a:r>
              <a:rPr lang="en-US" sz="1500" dirty="0">
                <a:solidFill>
                  <a:srgbClr val="000000"/>
                </a:solidFill>
              </a:rPr>
              <a:t> </a:t>
            </a:r>
            <a:r>
              <a:rPr lang="lv-LV" sz="1500" b="0" dirty="0">
                <a:solidFill>
                  <a:srgbClr val="000000"/>
                </a:solidFill>
                <a:effectLst/>
              </a:rPr>
              <a:t>atbilstoši atlases nolikuma pielikumā norādītajai dokumenta veidnei – projekta iesnieguma 4. pielikums</a:t>
            </a:r>
            <a:endParaRPr lang="lv-LV" sz="1500" dirty="0"/>
          </a:p>
        </p:txBody>
      </p:sp>
      <p:pic>
        <p:nvPicPr>
          <p:cNvPr id="5" name="Picture 4">
            <a:extLst>
              <a:ext uri="{FF2B5EF4-FFF2-40B4-BE49-F238E27FC236}">
                <a16:creationId xmlns:a16="http://schemas.microsoft.com/office/drawing/2014/main" id="{4BBCB926-42E2-27F3-CC84-F49F8651985F}"/>
              </a:ext>
            </a:extLst>
          </p:cNvPr>
          <p:cNvPicPr>
            <a:picLocks noChangeAspect="1"/>
          </p:cNvPicPr>
          <p:nvPr/>
        </p:nvPicPr>
        <p:blipFill>
          <a:blip r:embed="rId3"/>
          <a:stretch>
            <a:fillRect/>
          </a:stretch>
        </p:blipFill>
        <p:spPr>
          <a:xfrm>
            <a:off x="831273" y="4086968"/>
            <a:ext cx="9868407" cy="2273417"/>
          </a:xfrm>
          <a:prstGeom prst="rect">
            <a:avLst/>
          </a:prstGeom>
        </p:spPr>
      </p:pic>
      <p:sp>
        <p:nvSpPr>
          <p:cNvPr id="8" name="TextBox 7">
            <a:extLst>
              <a:ext uri="{FF2B5EF4-FFF2-40B4-BE49-F238E27FC236}">
                <a16:creationId xmlns:a16="http://schemas.microsoft.com/office/drawing/2014/main" id="{F30E9EF8-3953-A63C-7201-CC81FD3EA6CA}"/>
              </a:ext>
            </a:extLst>
          </p:cNvPr>
          <p:cNvSpPr txBox="1"/>
          <p:nvPr/>
        </p:nvSpPr>
        <p:spPr>
          <a:xfrm>
            <a:off x="5546206" y="1570703"/>
            <a:ext cx="6239394" cy="2400657"/>
          </a:xfrm>
          <a:prstGeom prst="rect">
            <a:avLst/>
          </a:prstGeom>
          <a:noFill/>
        </p:spPr>
        <p:txBody>
          <a:bodyPr wrap="square" rtlCol="0">
            <a:spAutoFit/>
          </a:bodyPr>
          <a:lstStyle/>
          <a:p>
            <a:pPr marL="285750" indent="-285750">
              <a:buFont typeface="Wingdings" panose="05000000000000000000" pitchFamily="2" charset="2"/>
              <a:buChar char="ü"/>
            </a:pPr>
            <a:r>
              <a:rPr lang="en-US" sz="1500" b="0" i="0" dirty="0" err="1">
                <a:solidFill>
                  <a:srgbClr val="000000"/>
                </a:solidFill>
                <a:effectLst/>
                <a:latin typeface="Verdana" panose="020B0604030504040204" pitchFamily="34" charset="0"/>
                <a:ea typeface="Verdana" panose="020B0604030504040204" pitchFamily="34" charset="0"/>
              </a:rPr>
              <a:t>Norāda</a:t>
            </a:r>
            <a:r>
              <a:rPr lang="en-US" sz="1500" b="0" i="0" dirty="0">
                <a:solidFill>
                  <a:srgbClr val="000000"/>
                </a:solidFill>
                <a:effectLst/>
                <a:latin typeface="Verdana" panose="020B0604030504040204" pitchFamily="34" charset="0"/>
                <a:ea typeface="Verdana" panose="020B0604030504040204" pitchFamily="34" charset="0"/>
              </a:rPr>
              <a:t> </a:t>
            </a:r>
            <a:r>
              <a:rPr lang="en-US" sz="1500" b="0" i="0" dirty="0" err="1">
                <a:solidFill>
                  <a:srgbClr val="000000"/>
                </a:solidFill>
                <a:effectLst/>
                <a:latin typeface="Verdana" panose="020B0604030504040204" pitchFamily="34" charset="0"/>
                <a:ea typeface="Verdana" panose="020B0604030504040204" pitchFamily="34" charset="0"/>
              </a:rPr>
              <a:t>vismaz</a:t>
            </a:r>
            <a:r>
              <a:rPr lang="en-US" sz="1500" b="0" i="0" dirty="0">
                <a:solidFill>
                  <a:srgbClr val="000000"/>
                </a:solidFill>
                <a:effectLst/>
                <a:latin typeface="Verdana" panose="020B0604030504040204" pitchFamily="34" charset="0"/>
                <a:ea typeface="Verdana" panose="020B0604030504040204" pitchFamily="34" charset="0"/>
              </a:rPr>
              <a:t> </a:t>
            </a:r>
            <a:r>
              <a:rPr lang="en-US" sz="1500" b="1" i="0" dirty="0">
                <a:solidFill>
                  <a:srgbClr val="000000"/>
                </a:solidFill>
                <a:effectLst/>
                <a:latin typeface="Verdana" panose="020B0604030504040204" pitchFamily="34" charset="0"/>
                <a:ea typeface="Verdana" panose="020B0604030504040204" pitchFamily="34" charset="0"/>
              </a:rPr>
              <a:t>1 </a:t>
            </a:r>
            <a:r>
              <a:rPr lang="en-US" sz="1500" b="1" i="0" dirty="0" err="1">
                <a:solidFill>
                  <a:srgbClr val="000000"/>
                </a:solidFill>
                <a:effectLst/>
                <a:latin typeface="Verdana" panose="020B0604030504040204" pitchFamily="34" charset="0"/>
                <a:ea typeface="Verdana" panose="020B0604030504040204" pitchFamily="34" charset="0"/>
              </a:rPr>
              <a:t>nozares</a:t>
            </a:r>
            <a:r>
              <a:rPr lang="en-US" sz="1500" b="1" i="0" dirty="0">
                <a:solidFill>
                  <a:srgbClr val="000000"/>
                </a:solidFill>
                <a:effectLst/>
                <a:latin typeface="Verdana" panose="020B0604030504040204" pitchFamily="34" charset="0"/>
                <a:ea typeface="Verdana" panose="020B0604030504040204" pitchFamily="34" charset="0"/>
              </a:rPr>
              <a:t> </a:t>
            </a:r>
            <a:r>
              <a:rPr lang="en-US" sz="1500" b="1" i="0" dirty="0" err="1">
                <a:solidFill>
                  <a:srgbClr val="000000"/>
                </a:solidFill>
                <a:effectLst/>
                <a:latin typeface="Verdana" panose="020B0604030504040204" pitchFamily="34" charset="0"/>
                <a:ea typeface="Verdana" panose="020B0604030504040204" pitchFamily="34" charset="0"/>
              </a:rPr>
              <a:t>asociācijas</a:t>
            </a:r>
            <a:r>
              <a:rPr lang="en-US" sz="1500" b="0" i="0" dirty="0">
                <a:solidFill>
                  <a:srgbClr val="000000"/>
                </a:solidFill>
                <a:effectLst/>
                <a:latin typeface="Verdana" panose="020B0604030504040204" pitchFamily="34" charset="0"/>
                <a:ea typeface="Verdana" panose="020B0604030504040204" pitchFamily="34" charset="0"/>
              </a:rPr>
              <a:t>, kas </a:t>
            </a:r>
            <a:r>
              <a:rPr lang="en-US" sz="1500" b="0" i="0" dirty="0" err="1">
                <a:solidFill>
                  <a:srgbClr val="000000"/>
                </a:solidFill>
                <a:effectLst/>
                <a:latin typeface="Verdana" panose="020B0604030504040204" pitchFamily="34" charset="0"/>
                <a:ea typeface="Verdana" panose="020B0604030504040204" pitchFamily="34" charset="0"/>
              </a:rPr>
              <a:t>apvieno</a:t>
            </a:r>
            <a:r>
              <a:rPr lang="en-US" sz="1500" b="0" i="0" dirty="0">
                <a:solidFill>
                  <a:srgbClr val="000000"/>
                </a:solidFill>
                <a:effectLst/>
                <a:latin typeface="Verdana" panose="020B0604030504040204" pitchFamily="34" charset="0"/>
                <a:ea typeface="Verdana" panose="020B0604030504040204" pitchFamily="34" charset="0"/>
              </a:rPr>
              <a:t> </a:t>
            </a:r>
            <a:r>
              <a:rPr lang="en-US" sz="1500" b="0" i="0" dirty="0" err="1">
                <a:solidFill>
                  <a:srgbClr val="000000"/>
                </a:solidFill>
                <a:effectLst/>
                <a:latin typeface="Verdana" panose="020B0604030504040204" pitchFamily="34" charset="0"/>
                <a:ea typeface="Verdana" panose="020B0604030504040204" pitchFamily="34" charset="0"/>
              </a:rPr>
              <a:t>nozares</a:t>
            </a:r>
            <a:r>
              <a:rPr lang="en-US" sz="1500" b="0" i="0" dirty="0">
                <a:solidFill>
                  <a:srgbClr val="000000"/>
                </a:solidFill>
                <a:effectLst/>
                <a:latin typeface="Verdana" panose="020B0604030504040204" pitchFamily="34" charset="0"/>
                <a:ea typeface="Verdana" panose="020B0604030504040204" pitchFamily="34" charset="0"/>
              </a:rPr>
              <a:t> </a:t>
            </a:r>
            <a:r>
              <a:rPr lang="en-US" sz="1500" b="0" i="0" dirty="0" err="1">
                <a:solidFill>
                  <a:srgbClr val="000000"/>
                </a:solidFill>
                <a:effectLst/>
                <a:latin typeface="Verdana" panose="020B0604030504040204" pitchFamily="34" charset="0"/>
                <a:ea typeface="Verdana" panose="020B0604030504040204" pitchFamily="34" charset="0"/>
              </a:rPr>
              <a:t>saimnieciskās</a:t>
            </a:r>
            <a:r>
              <a:rPr lang="en-US" sz="1500" b="0" i="0" dirty="0">
                <a:solidFill>
                  <a:srgbClr val="000000"/>
                </a:solidFill>
                <a:effectLst/>
                <a:latin typeface="Verdana" panose="020B0604030504040204" pitchFamily="34" charset="0"/>
                <a:ea typeface="Verdana" panose="020B0604030504040204" pitchFamily="34" charset="0"/>
              </a:rPr>
              <a:t> </a:t>
            </a:r>
            <a:r>
              <a:rPr lang="en-US" sz="1500" b="0" i="0" dirty="0" err="1">
                <a:solidFill>
                  <a:srgbClr val="000000"/>
                </a:solidFill>
                <a:effectLst/>
                <a:latin typeface="Verdana" panose="020B0604030504040204" pitchFamily="34" charset="0"/>
                <a:ea typeface="Verdana" panose="020B0604030504040204" pitchFamily="34" charset="0"/>
              </a:rPr>
              <a:t>darbības</a:t>
            </a:r>
            <a:r>
              <a:rPr lang="en-US" sz="1500" b="0" i="0" dirty="0">
                <a:solidFill>
                  <a:srgbClr val="000000"/>
                </a:solidFill>
                <a:effectLst/>
                <a:latin typeface="Verdana" panose="020B0604030504040204" pitchFamily="34" charset="0"/>
                <a:ea typeface="Verdana" panose="020B0604030504040204" pitchFamily="34" charset="0"/>
              </a:rPr>
              <a:t> </a:t>
            </a:r>
            <a:r>
              <a:rPr lang="en-US" sz="1500" b="0" i="0" dirty="0" err="1">
                <a:solidFill>
                  <a:srgbClr val="000000"/>
                </a:solidFill>
                <a:effectLst/>
                <a:latin typeface="Verdana" panose="020B0604030504040204" pitchFamily="34" charset="0"/>
                <a:ea typeface="Verdana" panose="020B0604030504040204" pitchFamily="34" charset="0"/>
              </a:rPr>
              <a:t>veicējus</a:t>
            </a:r>
            <a:r>
              <a:rPr lang="en-US" sz="1500" b="0" i="0" dirty="0">
                <a:solidFill>
                  <a:srgbClr val="000000"/>
                </a:solidFill>
                <a:effectLst/>
                <a:latin typeface="Verdana" panose="020B0604030504040204" pitchFamily="34" charset="0"/>
                <a:ea typeface="Verdana" panose="020B0604030504040204" pitchFamily="34" charset="0"/>
              </a:rPr>
              <a:t>, kuru </a:t>
            </a:r>
            <a:r>
              <a:rPr lang="en-US" sz="1500" b="0" i="0" dirty="0" err="1">
                <a:solidFill>
                  <a:srgbClr val="000000"/>
                </a:solidFill>
                <a:effectLst/>
                <a:latin typeface="Verdana" panose="020B0604030504040204" pitchFamily="34" charset="0"/>
                <a:ea typeface="Verdana" panose="020B0604030504040204" pitchFamily="34" charset="0"/>
              </a:rPr>
              <a:t>kopējais</a:t>
            </a:r>
            <a:r>
              <a:rPr lang="en-US" sz="1500" b="0" i="0" dirty="0">
                <a:solidFill>
                  <a:srgbClr val="000000"/>
                </a:solidFill>
                <a:effectLst/>
                <a:latin typeface="Verdana" panose="020B0604030504040204" pitchFamily="34" charset="0"/>
                <a:ea typeface="Verdana" panose="020B0604030504040204" pitchFamily="34" charset="0"/>
              </a:rPr>
              <a:t> </a:t>
            </a:r>
            <a:r>
              <a:rPr lang="en-US" sz="1500" b="0" i="0" dirty="0" err="1">
                <a:solidFill>
                  <a:srgbClr val="000000"/>
                </a:solidFill>
                <a:effectLst/>
                <a:latin typeface="Verdana" panose="020B0604030504040204" pitchFamily="34" charset="0"/>
                <a:ea typeface="Verdana" panose="020B0604030504040204" pitchFamily="34" charset="0"/>
              </a:rPr>
              <a:t>apgrozījums</a:t>
            </a:r>
            <a:r>
              <a:rPr lang="en-US" sz="1500" b="0" i="0" dirty="0">
                <a:solidFill>
                  <a:srgbClr val="000000"/>
                </a:solidFill>
                <a:effectLst/>
                <a:latin typeface="Verdana" panose="020B0604030504040204" pitchFamily="34" charset="0"/>
                <a:ea typeface="Verdana" panose="020B0604030504040204" pitchFamily="34" charset="0"/>
              </a:rPr>
              <a:t> </a:t>
            </a:r>
            <a:r>
              <a:rPr lang="en-US" sz="1500" b="0" i="0" dirty="0" err="1">
                <a:solidFill>
                  <a:srgbClr val="000000"/>
                </a:solidFill>
                <a:effectLst/>
                <a:latin typeface="Verdana" panose="020B0604030504040204" pitchFamily="34" charset="0"/>
                <a:ea typeface="Verdana" panose="020B0604030504040204" pitchFamily="34" charset="0"/>
              </a:rPr>
              <a:t>pēdējā</a:t>
            </a:r>
            <a:r>
              <a:rPr lang="en-US" sz="1500" b="0" i="0" dirty="0">
                <a:solidFill>
                  <a:srgbClr val="000000"/>
                </a:solidFill>
                <a:effectLst/>
                <a:latin typeface="Verdana" panose="020B0604030504040204" pitchFamily="34" charset="0"/>
                <a:ea typeface="Verdana" panose="020B0604030504040204" pitchFamily="34" charset="0"/>
              </a:rPr>
              <a:t> </a:t>
            </a:r>
            <a:r>
              <a:rPr lang="en-US" sz="1500" b="0" i="0" dirty="0" err="1">
                <a:solidFill>
                  <a:srgbClr val="000000"/>
                </a:solidFill>
                <a:effectLst/>
                <a:latin typeface="Verdana" panose="020B0604030504040204" pitchFamily="34" charset="0"/>
                <a:ea typeface="Verdana" panose="020B0604030504040204" pitchFamily="34" charset="0"/>
              </a:rPr>
              <a:t>noslēgtajā</a:t>
            </a:r>
            <a:r>
              <a:rPr lang="en-US" sz="1500" b="0" i="0" dirty="0">
                <a:solidFill>
                  <a:srgbClr val="000000"/>
                </a:solidFill>
                <a:effectLst/>
                <a:latin typeface="Verdana" panose="020B0604030504040204" pitchFamily="34" charset="0"/>
                <a:ea typeface="Verdana" panose="020B0604030504040204" pitchFamily="34" charset="0"/>
              </a:rPr>
              <a:t> </a:t>
            </a:r>
            <a:r>
              <a:rPr lang="en-US" sz="1500" b="0" i="0" dirty="0" err="1">
                <a:solidFill>
                  <a:srgbClr val="000000"/>
                </a:solidFill>
                <a:effectLst/>
                <a:latin typeface="Verdana" panose="020B0604030504040204" pitchFamily="34" charset="0"/>
                <a:ea typeface="Verdana" panose="020B0604030504040204" pitchFamily="34" charset="0"/>
              </a:rPr>
              <a:t>pārskata</a:t>
            </a:r>
            <a:r>
              <a:rPr lang="en-US" sz="1500" b="0" i="0" dirty="0">
                <a:solidFill>
                  <a:srgbClr val="000000"/>
                </a:solidFill>
                <a:effectLst/>
                <a:latin typeface="Verdana" panose="020B0604030504040204" pitchFamily="34" charset="0"/>
                <a:ea typeface="Verdana" panose="020B0604030504040204" pitchFamily="34" charset="0"/>
              </a:rPr>
              <a:t> </a:t>
            </a:r>
            <a:r>
              <a:rPr lang="en-US" sz="1500" b="0" i="0" dirty="0" err="1">
                <a:solidFill>
                  <a:srgbClr val="000000"/>
                </a:solidFill>
                <a:effectLst/>
                <a:latin typeface="Verdana" panose="020B0604030504040204" pitchFamily="34" charset="0"/>
                <a:ea typeface="Verdana" panose="020B0604030504040204" pitchFamily="34" charset="0"/>
              </a:rPr>
              <a:t>gadā</a:t>
            </a:r>
            <a:r>
              <a:rPr lang="en-US" sz="1500" b="0" i="0" dirty="0">
                <a:solidFill>
                  <a:srgbClr val="000000"/>
                </a:solidFill>
                <a:effectLst/>
                <a:latin typeface="Verdana" panose="020B0604030504040204" pitchFamily="34" charset="0"/>
                <a:ea typeface="Verdana" panose="020B0604030504040204" pitchFamily="34" charset="0"/>
              </a:rPr>
              <a:t> ir </a:t>
            </a:r>
            <a:r>
              <a:rPr lang="en-US" sz="1500" b="0" i="0" dirty="0" err="1">
                <a:solidFill>
                  <a:srgbClr val="000000"/>
                </a:solidFill>
                <a:effectLst/>
                <a:latin typeface="Verdana" panose="020B0604030504040204" pitchFamily="34" charset="0"/>
                <a:ea typeface="Verdana" panose="020B0604030504040204" pitchFamily="34" charset="0"/>
              </a:rPr>
              <a:t>vismaz</a:t>
            </a:r>
            <a:r>
              <a:rPr lang="en-US" sz="1500" b="0" i="0" dirty="0">
                <a:solidFill>
                  <a:srgbClr val="000000"/>
                </a:solidFill>
                <a:effectLst/>
                <a:latin typeface="Verdana" panose="020B0604030504040204" pitchFamily="34" charset="0"/>
                <a:ea typeface="Verdana" panose="020B0604030504040204" pitchFamily="34" charset="0"/>
              </a:rPr>
              <a:t> 150 </a:t>
            </a:r>
            <a:r>
              <a:rPr lang="en-US" sz="1500" b="0" i="0" dirty="0" err="1">
                <a:solidFill>
                  <a:srgbClr val="000000"/>
                </a:solidFill>
                <a:effectLst/>
                <a:latin typeface="Verdana" panose="020B0604030504040204" pitchFamily="34" charset="0"/>
                <a:ea typeface="Verdana" panose="020B0604030504040204" pitchFamily="34" charset="0"/>
              </a:rPr>
              <a:t>milj</a:t>
            </a:r>
            <a:r>
              <a:rPr lang="en-US" sz="1500" b="0" i="0" dirty="0">
                <a:solidFill>
                  <a:srgbClr val="000000"/>
                </a:solidFill>
                <a:effectLst/>
                <a:latin typeface="Verdana" panose="020B0604030504040204" pitchFamily="34" charset="0"/>
                <a:ea typeface="Verdana" panose="020B0604030504040204" pitchFamily="34" charset="0"/>
              </a:rPr>
              <a:t>. </a:t>
            </a:r>
            <a:r>
              <a:rPr lang="en-US" sz="1500" b="0" i="1" dirty="0">
                <a:solidFill>
                  <a:srgbClr val="000000"/>
                </a:solidFill>
                <a:effectLst/>
                <a:latin typeface="Verdana" panose="020B0604030504040204" pitchFamily="34" charset="0"/>
                <a:ea typeface="Verdana" panose="020B0604030504040204" pitchFamily="34" charset="0"/>
              </a:rPr>
              <a:t>euro</a:t>
            </a:r>
            <a:r>
              <a:rPr lang="en-US" sz="1500" b="0" i="0" dirty="0">
                <a:solidFill>
                  <a:srgbClr val="000000"/>
                </a:solidFill>
                <a:effectLst/>
                <a:latin typeface="Verdana" panose="020B0604030504040204" pitchFamily="34" charset="0"/>
                <a:ea typeface="Verdana" panose="020B0604030504040204" pitchFamily="34" charset="0"/>
              </a:rPr>
              <a:t>, </a:t>
            </a:r>
            <a:r>
              <a:rPr lang="en-US" sz="1500" b="1" i="0" dirty="0">
                <a:solidFill>
                  <a:srgbClr val="000000"/>
                </a:solidFill>
                <a:effectLst/>
                <a:latin typeface="Verdana" panose="020B0604030504040204" pitchFamily="34" charset="0"/>
                <a:ea typeface="Verdana" panose="020B0604030504040204" pitchFamily="34" charset="0"/>
              </a:rPr>
              <a:t>vai </a:t>
            </a:r>
            <a:r>
              <a:rPr lang="en-US" sz="1500" b="1" i="0" dirty="0" err="1">
                <a:solidFill>
                  <a:srgbClr val="000000"/>
                </a:solidFill>
                <a:effectLst/>
                <a:latin typeface="Verdana" panose="020B0604030504040204" pitchFamily="34" charset="0"/>
                <a:ea typeface="Verdana" panose="020B0604030504040204" pitchFamily="34" charset="0"/>
              </a:rPr>
              <a:t>vismaz</a:t>
            </a:r>
            <a:r>
              <a:rPr lang="en-US" sz="1500" b="1" i="0" dirty="0">
                <a:solidFill>
                  <a:srgbClr val="000000"/>
                </a:solidFill>
                <a:effectLst/>
                <a:latin typeface="Verdana" panose="020B0604030504040204" pitchFamily="34" charset="0"/>
                <a:ea typeface="Verdana" panose="020B0604030504040204" pitchFamily="34" charset="0"/>
              </a:rPr>
              <a:t> 5 </a:t>
            </a:r>
            <a:r>
              <a:rPr lang="en-US" sz="1500" b="1" i="0" dirty="0" err="1">
                <a:solidFill>
                  <a:srgbClr val="000000"/>
                </a:solidFill>
                <a:effectLst/>
                <a:latin typeface="Verdana" panose="020B0604030504040204" pitchFamily="34" charset="0"/>
                <a:ea typeface="Verdana" panose="020B0604030504040204" pitchFamily="34" charset="0"/>
              </a:rPr>
              <a:t>savstarpēji</a:t>
            </a:r>
            <a:r>
              <a:rPr lang="en-US" sz="1500" b="1" i="0" dirty="0">
                <a:solidFill>
                  <a:srgbClr val="000000"/>
                </a:solidFill>
                <a:effectLst/>
                <a:latin typeface="Verdana" panose="020B0604030504040204" pitchFamily="34" charset="0"/>
                <a:ea typeface="Verdana" panose="020B0604030504040204" pitchFamily="34" charset="0"/>
              </a:rPr>
              <a:t> </a:t>
            </a:r>
            <a:r>
              <a:rPr lang="en-US" sz="1500" b="1" i="0" dirty="0" err="1">
                <a:solidFill>
                  <a:srgbClr val="000000"/>
                </a:solidFill>
                <a:effectLst/>
                <a:latin typeface="Verdana" panose="020B0604030504040204" pitchFamily="34" charset="0"/>
                <a:ea typeface="Verdana" panose="020B0604030504040204" pitchFamily="34" charset="0"/>
              </a:rPr>
              <a:t>nesaistītu</a:t>
            </a:r>
            <a:r>
              <a:rPr lang="en-US" sz="1500" b="1" i="0" dirty="0">
                <a:solidFill>
                  <a:srgbClr val="000000"/>
                </a:solidFill>
                <a:effectLst/>
                <a:latin typeface="Verdana" panose="020B0604030504040204" pitchFamily="34" charset="0"/>
                <a:ea typeface="Verdana" panose="020B0604030504040204" pitchFamily="34" charset="0"/>
              </a:rPr>
              <a:t> </a:t>
            </a:r>
            <a:r>
              <a:rPr lang="en-US" sz="1500" b="1" i="0" dirty="0" err="1">
                <a:solidFill>
                  <a:srgbClr val="000000"/>
                </a:solidFill>
                <a:effectLst/>
                <a:latin typeface="Verdana" panose="020B0604030504040204" pitchFamily="34" charset="0"/>
                <a:ea typeface="Verdana" panose="020B0604030504040204" pitchFamily="34" charset="0"/>
              </a:rPr>
              <a:t>nozares</a:t>
            </a:r>
            <a:r>
              <a:rPr lang="en-US" sz="1500" b="1" i="0" dirty="0">
                <a:solidFill>
                  <a:srgbClr val="000000"/>
                </a:solidFill>
                <a:effectLst/>
                <a:latin typeface="Verdana" panose="020B0604030504040204" pitchFamily="34" charset="0"/>
                <a:ea typeface="Verdana" panose="020B0604030504040204" pitchFamily="34" charset="0"/>
              </a:rPr>
              <a:t> </a:t>
            </a:r>
            <a:r>
              <a:rPr lang="en-US" sz="1500" b="1" i="0" dirty="0" err="1">
                <a:solidFill>
                  <a:srgbClr val="000000"/>
                </a:solidFill>
                <a:effectLst/>
                <a:latin typeface="Verdana" panose="020B0604030504040204" pitchFamily="34" charset="0"/>
                <a:ea typeface="Verdana" panose="020B0604030504040204" pitchFamily="34" charset="0"/>
              </a:rPr>
              <a:t>komersantu</a:t>
            </a:r>
            <a:r>
              <a:rPr lang="en-US" sz="1500" b="1" i="0" dirty="0">
                <a:solidFill>
                  <a:srgbClr val="000000"/>
                </a:solidFill>
                <a:effectLst/>
                <a:latin typeface="Verdana" panose="020B0604030504040204" pitchFamily="34" charset="0"/>
                <a:ea typeface="Verdana" panose="020B0604030504040204" pitchFamily="34" charset="0"/>
              </a:rPr>
              <a:t> </a:t>
            </a:r>
            <a:r>
              <a:rPr lang="en-US" sz="1500" b="0" i="0" dirty="0">
                <a:solidFill>
                  <a:srgbClr val="000000"/>
                </a:solidFill>
                <a:effectLst/>
                <a:latin typeface="Verdana" panose="020B0604030504040204" pitchFamily="34" charset="0"/>
                <a:ea typeface="Verdana" panose="020B0604030504040204" pitchFamily="34" charset="0"/>
              </a:rPr>
              <a:t>vai </a:t>
            </a:r>
            <a:r>
              <a:rPr lang="en-US" sz="1500" b="0" i="0" dirty="0" err="1">
                <a:solidFill>
                  <a:srgbClr val="000000"/>
                </a:solidFill>
                <a:effectLst/>
                <a:latin typeface="Verdana" panose="020B0604030504040204" pitchFamily="34" charset="0"/>
                <a:ea typeface="Verdana" panose="020B0604030504040204" pitchFamily="34" charset="0"/>
              </a:rPr>
              <a:t>atzītas</a:t>
            </a:r>
            <a:r>
              <a:rPr lang="en-US" sz="1500" b="0" i="0" dirty="0">
                <a:solidFill>
                  <a:srgbClr val="000000"/>
                </a:solidFill>
                <a:effectLst/>
                <a:latin typeface="Verdana" panose="020B0604030504040204" pitchFamily="34" charset="0"/>
                <a:ea typeface="Verdana" panose="020B0604030504040204" pitchFamily="34" charset="0"/>
              </a:rPr>
              <a:t> </a:t>
            </a:r>
            <a:r>
              <a:rPr lang="en-US" sz="1500" b="0" i="0" dirty="0" err="1">
                <a:solidFill>
                  <a:srgbClr val="000000"/>
                </a:solidFill>
                <a:effectLst/>
                <a:latin typeface="Verdana" panose="020B0604030504040204" pitchFamily="34" charset="0"/>
                <a:ea typeface="Verdana" panose="020B0604030504040204" pitchFamily="34" charset="0"/>
              </a:rPr>
              <a:t>lauksaimniecības</a:t>
            </a:r>
            <a:r>
              <a:rPr lang="en-US" sz="1500" b="0" i="0" dirty="0">
                <a:solidFill>
                  <a:srgbClr val="000000"/>
                </a:solidFill>
                <a:effectLst/>
                <a:latin typeface="Verdana" panose="020B0604030504040204" pitchFamily="34" charset="0"/>
                <a:ea typeface="Verdana" panose="020B0604030504040204" pitchFamily="34" charset="0"/>
              </a:rPr>
              <a:t> </a:t>
            </a:r>
            <a:r>
              <a:rPr lang="en-US" sz="1500" b="0" i="0" dirty="0" err="1">
                <a:solidFill>
                  <a:srgbClr val="000000"/>
                </a:solidFill>
                <a:effectLst/>
                <a:latin typeface="Verdana" panose="020B0604030504040204" pitchFamily="34" charset="0"/>
                <a:ea typeface="Verdana" panose="020B0604030504040204" pitchFamily="34" charset="0"/>
              </a:rPr>
              <a:t>pakalpojumu</a:t>
            </a:r>
            <a:r>
              <a:rPr lang="en-US" sz="1500" b="0" i="0" dirty="0">
                <a:solidFill>
                  <a:srgbClr val="000000"/>
                </a:solidFill>
                <a:effectLst/>
                <a:latin typeface="Verdana" panose="020B0604030504040204" pitchFamily="34" charset="0"/>
                <a:ea typeface="Verdana" panose="020B0604030504040204" pitchFamily="34" charset="0"/>
              </a:rPr>
              <a:t> </a:t>
            </a:r>
            <a:r>
              <a:rPr lang="en-US" sz="1500" b="0" i="0" dirty="0" err="1">
                <a:solidFill>
                  <a:srgbClr val="000000"/>
                </a:solidFill>
                <a:effectLst/>
                <a:latin typeface="Verdana" panose="020B0604030504040204" pitchFamily="34" charset="0"/>
                <a:ea typeface="Verdana" panose="020B0604030504040204" pitchFamily="34" charset="0"/>
              </a:rPr>
              <a:t>kooperatīvās</a:t>
            </a:r>
            <a:r>
              <a:rPr lang="en-US" sz="1500" b="0" i="0" dirty="0">
                <a:solidFill>
                  <a:srgbClr val="000000"/>
                </a:solidFill>
                <a:effectLst/>
                <a:latin typeface="Verdana" panose="020B0604030504040204" pitchFamily="34" charset="0"/>
                <a:ea typeface="Verdana" panose="020B0604030504040204" pitchFamily="34" charset="0"/>
              </a:rPr>
              <a:t> </a:t>
            </a:r>
            <a:r>
              <a:rPr lang="en-US" sz="1500" b="0" i="0" dirty="0" err="1">
                <a:solidFill>
                  <a:srgbClr val="000000"/>
                </a:solidFill>
                <a:effectLst/>
                <a:latin typeface="Verdana" panose="020B0604030504040204" pitchFamily="34" charset="0"/>
                <a:ea typeface="Verdana" panose="020B0604030504040204" pitchFamily="34" charset="0"/>
              </a:rPr>
              <a:t>sabiedrības</a:t>
            </a:r>
            <a:r>
              <a:rPr lang="en-US" sz="1500" b="0" i="0" dirty="0">
                <a:solidFill>
                  <a:srgbClr val="000000"/>
                </a:solidFill>
                <a:effectLst/>
                <a:latin typeface="Verdana" panose="020B0604030504040204" pitchFamily="34" charset="0"/>
                <a:ea typeface="Verdana" panose="020B0604030504040204" pitchFamily="34" charset="0"/>
              </a:rPr>
              <a:t> </a:t>
            </a:r>
            <a:r>
              <a:rPr lang="en-US" sz="1500" b="0" i="0" dirty="0" err="1">
                <a:solidFill>
                  <a:srgbClr val="000000"/>
                </a:solidFill>
                <a:effectLst/>
                <a:latin typeface="Verdana" panose="020B0604030504040204" pitchFamily="34" charset="0"/>
                <a:ea typeface="Verdana" panose="020B0604030504040204" pitchFamily="34" charset="0"/>
              </a:rPr>
              <a:t>datus</a:t>
            </a:r>
            <a:r>
              <a:rPr lang="en-US" sz="1500" b="0" i="0" dirty="0">
                <a:solidFill>
                  <a:srgbClr val="000000"/>
                </a:solidFill>
                <a:effectLst/>
                <a:latin typeface="Verdana" panose="020B0604030504040204" pitchFamily="34" charset="0"/>
                <a:ea typeface="Verdana" panose="020B0604030504040204" pitchFamily="34" charset="0"/>
              </a:rPr>
              <a:t>, </a:t>
            </a:r>
            <a:r>
              <a:rPr lang="en-US" sz="1500" b="0" i="0" dirty="0" err="1">
                <a:solidFill>
                  <a:srgbClr val="000000"/>
                </a:solidFill>
                <a:effectLst/>
                <a:latin typeface="Verdana" panose="020B0604030504040204" pitchFamily="34" charset="0"/>
                <a:ea typeface="Verdana" panose="020B0604030504040204" pitchFamily="34" charset="0"/>
              </a:rPr>
              <a:t>neietverot</a:t>
            </a:r>
            <a:r>
              <a:rPr lang="en-US" sz="1500" b="0" i="0" dirty="0">
                <a:solidFill>
                  <a:srgbClr val="000000"/>
                </a:solidFill>
                <a:effectLst/>
                <a:latin typeface="Verdana" panose="020B0604030504040204" pitchFamily="34" charset="0"/>
                <a:ea typeface="Verdana" panose="020B0604030504040204" pitchFamily="34" charset="0"/>
              </a:rPr>
              <a:t> </a:t>
            </a:r>
            <a:r>
              <a:rPr lang="en-US" sz="1500" b="0" i="0" dirty="0" err="1">
                <a:solidFill>
                  <a:srgbClr val="000000"/>
                </a:solidFill>
                <a:effectLst/>
                <a:latin typeface="Verdana" panose="020B0604030504040204" pitchFamily="34" charset="0"/>
                <a:ea typeface="Verdana" panose="020B0604030504040204" pitchFamily="34" charset="0"/>
              </a:rPr>
              <a:t>pētniecības</a:t>
            </a:r>
            <a:r>
              <a:rPr lang="en-US" sz="1500" b="0" i="0" dirty="0">
                <a:solidFill>
                  <a:srgbClr val="000000"/>
                </a:solidFill>
                <a:effectLst/>
                <a:latin typeface="Verdana" panose="020B0604030504040204" pitchFamily="34" charset="0"/>
                <a:ea typeface="Verdana" panose="020B0604030504040204" pitchFamily="34" charset="0"/>
              </a:rPr>
              <a:t> un </a:t>
            </a:r>
            <a:r>
              <a:rPr lang="en-US" sz="1500" b="0" i="0" dirty="0" err="1">
                <a:solidFill>
                  <a:srgbClr val="000000"/>
                </a:solidFill>
                <a:effectLst/>
                <a:latin typeface="Verdana" panose="020B0604030504040204" pitchFamily="34" charset="0"/>
                <a:ea typeface="Verdana" panose="020B0604030504040204" pitchFamily="34" charset="0"/>
              </a:rPr>
              <a:t>zināšanu</a:t>
            </a:r>
            <a:r>
              <a:rPr lang="en-US" sz="1500" b="0" i="0" dirty="0">
                <a:solidFill>
                  <a:srgbClr val="000000"/>
                </a:solidFill>
                <a:effectLst/>
                <a:latin typeface="Verdana" panose="020B0604030504040204" pitchFamily="34" charset="0"/>
                <a:ea typeface="Verdana" panose="020B0604030504040204" pitchFamily="34" charset="0"/>
              </a:rPr>
              <a:t> </a:t>
            </a:r>
            <a:r>
              <a:rPr lang="en-US" sz="1500" b="0" i="0" dirty="0" err="1">
                <a:solidFill>
                  <a:srgbClr val="000000"/>
                </a:solidFill>
                <a:effectLst/>
                <a:latin typeface="Verdana" panose="020B0604030504040204" pitchFamily="34" charset="0"/>
                <a:ea typeface="Verdana" panose="020B0604030504040204" pitchFamily="34" charset="0"/>
              </a:rPr>
              <a:t>izplatīšanas</a:t>
            </a:r>
            <a:r>
              <a:rPr lang="en-US" sz="1500" b="0" i="0" dirty="0">
                <a:solidFill>
                  <a:srgbClr val="000000"/>
                </a:solidFill>
                <a:effectLst/>
                <a:latin typeface="Verdana" panose="020B0604030504040204" pitchFamily="34" charset="0"/>
                <a:ea typeface="Verdana" panose="020B0604030504040204" pitchFamily="34" charset="0"/>
              </a:rPr>
              <a:t> </a:t>
            </a:r>
            <a:r>
              <a:rPr lang="en-US" sz="1500" b="0" i="0" dirty="0" err="1">
                <a:solidFill>
                  <a:srgbClr val="000000"/>
                </a:solidFill>
                <a:effectLst/>
                <a:latin typeface="Verdana" panose="020B0604030504040204" pitchFamily="34" charset="0"/>
                <a:ea typeface="Verdana" panose="020B0604030504040204" pitchFamily="34" charset="0"/>
              </a:rPr>
              <a:t>organizāciju</a:t>
            </a:r>
            <a:r>
              <a:rPr lang="en-US" sz="1500" b="0" i="0" dirty="0">
                <a:solidFill>
                  <a:srgbClr val="000000"/>
                </a:solidFill>
                <a:effectLst/>
                <a:latin typeface="Verdana" panose="020B0604030504040204" pitchFamily="34" charset="0"/>
                <a:ea typeface="Verdana" panose="020B0604030504040204" pitchFamily="34" charset="0"/>
              </a:rPr>
              <a:t> un </a:t>
            </a:r>
            <a:r>
              <a:rPr lang="en-US" sz="1500" b="0" i="0" dirty="0" err="1">
                <a:solidFill>
                  <a:srgbClr val="000000"/>
                </a:solidFill>
                <a:effectLst/>
                <a:latin typeface="Verdana" panose="020B0604030504040204" pitchFamily="34" charset="0"/>
                <a:ea typeface="Verdana" panose="020B0604030504040204" pitchFamily="34" charset="0"/>
              </a:rPr>
              <a:t>pašvaldību</a:t>
            </a:r>
            <a:r>
              <a:rPr lang="en-US" sz="1500" b="0" i="0" dirty="0">
                <a:solidFill>
                  <a:srgbClr val="000000"/>
                </a:solidFill>
                <a:effectLst/>
                <a:latin typeface="Verdana" panose="020B0604030504040204" pitchFamily="34" charset="0"/>
                <a:ea typeface="Verdana" panose="020B0604030504040204" pitchFamily="34" charset="0"/>
              </a:rPr>
              <a:t> </a:t>
            </a:r>
            <a:r>
              <a:rPr lang="en-US" sz="1500" b="0" i="0" dirty="0" err="1">
                <a:solidFill>
                  <a:srgbClr val="000000"/>
                </a:solidFill>
                <a:effectLst/>
                <a:latin typeface="Verdana" panose="020B0604030504040204" pitchFamily="34" charset="0"/>
                <a:ea typeface="Verdana" panose="020B0604030504040204" pitchFamily="34" charset="0"/>
              </a:rPr>
              <a:t>apgrozījumu</a:t>
            </a:r>
            <a:r>
              <a:rPr lang="en-US" sz="1500" b="0" i="0" dirty="0">
                <a:solidFill>
                  <a:srgbClr val="000000"/>
                </a:solidFill>
                <a:effectLst/>
                <a:latin typeface="Verdana" panose="020B0604030504040204" pitchFamily="34" charset="0"/>
                <a:ea typeface="Verdana" panose="020B0604030504040204" pitchFamily="34" charset="0"/>
              </a:rPr>
              <a:t>.</a:t>
            </a:r>
          </a:p>
          <a:p>
            <a:pPr marL="285750" indent="-285750">
              <a:buFont typeface="Wingdings" panose="05000000000000000000" pitchFamily="2" charset="2"/>
              <a:buChar char="ü"/>
            </a:pPr>
            <a:r>
              <a:rPr lang="en-US" sz="1500" dirty="0" err="1">
                <a:solidFill>
                  <a:srgbClr val="000000"/>
                </a:solidFill>
                <a:latin typeface="Verdana" panose="020B0604030504040204" pitchFamily="34" charset="0"/>
                <a:ea typeface="Verdana" panose="020B0604030504040204" pitchFamily="34" charset="0"/>
              </a:rPr>
              <a:t>Eksporta</a:t>
            </a:r>
            <a:r>
              <a:rPr lang="en-US" sz="1500" dirty="0">
                <a:solidFill>
                  <a:srgbClr val="000000"/>
                </a:solidFill>
                <a:latin typeface="Verdana" panose="020B0604030504040204" pitchFamily="34" charset="0"/>
                <a:ea typeface="Verdana" panose="020B0604030504040204" pitchFamily="34" charset="0"/>
              </a:rPr>
              <a:t> </a:t>
            </a:r>
            <a:r>
              <a:rPr lang="en-US" sz="1500" dirty="0" err="1">
                <a:solidFill>
                  <a:srgbClr val="000000"/>
                </a:solidFill>
                <a:latin typeface="Verdana" panose="020B0604030504040204" pitchFamily="34" charset="0"/>
                <a:ea typeface="Verdana" panose="020B0604030504040204" pitchFamily="34" charset="0"/>
              </a:rPr>
              <a:t>datu</a:t>
            </a:r>
            <a:r>
              <a:rPr lang="en-US" sz="1500" dirty="0">
                <a:solidFill>
                  <a:srgbClr val="000000"/>
                </a:solidFill>
                <a:latin typeface="Verdana" panose="020B0604030504040204" pitchFamily="34" charset="0"/>
                <a:ea typeface="Verdana" panose="020B0604030504040204" pitchFamily="34" charset="0"/>
              </a:rPr>
              <a:t> </a:t>
            </a:r>
            <a:r>
              <a:rPr lang="en-US" sz="1500" dirty="0" err="1">
                <a:solidFill>
                  <a:srgbClr val="000000"/>
                </a:solidFill>
                <a:latin typeface="Verdana" panose="020B0604030504040204" pitchFamily="34" charset="0"/>
                <a:ea typeface="Verdana" panose="020B0604030504040204" pitchFamily="34" charset="0"/>
              </a:rPr>
              <a:t>avots</a:t>
            </a:r>
            <a:r>
              <a:rPr lang="en-US" sz="1500" dirty="0">
                <a:solidFill>
                  <a:srgbClr val="000000"/>
                </a:solidFill>
                <a:latin typeface="Verdana" panose="020B0604030504040204" pitchFamily="34" charset="0"/>
                <a:ea typeface="Verdana" panose="020B0604030504040204" pitchFamily="34" charset="0"/>
              </a:rPr>
              <a:t> - </a:t>
            </a:r>
            <a:r>
              <a:rPr lang="en-US" sz="1500" b="0" i="0" dirty="0">
                <a:solidFill>
                  <a:srgbClr val="000000"/>
                </a:solidFill>
                <a:effectLst/>
                <a:latin typeface="Verdana" panose="020B0604030504040204" pitchFamily="34" charset="0"/>
                <a:ea typeface="Verdana" panose="020B0604030504040204" pitchFamily="34" charset="0"/>
              </a:rPr>
              <a:t>PVN </a:t>
            </a:r>
            <a:r>
              <a:rPr lang="en-US" sz="1500" b="0" i="0" dirty="0" err="1">
                <a:solidFill>
                  <a:srgbClr val="000000"/>
                </a:solidFill>
                <a:effectLst/>
                <a:latin typeface="Verdana" panose="020B0604030504040204" pitchFamily="34" charset="0"/>
                <a:ea typeface="Verdana" panose="020B0604030504040204" pitchFamily="34" charset="0"/>
              </a:rPr>
              <a:t>deklarācijas</a:t>
            </a:r>
            <a:r>
              <a:rPr lang="en-US" sz="1500" b="0" i="0" dirty="0">
                <a:solidFill>
                  <a:srgbClr val="000000"/>
                </a:solidFill>
                <a:effectLst/>
                <a:latin typeface="Verdana" panose="020B0604030504040204" pitchFamily="34" charset="0"/>
                <a:ea typeface="Verdana" panose="020B0604030504040204" pitchFamily="34" charset="0"/>
              </a:rPr>
              <a:t> 45., 45.</a:t>
            </a:r>
            <a:r>
              <a:rPr lang="en-US" sz="1500" b="0" i="0" baseline="30000" dirty="0">
                <a:solidFill>
                  <a:srgbClr val="000000"/>
                </a:solidFill>
                <a:effectLst/>
                <a:latin typeface="Verdana" panose="020B0604030504040204" pitchFamily="34" charset="0"/>
                <a:ea typeface="Verdana" panose="020B0604030504040204" pitchFamily="34" charset="0"/>
              </a:rPr>
              <a:t>1</a:t>
            </a:r>
            <a:r>
              <a:rPr lang="en-US" sz="1500" b="0" i="0" dirty="0">
                <a:solidFill>
                  <a:srgbClr val="000000"/>
                </a:solidFill>
                <a:effectLst/>
                <a:latin typeface="Verdana" panose="020B0604030504040204" pitchFamily="34" charset="0"/>
                <a:ea typeface="Verdana" panose="020B0604030504040204" pitchFamily="34" charset="0"/>
              </a:rPr>
              <a:t>, 48.</a:t>
            </a:r>
            <a:r>
              <a:rPr lang="en-US" sz="1500" b="0" i="0" baseline="30000" dirty="0">
                <a:solidFill>
                  <a:srgbClr val="000000"/>
                </a:solidFill>
                <a:effectLst/>
                <a:latin typeface="Verdana" panose="020B0604030504040204" pitchFamily="34" charset="0"/>
                <a:ea typeface="Verdana" panose="020B0604030504040204" pitchFamily="34" charset="0"/>
              </a:rPr>
              <a:t>1</a:t>
            </a:r>
            <a:r>
              <a:rPr lang="en-US" sz="1500" b="0" i="0" dirty="0">
                <a:solidFill>
                  <a:srgbClr val="000000"/>
                </a:solidFill>
                <a:effectLst/>
                <a:latin typeface="Verdana" panose="020B0604030504040204" pitchFamily="34" charset="0"/>
                <a:ea typeface="Verdana" panose="020B0604030504040204" pitchFamily="34" charset="0"/>
              </a:rPr>
              <a:t> un 48.</a:t>
            </a:r>
            <a:r>
              <a:rPr lang="en-US" sz="1500" b="0" i="0" baseline="30000" dirty="0">
                <a:solidFill>
                  <a:srgbClr val="000000"/>
                </a:solidFill>
                <a:effectLst/>
                <a:latin typeface="Verdana" panose="020B0604030504040204" pitchFamily="34" charset="0"/>
                <a:ea typeface="Verdana" panose="020B0604030504040204" pitchFamily="34" charset="0"/>
              </a:rPr>
              <a:t>2</a:t>
            </a:r>
            <a:r>
              <a:rPr lang="en-US" sz="1500" b="0" i="0" dirty="0">
                <a:solidFill>
                  <a:srgbClr val="000000"/>
                </a:solidFill>
                <a:effectLst/>
                <a:latin typeface="Verdana" panose="020B0604030504040204" pitchFamily="34" charset="0"/>
                <a:ea typeface="Verdana" panose="020B0604030504040204" pitchFamily="34" charset="0"/>
              </a:rPr>
              <a:t> </a:t>
            </a:r>
            <a:r>
              <a:rPr lang="en-US" sz="1500" b="0" i="0" dirty="0" err="1">
                <a:solidFill>
                  <a:srgbClr val="000000"/>
                </a:solidFill>
                <a:effectLst/>
                <a:latin typeface="Verdana" panose="020B0604030504040204" pitchFamily="34" charset="0"/>
                <a:ea typeface="Verdana" panose="020B0604030504040204" pitchFamily="34" charset="0"/>
              </a:rPr>
              <a:t>rindu</a:t>
            </a:r>
            <a:r>
              <a:rPr lang="en-US" sz="1500" b="0" i="0" dirty="0">
                <a:solidFill>
                  <a:srgbClr val="000000"/>
                </a:solidFill>
                <a:effectLst/>
                <a:latin typeface="Verdana" panose="020B0604030504040204" pitchFamily="34" charset="0"/>
                <a:ea typeface="Verdana" panose="020B0604030504040204" pitchFamily="34" charset="0"/>
              </a:rPr>
              <a:t> </a:t>
            </a:r>
            <a:r>
              <a:rPr lang="en-US" sz="1500" b="0" i="0" dirty="0" err="1">
                <a:solidFill>
                  <a:srgbClr val="000000"/>
                </a:solidFill>
                <a:effectLst/>
                <a:latin typeface="Verdana" panose="020B0604030504040204" pitchFamily="34" charset="0"/>
                <a:ea typeface="Verdana" panose="020B0604030504040204" pitchFamily="34" charset="0"/>
              </a:rPr>
              <a:t>kopsumma</a:t>
            </a:r>
            <a:endParaRPr lang="lv-LV" sz="1500" dirty="0">
              <a:latin typeface="Verdana" panose="020B0604030504040204" pitchFamily="34" charset="0"/>
              <a:ea typeface="Verdana" panose="020B0604030504040204" pitchFamily="34" charset="0"/>
            </a:endParaRPr>
          </a:p>
        </p:txBody>
      </p:sp>
      <p:graphicFrame>
        <p:nvGraphicFramePr>
          <p:cNvPr id="3" name="Diagram 2">
            <a:extLst>
              <a:ext uri="{FF2B5EF4-FFF2-40B4-BE49-F238E27FC236}">
                <a16:creationId xmlns:a16="http://schemas.microsoft.com/office/drawing/2014/main" id="{42506CDF-BD62-59D4-7032-EF4DC1D7E1EE}"/>
              </a:ext>
            </a:extLst>
          </p:cNvPr>
          <p:cNvGraphicFramePr/>
          <p:nvPr>
            <p:extLst>
              <p:ext uri="{D42A27DB-BD31-4B8C-83A1-F6EECF244321}">
                <p14:modId xmlns:p14="http://schemas.microsoft.com/office/powerpoint/2010/main" val="700002608"/>
              </p:ext>
            </p:extLst>
          </p:nvPr>
        </p:nvGraphicFramePr>
        <p:xfrm>
          <a:off x="2344190" y="6236694"/>
          <a:ext cx="6136408" cy="48061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17934995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7A514F-105F-690D-B7AB-C455EDB2DA0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9A37662-9E98-46E8-F8C1-D483C20FE6FF}"/>
              </a:ext>
            </a:extLst>
          </p:cNvPr>
          <p:cNvSpPr>
            <a:spLocks noGrp="1"/>
          </p:cNvSpPr>
          <p:nvPr>
            <p:ph type="title"/>
          </p:nvPr>
        </p:nvSpPr>
        <p:spPr>
          <a:xfrm>
            <a:off x="2393953" y="731817"/>
            <a:ext cx="4606341" cy="866067"/>
          </a:xfrm>
        </p:spPr>
        <p:txBody>
          <a:bodyPr/>
          <a:lstStyle/>
          <a:p>
            <a:r>
              <a:rPr lang="pl-PL" dirty="0">
                <a:solidFill>
                  <a:srgbClr val="052773"/>
                </a:solidFill>
              </a:rPr>
              <a:t>PI saturs un tam pievienojamie dokumenti</a:t>
            </a:r>
            <a:endParaRPr lang="lv-LV" dirty="0">
              <a:solidFill>
                <a:srgbClr val="052773"/>
              </a:solidFill>
            </a:endParaRPr>
          </a:p>
        </p:txBody>
      </p:sp>
      <p:sp>
        <p:nvSpPr>
          <p:cNvPr id="7" name="Slide Number Placeholder 6">
            <a:extLst>
              <a:ext uri="{FF2B5EF4-FFF2-40B4-BE49-F238E27FC236}">
                <a16:creationId xmlns:a16="http://schemas.microsoft.com/office/drawing/2014/main" id="{38E7B991-3361-12F2-E40E-47855402CCB5}"/>
              </a:ext>
            </a:extLst>
          </p:cNvPr>
          <p:cNvSpPr>
            <a:spLocks noGrp="1"/>
          </p:cNvSpPr>
          <p:nvPr>
            <p:ph type="sldNum" sz="quarter" idx="13"/>
          </p:nvPr>
        </p:nvSpPr>
        <p:spPr/>
        <p:txBody>
          <a:bodyPr/>
          <a:lstStyle/>
          <a:p>
            <a:pPr>
              <a:defRPr/>
            </a:pPr>
            <a:fld id="{923C49A0-26E3-4DC9-81BA-65A092077FC7}" type="slidenum">
              <a:rPr lang="en-US" altLang="lv-LV" smtClean="0"/>
              <a:pPr>
                <a:defRPr/>
              </a:pPr>
              <a:t>43</a:t>
            </a:fld>
            <a:endParaRPr lang="en-US" altLang="lv-LV"/>
          </a:p>
        </p:txBody>
      </p:sp>
      <p:sp>
        <p:nvSpPr>
          <p:cNvPr id="6" name="Text Placeholder 5">
            <a:extLst>
              <a:ext uri="{FF2B5EF4-FFF2-40B4-BE49-F238E27FC236}">
                <a16:creationId xmlns:a16="http://schemas.microsoft.com/office/drawing/2014/main" id="{01A9F38F-F9D5-A8F1-FEBF-50A4A331AF0B}"/>
              </a:ext>
            </a:extLst>
          </p:cNvPr>
          <p:cNvSpPr>
            <a:spLocks noGrp="1"/>
          </p:cNvSpPr>
          <p:nvPr>
            <p:ph type="body" sz="half" idx="2"/>
          </p:nvPr>
        </p:nvSpPr>
        <p:spPr>
          <a:xfrm>
            <a:off x="939338" y="2119745"/>
            <a:ext cx="10316095" cy="4006438"/>
          </a:xfrm>
        </p:spPr>
        <p:txBody>
          <a:bodyPr>
            <a:normAutofit/>
          </a:bodyPr>
          <a:lstStyle/>
          <a:p>
            <a:r>
              <a:rPr lang="en-US" sz="1700" b="1" i="0" dirty="0" err="1">
                <a:solidFill>
                  <a:srgbClr val="000000"/>
                </a:solidFill>
                <a:effectLst/>
              </a:rPr>
              <a:t>Nozares</a:t>
            </a:r>
            <a:r>
              <a:rPr lang="en-US" sz="1700" b="1" i="0" dirty="0">
                <a:solidFill>
                  <a:srgbClr val="000000"/>
                </a:solidFill>
                <a:effectLst/>
              </a:rPr>
              <a:t> </a:t>
            </a:r>
            <a:r>
              <a:rPr lang="en-US" sz="1700" b="1" i="0" dirty="0" err="1">
                <a:solidFill>
                  <a:srgbClr val="000000"/>
                </a:solidFill>
                <a:effectLst/>
              </a:rPr>
              <a:t>asociācijas</a:t>
            </a:r>
            <a:r>
              <a:rPr lang="en-US" sz="1700" b="1" i="0" dirty="0">
                <a:solidFill>
                  <a:srgbClr val="000000"/>
                </a:solidFill>
                <a:effectLst/>
              </a:rPr>
              <a:t>, kas </a:t>
            </a:r>
            <a:r>
              <a:rPr lang="en-US" sz="1700" b="1" i="0" dirty="0" err="1">
                <a:solidFill>
                  <a:srgbClr val="000000"/>
                </a:solidFill>
                <a:effectLst/>
              </a:rPr>
              <a:t>apvieno</a:t>
            </a:r>
            <a:r>
              <a:rPr lang="en-US" sz="1700" b="1" i="0" dirty="0">
                <a:solidFill>
                  <a:srgbClr val="000000"/>
                </a:solidFill>
                <a:effectLst/>
              </a:rPr>
              <a:t> </a:t>
            </a:r>
            <a:r>
              <a:rPr lang="en-US" sz="1700" b="1" i="0" dirty="0" err="1">
                <a:solidFill>
                  <a:srgbClr val="000000"/>
                </a:solidFill>
                <a:effectLst/>
              </a:rPr>
              <a:t>nozares</a:t>
            </a:r>
            <a:r>
              <a:rPr lang="en-US" sz="1700" b="1" i="0" dirty="0">
                <a:solidFill>
                  <a:srgbClr val="000000"/>
                </a:solidFill>
                <a:effectLst/>
              </a:rPr>
              <a:t> </a:t>
            </a:r>
            <a:r>
              <a:rPr lang="en-US" sz="1700" b="1" i="0" dirty="0" err="1">
                <a:solidFill>
                  <a:srgbClr val="000000"/>
                </a:solidFill>
                <a:effectLst/>
              </a:rPr>
              <a:t>saimnieciskās</a:t>
            </a:r>
            <a:r>
              <a:rPr lang="en-US" sz="1700" b="1" i="0" dirty="0">
                <a:solidFill>
                  <a:srgbClr val="000000"/>
                </a:solidFill>
                <a:effectLst/>
              </a:rPr>
              <a:t> </a:t>
            </a:r>
            <a:r>
              <a:rPr lang="en-US" sz="1700" b="1" i="0" dirty="0" err="1">
                <a:solidFill>
                  <a:srgbClr val="000000"/>
                </a:solidFill>
                <a:effectLst/>
              </a:rPr>
              <a:t>darbības</a:t>
            </a:r>
            <a:r>
              <a:rPr lang="en-US" sz="1700" b="1" i="0" dirty="0">
                <a:solidFill>
                  <a:srgbClr val="000000"/>
                </a:solidFill>
                <a:effectLst/>
              </a:rPr>
              <a:t> </a:t>
            </a:r>
            <a:r>
              <a:rPr lang="en-US" sz="1700" b="1" i="0" dirty="0" err="1">
                <a:solidFill>
                  <a:srgbClr val="000000"/>
                </a:solidFill>
                <a:effectLst/>
              </a:rPr>
              <a:t>veicējus</a:t>
            </a:r>
            <a:r>
              <a:rPr lang="en-US" sz="1700" b="1" i="0" dirty="0">
                <a:solidFill>
                  <a:srgbClr val="000000"/>
                </a:solidFill>
                <a:effectLst/>
              </a:rPr>
              <a:t>, </a:t>
            </a:r>
            <a:r>
              <a:rPr lang="lv-LV" sz="1700" b="1" i="0" dirty="0">
                <a:solidFill>
                  <a:srgbClr val="000000"/>
                </a:solidFill>
                <a:effectLst/>
              </a:rPr>
              <a:t>atbalsta </a:t>
            </a:r>
            <a:r>
              <a:rPr lang="lv-LV" sz="1700" b="1" i="0" dirty="0" err="1">
                <a:solidFill>
                  <a:srgbClr val="000000"/>
                </a:solidFill>
                <a:effectLst/>
              </a:rPr>
              <a:t>vēstul</a:t>
            </a:r>
            <a:r>
              <a:rPr lang="en-US" sz="1700" b="1" i="0" dirty="0">
                <a:solidFill>
                  <a:srgbClr val="000000"/>
                </a:solidFill>
                <a:effectLst/>
              </a:rPr>
              <a:t>e</a:t>
            </a:r>
            <a:r>
              <a:rPr lang="lv-LV" sz="1700" b="1" i="0" dirty="0">
                <a:solidFill>
                  <a:srgbClr val="000000"/>
                </a:solidFill>
                <a:effectLst/>
              </a:rPr>
              <a:t> par projekta nozīmību nozares attīstībā</a:t>
            </a:r>
            <a:r>
              <a:rPr lang="en-US" sz="1700" b="0" i="0" dirty="0">
                <a:solidFill>
                  <a:srgbClr val="000000"/>
                </a:solidFill>
                <a:effectLst/>
              </a:rPr>
              <a:t>:</a:t>
            </a:r>
          </a:p>
          <a:p>
            <a:pPr marL="285750" indent="-285750">
              <a:buFont typeface="Wingdings" panose="05000000000000000000" pitchFamily="2" charset="2"/>
              <a:buChar char="Ø"/>
            </a:pPr>
            <a:r>
              <a:rPr lang="en-US" sz="1700" b="0" i="0" dirty="0" err="1">
                <a:solidFill>
                  <a:srgbClr val="000000"/>
                </a:solidFill>
                <a:effectLst/>
              </a:rPr>
              <a:t>i</a:t>
            </a:r>
            <a:r>
              <a:rPr lang="lv-LV" sz="1700" dirty="0" err="1">
                <a:solidFill>
                  <a:srgbClr val="000000"/>
                </a:solidFill>
              </a:rPr>
              <a:t>esniedzama</a:t>
            </a:r>
            <a:r>
              <a:rPr lang="lv-LV" sz="1700" dirty="0">
                <a:solidFill>
                  <a:srgbClr val="000000"/>
                </a:solidFill>
              </a:rPr>
              <a:t>, ja projekta iesniedzēja kapitāldaļu turētāju vai biedru finanšu rādītāji nav pietiekami, lai nodrošinātu MK noteikum</a:t>
            </a:r>
            <a:r>
              <a:rPr lang="en-US" sz="1700" dirty="0" err="1">
                <a:solidFill>
                  <a:srgbClr val="000000"/>
                </a:solidFill>
              </a:rPr>
              <a:t>os</a:t>
            </a:r>
            <a:r>
              <a:rPr lang="lv-LV" sz="1700" dirty="0">
                <a:solidFill>
                  <a:srgbClr val="000000"/>
                </a:solidFill>
              </a:rPr>
              <a:t> minētās prasības</a:t>
            </a:r>
            <a:r>
              <a:rPr lang="en-US" sz="1700" dirty="0">
                <a:solidFill>
                  <a:srgbClr val="000000"/>
                </a:solidFill>
              </a:rPr>
              <a:t> </a:t>
            </a:r>
            <a:r>
              <a:rPr lang="en-US" sz="1700" dirty="0" err="1">
                <a:solidFill>
                  <a:srgbClr val="000000"/>
                </a:solidFill>
              </a:rPr>
              <a:t>attiecībā</a:t>
            </a:r>
            <a:r>
              <a:rPr lang="en-US" sz="1700" dirty="0">
                <a:solidFill>
                  <a:srgbClr val="000000"/>
                </a:solidFill>
              </a:rPr>
              <a:t> </a:t>
            </a:r>
            <a:r>
              <a:rPr lang="en-US" sz="1700" dirty="0" err="1">
                <a:solidFill>
                  <a:srgbClr val="000000"/>
                </a:solidFill>
              </a:rPr>
              <a:t>uz</a:t>
            </a:r>
            <a:r>
              <a:rPr lang="en-US" sz="1700" dirty="0">
                <a:solidFill>
                  <a:srgbClr val="000000"/>
                </a:solidFill>
              </a:rPr>
              <a:t> </a:t>
            </a:r>
            <a:r>
              <a:rPr lang="en-US" sz="1700" dirty="0" err="1">
                <a:solidFill>
                  <a:srgbClr val="000000"/>
                </a:solidFill>
              </a:rPr>
              <a:t>apgrozījuma</a:t>
            </a:r>
            <a:r>
              <a:rPr lang="en-US" sz="1700" dirty="0">
                <a:solidFill>
                  <a:srgbClr val="000000"/>
                </a:solidFill>
              </a:rPr>
              <a:t> un </a:t>
            </a:r>
            <a:r>
              <a:rPr lang="en-US" sz="1700" dirty="0" err="1">
                <a:solidFill>
                  <a:srgbClr val="000000"/>
                </a:solidFill>
              </a:rPr>
              <a:t>eksporta</a:t>
            </a:r>
            <a:r>
              <a:rPr lang="en-US" sz="1700" dirty="0">
                <a:solidFill>
                  <a:srgbClr val="000000"/>
                </a:solidFill>
              </a:rPr>
              <a:t> </a:t>
            </a:r>
            <a:r>
              <a:rPr lang="en-US" sz="1700" dirty="0" err="1">
                <a:solidFill>
                  <a:srgbClr val="000000"/>
                </a:solidFill>
              </a:rPr>
              <a:t>apjomu</a:t>
            </a:r>
            <a:endParaRPr lang="en-US" sz="1700" dirty="0">
              <a:solidFill>
                <a:srgbClr val="000000"/>
              </a:solidFill>
            </a:endParaRPr>
          </a:p>
          <a:p>
            <a:pPr marL="285750" indent="-285750">
              <a:buFont typeface="Wingdings" panose="05000000000000000000" pitchFamily="2" charset="2"/>
              <a:buChar char="Ø"/>
            </a:pPr>
            <a:r>
              <a:rPr lang="en-US" sz="1700" dirty="0" err="1">
                <a:solidFill>
                  <a:srgbClr val="000000"/>
                </a:solidFill>
              </a:rPr>
              <a:t>vēstulē</a:t>
            </a:r>
            <a:r>
              <a:rPr lang="en-US" sz="1700" dirty="0">
                <a:solidFill>
                  <a:srgbClr val="000000"/>
                </a:solidFill>
              </a:rPr>
              <a:t> </a:t>
            </a:r>
            <a:r>
              <a:rPr lang="en-US" sz="1700" dirty="0" err="1">
                <a:solidFill>
                  <a:srgbClr val="000000"/>
                </a:solidFill>
              </a:rPr>
              <a:t>jānorāda</a:t>
            </a:r>
            <a:r>
              <a:rPr lang="en-US" sz="1700" dirty="0">
                <a:solidFill>
                  <a:srgbClr val="000000"/>
                </a:solidFill>
              </a:rPr>
              <a:t>, ka </a:t>
            </a:r>
            <a:r>
              <a:rPr lang="en-US" sz="1700" b="1" dirty="0" err="1">
                <a:solidFill>
                  <a:srgbClr val="000000"/>
                </a:solidFill>
              </a:rPr>
              <a:t>projekts</a:t>
            </a:r>
            <a:r>
              <a:rPr lang="en-US" sz="1700" b="1" dirty="0">
                <a:solidFill>
                  <a:srgbClr val="000000"/>
                </a:solidFill>
              </a:rPr>
              <a:t> ir </a:t>
            </a:r>
            <a:r>
              <a:rPr lang="en-US" sz="1700" b="1" dirty="0" err="1">
                <a:solidFill>
                  <a:srgbClr val="000000"/>
                </a:solidFill>
              </a:rPr>
              <a:t>nozīmīgs</a:t>
            </a:r>
            <a:r>
              <a:rPr lang="en-US" sz="1700" b="1" dirty="0">
                <a:solidFill>
                  <a:srgbClr val="000000"/>
                </a:solidFill>
              </a:rPr>
              <a:t> </a:t>
            </a:r>
            <a:r>
              <a:rPr lang="en-US" sz="1700" b="1" dirty="0" err="1">
                <a:solidFill>
                  <a:srgbClr val="000000"/>
                </a:solidFill>
              </a:rPr>
              <a:t>nozares</a:t>
            </a:r>
            <a:r>
              <a:rPr lang="en-US" sz="1700" b="1" dirty="0">
                <a:solidFill>
                  <a:srgbClr val="000000"/>
                </a:solidFill>
              </a:rPr>
              <a:t> </a:t>
            </a:r>
            <a:r>
              <a:rPr lang="en-US" sz="1700" b="1" dirty="0" err="1">
                <a:solidFill>
                  <a:srgbClr val="000000"/>
                </a:solidFill>
              </a:rPr>
              <a:t>attīstībai</a:t>
            </a:r>
            <a:r>
              <a:rPr lang="en-US" sz="1700" dirty="0">
                <a:solidFill>
                  <a:srgbClr val="000000"/>
                </a:solidFill>
              </a:rPr>
              <a:t>, </a:t>
            </a:r>
            <a:r>
              <a:rPr lang="en-US" sz="1700" dirty="0" err="1">
                <a:solidFill>
                  <a:srgbClr val="000000"/>
                </a:solidFill>
              </a:rPr>
              <a:t>identificējot</a:t>
            </a:r>
            <a:r>
              <a:rPr lang="en-US" sz="1700" dirty="0">
                <a:solidFill>
                  <a:srgbClr val="000000"/>
                </a:solidFill>
              </a:rPr>
              <a:t> </a:t>
            </a:r>
            <a:r>
              <a:rPr lang="en-US" sz="1700" dirty="0" err="1">
                <a:solidFill>
                  <a:srgbClr val="000000"/>
                </a:solidFill>
              </a:rPr>
              <a:t>projektu</a:t>
            </a:r>
            <a:endParaRPr lang="en-US" sz="1700" dirty="0">
              <a:solidFill>
                <a:srgbClr val="000000"/>
              </a:solidFill>
            </a:endParaRPr>
          </a:p>
          <a:p>
            <a:pPr marL="285750" indent="-285750">
              <a:buFont typeface="Wingdings" panose="05000000000000000000" pitchFamily="2" charset="2"/>
              <a:buChar char="Ø"/>
            </a:pPr>
            <a:r>
              <a:rPr lang="en-US" sz="1700" dirty="0" err="1">
                <a:solidFill>
                  <a:srgbClr val="000000"/>
                </a:solidFill>
              </a:rPr>
              <a:t>jāpievieno</a:t>
            </a:r>
            <a:r>
              <a:rPr lang="en-US" sz="1700" dirty="0">
                <a:solidFill>
                  <a:srgbClr val="000000"/>
                </a:solidFill>
              </a:rPr>
              <a:t> </a:t>
            </a:r>
            <a:r>
              <a:rPr lang="en-US" sz="1700" dirty="0" err="1">
                <a:solidFill>
                  <a:srgbClr val="000000"/>
                </a:solidFill>
              </a:rPr>
              <a:t>nozares</a:t>
            </a:r>
            <a:r>
              <a:rPr lang="en-US" sz="1700" dirty="0">
                <a:solidFill>
                  <a:srgbClr val="000000"/>
                </a:solidFill>
              </a:rPr>
              <a:t> </a:t>
            </a:r>
            <a:r>
              <a:rPr lang="en-US" sz="1700" dirty="0" err="1">
                <a:solidFill>
                  <a:srgbClr val="000000"/>
                </a:solidFill>
              </a:rPr>
              <a:t>asociācijas</a:t>
            </a:r>
            <a:r>
              <a:rPr lang="en-US" sz="1700" dirty="0">
                <a:solidFill>
                  <a:srgbClr val="000000"/>
                </a:solidFill>
              </a:rPr>
              <a:t> </a:t>
            </a:r>
            <a:r>
              <a:rPr lang="en-US" sz="1700" dirty="0" err="1">
                <a:solidFill>
                  <a:srgbClr val="000000"/>
                </a:solidFill>
              </a:rPr>
              <a:t>kopējo</a:t>
            </a:r>
            <a:r>
              <a:rPr lang="en-US" sz="1700" dirty="0">
                <a:solidFill>
                  <a:srgbClr val="000000"/>
                </a:solidFill>
              </a:rPr>
              <a:t> </a:t>
            </a:r>
            <a:r>
              <a:rPr lang="en-US" sz="1700" dirty="0" err="1">
                <a:solidFill>
                  <a:srgbClr val="000000"/>
                </a:solidFill>
              </a:rPr>
              <a:t>apgrozījuma</a:t>
            </a:r>
            <a:r>
              <a:rPr lang="en-US" sz="1700" dirty="0">
                <a:solidFill>
                  <a:srgbClr val="000000"/>
                </a:solidFill>
              </a:rPr>
              <a:t> un </a:t>
            </a:r>
            <a:r>
              <a:rPr lang="en-US" sz="1700" dirty="0" err="1">
                <a:solidFill>
                  <a:srgbClr val="000000"/>
                </a:solidFill>
              </a:rPr>
              <a:t>eksporta</a:t>
            </a:r>
            <a:r>
              <a:rPr lang="en-US" sz="1700" dirty="0">
                <a:solidFill>
                  <a:srgbClr val="000000"/>
                </a:solidFill>
              </a:rPr>
              <a:t> </a:t>
            </a:r>
            <a:r>
              <a:rPr lang="en-US" sz="1700" dirty="0" err="1">
                <a:solidFill>
                  <a:srgbClr val="000000"/>
                </a:solidFill>
              </a:rPr>
              <a:t>apjomu</a:t>
            </a:r>
            <a:r>
              <a:rPr lang="en-US" sz="1700" dirty="0">
                <a:solidFill>
                  <a:srgbClr val="000000"/>
                </a:solidFill>
              </a:rPr>
              <a:t> </a:t>
            </a:r>
            <a:r>
              <a:rPr lang="en-US" sz="1700" dirty="0" err="1">
                <a:solidFill>
                  <a:srgbClr val="000000"/>
                </a:solidFill>
              </a:rPr>
              <a:t>pēdējā</a:t>
            </a:r>
            <a:r>
              <a:rPr lang="en-US" sz="1700" dirty="0">
                <a:solidFill>
                  <a:srgbClr val="000000"/>
                </a:solidFill>
              </a:rPr>
              <a:t> </a:t>
            </a:r>
            <a:r>
              <a:rPr lang="en-US" sz="1700" dirty="0" err="1">
                <a:solidFill>
                  <a:srgbClr val="000000"/>
                </a:solidFill>
              </a:rPr>
              <a:t>noslēgtajā</a:t>
            </a:r>
            <a:r>
              <a:rPr lang="en-US" sz="1700" dirty="0">
                <a:solidFill>
                  <a:srgbClr val="000000"/>
                </a:solidFill>
              </a:rPr>
              <a:t> </a:t>
            </a:r>
            <a:r>
              <a:rPr lang="en-US" sz="1700" dirty="0" err="1">
                <a:solidFill>
                  <a:srgbClr val="000000"/>
                </a:solidFill>
              </a:rPr>
              <a:t>finanšu</a:t>
            </a:r>
            <a:r>
              <a:rPr lang="en-US" sz="1700" dirty="0">
                <a:solidFill>
                  <a:srgbClr val="000000"/>
                </a:solidFill>
              </a:rPr>
              <a:t> </a:t>
            </a:r>
            <a:r>
              <a:rPr lang="en-US" sz="1700" dirty="0" err="1">
                <a:solidFill>
                  <a:srgbClr val="000000"/>
                </a:solidFill>
              </a:rPr>
              <a:t>gadā</a:t>
            </a:r>
            <a:r>
              <a:rPr lang="en-US" sz="1700" dirty="0">
                <a:solidFill>
                  <a:srgbClr val="000000"/>
                </a:solidFill>
              </a:rPr>
              <a:t> </a:t>
            </a:r>
            <a:r>
              <a:rPr lang="en-US" sz="1700" dirty="0" err="1">
                <a:solidFill>
                  <a:srgbClr val="000000"/>
                </a:solidFill>
              </a:rPr>
              <a:t>līdz</a:t>
            </a:r>
            <a:r>
              <a:rPr lang="en-US" sz="1700" dirty="0">
                <a:solidFill>
                  <a:srgbClr val="000000"/>
                </a:solidFill>
              </a:rPr>
              <a:t> PI </a:t>
            </a:r>
            <a:r>
              <a:rPr lang="en-US" sz="1700" dirty="0" err="1">
                <a:solidFill>
                  <a:srgbClr val="000000"/>
                </a:solidFill>
              </a:rPr>
              <a:t>iesniegšanai</a:t>
            </a:r>
            <a:r>
              <a:rPr lang="en-US" sz="1700" dirty="0">
                <a:solidFill>
                  <a:srgbClr val="000000"/>
                </a:solidFill>
              </a:rPr>
              <a:t> </a:t>
            </a:r>
            <a:r>
              <a:rPr lang="en-US" sz="1700" dirty="0" err="1">
                <a:solidFill>
                  <a:srgbClr val="000000"/>
                </a:solidFill>
              </a:rPr>
              <a:t>pamatojoša</a:t>
            </a:r>
            <a:r>
              <a:rPr lang="en-US" sz="1700" dirty="0">
                <a:solidFill>
                  <a:srgbClr val="000000"/>
                </a:solidFill>
              </a:rPr>
              <a:t> </a:t>
            </a:r>
            <a:r>
              <a:rPr lang="en-US" sz="1700" dirty="0" err="1">
                <a:solidFill>
                  <a:srgbClr val="000000"/>
                </a:solidFill>
              </a:rPr>
              <a:t>informācija</a:t>
            </a:r>
            <a:r>
              <a:rPr lang="en-US" sz="1700" dirty="0">
                <a:solidFill>
                  <a:srgbClr val="000000"/>
                </a:solidFill>
              </a:rPr>
              <a:t> </a:t>
            </a:r>
            <a:r>
              <a:rPr lang="lv-LV" sz="1700" dirty="0">
                <a:solidFill>
                  <a:srgbClr val="000000"/>
                </a:solidFill>
              </a:rPr>
              <a:t>atbilstoši atlases nolikuma pielikumā norādītajai dokumenta veidnei – projekta iesnieguma 4. pielikums</a:t>
            </a:r>
          </a:p>
          <a:p>
            <a:endParaRPr lang="en-US" sz="1700" dirty="0">
              <a:solidFill>
                <a:srgbClr val="000000"/>
              </a:solidFill>
            </a:endParaRPr>
          </a:p>
          <a:p>
            <a:endParaRPr lang="en-US" sz="1700" b="0" i="0" dirty="0">
              <a:solidFill>
                <a:srgbClr val="000000"/>
              </a:solidFill>
              <a:effectLst/>
            </a:endParaRPr>
          </a:p>
          <a:p>
            <a:endParaRPr lang="lv-LV" sz="1700" dirty="0"/>
          </a:p>
        </p:txBody>
      </p:sp>
      <p:graphicFrame>
        <p:nvGraphicFramePr>
          <p:cNvPr id="3" name="Diagram 2">
            <a:extLst>
              <a:ext uri="{FF2B5EF4-FFF2-40B4-BE49-F238E27FC236}">
                <a16:creationId xmlns:a16="http://schemas.microsoft.com/office/drawing/2014/main" id="{4456F60A-CAF3-F34A-37FC-01ED7889A280}"/>
              </a:ext>
            </a:extLst>
          </p:cNvPr>
          <p:cNvGraphicFramePr/>
          <p:nvPr>
            <p:extLst>
              <p:ext uri="{D42A27DB-BD31-4B8C-83A1-F6EECF244321}">
                <p14:modId xmlns:p14="http://schemas.microsoft.com/office/powerpoint/2010/main" val="1638655123"/>
              </p:ext>
            </p:extLst>
          </p:nvPr>
        </p:nvGraphicFramePr>
        <p:xfrm>
          <a:off x="744273" y="5062450"/>
          <a:ext cx="10634927" cy="65913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6325160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21EB0D-5458-BE02-DE05-E80F332D0CD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445B3D6-C137-B1EA-7CDE-003772FD6244}"/>
              </a:ext>
            </a:extLst>
          </p:cNvPr>
          <p:cNvSpPr>
            <a:spLocks noGrp="1"/>
          </p:cNvSpPr>
          <p:nvPr>
            <p:ph type="title"/>
          </p:nvPr>
        </p:nvSpPr>
        <p:spPr>
          <a:xfrm>
            <a:off x="2493706" y="568960"/>
            <a:ext cx="4606341" cy="866067"/>
          </a:xfrm>
        </p:spPr>
        <p:txBody>
          <a:bodyPr/>
          <a:lstStyle/>
          <a:p>
            <a:r>
              <a:rPr lang="pl-PL" dirty="0">
                <a:solidFill>
                  <a:srgbClr val="052773"/>
                </a:solidFill>
              </a:rPr>
              <a:t>PI saturs un tam pievienojamie dokumenti</a:t>
            </a:r>
            <a:endParaRPr lang="lv-LV" dirty="0">
              <a:solidFill>
                <a:srgbClr val="052773"/>
              </a:solidFill>
            </a:endParaRPr>
          </a:p>
        </p:txBody>
      </p:sp>
      <p:sp>
        <p:nvSpPr>
          <p:cNvPr id="7" name="Slide Number Placeholder 6">
            <a:extLst>
              <a:ext uri="{FF2B5EF4-FFF2-40B4-BE49-F238E27FC236}">
                <a16:creationId xmlns:a16="http://schemas.microsoft.com/office/drawing/2014/main" id="{EB5F8439-6DAD-58E3-BD1E-209BABB8516A}"/>
              </a:ext>
            </a:extLst>
          </p:cNvPr>
          <p:cNvSpPr>
            <a:spLocks noGrp="1"/>
          </p:cNvSpPr>
          <p:nvPr>
            <p:ph type="sldNum" sz="quarter" idx="13"/>
          </p:nvPr>
        </p:nvSpPr>
        <p:spPr/>
        <p:txBody>
          <a:bodyPr/>
          <a:lstStyle/>
          <a:p>
            <a:pPr>
              <a:defRPr/>
            </a:pPr>
            <a:fld id="{923C49A0-26E3-4DC9-81BA-65A092077FC7}" type="slidenum">
              <a:rPr lang="en-US" altLang="lv-LV" smtClean="0"/>
              <a:pPr>
                <a:defRPr/>
              </a:pPr>
              <a:t>44</a:t>
            </a:fld>
            <a:endParaRPr lang="en-US" altLang="lv-LV"/>
          </a:p>
        </p:txBody>
      </p:sp>
      <p:sp>
        <p:nvSpPr>
          <p:cNvPr id="6" name="Text Placeholder 5">
            <a:extLst>
              <a:ext uri="{FF2B5EF4-FFF2-40B4-BE49-F238E27FC236}">
                <a16:creationId xmlns:a16="http://schemas.microsoft.com/office/drawing/2014/main" id="{CE2073FD-7CBB-9CB3-2024-0880F54C94DA}"/>
              </a:ext>
            </a:extLst>
          </p:cNvPr>
          <p:cNvSpPr>
            <a:spLocks noGrp="1"/>
          </p:cNvSpPr>
          <p:nvPr>
            <p:ph type="body" sz="half" idx="2"/>
          </p:nvPr>
        </p:nvSpPr>
        <p:spPr>
          <a:xfrm>
            <a:off x="515389" y="1634322"/>
            <a:ext cx="10474036" cy="3353313"/>
          </a:xfrm>
        </p:spPr>
        <p:txBody>
          <a:bodyPr>
            <a:noAutofit/>
          </a:bodyPr>
          <a:lstStyle/>
          <a:p>
            <a:r>
              <a:rPr lang="en-US" sz="1700" b="1" dirty="0" err="1">
                <a:solidFill>
                  <a:srgbClr val="000000"/>
                </a:solidFill>
              </a:rPr>
              <a:t>Pētniecības</a:t>
            </a:r>
            <a:r>
              <a:rPr lang="en-US" sz="1700" b="1" dirty="0">
                <a:solidFill>
                  <a:srgbClr val="000000"/>
                </a:solidFill>
              </a:rPr>
              <a:t> </a:t>
            </a:r>
            <a:r>
              <a:rPr lang="en-US" sz="1700" b="1" dirty="0" err="1">
                <a:solidFill>
                  <a:srgbClr val="000000"/>
                </a:solidFill>
              </a:rPr>
              <a:t>projektu</a:t>
            </a:r>
            <a:r>
              <a:rPr lang="en-US" sz="1700" b="1" dirty="0">
                <a:solidFill>
                  <a:srgbClr val="000000"/>
                </a:solidFill>
              </a:rPr>
              <a:t> </a:t>
            </a:r>
            <a:r>
              <a:rPr lang="en-US" sz="1700" b="1" dirty="0" err="1">
                <a:solidFill>
                  <a:srgbClr val="000000"/>
                </a:solidFill>
              </a:rPr>
              <a:t>vērtēšanas</a:t>
            </a:r>
            <a:r>
              <a:rPr lang="en-US" sz="1700" b="1" dirty="0">
                <a:solidFill>
                  <a:srgbClr val="000000"/>
                </a:solidFill>
              </a:rPr>
              <a:t> </a:t>
            </a:r>
            <a:r>
              <a:rPr lang="en-US" sz="1700" b="1" dirty="0" err="1">
                <a:solidFill>
                  <a:srgbClr val="000000"/>
                </a:solidFill>
              </a:rPr>
              <a:t>kritēriji</a:t>
            </a:r>
            <a:r>
              <a:rPr lang="en-US" sz="1700" b="1" dirty="0">
                <a:solidFill>
                  <a:srgbClr val="000000"/>
                </a:solidFill>
              </a:rPr>
              <a:t>:</a:t>
            </a:r>
          </a:p>
          <a:p>
            <a:pPr marL="285750" indent="-285750">
              <a:buFont typeface="Wingdings" panose="05000000000000000000" pitchFamily="2" charset="2"/>
              <a:buChar char="Ø"/>
            </a:pPr>
            <a:r>
              <a:rPr lang="en-US" sz="1700" dirty="0">
                <a:solidFill>
                  <a:srgbClr val="000000"/>
                </a:solidFill>
              </a:rPr>
              <a:t>to </a:t>
            </a:r>
            <a:r>
              <a:rPr lang="en-US" sz="1700" dirty="0" err="1">
                <a:solidFill>
                  <a:srgbClr val="000000"/>
                </a:solidFill>
              </a:rPr>
              <a:t>nosaka</a:t>
            </a:r>
            <a:r>
              <a:rPr lang="en-US" sz="1700" dirty="0">
                <a:solidFill>
                  <a:srgbClr val="000000"/>
                </a:solidFill>
              </a:rPr>
              <a:t> MK </a:t>
            </a:r>
            <a:r>
              <a:rPr lang="en-US" sz="1700" dirty="0" err="1">
                <a:solidFill>
                  <a:srgbClr val="000000"/>
                </a:solidFill>
              </a:rPr>
              <a:t>noteikumu</a:t>
            </a:r>
            <a:r>
              <a:rPr lang="en-US" sz="1700" dirty="0">
                <a:solidFill>
                  <a:srgbClr val="000000"/>
                </a:solidFill>
              </a:rPr>
              <a:t> 18.2./20.2. </a:t>
            </a:r>
            <a:r>
              <a:rPr lang="en-US" sz="1700" dirty="0" err="1">
                <a:solidFill>
                  <a:srgbClr val="000000"/>
                </a:solidFill>
              </a:rPr>
              <a:t>apakšpunkts</a:t>
            </a:r>
            <a:endParaRPr lang="en-US" sz="1700" dirty="0">
              <a:solidFill>
                <a:srgbClr val="000000"/>
              </a:solidFill>
            </a:endParaRPr>
          </a:p>
          <a:p>
            <a:pPr marL="285750" indent="-285750">
              <a:buFont typeface="Wingdings" panose="05000000000000000000" pitchFamily="2" charset="2"/>
              <a:buChar char="Ø"/>
            </a:pPr>
            <a:r>
              <a:rPr lang="en-US" sz="1700" dirty="0" err="1">
                <a:solidFill>
                  <a:srgbClr val="000000"/>
                </a:solidFill>
              </a:rPr>
              <a:t>vērtē</a:t>
            </a:r>
            <a:r>
              <a:rPr lang="en-US" sz="1700" dirty="0">
                <a:solidFill>
                  <a:srgbClr val="000000"/>
                </a:solidFill>
              </a:rPr>
              <a:t> </a:t>
            </a:r>
            <a:r>
              <a:rPr lang="lv-LV" sz="1700" b="0" dirty="0" err="1">
                <a:solidFill>
                  <a:srgbClr val="000000"/>
                </a:solidFill>
                <a:effectLst/>
              </a:rPr>
              <a:t>specifisk</a:t>
            </a:r>
            <a:r>
              <a:rPr lang="en-US" sz="1700" b="0" dirty="0">
                <a:solidFill>
                  <a:srgbClr val="000000"/>
                </a:solidFill>
                <a:effectLst/>
              </a:rPr>
              <a:t>ā</a:t>
            </a:r>
            <a:r>
              <a:rPr lang="lv-LV" sz="1700" b="0" dirty="0">
                <a:solidFill>
                  <a:srgbClr val="000000"/>
                </a:solidFill>
                <a:effectLst/>
              </a:rPr>
              <a:t> atbilstības kritērij</a:t>
            </a:r>
            <a:r>
              <a:rPr lang="en-US" sz="1700" b="0" dirty="0">
                <a:solidFill>
                  <a:srgbClr val="000000"/>
                </a:solidFill>
                <a:effectLst/>
              </a:rPr>
              <a:t>a</a:t>
            </a:r>
            <a:r>
              <a:rPr lang="lv-LV" sz="1700" b="0" dirty="0">
                <a:solidFill>
                  <a:srgbClr val="000000"/>
                </a:solidFill>
                <a:effectLst/>
              </a:rPr>
              <a:t> Nr. 2.2.</a:t>
            </a:r>
            <a:r>
              <a:rPr lang="en-US" sz="1700" b="0" dirty="0">
                <a:solidFill>
                  <a:srgbClr val="000000"/>
                </a:solidFill>
                <a:effectLst/>
              </a:rPr>
              <a:t>7</a:t>
            </a:r>
            <a:r>
              <a:rPr lang="lv-LV" sz="1700" b="0" dirty="0">
                <a:solidFill>
                  <a:srgbClr val="000000"/>
                </a:solidFill>
                <a:effectLst/>
              </a:rPr>
              <a:t>.</a:t>
            </a:r>
            <a:r>
              <a:rPr lang="en-US" sz="1700" dirty="0" err="1">
                <a:solidFill>
                  <a:srgbClr val="000000"/>
                </a:solidFill>
              </a:rPr>
              <a:t>ietvaros</a:t>
            </a:r>
            <a:endParaRPr lang="en-US" sz="1700" dirty="0">
              <a:solidFill>
                <a:srgbClr val="000000"/>
              </a:solidFill>
            </a:endParaRPr>
          </a:p>
          <a:p>
            <a:pPr marL="285750" indent="-285750">
              <a:buFont typeface="Wingdings" panose="05000000000000000000" pitchFamily="2" charset="2"/>
              <a:buChar char="Ø"/>
            </a:pPr>
            <a:r>
              <a:rPr lang="en-US" sz="1700" dirty="0" err="1">
                <a:solidFill>
                  <a:srgbClr val="000000"/>
                </a:solidFill>
              </a:rPr>
              <a:t>sagatavojams</a:t>
            </a:r>
            <a:r>
              <a:rPr lang="en-US" sz="1700" dirty="0">
                <a:solidFill>
                  <a:srgbClr val="000000"/>
                </a:solidFill>
              </a:rPr>
              <a:t> </a:t>
            </a:r>
            <a:r>
              <a:rPr lang="lv-LV" sz="1700" b="0" dirty="0">
                <a:solidFill>
                  <a:srgbClr val="000000"/>
                </a:solidFill>
                <a:effectLst/>
              </a:rPr>
              <a:t>saskaņā ar Ekonomikas ministrijas izstrādāto pētniecības projektu vērtēšanas kritēriju piemērošanas metodiku</a:t>
            </a:r>
            <a:endParaRPr lang="en-US" sz="1700" b="0" dirty="0">
              <a:solidFill>
                <a:srgbClr val="000000"/>
              </a:solidFill>
              <a:effectLst/>
            </a:endParaRPr>
          </a:p>
          <a:p>
            <a:pPr marL="285750" indent="-285750">
              <a:buFont typeface="Wingdings" panose="05000000000000000000" pitchFamily="2" charset="2"/>
              <a:buChar char="Ø"/>
            </a:pPr>
            <a:r>
              <a:rPr lang="lv-LV" sz="1700" dirty="0">
                <a:solidFill>
                  <a:srgbClr val="000000"/>
                </a:solidFill>
              </a:rPr>
              <a:t>iekļauj</a:t>
            </a:r>
            <a:r>
              <a:rPr lang="en-US" sz="1700" dirty="0">
                <a:solidFill>
                  <a:srgbClr val="000000"/>
                </a:solidFill>
              </a:rPr>
              <a:t>amas</a:t>
            </a:r>
            <a:r>
              <a:rPr lang="lv-LV" sz="1700" dirty="0">
                <a:solidFill>
                  <a:srgbClr val="000000"/>
                </a:solidFill>
              </a:rPr>
              <a:t> vismaz šādas prasības: </a:t>
            </a:r>
          </a:p>
          <a:p>
            <a:pPr marL="755538" lvl="1" indent="-285750">
              <a:buFont typeface="Wingdings" panose="05000000000000000000" pitchFamily="2" charset="2"/>
              <a:buChar char="ü"/>
            </a:pPr>
            <a:r>
              <a:rPr lang="lv-LV" sz="1700" dirty="0">
                <a:solidFill>
                  <a:srgbClr val="000000"/>
                </a:solidFill>
              </a:rPr>
              <a:t>horizontālā principa ”Ilgtspējīga attīstība“ nodrošināšana, papildu punktus piešķirot pētniecības projektiem par </a:t>
            </a:r>
            <a:r>
              <a:rPr lang="lv-LV" sz="1700" dirty="0" err="1">
                <a:solidFill>
                  <a:srgbClr val="000000"/>
                </a:solidFill>
              </a:rPr>
              <a:t>eko</a:t>
            </a:r>
            <a:r>
              <a:rPr lang="lv-LV" sz="1700" dirty="0">
                <a:solidFill>
                  <a:srgbClr val="000000"/>
                </a:solidFill>
              </a:rPr>
              <a:t>-inovatīvu tehnoloģiju attīstību un ieviešanu; </a:t>
            </a:r>
          </a:p>
          <a:p>
            <a:pPr marL="755538" lvl="1" indent="-285750">
              <a:buFont typeface="Wingdings" panose="05000000000000000000" pitchFamily="2" charset="2"/>
              <a:buChar char="ü"/>
            </a:pPr>
            <a:r>
              <a:rPr lang="lv-LV" sz="1700" dirty="0">
                <a:solidFill>
                  <a:srgbClr val="000000"/>
                </a:solidFill>
              </a:rPr>
              <a:t>pētniecības projekta atbilstība viedās specializācijas jomām vai uzņēmējdarbības atklājuma procesā  noteiktajai specializācijas jomai vai </a:t>
            </a:r>
            <a:r>
              <a:rPr lang="lv-LV" sz="1700" dirty="0" err="1">
                <a:solidFill>
                  <a:srgbClr val="000000"/>
                </a:solidFill>
              </a:rPr>
              <a:t>apakšjomai</a:t>
            </a:r>
            <a:r>
              <a:rPr lang="lv-LV" sz="1700" dirty="0">
                <a:solidFill>
                  <a:srgbClr val="000000"/>
                </a:solidFill>
              </a:rPr>
              <a:t>; </a:t>
            </a:r>
          </a:p>
          <a:p>
            <a:pPr marL="755538" lvl="1" indent="-285750">
              <a:buFont typeface="Wingdings" panose="05000000000000000000" pitchFamily="2" charset="2"/>
              <a:buChar char="ü"/>
            </a:pPr>
            <a:r>
              <a:rPr lang="lv-LV" sz="1700" dirty="0">
                <a:solidFill>
                  <a:srgbClr val="000000"/>
                </a:solidFill>
              </a:rPr>
              <a:t>pētniecības projekta atbilstība 4.‒8. tehnoloģiskās gatavības līmenim un norādīts pētījuma veids -  rūpnieciskais pētījums, eksperimentālā izstrāde vai tehniski ekonomiskā </a:t>
            </a:r>
            <a:r>
              <a:rPr lang="lv-LV" sz="1700" dirty="0" err="1">
                <a:solidFill>
                  <a:srgbClr val="000000"/>
                </a:solidFill>
              </a:rPr>
              <a:t>priekšizpēte</a:t>
            </a:r>
            <a:r>
              <a:rPr lang="lv-LV" sz="1700" dirty="0">
                <a:solidFill>
                  <a:srgbClr val="000000"/>
                </a:solidFill>
              </a:rPr>
              <a:t>. </a:t>
            </a:r>
          </a:p>
          <a:p>
            <a:pPr marL="285750" indent="-285750">
              <a:buFont typeface="Wingdings" panose="05000000000000000000" pitchFamily="2" charset="2"/>
              <a:buChar char="Ø"/>
            </a:pPr>
            <a:endParaRPr lang="lv-LV" sz="1700" dirty="0"/>
          </a:p>
        </p:txBody>
      </p:sp>
      <p:graphicFrame>
        <p:nvGraphicFramePr>
          <p:cNvPr id="3" name="Diagram 2">
            <a:extLst>
              <a:ext uri="{FF2B5EF4-FFF2-40B4-BE49-F238E27FC236}">
                <a16:creationId xmlns:a16="http://schemas.microsoft.com/office/drawing/2014/main" id="{E0416975-DF49-E70C-1674-B3E7B60D01C4}"/>
              </a:ext>
            </a:extLst>
          </p:cNvPr>
          <p:cNvGraphicFramePr/>
          <p:nvPr>
            <p:extLst>
              <p:ext uri="{D42A27DB-BD31-4B8C-83A1-F6EECF244321}">
                <p14:modId xmlns:p14="http://schemas.microsoft.com/office/powerpoint/2010/main" val="2952283875"/>
              </p:ext>
            </p:extLst>
          </p:nvPr>
        </p:nvGraphicFramePr>
        <p:xfrm>
          <a:off x="2934395" y="5843989"/>
          <a:ext cx="6136408" cy="48061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2915985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8F2FCD-6672-2372-B373-2984FB8AC56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F2F0199-2CA4-1D7D-E85D-B6B4B83C3509}"/>
              </a:ext>
            </a:extLst>
          </p:cNvPr>
          <p:cNvSpPr>
            <a:spLocks noGrp="1"/>
          </p:cNvSpPr>
          <p:nvPr>
            <p:ph type="title"/>
          </p:nvPr>
        </p:nvSpPr>
        <p:spPr>
          <a:xfrm>
            <a:off x="2493706" y="568960"/>
            <a:ext cx="4606341" cy="866067"/>
          </a:xfrm>
        </p:spPr>
        <p:txBody>
          <a:bodyPr/>
          <a:lstStyle/>
          <a:p>
            <a:r>
              <a:rPr lang="pl-PL" dirty="0">
                <a:solidFill>
                  <a:srgbClr val="052773"/>
                </a:solidFill>
              </a:rPr>
              <a:t>PI saturs un tam pievienojamie dokumenti</a:t>
            </a:r>
            <a:endParaRPr lang="lv-LV" dirty="0">
              <a:solidFill>
                <a:srgbClr val="052773"/>
              </a:solidFill>
            </a:endParaRPr>
          </a:p>
        </p:txBody>
      </p:sp>
      <p:sp>
        <p:nvSpPr>
          <p:cNvPr id="7" name="Slide Number Placeholder 6">
            <a:extLst>
              <a:ext uri="{FF2B5EF4-FFF2-40B4-BE49-F238E27FC236}">
                <a16:creationId xmlns:a16="http://schemas.microsoft.com/office/drawing/2014/main" id="{A0D5F692-D8D4-FB2D-BCDC-3E430B1A8E34}"/>
              </a:ext>
            </a:extLst>
          </p:cNvPr>
          <p:cNvSpPr>
            <a:spLocks noGrp="1"/>
          </p:cNvSpPr>
          <p:nvPr>
            <p:ph type="sldNum" sz="quarter" idx="13"/>
          </p:nvPr>
        </p:nvSpPr>
        <p:spPr/>
        <p:txBody>
          <a:bodyPr/>
          <a:lstStyle/>
          <a:p>
            <a:pPr>
              <a:defRPr/>
            </a:pPr>
            <a:fld id="{923C49A0-26E3-4DC9-81BA-65A092077FC7}" type="slidenum">
              <a:rPr lang="en-US" altLang="lv-LV" smtClean="0"/>
              <a:pPr>
                <a:defRPr/>
              </a:pPr>
              <a:t>45</a:t>
            </a:fld>
            <a:endParaRPr lang="en-US" altLang="lv-LV"/>
          </a:p>
        </p:txBody>
      </p:sp>
      <p:graphicFrame>
        <p:nvGraphicFramePr>
          <p:cNvPr id="3" name="Diagram 2">
            <a:extLst>
              <a:ext uri="{FF2B5EF4-FFF2-40B4-BE49-F238E27FC236}">
                <a16:creationId xmlns:a16="http://schemas.microsoft.com/office/drawing/2014/main" id="{63CEFD9D-28CA-9CD2-E40E-C3857D6DFCC2}"/>
              </a:ext>
            </a:extLst>
          </p:cNvPr>
          <p:cNvGraphicFramePr/>
          <p:nvPr>
            <p:extLst>
              <p:ext uri="{D42A27DB-BD31-4B8C-83A1-F6EECF244321}">
                <p14:modId xmlns:p14="http://schemas.microsoft.com/office/powerpoint/2010/main" val="3452980866"/>
              </p:ext>
            </p:extLst>
          </p:nvPr>
        </p:nvGraphicFramePr>
        <p:xfrm>
          <a:off x="1363288" y="4709622"/>
          <a:ext cx="9651076" cy="5855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 Placeholder 3">
            <a:extLst>
              <a:ext uri="{FF2B5EF4-FFF2-40B4-BE49-F238E27FC236}">
                <a16:creationId xmlns:a16="http://schemas.microsoft.com/office/drawing/2014/main" id="{8F05A128-9060-AEB9-554A-52E4B0CCEC53}"/>
              </a:ext>
            </a:extLst>
          </p:cNvPr>
          <p:cNvSpPr>
            <a:spLocks noGrp="1"/>
          </p:cNvSpPr>
          <p:nvPr>
            <p:ph type="body" sz="half" idx="2"/>
          </p:nvPr>
        </p:nvSpPr>
        <p:spPr>
          <a:xfrm>
            <a:off x="1296786" y="1863578"/>
            <a:ext cx="8994370" cy="2799862"/>
          </a:xfrm>
        </p:spPr>
        <p:txBody>
          <a:bodyPr>
            <a:normAutofit/>
          </a:bodyPr>
          <a:lstStyle/>
          <a:p>
            <a:r>
              <a:rPr lang="lv-LV" sz="1700" b="0" i="1" dirty="0" err="1">
                <a:solidFill>
                  <a:srgbClr val="000000"/>
                </a:solidFill>
                <a:effectLst/>
              </a:rPr>
              <a:t>De</a:t>
            </a:r>
            <a:r>
              <a:rPr lang="lv-LV" sz="1700" b="0" i="1" dirty="0">
                <a:solidFill>
                  <a:srgbClr val="000000"/>
                </a:solidFill>
                <a:effectLst/>
              </a:rPr>
              <a:t> </a:t>
            </a:r>
            <a:r>
              <a:rPr lang="lv-LV" sz="1700" b="0" i="1" dirty="0" err="1">
                <a:solidFill>
                  <a:srgbClr val="000000"/>
                </a:solidFill>
                <a:effectLst/>
              </a:rPr>
              <a:t>minimis</a:t>
            </a:r>
            <a:r>
              <a:rPr lang="lv-LV" sz="1700" b="0" i="0" dirty="0">
                <a:solidFill>
                  <a:srgbClr val="000000"/>
                </a:solidFill>
                <a:effectLst/>
              </a:rPr>
              <a:t> atbalsta uzskaites sistēmā sagatavotā veidlapa par sniedzamo informāciju </a:t>
            </a:r>
            <a:r>
              <a:rPr lang="lv-LV" sz="1700" b="0" i="1" dirty="0" err="1">
                <a:solidFill>
                  <a:srgbClr val="000000"/>
                </a:solidFill>
                <a:effectLst/>
              </a:rPr>
              <a:t>de</a:t>
            </a:r>
            <a:r>
              <a:rPr lang="lv-LV" sz="1700" b="0" i="1" dirty="0">
                <a:solidFill>
                  <a:srgbClr val="000000"/>
                </a:solidFill>
                <a:effectLst/>
              </a:rPr>
              <a:t> </a:t>
            </a:r>
            <a:r>
              <a:rPr lang="lv-LV" sz="1700" b="0" i="1" dirty="0" err="1">
                <a:solidFill>
                  <a:srgbClr val="000000"/>
                </a:solidFill>
                <a:effectLst/>
              </a:rPr>
              <a:t>minimis</a:t>
            </a:r>
            <a:r>
              <a:rPr lang="lv-LV" sz="1700" b="0" i="0" dirty="0">
                <a:solidFill>
                  <a:srgbClr val="000000"/>
                </a:solidFill>
                <a:effectLst/>
              </a:rPr>
              <a:t>  atbalsta uzskaitei un piešķiršanai</a:t>
            </a:r>
            <a:r>
              <a:rPr lang="en-US" sz="1700" b="0" i="0" dirty="0">
                <a:solidFill>
                  <a:srgbClr val="000000"/>
                </a:solidFill>
                <a:effectLst/>
              </a:rPr>
              <a:t>:</a:t>
            </a:r>
          </a:p>
          <a:p>
            <a:pPr marL="285750" indent="-285750">
              <a:buFont typeface="Wingdings" panose="05000000000000000000" pitchFamily="2" charset="2"/>
              <a:buChar char="Ø"/>
            </a:pPr>
            <a:r>
              <a:rPr lang="en-US" sz="1700" dirty="0">
                <a:solidFill>
                  <a:srgbClr val="000000"/>
                </a:solidFill>
              </a:rPr>
              <a:t>to </a:t>
            </a:r>
            <a:r>
              <a:rPr lang="en-US" sz="1700" dirty="0" err="1">
                <a:solidFill>
                  <a:srgbClr val="000000"/>
                </a:solidFill>
              </a:rPr>
              <a:t>nosaka</a:t>
            </a:r>
            <a:r>
              <a:rPr lang="en-US" sz="1700" dirty="0">
                <a:solidFill>
                  <a:srgbClr val="000000"/>
                </a:solidFill>
              </a:rPr>
              <a:t> MK </a:t>
            </a:r>
            <a:r>
              <a:rPr lang="en-US" sz="1700" dirty="0" err="1">
                <a:solidFill>
                  <a:srgbClr val="000000"/>
                </a:solidFill>
              </a:rPr>
              <a:t>noteikumu</a:t>
            </a:r>
            <a:r>
              <a:rPr lang="en-US" sz="1700" dirty="0">
                <a:solidFill>
                  <a:srgbClr val="000000"/>
                </a:solidFill>
              </a:rPr>
              <a:t> 18.3./20.3. </a:t>
            </a:r>
            <a:r>
              <a:rPr lang="en-US" sz="1700" dirty="0" err="1">
                <a:solidFill>
                  <a:srgbClr val="000000"/>
                </a:solidFill>
              </a:rPr>
              <a:t>apakšpunkts</a:t>
            </a:r>
            <a:endParaRPr lang="en-US" sz="1700" dirty="0">
              <a:solidFill>
                <a:srgbClr val="000000"/>
              </a:solidFill>
            </a:endParaRPr>
          </a:p>
          <a:p>
            <a:pPr marL="285750" indent="-285750">
              <a:buFont typeface="Wingdings" panose="05000000000000000000" pitchFamily="2" charset="2"/>
              <a:buChar char="Ø"/>
            </a:pPr>
            <a:r>
              <a:rPr lang="en-US" sz="1700" dirty="0" err="1">
                <a:solidFill>
                  <a:srgbClr val="000000"/>
                </a:solidFill>
              </a:rPr>
              <a:t>vērtē</a:t>
            </a:r>
            <a:r>
              <a:rPr lang="en-US" sz="1700" dirty="0">
                <a:solidFill>
                  <a:srgbClr val="000000"/>
                </a:solidFill>
              </a:rPr>
              <a:t> </a:t>
            </a:r>
            <a:r>
              <a:rPr lang="lv-LV" sz="1700" b="0" dirty="0" err="1">
                <a:solidFill>
                  <a:srgbClr val="000000"/>
                </a:solidFill>
                <a:effectLst/>
              </a:rPr>
              <a:t>specifisk</a:t>
            </a:r>
            <a:r>
              <a:rPr lang="en-US" sz="1700" b="0" dirty="0">
                <a:solidFill>
                  <a:srgbClr val="000000"/>
                </a:solidFill>
                <a:effectLst/>
              </a:rPr>
              <a:t>ā</a:t>
            </a:r>
            <a:r>
              <a:rPr lang="lv-LV" sz="1700" b="0" dirty="0">
                <a:solidFill>
                  <a:srgbClr val="000000"/>
                </a:solidFill>
                <a:effectLst/>
              </a:rPr>
              <a:t> atbilstības kritērij</a:t>
            </a:r>
            <a:r>
              <a:rPr lang="en-US" sz="1700" b="0" dirty="0">
                <a:solidFill>
                  <a:srgbClr val="000000"/>
                </a:solidFill>
                <a:effectLst/>
              </a:rPr>
              <a:t>a</a:t>
            </a:r>
            <a:r>
              <a:rPr lang="lv-LV" sz="1700" b="0" dirty="0">
                <a:solidFill>
                  <a:srgbClr val="000000"/>
                </a:solidFill>
                <a:effectLst/>
              </a:rPr>
              <a:t> Nr. 2.2.</a:t>
            </a:r>
            <a:r>
              <a:rPr lang="en-US" sz="1700" b="0" dirty="0">
                <a:solidFill>
                  <a:srgbClr val="000000"/>
                </a:solidFill>
                <a:effectLst/>
              </a:rPr>
              <a:t>4</a:t>
            </a:r>
            <a:r>
              <a:rPr lang="lv-LV" sz="1700" b="0" dirty="0">
                <a:solidFill>
                  <a:srgbClr val="000000"/>
                </a:solidFill>
                <a:effectLst/>
              </a:rPr>
              <a:t>.</a:t>
            </a:r>
            <a:r>
              <a:rPr lang="en-US" sz="1700" dirty="0" err="1">
                <a:solidFill>
                  <a:srgbClr val="000000"/>
                </a:solidFill>
              </a:rPr>
              <a:t>ietvaros</a:t>
            </a:r>
            <a:endParaRPr lang="en-US" sz="1700" dirty="0">
              <a:solidFill>
                <a:srgbClr val="000000"/>
              </a:solidFill>
            </a:endParaRPr>
          </a:p>
          <a:p>
            <a:pPr marL="285750" indent="-285750">
              <a:buFont typeface="Wingdings" panose="05000000000000000000" pitchFamily="2" charset="2"/>
              <a:buChar char="Ø"/>
            </a:pPr>
            <a:r>
              <a:rPr lang="en-US" sz="1700" dirty="0" err="1">
                <a:solidFill>
                  <a:srgbClr val="000000"/>
                </a:solidFill>
              </a:rPr>
              <a:t>sagatavojams</a:t>
            </a:r>
            <a:r>
              <a:rPr lang="en-US" sz="1700" dirty="0">
                <a:solidFill>
                  <a:srgbClr val="000000"/>
                </a:solidFill>
              </a:rPr>
              <a:t> </a:t>
            </a:r>
            <a:r>
              <a:rPr lang="en-US" sz="1700" i="1" dirty="0">
                <a:solidFill>
                  <a:srgbClr val="000000"/>
                </a:solidFill>
              </a:rPr>
              <a:t>De minimis </a:t>
            </a:r>
            <a:r>
              <a:rPr lang="en-US" sz="1700" dirty="0" err="1">
                <a:solidFill>
                  <a:srgbClr val="000000"/>
                </a:solidFill>
              </a:rPr>
              <a:t>atbalsta</a:t>
            </a:r>
            <a:r>
              <a:rPr lang="en-US" sz="1700" dirty="0">
                <a:solidFill>
                  <a:srgbClr val="000000"/>
                </a:solidFill>
              </a:rPr>
              <a:t> </a:t>
            </a:r>
            <a:r>
              <a:rPr lang="en-US" sz="1700" dirty="0" err="1">
                <a:solidFill>
                  <a:srgbClr val="000000"/>
                </a:solidFill>
              </a:rPr>
              <a:t>uzskaites</a:t>
            </a:r>
            <a:r>
              <a:rPr lang="en-US" sz="1700" dirty="0">
                <a:solidFill>
                  <a:srgbClr val="000000"/>
                </a:solidFill>
              </a:rPr>
              <a:t> </a:t>
            </a:r>
            <a:r>
              <a:rPr lang="en-US" sz="1700" dirty="0" err="1">
                <a:solidFill>
                  <a:srgbClr val="000000"/>
                </a:solidFill>
              </a:rPr>
              <a:t>sistēmā</a:t>
            </a:r>
            <a:r>
              <a:rPr lang="en-US" sz="1700" dirty="0">
                <a:solidFill>
                  <a:srgbClr val="000000"/>
                </a:solidFill>
              </a:rPr>
              <a:t> (</a:t>
            </a:r>
            <a:r>
              <a:rPr lang="en-US" sz="1700" dirty="0">
                <a:solidFill>
                  <a:srgbClr val="000000"/>
                </a:solidFill>
                <a:hlinkClick r:id="rId8"/>
              </a:rPr>
              <a:t>https://deminimis.fm.gov.lv/public/mekletajs</a:t>
            </a:r>
            <a:r>
              <a:rPr lang="en-US" sz="1700" dirty="0">
                <a:solidFill>
                  <a:srgbClr val="000000"/>
                </a:solidFill>
              </a:rPr>
              <a:t>)</a:t>
            </a:r>
          </a:p>
          <a:p>
            <a:pPr marL="285750" indent="-285750">
              <a:buFont typeface="Wingdings" panose="05000000000000000000" pitchFamily="2" charset="2"/>
              <a:buChar char="Ø"/>
            </a:pPr>
            <a:r>
              <a:rPr lang="en-US" sz="1700" dirty="0">
                <a:solidFill>
                  <a:srgbClr val="000000"/>
                </a:solidFill>
              </a:rPr>
              <a:t>var </a:t>
            </a:r>
            <a:r>
              <a:rPr lang="en-US" sz="1700" dirty="0" err="1">
                <a:solidFill>
                  <a:srgbClr val="000000"/>
                </a:solidFill>
              </a:rPr>
              <a:t>pievienot</a:t>
            </a:r>
            <a:r>
              <a:rPr lang="en-US" sz="1700" dirty="0">
                <a:solidFill>
                  <a:srgbClr val="000000"/>
                </a:solidFill>
              </a:rPr>
              <a:t> PI vai PI </a:t>
            </a:r>
            <a:r>
              <a:rPr lang="en-US" sz="1700" dirty="0" err="1">
                <a:solidFill>
                  <a:srgbClr val="000000"/>
                </a:solidFill>
              </a:rPr>
              <a:t>norādīt</a:t>
            </a:r>
            <a:r>
              <a:rPr lang="en-US" sz="1700" dirty="0">
                <a:solidFill>
                  <a:srgbClr val="000000"/>
                </a:solidFill>
              </a:rPr>
              <a:t> </a:t>
            </a:r>
            <a:r>
              <a:rPr lang="en-US" sz="1700" dirty="0" err="1">
                <a:solidFill>
                  <a:srgbClr val="000000"/>
                </a:solidFill>
              </a:rPr>
              <a:t>izveidotās</a:t>
            </a:r>
            <a:r>
              <a:rPr lang="en-US" sz="1700" dirty="0">
                <a:solidFill>
                  <a:srgbClr val="000000"/>
                </a:solidFill>
              </a:rPr>
              <a:t> </a:t>
            </a:r>
            <a:r>
              <a:rPr lang="en-US" sz="1700" dirty="0" err="1">
                <a:solidFill>
                  <a:srgbClr val="000000"/>
                </a:solidFill>
              </a:rPr>
              <a:t>veidlapas</a:t>
            </a:r>
            <a:r>
              <a:rPr lang="en-US" sz="1700" dirty="0">
                <a:solidFill>
                  <a:srgbClr val="000000"/>
                </a:solidFill>
              </a:rPr>
              <a:t> </a:t>
            </a:r>
            <a:r>
              <a:rPr lang="en-US" sz="1700" dirty="0" err="1">
                <a:solidFill>
                  <a:srgbClr val="000000"/>
                </a:solidFill>
              </a:rPr>
              <a:t>identifikācijas</a:t>
            </a:r>
            <a:r>
              <a:rPr lang="en-US" sz="1700" dirty="0">
                <a:solidFill>
                  <a:srgbClr val="000000"/>
                </a:solidFill>
              </a:rPr>
              <a:t> Nr.</a:t>
            </a:r>
          </a:p>
          <a:p>
            <a:pPr marL="285750" indent="-285750">
              <a:buFont typeface="Wingdings" panose="05000000000000000000" pitchFamily="2" charset="2"/>
              <a:buChar char="Ø"/>
            </a:pPr>
            <a:r>
              <a:rPr lang="en-US" sz="1700" dirty="0">
                <a:solidFill>
                  <a:srgbClr val="000000"/>
                </a:solidFill>
              </a:rPr>
              <a:t>PI </a:t>
            </a:r>
            <a:r>
              <a:rPr lang="en-US" sz="1700" dirty="0" err="1">
                <a:solidFill>
                  <a:srgbClr val="000000"/>
                </a:solidFill>
              </a:rPr>
              <a:t>jāapliecina</a:t>
            </a:r>
            <a:r>
              <a:rPr lang="en-US" sz="1700" dirty="0">
                <a:solidFill>
                  <a:srgbClr val="000000"/>
                </a:solidFill>
              </a:rPr>
              <a:t>, ka </a:t>
            </a:r>
            <a:r>
              <a:rPr lang="en-US" sz="1700" dirty="0" err="1">
                <a:solidFill>
                  <a:srgbClr val="000000"/>
                </a:solidFill>
              </a:rPr>
              <a:t>vaidlapā</a:t>
            </a:r>
            <a:r>
              <a:rPr lang="en-US" sz="1700" dirty="0">
                <a:solidFill>
                  <a:srgbClr val="000000"/>
                </a:solidFill>
              </a:rPr>
              <a:t> </a:t>
            </a:r>
            <a:r>
              <a:rPr lang="en-US" sz="1700" dirty="0" err="1">
                <a:solidFill>
                  <a:schemeClr val="tx1"/>
                </a:solidFill>
              </a:rPr>
              <a:t>norādītā</a:t>
            </a:r>
            <a:r>
              <a:rPr lang="en-US" sz="1700" dirty="0">
                <a:solidFill>
                  <a:schemeClr val="tx1"/>
                </a:solidFill>
              </a:rPr>
              <a:t> </a:t>
            </a:r>
            <a:r>
              <a:rPr lang="en-US" sz="1700" dirty="0" err="1">
                <a:solidFill>
                  <a:schemeClr val="tx1"/>
                </a:solidFill>
              </a:rPr>
              <a:t>informācija</a:t>
            </a:r>
            <a:r>
              <a:rPr lang="en-US" sz="1700" dirty="0">
                <a:solidFill>
                  <a:schemeClr val="tx1"/>
                </a:solidFill>
              </a:rPr>
              <a:t> ir </a:t>
            </a:r>
            <a:r>
              <a:rPr lang="en-US" sz="1700" dirty="0" err="1">
                <a:solidFill>
                  <a:schemeClr val="tx1"/>
                </a:solidFill>
              </a:rPr>
              <a:t>pilnīga</a:t>
            </a:r>
            <a:r>
              <a:rPr lang="en-US" sz="1700" dirty="0">
                <a:solidFill>
                  <a:schemeClr val="tx1"/>
                </a:solidFill>
              </a:rPr>
              <a:t> un </a:t>
            </a:r>
            <a:r>
              <a:rPr lang="en-US" sz="1700" dirty="0" err="1">
                <a:solidFill>
                  <a:schemeClr val="tx1"/>
                </a:solidFill>
              </a:rPr>
              <a:t>patiesa</a:t>
            </a:r>
            <a:endParaRPr lang="lv-LV" sz="1700" dirty="0"/>
          </a:p>
        </p:txBody>
      </p:sp>
      <p:graphicFrame>
        <p:nvGraphicFramePr>
          <p:cNvPr id="9" name="Diagram 8">
            <a:extLst>
              <a:ext uri="{FF2B5EF4-FFF2-40B4-BE49-F238E27FC236}">
                <a16:creationId xmlns:a16="http://schemas.microsoft.com/office/drawing/2014/main" id="{CD90B333-F548-53DE-6BA7-53C09281AA21}"/>
              </a:ext>
            </a:extLst>
          </p:cNvPr>
          <p:cNvGraphicFramePr/>
          <p:nvPr>
            <p:extLst>
              <p:ext uri="{D42A27DB-BD31-4B8C-83A1-F6EECF244321}">
                <p14:modId xmlns:p14="http://schemas.microsoft.com/office/powerpoint/2010/main" val="1802097963"/>
              </p:ext>
            </p:extLst>
          </p:nvPr>
        </p:nvGraphicFramePr>
        <p:xfrm>
          <a:off x="1363288" y="5435600"/>
          <a:ext cx="10249592" cy="585585"/>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extLst>
      <p:ext uri="{BB962C8B-B14F-4D97-AF65-F5344CB8AC3E}">
        <p14:creationId xmlns:p14="http://schemas.microsoft.com/office/powerpoint/2010/main" val="114167182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9FC2B6-FBFC-0BE7-517C-8323FBB1E4A2}"/>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E83E6506-C761-683B-E93A-FFD1973EDB90}"/>
              </a:ext>
            </a:extLst>
          </p:cNvPr>
          <p:cNvPicPr>
            <a:picLocks noChangeAspect="1"/>
          </p:cNvPicPr>
          <p:nvPr/>
        </p:nvPicPr>
        <p:blipFill>
          <a:blip r:embed="rId3"/>
          <a:stretch>
            <a:fillRect/>
          </a:stretch>
        </p:blipFill>
        <p:spPr>
          <a:xfrm>
            <a:off x="6496010" y="1166227"/>
            <a:ext cx="5519899" cy="3653781"/>
          </a:xfrm>
          <a:prstGeom prst="rect">
            <a:avLst/>
          </a:prstGeom>
        </p:spPr>
      </p:pic>
      <p:sp>
        <p:nvSpPr>
          <p:cNvPr id="2" name="Title 1">
            <a:extLst>
              <a:ext uri="{FF2B5EF4-FFF2-40B4-BE49-F238E27FC236}">
                <a16:creationId xmlns:a16="http://schemas.microsoft.com/office/drawing/2014/main" id="{9D5CD24E-4FE6-91F8-464C-EF925744DB6D}"/>
              </a:ext>
            </a:extLst>
          </p:cNvPr>
          <p:cNvSpPr>
            <a:spLocks noGrp="1"/>
          </p:cNvSpPr>
          <p:nvPr>
            <p:ph type="title"/>
          </p:nvPr>
        </p:nvSpPr>
        <p:spPr>
          <a:xfrm>
            <a:off x="2493706" y="568960"/>
            <a:ext cx="4606341" cy="866067"/>
          </a:xfrm>
        </p:spPr>
        <p:txBody>
          <a:bodyPr/>
          <a:lstStyle/>
          <a:p>
            <a:r>
              <a:rPr lang="pl-PL" dirty="0">
                <a:solidFill>
                  <a:srgbClr val="052773"/>
                </a:solidFill>
              </a:rPr>
              <a:t>PI saturs un tam pievienojamie dokumenti</a:t>
            </a:r>
            <a:endParaRPr lang="lv-LV" dirty="0">
              <a:solidFill>
                <a:srgbClr val="052773"/>
              </a:solidFill>
            </a:endParaRPr>
          </a:p>
        </p:txBody>
      </p:sp>
      <p:sp>
        <p:nvSpPr>
          <p:cNvPr id="7" name="Slide Number Placeholder 6">
            <a:extLst>
              <a:ext uri="{FF2B5EF4-FFF2-40B4-BE49-F238E27FC236}">
                <a16:creationId xmlns:a16="http://schemas.microsoft.com/office/drawing/2014/main" id="{993CC57F-5882-964F-E54D-E3698247B1B1}"/>
              </a:ext>
            </a:extLst>
          </p:cNvPr>
          <p:cNvSpPr>
            <a:spLocks noGrp="1"/>
          </p:cNvSpPr>
          <p:nvPr>
            <p:ph type="sldNum" sz="quarter" idx="13"/>
          </p:nvPr>
        </p:nvSpPr>
        <p:spPr/>
        <p:txBody>
          <a:bodyPr/>
          <a:lstStyle/>
          <a:p>
            <a:pPr>
              <a:defRPr/>
            </a:pPr>
            <a:fld id="{923C49A0-26E3-4DC9-81BA-65A092077FC7}" type="slidenum">
              <a:rPr lang="en-US" altLang="lv-LV" smtClean="0"/>
              <a:pPr>
                <a:defRPr/>
              </a:pPr>
              <a:t>46</a:t>
            </a:fld>
            <a:endParaRPr lang="en-US" altLang="lv-LV"/>
          </a:p>
        </p:txBody>
      </p:sp>
      <p:sp>
        <p:nvSpPr>
          <p:cNvPr id="4" name="Text Placeholder 3">
            <a:extLst>
              <a:ext uri="{FF2B5EF4-FFF2-40B4-BE49-F238E27FC236}">
                <a16:creationId xmlns:a16="http://schemas.microsoft.com/office/drawing/2014/main" id="{E09AD8D0-1EE2-4075-825E-CDC74DDD2C6B}"/>
              </a:ext>
            </a:extLst>
          </p:cNvPr>
          <p:cNvSpPr>
            <a:spLocks noGrp="1"/>
          </p:cNvSpPr>
          <p:nvPr>
            <p:ph type="body" sz="half" idx="2"/>
          </p:nvPr>
        </p:nvSpPr>
        <p:spPr>
          <a:xfrm>
            <a:off x="773085" y="1806307"/>
            <a:ext cx="5519900" cy="4719184"/>
          </a:xfrm>
        </p:spPr>
        <p:txBody>
          <a:bodyPr>
            <a:normAutofit fontScale="92500" lnSpcReduction="20000"/>
          </a:bodyPr>
          <a:lstStyle/>
          <a:p>
            <a:pPr algn="just"/>
            <a:r>
              <a:rPr lang="lv-LV" sz="1700" b="1" i="0" dirty="0">
                <a:solidFill>
                  <a:schemeClr val="tx1"/>
                </a:solidFill>
                <a:effectLst/>
              </a:rPr>
              <a:t>Iesniegums </a:t>
            </a:r>
            <a:r>
              <a:rPr lang="lv-LV" sz="1700" b="1" i="1" dirty="0" err="1">
                <a:solidFill>
                  <a:schemeClr val="tx1"/>
                </a:solidFill>
                <a:effectLst/>
              </a:rPr>
              <a:t>de</a:t>
            </a:r>
            <a:r>
              <a:rPr lang="lv-LV" sz="1700" b="1" i="1" dirty="0">
                <a:solidFill>
                  <a:schemeClr val="tx1"/>
                </a:solidFill>
                <a:effectLst/>
              </a:rPr>
              <a:t> </a:t>
            </a:r>
            <a:r>
              <a:rPr lang="lv-LV" sz="1700" b="1" i="1" dirty="0" err="1">
                <a:solidFill>
                  <a:schemeClr val="tx1"/>
                </a:solidFill>
                <a:effectLst/>
              </a:rPr>
              <a:t>minimis</a:t>
            </a:r>
            <a:r>
              <a:rPr lang="lv-LV" sz="1700" b="1" i="0" dirty="0">
                <a:solidFill>
                  <a:schemeClr val="tx1"/>
                </a:solidFill>
                <a:effectLst/>
              </a:rPr>
              <a:t> atbalsta piešķiršanai</a:t>
            </a:r>
            <a:r>
              <a:rPr lang="en-US" sz="1700" b="1" i="0" dirty="0">
                <a:solidFill>
                  <a:schemeClr val="tx1"/>
                </a:solidFill>
                <a:effectLst/>
              </a:rPr>
              <a:t>:</a:t>
            </a:r>
          </a:p>
          <a:p>
            <a:pPr marL="285750" indent="-285750" algn="just">
              <a:buFont typeface="Wingdings" panose="05000000000000000000" pitchFamily="2" charset="2"/>
              <a:buChar char="Ø"/>
            </a:pPr>
            <a:r>
              <a:rPr lang="en-US" sz="1700" dirty="0" err="1">
                <a:solidFill>
                  <a:schemeClr val="tx1"/>
                </a:solidFill>
              </a:rPr>
              <a:t>vērtē</a:t>
            </a:r>
            <a:r>
              <a:rPr lang="en-US" sz="1700" dirty="0">
                <a:solidFill>
                  <a:schemeClr val="tx1"/>
                </a:solidFill>
              </a:rPr>
              <a:t> </a:t>
            </a:r>
            <a:r>
              <a:rPr lang="en-US" sz="1700" b="0" dirty="0">
                <a:solidFill>
                  <a:schemeClr val="tx1"/>
                </a:solidFill>
                <a:effectLst/>
              </a:rPr>
              <a:t>s</a:t>
            </a:r>
            <a:r>
              <a:rPr lang="lv-LV" sz="1700" b="0" dirty="0" err="1">
                <a:solidFill>
                  <a:schemeClr val="tx1"/>
                </a:solidFill>
                <a:effectLst/>
              </a:rPr>
              <a:t>pecifisk</a:t>
            </a:r>
            <a:r>
              <a:rPr lang="en-US" sz="1700" b="0" dirty="0">
                <a:solidFill>
                  <a:schemeClr val="tx1"/>
                </a:solidFill>
                <a:effectLst/>
              </a:rPr>
              <a:t>ā</a:t>
            </a:r>
            <a:r>
              <a:rPr lang="lv-LV" sz="1700" b="0" dirty="0">
                <a:solidFill>
                  <a:schemeClr val="tx1"/>
                </a:solidFill>
                <a:effectLst/>
              </a:rPr>
              <a:t> atbilstības kritērij</a:t>
            </a:r>
            <a:r>
              <a:rPr lang="en-US" sz="1700" b="0" dirty="0">
                <a:solidFill>
                  <a:schemeClr val="tx1"/>
                </a:solidFill>
                <a:effectLst/>
              </a:rPr>
              <a:t>a</a:t>
            </a:r>
            <a:r>
              <a:rPr lang="lv-LV" sz="1700" b="0" dirty="0">
                <a:solidFill>
                  <a:schemeClr val="tx1"/>
                </a:solidFill>
                <a:effectLst/>
              </a:rPr>
              <a:t> Nr. 2.2.4. </a:t>
            </a:r>
            <a:r>
              <a:rPr lang="en-US" sz="1700" b="0" dirty="0" err="1">
                <a:solidFill>
                  <a:schemeClr val="tx1"/>
                </a:solidFill>
                <a:effectLst/>
              </a:rPr>
              <a:t>ietvaros</a:t>
            </a:r>
            <a:endParaRPr lang="en-US" sz="1700" dirty="0">
              <a:solidFill>
                <a:schemeClr val="tx1"/>
              </a:solidFill>
            </a:endParaRPr>
          </a:p>
          <a:p>
            <a:pPr marL="285750" indent="-285750" algn="just">
              <a:buFont typeface="Wingdings" panose="05000000000000000000" pitchFamily="2" charset="2"/>
              <a:buChar char="Ø"/>
            </a:pPr>
            <a:r>
              <a:rPr lang="en-US" sz="1700" dirty="0" err="1">
                <a:solidFill>
                  <a:schemeClr val="tx1"/>
                </a:solidFill>
              </a:rPr>
              <a:t>sagatavojams</a:t>
            </a:r>
            <a:r>
              <a:rPr lang="en-US" sz="1700" dirty="0">
                <a:solidFill>
                  <a:schemeClr val="tx1"/>
                </a:solidFill>
              </a:rPr>
              <a:t> a</a:t>
            </a:r>
            <a:r>
              <a:rPr lang="lv-LV" sz="1700" b="0" dirty="0" err="1">
                <a:solidFill>
                  <a:schemeClr val="tx1"/>
                </a:solidFill>
                <a:effectLst/>
              </a:rPr>
              <a:t>tbilstoši</a:t>
            </a:r>
            <a:r>
              <a:rPr lang="lv-LV" sz="1700" b="0" dirty="0">
                <a:solidFill>
                  <a:schemeClr val="tx1"/>
                </a:solidFill>
                <a:effectLst/>
              </a:rPr>
              <a:t> atlases nolikuma pielikumā norādītajai dokumenta veidnei – projekta iesnieguma 5. pielikums</a:t>
            </a:r>
            <a:endParaRPr lang="en-US" sz="1700" dirty="0">
              <a:solidFill>
                <a:schemeClr val="tx1"/>
              </a:solidFill>
            </a:endParaRPr>
          </a:p>
          <a:p>
            <a:pPr marL="285750" indent="-285750" algn="just">
              <a:buFont typeface="Wingdings" panose="05000000000000000000" pitchFamily="2" charset="2"/>
              <a:buChar char="Ø"/>
            </a:pPr>
            <a:r>
              <a:rPr lang="en-US" sz="1700" dirty="0" err="1">
                <a:solidFill>
                  <a:schemeClr val="tx1"/>
                </a:solidFill>
              </a:rPr>
              <a:t>Šajā</a:t>
            </a:r>
            <a:r>
              <a:rPr lang="en-US" sz="1700" dirty="0">
                <a:solidFill>
                  <a:schemeClr val="tx1"/>
                </a:solidFill>
              </a:rPr>
              <a:t> </a:t>
            </a:r>
            <a:r>
              <a:rPr lang="en-US" sz="1700" dirty="0" err="1">
                <a:solidFill>
                  <a:schemeClr val="tx1"/>
                </a:solidFill>
              </a:rPr>
              <a:t>iesniegumā</a:t>
            </a:r>
            <a:r>
              <a:rPr lang="en-US" sz="1700" dirty="0">
                <a:solidFill>
                  <a:schemeClr val="tx1"/>
                </a:solidFill>
              </a:rPr>
              <a:t>:</a:t>
            </a:r>
          </a:p>
          <a:p>
            <a:pPr marL="755538" lvl="1" indent="-285750" algn="just">
              <a:buFont typeface="Wingdings" panose="05000000000000000000" pitchFamily="2" charset="2"/>
              <a:buChar char="ü"/>
            </a:pPr>
            <a:r>
              <a:rPr lang="en-US" sz="1700" dirty="0" err="1">
                <a:solidFill>
                  <a:schemeClr val="tx1"/>
                </a:solidFill>
              </a:rPr>
              <a:t>norāda</a:t>
            </a:r>
            <a:r>
              <a:rPr lang="en-US" sz="1700" dirty="0">
                <a:solidFill>
                  <a:schemeClr val="tx1"/>
                </a:solidFill>
              </a:rPr>
              <a:t> </a:t>
            </a:r>
            <a:r>
              <a:rPr lang="en-US" sz="1700" i="1" dirty="0">
                <a:solidFill>
                  <a:schemeClr val="tx1"/>
                </a:solidFill>
              </a:rPr>
              <a:t>de minimis </a:t>
            </a:r>
            <a:r>
              <a:rPr lang="en-US" sz="1700" dirty="0" err="1">
                <a:solidFill>
                  <a:schemeClr val="tx1"/>
                </a:solidFill>
              </a:rPr>
              <a:t>atbalsta</a:t>
            </a:r>
            <a:r>
              <a:rPr lang="en-US" sz="1700" dirty="0">
                <a:solidFill>
                  <a:schemeClr val="tx1"/>
                </a:solidFill>
              </a:rPr>
              <a:t> </a:t>
            </a:r>
            <a:r>
              <a:rPr lang="en-US" sz="1700" dirty="0" err="1">
                <a:solidFill>
                  <a:schemeClr val="tx1"/>
                </a:solidFill>
              </a:rPr>
              <a:t>summu</a:t>
            </a:r>
            <a:r>
              <a:rPr lang="en-US" sz="1700" dirty="0">
                <a:solidFill>
                  <a:schemeClr val="tx1"/>
                </a:solidFill>
              </a:rPr>
              <a:t>, kuru </a:t>
            </a:r>
            <a:r>
              <a:rPr lang="en-US" sz="1700" dirty="0" err="1">
                <a:solidFill>
                  <a:schemeClr val="tx1"/>
                </a:solidFill>
              </a:rPr>
              <a:t>lūdz</a:t>
            </a:r>
            <a:r>
              <a:rPr lang="en-US" sz="1700" dirty="0">
                <a:solidFill>
                  <a:schemeClr val="tx1"/>
                </a:solidFill>
              </a:rPr>
              <a:t> </a:t>
            </a:r>
            <a:r>
              <a:rPr lang="en-US" sz="1700" dirty="0" err="1">
                <a:solidFill>
                  <a:schemeClr val="tx1"/>
                </a:solidFill>
              </a:rPr>
              <a:t>piešķirt</a:t>
            </a:r>
            <a:r>
              <a:rPr lang="en-US" sz="1700" dirty="0">
                <a:solidFill>
                  <a:schemeClr val="tx1"/>
                </a:solidFill>
              </a:rPr>
              <a:t> PI </a:t>
            </a:r>
            <a:r>
              <a:rPr lang="en-US" sz="1700" dirty="0" err="1">
                <a:solidFill>
                  <a:schemeClr val="tx1"/>
                </a:solidFill>
              </a:rPr>
              <a:t>apstiprināšanas</a:t>
            </a:r>
            <a:r>
              <a:rPr lang="en-US" sz="1700" dirty="0">
                <a:solidFill>
                  <a:schemeClr val="tx1"/>
                </a:solidFill>
              </a:rPr>
              <a:t> </a:t>
            </a:r>
            <a:r>
              <a:rPr lang="en-US" sz="1700" dirty="0" err="1">
                <a:solidFill>
                  <a:schemeClr val="tx1"/>
                </a:solidFill>
              </a:rPr>
              <a:t>brīdī</a:t>
            </a:r>
            <a:r>
              <a:rPr lang="en-US" sz="1700" dirty="0">
                <a:solidFill>
                  <a:schemeClr val="tx1"/>
                </a:solidFill>
              </a:rPr>
              <a:t>, </a:t>
            </a:r>
            <a:r>
              <a:rPr lang="en-US" sz="1700" dirty="0" err="1">
                <a:solidFill>
                  <a:schemeClr val="tx1"/>
                </a:solidFill>
              </a:rPr>
              <a:t>ņemot</a:t>
            </a:r>
            <a:r>
              <a:rPr lang="en-US" sz="1700" dirty="0">
                <a:solidFill>
                  <a:schemeClr val="tx1"/>
                </a:solidFill>
              </a:rPr>
              <a:t> </a:t>
            </a:r>
            <a:r>
              <a:rPr lang="en-US" sz="1700" dirty="0" err="1">
                <a:solidFill>
                  <a:schemeClr val="tx1"/>
                </a:solidFill>
              </a:rPr>
              <a:t>vērā</a:t>
            </a:r>
            <a:r>
              <a:rPr lang="en-US" sz="1700" dirty="0">
                <a:solidFill>
                  <a:schemeClr val="tx1"/>
                </a:solidFill>
              </a:rPr>
              <a:t> </a:t>
            </a:r>
            <a:r>
              <a:rPr lang="en-US" sz="1700" dirty="0" err="1">
                <a:solidFill>
                  <a:schemeClr val="tx1"/>
                </a:solidFill>
              </a:rPr>
              <a:t>pieejamā</a:t>
            </a:r>
            <a:r>
              <a:rPr lang="en-US" sz="1700" dirty="0">
                <a:solidFill>
                  <a:schemeClr val="tx1"/>
                </a:solidFill>
              </a:rPr>
              <a:t> </a:t>
            </a:r>
            <a:r>
              <a:rPr lang="en-US" sz="1700" dirty="0" err="1">
                <a:solidFill>
                  <a:schemeClr val="tx1"/>
                </a:solidFill>
              </a:rPr>
              <a:t>atabalsta</a:t>
            </a:r>
            <a:r>
              <a:rPr lang="en-US" sz="1700" dirty="0">
                <a:solidFill>
                  <a:schemeClr val="tx1"/>
                </a:solidFill>
              </a:rPr>
              <a:t> </a:t>
            </a:r>
            <a:r>
              <a:rPr lang="en-US" sz="1700" dirty="0" err="1">
                <a:solidFill>
                  <a:schemeClr val="tx1"/>
                </a:solidFill>
              </a:rPr>
              <a:t>atlikumu</a:t>
            </a:r>
            <a:endParaRPr lang="en-US" sz="1700" dirty="0">
              <a:solidFill>
                <a:schemeClr val="tx1"/>
              </a:solidFill>
            </a:endParaRPr>
          </a:p>
          <a:p>
            <a:pPr marL="755538" lvl="1" indent="-285750" algn="just">
              <a:buFont typeface="Wingdings" panose="05000000000000000000" pitchFamily="2" charset="2"/>
              <a:buChar char="ü"/>
            </a:pPr>
            <a:r>
              <a:rPr lang="en-US" sz="1700" dirty="0" err="1">
                <a:solidFill>
                  <a:schemeClr val="tx1"/>
                </a:solidFill>
              </a:rPr>
              <a:t>apņemās</a:t>
            </a:r>
            <a:r>
              <a:rPr lang="en-US" sz="1700" dirty="0">
                <a:solidFill>
                  <a:schemeClr val="tx1"/>
                </a:solidFill>
              </a:rPr>
              <a:t> </a:t>
            </a:r>
            <a:r>
              <a:rPr lang="lv-LV" sz="1700" dirty="0">
                <a:solidFill>
                  <a:schemeClr val="tx1"/>
                </a:solidFill>
              </a:rPr>
              <a:t>nākamo </a:t>
            </a:r>
            <a:r>
              <a:rPr lang="lv-LV" sz="1700" i="1" dirty="0" err="1">
                <a:solidFill>
                  <a:schemeClr val="tx1"/>
                </a:solidFill>
              </a:rPr>
              <a:t>de</a:t>
            </a:r>
            <a:r>
              <a:rPr lang="lv-LV" sz="1700" i="1" dirty="0">
                <a:solidFill>
                  <a:schemeClr val="tx1"/>
                </a:solidFill>
              </a:rPr>
              <a:t> </a:t>
            </a:r>
            <a:r>
              <a:rPr lang="lv-LV" sz="1700" i="1" dirty="0" err="1">
                <a:solidFill>
                  <a:schemeClr val="tx1"/>
                </a:solidFill>
              </a:rPr>
              <a:t>minimis</a:t>
            </a:r>
            <a:r>
              <a:rPr lang="lv-LV" sz="1700" i="1" dirty="0">
                <a:solidFill>
                  <a:schemeClr val="tx1"/>
                </a:solidFill>
              </a:rPr>
              <a:t> </a:t>
            </a:r>
            <a:r>
              <a:rPr lang="lv-LV" sz="1700" dirty="0">
                <a:solidFill>
                  <a:schemeClr val="tx1"/>
                </a:solidFill>
              </a:rPr>
              <a:t>atbalsta pieprasījumu iesniegt ar progresa pārskatu brīdī, kad progresa pārskatā iekļauto </a:t>
            </a:r>
            <a:r>
              <a:rPr lang="lv-LV" sz="1700" i="1" dirty="0" err="1">
                <a:solidFill>
                  <a:schemeClr val="tx1"/>
                </a:solidFill>
              </a:rPr>
              <a:t>de</a:t>
            </a:r>
            <a:r>
              <a:rPr lang="lv-LV" sz="1700" i="1" dirty="0">
                <a:solidFill>
                  <a:schemeClr val="tx1"/>
                </a:solidFill>
              </a:rPr>
              <a:t> </a:t>
            </a:r>
            <a:r>
              <a:rPr lang="lv-LV" sz="1700" i="1" dirty="0" err="1">
                <a:solidFill>
                  <a:schemeClr val="tx1"/>
                </a:solidFill>
              </a:rPr>
              <a:t>minimis</a:t>
            </a:r>
            <a:r>
              <a:rPr lang="lv-LV" sz="1700" i="1" dirty="0">
                <a:solidFill>
                  <a:schemeClr val="tx1"/>
                </a:solidFill>
              </a:rPr>
              <a:t> </a:t>
            </a:r>
            <a:r>
              <a:rPr lang="lv-LV" sz="1700" dirty="0">
                <a:solidFill>
                  <a:schemeClr val="tx1"/>
                </a:solidFill>
              </a:rPr>
              <a:t>izmaksu summa (kumulatīvi) </a:t>
            </a:r>
            <a:r>
              <a:rPr lang="lv-LV" sz="1700" dirty="0" err="1">
                <a:solidFill>
                  <a:schemeClr val="tx1"/>
                </a:solidFill>
              </a:rPr>
              <a:t>pārsnie</a:t>
            </a:r>
            <a:r>
              <a:rPr lang="en-US" sz="1700" dirty="0" err="1">
                <a:solidFill>
                  <a:schemeClr val="tx1"/>
                </a:solidFill>
              </a:rPr>
              <a:t>gs</a:t>
            </a:r>
            <a:r>
              <a:rPr lang="lv-LV" sz="1700" dirty="0">
                <a:solidFill>
                  <a:schemeClr val="tx1"/>
                </a:solidFill>
              </a:rPr>
              <a:t> </a:t>
            </a:r>
            <a:r>
              <a:rPr lang="en-US" sz="1700" dirty="0">
                <a:solidFill>
                  <a:schemeClr val="tx1"/>
                </a:solidFill>
              </a:rPr>
              <a:t>PI </a:t>
            </a:r>
            <a:r>
              <a:rPr lang="lv-LV" sz="1700" dirty="0">
                <a:solidFill>
                  <a:schemeClr val="tx1"/>
                </a:solidFill>
              </a:rPr>
              <a:t>apstiprināšanas brīdi piešķirto </a:t>
            </a:r>
            <a:r>
              <a:rPr lang="lv-LV" sz="1700" i="1" dirty="0" err="1">
                <a:solidFill>
                  <a:schemeClr val="tx1"/>
                </a:solidFill>
              </a:rPr>
              <a:t>de</a:t>
            </a:r>
            <a:r>
              <a:rPr lang="lv-LV" sz="1700" i="1" dirty="0">
                <a:solidFill>
                  <a:schemeClr val="tx1"/>
                </a:solidFill>
              </a:rPr>
              <a:t> </a:t>
            </a:r>
            <a:r>
              <a:rPr lang="lv-LV" sz="1700" i="1" dirty="0" err="1">
                <a:solidFill>
                  <a:schemeClr val="tx1"/>
                </a:solidFill>
              </a:rPr>
              <a:t>minimis</a:t>
            </a:r>
            <a:r>
              <a:rPr lang="lv-LV" sz="1700" dirty="0">
                <a:solidFill>
                  <a:schemeClr val="tx1"/>
                </a:solidFill>
              </a:rPr>
              <a:t> atbalsta summu</a:t>
            </a:r>
            <a:endParaRPr lang="en-US" sz="1700" dirty="0">
              <a:solidFill>
                <a:schemeClr val="tx1"/>
              </a:solidFill>
            </a:endParaRPr>
          </a:p>
          <a:p>
            <a:pPr marL="285750" indent="-285750" algn="just">
              <a:buFont typeface="Wingdings" panose="05000000000000000000" pitchFamily="2" charset="2"/>
              <a:buChar char="Ø"/>
            </a:pPr>
            <a:r>
              <a:rPr lang="en-US" sz="1700" dirty="0">
                <a:solidFill>
                  <a:schemeClr val="tx1"/>
                </a:solidFill>
              </a:rPr>
              <a:t>PI </a:t>
            </a:r>
            <a:r>
              <a:rPr lang="lv-LV" sz="1700" dirty="0">
                <a:solidFill>
                  <a:schemeClr val="tx1"/>
                </a:solidFill>
              </a:rPr>
              <a:t>kopējo </a:t>
            </a:r>
            <a:r>
              <a:rPr lang="lv-LV" sz="1700" i="1" dirty="0" err="1">
                <a:solidFill>
                  <a:schemeClr val="tx1"/>
                </a:solidFill>
              </a:rPr>
              <a:t>de</a:t>
            </a:r>
            <a:r>
              <a:rPr lang="lv-LV" sz="1700" i="1" dirty="0">
                <a:solidFill>
                  <a:schemeClr val="tx1"/>
                </a:solidFill>
              </a:rPr>
              <a:t> </a:t>
            </a:r>
            <a:r>
              <a:rPr lang="lv-LV" sz="1700" i="1" dirty="0" err="1">
                <a:solidFill>
                  <a:schemeClr val="tx1"/>
                </a:solidFill>
              </a:rPr>
              <a:t>minimis</a:t>
            </a:r>
            <a:r>
              <a:rPr lang="lv-LV" sz="1700" i="1" dirty="0">
                <a:solidFill>
                  <a:schemeClr val="tx1"/>
                </a:solidFill>
              </a:rPr>
              <a:t> </a:t>
            </a:r>
            <a:r>
              <a:rPr lang="lv-LV" sz="1700" dirty="0">
                <a:solidFill>
                  <a:schemeClr val="tx1"/>
                </a:solidFill>
              </a:rPr>
              <a:t>atbalstu</a:t>
            </a:r>
            <a:r>
              <a:rPr lang="en-US" sz="1700" dirty="0">
                <a:solidFill>
                  <a:schemeClr val="tx1"/>
                </a:solidFill>
              </a:rPr>
              <a:t> </a:t>
            </a:r>
            <a:r>
              <a:rPr lang="en-US" sz="1700" dirty="0" err="1">
                <a:solidFill>
                  <a:schemeClr val="tx1"/>
                </a:solidFill>
              </a:rPr>
              <a:t>nosaka</a:t>
            </a:r>
            <a:r>
              <a:rPr lang="en-US" sz="1700" dirty="0">
                <a:solidFill>
                  <a:schemeClr val="tx1"/>
                </a:solidFill>
              </a:rPr>
              <a:t>, </a:t>
            </a:r>
            <a:r>
              <a:rPr lang="en-US" sz="1700" dirty="0" err="1">
                <a:solidFill>
                  <a:schemeClr val="tx1"/>
                </a:solidFill>
              </a:rPr>
              <a:t>summējot</a:t>
            </a:r>
            <a:r>
              <a:rPr lang="en-US" sz="1700" dirty="0">
                <a:solidFill>
                  <a:schemeClr val="tx1"/>
                </a:solidFill>
              </a:rPr>
              <a:t> PI </a:t>
            </a:r>
            <a:r>
              <a:rPr lang="en-US" sz="1700" dirty="0" err="1">
                <a:solidFill>
                  <a:schemeClr val="tx1"/>
                </a:solidFill>
              </a:rPr>
              <a:t>pielikuma</a:t>
            </a:r>
            <a:r>
              <a:rPr lang="en-US" sz="1700" dirty="0">
                <a:solidFill>
                  <a:schemeClr val="tx1"/>
                </a:solidFill>
              </a:rPr>
              <a:t> “</a:t>
            </a:r>
            <a:r>
              <a:rPr lang="en-US" sz="1700" dirty="0" err="1">
                <a:solidFill>
                  <a:schemeClr val="tx1"/>
                </a:solidFill>
              </a:rPr>
              <a:t>Projekta</a:t>
            </a:r>
            <a:r>
              <a:rPr lang="en-US" sz="1700" dirty="0">
                <a:solidFill>
                  <a:schemeClr val="tx1"/>
                </a:solidFill>
              </a:rPr>
              <a:t> </a:t>
            </a:r>
            <a:r>
              <a:rPr lang="en-US" sz="1700" dirty="0" err="1">
                <a:solidFill>
                  <a:schemeClr val="tx1"/>
                </a:solidFill>
              </a:rPr>
              <a:t>budžeta</a:t>
            </a:r>
            <a:r>
              <a:rPr lang="en-US" sz="1700" dirty="0">
                <a:solidFill>
                  <a:schemeClr val="tx1"/>
                </a:solidFill>
              </a:rPr>
              <a:t> </a:t>
            </a:r>
            <a:r>
              <a:rPr lang="en-US" sz="1700" dirty="0" err="1">
                <a:solidFill>
                  <a:schemeClr val="tx1"/>
                </a:solidFill>
              </a:rPr>
              <a:t>kopsavilkums</a:t>
            </a:r>
            <a:r>
              <a:rPr lang="en-US" sz="1700" dirty="0">
                <a:solidFill>
                  <a:schemeClr val="tx1"/>
                </a:solidFill>
              </a:rPr>
              <a:t>” </a:t>
            </a:r>
            <a:r>
              <a:rPr lang="en-US" sz="1700" dirty="0" err="1">
                <a:solidFill>
                  <a:schemeClr val="tx1"/>
                </a:solidFill>
              </a:rPr>
              <a:t>izmaksu</a:t>
            </a:r>
            <a:r>
              <a:rPr lang="en-US" sz="1700" dirty="0">
                <a:solidFill>
                  <a:schemeClr val="tx1"/>
                </a:solidFill>
              </a:rPr>
              <a:t> </a:t>
            </a:r>
            <a:r>
              <a:rPr lang="en-US" sz="1700" dirty="0" err="1">
                <a:solidFill>
                  <a:schemeClr val="tx1"/>
                </a:solidFill>
              </a:rPr>
              <a:t>pozīcijās</a:t>
            </a:r>
            <a:r>
              <a:rPr lang="en-US" sz="1700" dirty="0">
                <a:solidFill>
                  <a:schemeClr val="tx1"/>
                </a:solidFill>
              </a:rPr>
              <a:t> Nr.2 un Nr.10 </a:t>
            </a:r>
            <a:r>
              <a:rPr lang="en-US" sz="1700" dirty="0" err="1">
                <a:solidFill>
                  <a:schemeClr val="tx1"/>
                </a:solidFill>
              </a:rPr>
              <a:t>paredzētās</a:t>
            </a:r>
            <a:r>
              <a:rPr lang="en-US" sz="1700" dirty="0">
                <a:solidFill>
                  <a:schemeClr val="tx1"/>
                </a:solidFill>
              </a:rPr>
              <a:t> </a:t>
            </a:r>
            <a:r>
              <a:rPr lang="en-US" sz="1700" dirty="0" err="1">
                <a:solidFill>
                  <a:schemeClr val="tx1"/>
                </a:solidFill>
              </a:rPr>
              <a:t>izmaksas</a:t>
            </a:r>
            <a:endParaRPr lang="lv-LV" sz="1700" dirty="0">
              <a:solidFill>
                <a:schemeClr val="tx1"/>
              </a:solidFill>
            </a:endParaRPr>
          </a:p>
        </p:txBody>
      </p:sp>
      <p:graphicFrame>
        <p:nvGraphicFramePr>
          <p:cNvPr id="8" name="Diagram 7">
            <a:extLst>
              <a:ext uri="{FF2B5EF4-FFF2-40B4-BE49-F238E27FC236}">
                <a16:creationId xmlns:a16="http://schemas.microsoft.com/office/drawing/2014/main" id="{4B4CF453-D2B6-9DD2-6157-F33FDEA1DBF6}"/>
              </a:ext>
            </a:extLst>
          </p:cNvPr>
          <p:cNvGraphicFramePr/>
          <p:nvPr>
            <p:extLst>
              <p:ext uri="{D42A27DB-BD31-4B8C-83A1-F6EECF244321}">
                <p14:modId xmlns:p14="http://schemas.microsoft.com/office/powerpoint/2010/main" val="1452901166"/>
              </p:ext>
            </p:extLst>
          </p:nvPr>
        </p:nvGraphicFramePr>
        <p:xfrm>
          <a:off x="6496010" y="5095702"/>
          <a:ext cx="6037446" cy="8064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411428104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688176-64FA-F512-3A61-80B037F8887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753DCB-D19D-53B7-1F84-D4A09D6209D3}"/>
              </a:ext>
            </a:extLst>
          </p:cNvPr>
          <p:cNvSpPr>
            <a:spLocks noGrp="1"/>
          </p:cNvSpPr>
          <p:nvPr>
            <p:ph type="title"/>
          </p:nvPr>
        </p:nvSpPr>
        <p:spPr>
          <a:xfrm>
            <a:off x="2186135" y="722435"/>
            <a:ext cx="4606341" cy="866067"/>
          </a:xfrm>
        </p:spPr>
        <p:txBody>
          <a:bodyPr/>
          <a:lstStyle/>
          <a:p>
            <a:r>
              <a:rPr lang="pl-PL" dirty="0">
                <a:solidFill>
                  <a:srgbClr val="052773"/>
                </a:solidFill>
              </a:rPr>
              <a:t>PI saturs un tam pievienojamie dokumenti</a:t>
            </a:r>
            <a:endParaRPr lang="lv-LV" dirty="0">
              <a:solidFill>
                <a:srgbClr val="052773"/>
              </a:solidFill>
            </a:endParaRPr>
          </a:p>
        </p:txBody>
      </p:sp>
      <p:sp>
        <p:nvSpPr>
          <p:cNvPr id="7" name="Slide Number Placeholder 6">
            <a:extLst>
              <a:ext uri="{FF2B5EF4-FFF2-40B4-BE49-F238E27FC236}">
                <a16:creationId xmlns:a16="http://schemas.microsoft.com/office/drawing/2014/main" id="{CD455D67-73A9-BCC7-CE7B-1A3E0C0C0FF0}"/>
              </a:ext>
            </a:extLst>
          </p:cNvPr>
          <p:cNvSpPr>
            <a:spLocks noGrp="1"/>
          </p:cNvSpPr>
          <p:nvPr>
            <p:ph type="sldNum" sz="quarter" idx="13"/>
          </p:nvPr>
        </p:nvSpPr>
        <p:spPr/>
        <p:txBody>
          <a:bodyPr/>
          <a:lstStyle/>
          <a:p>
            <a:pPr>
              <a:defRPr/>
            </a:pPr>
            <a:fld id="{923C49A0-26E3-4DC9-81BA-65A092077FC7}" type="slidenum">
              <a:rPr lang="en-US" altLang="lv-LV" smtClean="0"/>
              <a:pPr>
                <a:defRPr/>
              </a:pPr>
              <a:t>47</a:t>
            </a:fld>
            <a:endParaRPr lang="en-US" altLang="lv-LV"/>
          </a:p>
        </p:txBody>
      </p:sp>
      <p:graphicFrame>
        <p:nvGraphicFramePr>
          <p:cNvPr id="3" name="Diagram 2">
            <a:extLst>
              <a:ext uri="{FF2B5EF4-FFF2-40B4-BE49-F238E27FC236}">
                <a16:creationId xmlns:a16="http://schemas.microsoft.com/office/drawing/2014/main" id="{B956D8D5-F602-7048-0C68-82B368E344E2}"/>
              </a:ext>
            </a:extLst>
          </p:cNvPr>
          <p:cNvGraphicFramePr/>
          <p:nvPr>
            <p:extLst>
              <p:ext uri="{D42A27DB-BD31-4B8C-83A1-F6EECF244321}">
                <p14:modId xmlns:p14="http://schemas.microsoft.com/office/powerpoint/2010/main" val="359602191"/>
              </p:ext>
            </p:extLst>
          </p:nvPr>
        </p:nvGraphicFramePr>
        <p:xfrm>
          <a:off x="914400" y="5996389"/>
          <a:ext cx="6643485" cy="48061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 Placeholder 3">
            <a:extLst>
              <a:ext uri="{FF2B5EF4-FFF2-40B4-BE49-F238E27FC236}">
                <a16:creationId xmlns:a16="http://schemas.microsoft.com/office/drawing/2014/main" id="{44D91CD4-B7FB-7050-9DDA-6B8954E74D2F}"/>
              </a:ext>
            </a:extLst>
          </p:cNvPr>
          <p:cNvSpPr>
            <a:spLocks noGrp="1"/>
          </p:cNvSpPr>
          <p:nvPr>
            <p:ph type="body" sz="half" idx="2"/>
          </p:nvPr>
        </p:nvSpPr>
        <p:spPr>
          <a:xfrm>
            <a:off x="839585" y="2028305"/>
            <a:ext cx="6069269" cy="3674226"/>
          </a:xfrm>
        </p:spPr>
        <p:txBody>
          <a:bodyPr/>
          <a:lstStyle/>
          <a:p>
            <a:r>
              <a:rPr lang="en-US" sz="1700" b="0" i="0" dirty="0" err="1">
                <a:solidFill>
                  <a:srgbClr val="000000"/>
                </a:solidFill>
                <a:effectLst/>
              </a:rPr>
              <a:t>Projekta</a:t>
            </a:r>
            <a:r>
              <a:rPr lang="en-US" sz="1700" b="0" i="0" dirty="0">
                <a:solidFill>
                  <a:srgbClr val="000000"/>
                </a:solidFill>
                <a:effectLst/>
              </a:rPr>
              <a:t> </a:t>
            </a:r>
            <a:r>
              <a:rPr lang="en-US" sz="1700" b="0" i="0" dirty="0" err="1">
                <a:solidFill>
                  <a:srgbClr val="000000"/>
                </a:solidFill>
                <a:effectLst/>
              </a:rPr>
              <a:t>iesniedzēja</a:t>
            </a:r>
            <a:r>
              <a:rPr lang="en-US" sz="1700" b="0" i="0" dirty="0">
                <a:solidFill>
                  <a:srgbClr val="000000"/>
                </a:solidFill>
                <a:effectLst/>
              </a:rPr>
              <a:t> </a:t>
            </a:r>
            <a:r>
              <a:rPr lang="en-US" sz="1700" b="1" i="0" dirty="0" err="1">
                <a:solidFill>
                  <a:srgbClr val="000000"/>
                </a:solidFill>
                <a:effectLst/>
              </a:rPr>
              <a:t>deklarācija</a:t>
            </a:r>
            <a:r>
              <a:rPr lang="en-US" sz="1700" b="1" i="0" dirty="0">
                <a:solidFill>
                  <a:srgbClr val="000000"/>
                </a:solidFill>
                <a:effectLst/>
              </a:rPr>
              <a:t> par </a:t>
            </a:r>
            <a:r>
              <a:rPr lang="en-US" sz="1700" b="1" i="0" dirty="0" err="1">
                <a:solidFill>
                  <a:srgbClr val="000000"/>
                </a:solidFill>
                <a:effectLst/>
              </a:rPr>
              <a:t>komercsabiedrības</a:t>
            </a:r>
            <a:r>
              <a:rPr lang="en-US" sz="1700" b="1" i="0" dirty="0">
                <a:solidFill>
                  <a:srgbClr val="000000"/>
                </a:solidFill>
                <a:effectLst/>
              </a:rPr>
              <a:t> </a:t>
            </a:r>
            <a:r>
              <a:rPr lang="en-US" sz="1700" b="1" i="0" dirty="0" err="1">
                <a:solidFill>
                  <a:srgbClr val="000000"/>
                </a:solidFill>
                <a:effectLst/>
              </a:rPr>
              <a:t>atbilstību</a:t>
            </a:r>
            <a:r>
              <a:rPr lang="en-US" sz="1700" b="1" i="0" dirty="0">
                <a:solidFill>
                  <a:srgbClr val="000000"/>
                </a:solidFill>
                <a:effectLst/>
              </a:rPr>
              <a:t> </a:t>
            </a:r>
            <a:r>
              <a:rPr lang="en-US" sz="1700" b="1" i="0" dirty="0" err="1">
                <a:solidFill>
                  <a:srgbClr val="000000"/>
                </a:solidFill>
                <a:effectLst/>
              </a:rPr>
              <a:t>mazajai</a:t>
            </a:r>
            <a:r>
              <a:rPr lang="en-US" sz="1700" b="1" i="0" dirty="0">
                <a:solidFill>
                  <a:srgbClr val="000000"/>
                </a:solidFill>
                <a:effectLst/>
              </a:rPr>
              <a:t> (</a:t>
            </a:r>
            <a:r>
              <a:rPr lang="en-US" sz="1700" b="1" i="0" dirty="0" err="1">
                <a:solidFill>
                  <a:srgbClr val="000000"/>
                </a:solidFill>
                <a:effectLst/>
              </a:rPr>
              <a:t>sīkajai</a:t>
            </a:r>
            <a:r>
              <a:rPr lang="en-US" sz="1700" b="1" i="0" dirty="0">
                <a:solidFill>
                  <a:srgbClr val="000000"/>
                </a:solidFill>
                <a:effectLst/>
              </a:rPr>
              <a:t>) vai </a:t>
            </a:r>
            <a:r>
              <a:rPr lang="en-US" sz="1700" b="1" i="0" dirty="0" err="1">
                <a:solidFill>
                  <a:srgbClr val="000000"/>
                </a:solidFill>
                <a:effectLst/>
              </a:rPr>
              <a:t>vidējai</a:t>
            </a:r>
            <a:r>
              <a:rPr lang="en-US" sz="1700" b="1" i="0" dirty="0">
                <a:solidFill>
                  <a:srgbClr val="000000"/>
                </a:solidFill>
                <a:effectLst/>
              </a:rPr>
              <a:t> </a:t>
            </a:r>
            <a:r>
              <a:rPr lang="en-US" sz="1700" b="1" i="0" dirty="0" err="1">
                <a:solidFill>
                  <a:srgbClr val="000000"/>
                </a:solidFill>
                <a:effectLst/>
              </a:rPr>
              <a:t>komercsabiedrībai</a:t>
            </a:r>
            <a:r>
              <a:rPr lang="en-US" sz="1700" b="0" i="0" dirty="0">
                <a:solidFill>
                  <a:srgbClr val="000000"/>
                </a:solidFill>
                <a:effectLst/>
              </a:rPr>
              <a:t>:</a:t>
            </a:r>
          </a:p>
          <a:p>
            <a:pPr marL="285750" indent="-285750">
              <a:buFont typeface="Wingdings" panose="05000000000000000000" pitchFamily="2" charset="2"/>
              <a:buChar char="Ø"/>
            </a:pPr>
            <a:r>
              <a:rPr lang="en-US" sz="1700" dirty="0" err="1">
                <a:solidFill>
                  <a:srgbClr val="000000"/>
                </a:solidFill>
              </a:rPr>
              <a:t>iesniedz</a:t>
            </a:r>
            <a:r>
              <a:rPr lang="en-US" sz="1700" dirty="0">
                <a:solidFill>
                  <a:srgbClr val="000000"/>
                </a:solidFill>
              </a:rPr>
              <a:t> </a:t>
            </a:r>
            <a:r>
              <a:rPr lang="en-US" sz="1700" dirty="0" err="1">
                <a:solidFill>
                  <a:srgbClr val="000000"/>
                </a:solidFill>
              </a:rPr>
              <a:t>projekta</a:t>
            </a:r>
            <a:r>
              <a:rPr lang="en-US" sz="1700" dirty="0">
                <a:solidFill>
                  <a:srgbClr val="000000"/>
                </a:solidFill>
              </a:rPr>
              <a:t> </a:t>
            </a:r>
            <a:r>
              <a:rPr lang="en-US" sz="1700" dirty="0" err="1">
                <a:solidFill>
                  <a:srgbClr val="000000"/>
                </a:solidFill>
              </a:rPr>
              <a:t>iesniedzēji</a:t>
            </a:r>
            <a:r>
              <a:rPr lang="en-US" sz="1700" dirty="0">
                <a:solidFill>
                  <a:srgbClr val="000000"/>
                </a:solidFill>
              </a:rPr>
              <a:t>, </a:t>
            </a:r>
            <a:r>
              <a:rPr lang="en-US" sz="1700" dirty="0" err="1">
                <a:solidFill>
                  <a:srgbClr val="000000"/>
                </a:solidFill>
              </a:rPr>
              <a:t>kuri</a:t>
            </a:r>
            <a:r>
              <a:rPr lang="en-US" sz="1700" dirty="0">
                <a:solidFill>
                  <a:srgbClr val="000000"/>
                </a:solidFill>
              </a:rPr>
              <a:t> NAV </a:t>
            </a:r>
            <a:r>
              <a:rPr lang="en-US" sz="1700" dirty="0" err="1">
                <a:solidFill>
                  <a:srgbClr val="000000"/>
                </a:solidFill>
              </a:rPr>
              <a:t>biedrība</a:t>
            </a:r>
            <a:r>
              <a:rPr lang="en-US" sz="1700" dirty="0">
                <a:solidFill>
                  <a:srgbClr val="000000"/>
                </a:solidFill>
              </a:rPr>
              <a:t> vai </a:t>
            </a:r>
            <a:r>
              <a:rPr lang="en-US" sz="1700" dirty="0" err="1">
                <a:solidFill>
                  <a:srgbClr val="000000"/>
                </a:solidFill>
              </a:rPr>
              <a:t>nodibinājums</a:t>
            </a:r>
            <a:endParaRPr lang="en-US" sz="1700" dirty="0">
              <a:solidFill>
                <a:srgbClr val="000000"/>
              </a:solidFill>
            </a:endParaRPr>
          </a:p>
          <a:p>
            <a:pPr marL="285750" indent="-285750">
              <a:buFont typeface="Wingdings" panose="05000000000000000000" pitchFamily="2" charset="2"/>
              <a:buChar char="Ø"/>
            </a:pPr>
            <a:r>
              <a:rPr lang="en-US" sz="1700" b="0" i="0" dirty="0" err="1">
                <a:solidFill>
                  <a:srgbClr val="000000"/>
                </a:solidFill>
                <a:effectLst/>
              </a:rPr>
              <a:t>sagatavojama</a:t>
            </a:r>
            <a:r>
              <a:rPr lang="en-US" sz="1700" b="0" i="0" dirty="0">
                <a:solidFill>
                  <a:srgbClr val="000000"/>
                </a:solidFill>
                <a:effectLst/>
              </a:rPr>
              <a:t> </a:t>
            </a:r>
            <a:r>
              <a:rPr lang="en-US" sz="1700" b="0" i="0" dirty="0" err="1">
                <a:solidFill>
                  <a:srgbClr val="000000"/>
                </a:solidFill>
                <a:effectLst/>
              </a:rPr>
              <a:t>atbilstoši</a:t>
            </a:r>
            <a:r>
              <a:rPr lang="en-US" sz="1700" b="0" i="0" dirty="0">
                <a:solidFill>
                  <a:srgbClr val="000000"/>
                </a:solidFill>
                <a:effectLst/>
              </a:rPr>
              <a:t> </a:t>
            </a:r>
            <a:r>
              <a:rPr lang="lv-LV" sz="1700" b="0" i="0" dirty="0">
                <a:solidFill>
                  <a:srgbClr val="000000"/>
                </a:solidFill>
                <a:effectLst/>
              </a:rPr>
              <a:t>Ministru kabineta 2014. gada 16. decembra noteikum</a:t>
            </a:r>
            <a:r>
              <a:rPr lang="en-US" sz="1700" b="0" i="0" dirty="0">
                <a:solidFill>
                  <a:srgbClr val="000000"/>
                </a:solidFill>
                <a:effectLst/>
              </a:rPr>
              <a:t>u</a:t>
            </a:r>
            <a:r>
              <a:rPr lang="lv-LV" sz="1700" b="0" i="0" dirty="0">
                <a:solidFill>
                  <a:srgbClr val="000000"/>
                </a:solidFill>
                <a:effectLst/>
              </a:rPr>
              <a:t> Nr. 776 “</a:t>
            </a:r>
            <a:r>
              <a:rPr lang="lv-LV" sz="1700" b="0" i="0" dirty="0">
                <a:solidFill>
                  <a:srgbClr val="000000"/>
                </a:solidFill>
                <a:effectLst/>
                <a:hlinkClick r:id="rId8"/>
              </a:rPr>
              <a:t>Kārtība, kādā komercsabiedrības deklarē savu atbilstību mazās (sīkās) un vidējās komercsabiedrības statusam</a:t>
            </a:r>
            <a:r>
              <a:rPr lang="lv-LV" sz="1700" b="0" i="0" dirty="0">
                <a:solidFill>
                  <a:srgbClr val="000000"/>
                </a:solidFill>
                <a:effectLst/>
              </a:rPr>
              <a:t>” 1. un 2. pielikum</a:t>
            </a:r>
            <a:r>
              <a:rPr lang="en-US" sz="1700" b="0" i="0" dirty="0">
                <a:solidFill>
                  <a:srgbClr val="000000"/>
                </a:solidFill>
                <a:effectLst/>
              </a:rPr>
              <a:t>am</a:t>
            </a:r>
          </a:p>
          <a:p>
            <a:pPr marL="285750" indent="-285750">
              <a:buFont typeface="Wingdings" panose="05000000000000000000" pitchFamily="2" charset="2"/>
              <a:buChar char="Ø"/>
            </a:pPr>
            <a:r>
              <a:rPr lang="en-US" sz="1700" dirty="0" err="1">
                <a:solidFill>
                  <a:srgbClr val="000000"/>
                </a:solidFill>
              </a:rPr>
              <a:t>vērtē</a:t>
            </a:r>
            <a:r>
              <a:rPr lang="en-US" sz="1700" dirty="0">
                <a:solidFill>
                  <a:srgbClr val="000000"/>
                </a:solidFill>
              </a:rPr>
              <a:t> </a:t>
            </a:r>
            <a:r>
              <a:rPr lang="en-US" sz="1700" b="0" i="0" dirty="0">
                <a:solidFill>
                  <a:srgbClr val="000000"/>
                </a:solidFill>
                <a:effectLst/>
              </a:rPr>
              <a:t>v</a:t>
            </a:r>
            <a:r>
              <a:rPr lang="lv-LV" sz="1700" b="0" i="0" dirty="0" err="1">
                <a:solidFill>
                  <a:srgbClr val="000000"/>
                </a:solidFill>
                <a:effectLst/>
              </a:rPr>
              <a:t>ispārīg</a:t>
            </a:r>
            <a:r>
              <a:rPr lang="en-US" sz="1700" b="0" i="0" dirty="0">
                <a:solidFill>
                  <a:srgbClr val="000000"/>
                </a:solidFill>
                <a:effectLst/>
              </a:rPr>
              <a:t>ā</a:t>
            </a:r>
            <a:r>
              <a:rPr lang="lv-LV" sz="1700" b="0" i="0" dirty="0">
                <a:solidFill>
                  <a:srgbClr val="000000"/>
                </a:solidFill>
                <a:effectLst/>
              </a:rPr>
              <a:t> atbilstības kritērij</a:t>
            </a:r>
            <a:r>
              <a:rPr lang="en-US" sz="1700" b="0" i="0" dirty="0">
                <a:solidFill>
                  <a:srgbClr val="000000"/>
                </a:solidFill>
                <a:effectLst/>
              </a:rPr>
              <a:t>a</a:t>
            </a:r>
            <a:r>
              <a:rPr lang="lv-LV" sz="1700" b="0" i="0" dirty="0">
                <a:solidFill>
                  <a:srgbClr val="000000"/>
                </a:solidFill>
                <a:effectLst/>
              </a:rPr>
              <a:t> Nr. 2.1.7.</a:t>
            </a:r>
            <a:r>
              <a:rPr lang="en-US" sz="1700" b="0" i="0" dirty="0">
                <a:solidFill>
                  <a:srgbClr val="000000"/>
                </a:solidFill>
                <a:effectLst/>
              </a:rPr>
              <a:t> </a:t>
            </a:r>
            <a:r>
              <a:rPr lang="en-US" sz="1700" b="0" i="0" dirty="0" err="1">
                <a:solidFill>
                  <a:srgbClr val="000000"/>
                </a:solidFill>
                <a:effectLst/>
              </a:rPr>
              <a:t>ietvaros</a:t>
            </a:r>
            <a:endParaRPr lang="en-US" sz="1700" b="0" i="0" dirty="0">
              <a:solidFill>
                <a:srgbClr val="000000"/>
              </a:solidFill>
              <a:effectLst/>
            </a:endParaRPr>
          </a:p>
          <a:p>
            <a:endParaRPr lang="lv-LV" dirty="0"/>
          </a:p>
        </p:txBody>
      </p:sp>
      <p:pic>
        <p:nvPicPr>
          <p:cNvPr id="6" name="Picture 5">
            <a:extLst>
              <a:ext uri="{FF2B5EF4-FFF2-40B4-BE49-F238E27FC236}">
                <a16:creationId xmlns:a16="http://schemas.microsoft.com/office/drawing/2014/main" id="{E3CD9309-8DAF-1381-1689-268B3D7BD551}"/>
              </a:ext>
            </a:extLst>
          </p:cNvPr>
          <p:cNvPicPr>
            <a:picLocks noChangeAspect="1"/>
          </p:cNvPicPr>
          <p:nvPr/>
        </p:nvPicPr>
        <p:blipFill rotWithShape="1">
          <a:blip r:embed="rId9"/>
          <a:srcRect t="2589"/>
          <a:stretch/>
        </p:blipFill>
        <p:spPr>
          <a:xfrm>
            <a:off x="7100047" y="1001993"/>
            <a:ext cx="4590656" cy="5004260"/>
          </a:xfrm>
          <a:prstGeom prst="rect">
            <a:avLst/>
          </a:prstGeom>
        </p:spPr>
      </p:pic>
    </p:spTree>
    <p:extLst>
      <p:ext uri="{BB962C8B-B14F-4D97-AF65-F5344CB8AC3E}">
        <p14:creationId xmlns:p14="http://schemas.microsoft.com/office/powerpoint/2010/main" val="128440093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449668-5A1D-A28E-D28E-5F968A88678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2BD68A-2078-BDE8-FECF-B283AA1CE4A8}"/>
              </a:ext>
            </a:extLst>
          </p:cNvPr>
          <p:cNvSpPr>
            <a:spLocks noGrp="1"/>
          </p:cNvSpPr>
          <p:nvPr>
            <p:ph type="title"/>
          </p:nvPr>
        </p:nvSpPr>
        <p:spPr>
          <a:xfrm>
            <a:off x="2493706" y="568960"/>
            <a:ext cx="4606341" cy="866067"/>
          </a:xfrm>
        </p:spPr>
        <p:txBody>
          <a:bodyPr/>
          <a:lstStyle/>
          <a:p>
            <a:r>
              <a:rPr lang="pl-PL" dirty="0">
                <a:solidFill>
                  <a:srgbClr val="052773"/>
                </a:solidFill>
              </a:rPr>
              <a:t>PI saturs un tam pievienojamie dokumenti</a:t>
            </a:r>
            <a:endParaRPr lang="lv-LV" dirty="0">
              <a:solidFill>
                <a:srgbClr val="052773"/>
              </a:solidFill>
            </a:endParaRPr>
          </a:p>
        </p:txBody>
      </p:sp>
      <p:sp>
        <p:nvSpPr>
          <p:cNvPr id="7" name="Slide Number Placeholder 6">
            <a:extLst>
              <a:ext uri="{FF2B5EF4-FFF2-40B4-BE49-F238E27FC236}">
                <a16:creationId xmlns:a16="http://schemas.microsoft.com/office/drawing/2014/main" id="{853A9405-084E-FDCB-1071-5276899DA7A7}"/>
              </a:ext>
            </a:extLst>
          </p:cNvPr>
          <p:cNvSpPr>
            <a:spLocks noGrp="1"/>
          </p:cNvSpPr>
          <p:nvPr>
            <p:ph type="sldNum" sz="quarter" idx="13"/>
          </p:nvPr>
        </p:nvSpPr>
        <p:spPr/>
        <p:txBody>
          <a:bodyPr/>
          <a:lstStyle/>
          <a:p>
            <a:pPr>
              <a:defRPr/>
            </a:pPr>
            <a:fld id="{923C49A0-26E3-4DC9-81BA-65A092077FC7}" type="slidenum">
              <a:rPr lang="en-US" altLang="lv-LV" smtClean="0"/>
              <a:pPr>
                <a:defRPr/>
              </a:pPr>
              <a:t>48</a:t>
            </a:fld>
            <a:endParaRPr lang="en-US" altLang="lv-LV"/>
          </a:p>
        </p:txBody>
      </p:sp>
      <p:graphicFrame>
        <p:nvGraphicFramePr>
          <p:cNvPr id="3" name="Diagram 2">
            <a:extLst>
              <a:ext uri="{FF2B5EF4-FFF2-40B4-BE49-F238E27FC236}">
                <a16:creationId xmlns:a16="http://schemas.microsoft.com/office/drawing/2014/main" id="{0A8596C2-3509-2F8A-9670-2419834C64F9}"/>
              </a:ext>
            </a:extLst>
          </p:cNvPr>
          <p:cNvGraphicFramePr/>
          <p:nvPr>
            <p:extLst>
              <p:ext uri="{D42A27DB-BD31-4B8C-83A1-F6EECF244321}">
                <p14:modId xmlns:p14="http://schemas.microsoft.com/office/powerpoint/2010/main" val="2988429419"/>
              </p:ext>
            </p:extLst>
          </p:nvPr>
        </p:nvGraphicFramePr>
        <p:xfrm>
          <a:off x="321426" y="6126183"/>
          <a:ext cx="4051069" cy="50321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 Placeholder 3">
            <a:extLst>
              <a:ext uri="{FF2B5EF4-FFF2-40B4-BE49-F238E27FC236}">
                <a16:creationId xmlns:a16="http://schemas.microsoft.com/office/drawing/2014/main" id="{EC919C4B-5728-85A9-D011-BEB20C562C4E}"/>
              </a:ext>
            </a:extLst>
          </p:cNvPr>
          <p:cNvSpPr>
            <a:spLocks noGrp="1"/>
          </p:cNvSpPr>
          <p:nvPr>
            <p:ph type="body" sz="half" idx="2"/>
          </p:nvPr>
        </p:nvSpPr>
        <p:spPr>
          <a:xfrm>
            <a:off x="731521" y="1620982"/>
            <a:ext cx="3408218" cy="4505201"/>
          </a:xfrm>
        </p:spPr>
        <p:txBody>
          <a:bodyPr>
            <a:normAutofit/>
          </a:bodyPr>
          <a:lstStyle/>
          <a:p>
            <a:r>
              <a:rPr lang="lv-LV" sz="1600" b="0" i="0" dirty="0">
                <a:solidFill>
                  <a:schemeClr val="tx1"/>
                </a:solidFill>
                <a:effectLst/>
              </a:rPr>
              <a:t>Projekta attiecināmo izmaksu aprēķina atšifrējumu, kas pamato plānoto izmaksu apmēru</a:t>
            </a:r>
            <a:endParaRPr lang="en-US" sz="1600" b="0" i="0" dirty="0">
              <a:solidFill>
                <a:schemeClr val="tx1"/>
              </a:solidFill>
              <a:effectLst/>
            </a:endParaRPr>
          </a:p>
          <a:p>
            <a:pPr marL="285750" indent="-285750">
              <a:buFont typeface="Wingdings" panose="05000000000000000000" pitchFamily="2" charset="2"/>
              <a:buChar char="Ø"/>
            </a:pPr>
            <a:r>
              <a:rPr lang="en-US" sz="1600" dirty="0">
                <a:solidFill>
                  <a:schemeClr val="tx1"/>
                </a:solidFill>
              </a:rPr>
              <a:t>to </a:t>
            </a:r>
            <a:r>
              <a:rPr lang="en-US" sz="1600" dirty="0" err="1">
                <a:solidFill>
                  <a:schemeClr val="tx1"/>
                </a:solidFill>
              </a:rPr>
              <a:t>nosaka</a:t>
            </a:r>
            <a:r>
              <a:rPr lang="en-US" sz="1600" dirty="0">
                <a:solidFill>
                  <a:schemeClr val="tx1"/>
                </a:solidFill>
              </a:rPr>
              <a:t> MK </a:t>
            </a:r>
            <a:r>
              <a:rPr lang="en-US" sz="1600" dirty="0" err="1">
                <a:solidFill>
                  <a:schemeClr val="tx1"/>
                </a:solidFill>
              </a:rPr>
              <a:t>noteikumu</a:t>
            </a:r>
            <a:r>
              <a:rPr lang="en-US" sz="1600" dirty="0">
                <a:solidFill>
                  <a:schemeClr val="tx1"/>
                </a:solidFill>
              </a:rPr>
              <a:t> 18.7./20.7. </a:t>
            </a:r>
            <a:r>
              <a:rPr lang="en-US" sz="1600" dirty="0" err="1">
                <a:solidFill>
                  <a:schemeClr val="tx1"/>
                </a:solidFill>
              </a:rPr>
              <a:t>apakšpunkts</a:t>
            </a:r>
            <a:endParaRPr lang="en-US" sz="1600" dirty="0">
              <a:solidFill>
                <a:schemeClr val="tx1"/>
              </a:solidFill>
            </a:endParaRPr>
          </a:p>
          <a:p>
            <a:pPr marL="285750" indent="-285750">
              <a:buFont typeface="Wingdings" panose="05000000000000000000" pitchFamily="2" charset="2"/>
              <a:buChar char="Ø"/>
            </a:pPr>
            <a:r>
              <a:rPr lang="en-US" sz="1600" dirty="0">
                <a:solidFill>
                  <a:schemeClr val="tx1"/>
                </a:solidFill>
              </a:rPr>
              <a:t>to </a:t>
            </a:r>
            <a:r>
              <a:rPr lang="en-US" sz="1600" dirty="0" err="1">
                <a:solidFill>
                  <a:schemeClr val="tx1"/>
                </a:solidFill>
              </a:rPr>
              <a:t>vērtē</a:t>
            </a:r>
            <a:r>
              <a:rPr lang="en-US" sz="1600" dirty="0">
                <a:solidFill>
                  <a:schemeClr val="tx1"/>
                </a:solidFill>
              </a:rPr>
              <a:t> </a:t>
            </a:r>
            <a:r>
              <a:rPr lang="en-US" sz="1600" b="0" i="0" dirty="0" err="1">
                <a:solidFill>
                  <a:schemeClr val="tx1"/>
                </a:solidFill>
                <a:effectLst/>
              </a:rPr>
              <a:t>vispārīgā</a:t>
            </a:r>
            <a:r>
              <a:rPr lang="en-US" sz="1600" b="0" i="0" dirty="0">
                <a:solidFill>
                  <a:schemeClr val="tx1"/>
                </a:solidFill>
                <a:effectLst/>
              </a:rPr>
              <a:t> </a:t>
            </a:r>
            <a:r>
              <a:rPr lang="en-US" sz="1600" b="0" i="0" dirty="0" err="1">
                <a:solidFill>
                  <a:schemeClr val="tx1"/>
                </a:solidFill>
                <a:effectLst/>
              </a:rPr>
              <a:t>atbilstības</a:t>
            </a:r>
            <a:r>
              <a:rPr lang="en-US" sz="1600" b="0" i="0" dirty="0">
                <a:solidFill>
                  <a:schemeClr val="tx1"/>
                </a:solidFill>
                <a:effectLst/>
              </a:rPr>
              <a:t> </a:t>
            </a:r>
            <a:r>
              <a:rPr lang="en-US" sz="1600" b="0" i="0" dirty="0" err="1">
                <a:solidFill>
                  <a:schemeClr val="tx1"/>
                </a:solidFill>
                <a:effectLst/>
              </a:rPr>
              <a:t>kritērija</a:t>
            </a:r>
            <a:r>
              <a:rPr lang="en-US" sz="1600" b="0" i="0" dirty="0">
                <a:solidFill>
                  <a:schemeClr val="tx1"/>
                </a:solidFill>
                <a:effectLst/>
              </a:rPr>
              <a:t> Nr. 2.1.5. un  </a:t>
            </a:r>
            <a:r>
              <a:rPr lang="en-US" sz="1600" b="0" i="0" dirty="0" err="1">
                <a:solidFill>
                  <a:schemeClr val="tx1"/>
                </a:solidFill>
                <a:effectLst/>
              </a:rPr>
              <a:t>specifiskā</a:t>
            </a:r>
            <a:r>
              <a:rPr lang="en-US" sz="1600" b="0" i="0" dirty="0">
                <a:solidFill>
                  <a:schemeClr val="tx1"/>
                </a:solidFill>
                <a:effectLst/>
              </a:rPr>
              <a:t> </a:t>
            </a:r>
            <a:r>
              <a:rPr lang="en-US" sz="1600" b="0" i="0" dirty="0" err="1">
                <a:solidFill>
                  <a:schemeClr val="tx1"/>
                </a:solidFill>
                <a:effectLst/>
              </a:rPr>
              <a:t>atbilstības</a:t>
            </a:r>
            <a:r>
              <a:rPr lang="en-US" sz="1600" b="0" i="0" dirty="0">
                <a:solidFill>
                  <a:schemeClr val="tx1"/>
                </a:solidFill>
                <a:effectLst/>
              </a:rPr>
              <a:t> </a:t>
            </a:r>
            <a:r>
              <a:rPr lang="en-US" sz="1600" b="0" i="0" dirty="0" err="1">
                <a:solidFill>
                  <a:schemeClr val="tx1"/>
                </a:solidFill>
                <a:effectLst/>
              </a:rPr>
              <a:t>kritērija</a:t>
            </a:r>
            <a:r>
              <a:rPr lang="en-US" sz="1600" b="0" i="0" dirty="0">
                <a:solidFill>
                  <a:schemeClr val="tx1"/>
                </a:solidFill>
                <a:effectLst/>
              </a:rPr>
              <a:t> Nr. 2.2.5. </a:t>
            </a:r>
            <a:r>
              <a:rPr lang="en-US" sz="1600" b="0" i="0" dirty="0" err="1">
                <a:solidFill>
                  <a:schemeClr val="tx1"/>
                </a:solidFill>
                <a:effectLst/>
              </a:rPr>
              <a:t>ietvaros</a:t>
            </a:r>
            <a:endParaRPr lang="en-US" sz="1600" b="0" i="0" dirty="0">
              <a:solidFill>
                <a:schemeClr val="tx1"/>
              </a:solidFill>
              <a:effectLst/>
            </a:endParaRPr>
          </a:p>
          <a:p>
            <a:pPr marL="285750" indent="-285750">
              <a:buFont typeface="Wingdings" panose="05000000000000000000" pitchFamily="2" charset="2"/>
              <a:buChar char="Ø"/>
            </a:pPr>
            <a:r>
              <a:rPr lang="lv-LV" sz="1600" b="0" i="0" dirty="0">
                <a:solidFill>
                  <a:schemeClr val="tx1"/>
                </a:solidFill>
                <a:effectLst/>
              </a:rPr>
              <a:t>atšifrē </a:t>
            </a:r>
            <a:r>
              <a:rPr lang="en-US" sz="1600" b="0" i="0" dirty="0">
                <a:solidFill>
                  <a:schemeClr val="tx1"/>
                </a:solidFill>
                <a:effectLst/>
              </a:rPr>
              <a:t>PI </a:t>
            </a:r>
            <a:r>
              <a:rPr lang="lv-LV" sz="1600" b="0" i="0" dirty="0">
                <a:solidFill>
                  <a:schemeClr val="tx1"/>
                </a:solidFill>
                <a:effectLst/>
              </a:rPr>
              <a:t>pielikumā “Projekta budžeta kopsavilkums” iekļauto izmaksu aprēķin</a:t>
            </a:r>
            <a:r>
              <a:rPr lang="en-US" sz="1600" b="0" i="0" dirty="0">
                <a:solidFill>
                  <a:schemeClr val="tx1"/>
                </a:solidFill>
                <a:effectLst/>
              </a:rPr>
              <a:t>u</a:t>
            </a:r>
            <a:r>
              <a:rPr lang="lv-LV" sz="1600" b="0" i="0" dirty="0">
                <a:solidFill>
                  <a:schemeClr val="tx1"/>
                </a:solidFill>
                <a:effectLst/>
              </a:rPr>
              <a:t> un </a:t>
            </a:r>
            <a:r>
              <a:rPr lang="en-US" sz="1600" b="0" i="0" dirty="0" err="1">
                <a:solidFill>
                  <a:schemeClr val="tx1"/>
                </a:solidFill>
                <a:effectLst/>
              </a:rPr>
              <a:t>sniedz</a:t>
            </a:r>
            <a:r>
              <a:rPr lang="en-US" sz="1600" b="0" i="0" dirty="0">
                <a:solidFill>
                  <a:schemeClr val="tx1"/>
                </a:solidFill>
                <a:effectLst/>
              </a:rPr>
              <a:t> </a:t>
            </a:r>
            <a:r>
              <a:rPr lang="lv-LV" sz="1600" b="0" i="0" dirty="0">
                <a:solidFill>
                  <a:schemeClr val="tx1"/>
                </a:solidFill>
                <a:effectLst/>
              </a:rPr>
              <a:t>skaidrojums, kas pamato summas, kas izmantotas aprēķinā</a:t>
            </a:r>
            <a:endParaRPr lang="en-US" sz="1600" b="0" i="0" dirty="0">
              <a:solidFill>
                <a:schemeClr val="tx1"/>
              </a:solidFill>
              <a:effectLst/>
            </a:endParaRPr>
          </a:p>
          <a:p>
            <a:endParaRPr lang="lv-LV" sz="1600" dirty="0"/>
          </a:p>
        </p:txBody>
      </p:sp>
      <p:sp>
        <p:nvSpPr>
          <p:cNvPr id="5" name="TextBox 4">
            <a:extLst>
              <a:ext uri="{FF2B5EF4-FFF2-40B4-BE49-F238E27FC236}">
                <a16:creationId xmlns:a16="http://schemas.microsoft.com/office/drawing/2014/main" id="{4B933C24-FC38-A7B5-1759-A3516650BED0}"/>
              </a:ext>
            </a:extLst>
          </p:cNvPr>
          <p:cNvSpPr txBox="1"/>
          <p:nvPr/>
        </p:nvSpPr>
        <p:spPr>
          <a:xfrm>
            <a:off x="4303223" y="1584839"/>
            <a:ext cx="7498080" cy="4832092"/>
          </a:xfrm>
          <a:prstGeom prst="rect">
            <a:avLst/>
          </a:prstGeom>
          <a:noFill/>
        </p:spPr>
        <p:txBody>
          <a:bodyPr wrap="square" rtlCol="0">
            <a:spAutoFit/>
          </a:bodyPr>
          <a:lstStyle/>
          <a:p>
            <a:pPr algn="just">
              <a:spcBef>
                <a:spcPts val="0"/>
              </a:spcBef>
              <a:spcAft>
                <a:spcPts val="0"/>
              </a:spcAft>
            </a:pPr>
            <a:r>
              <a:rPr lang="en-US" sz="1100" dirty="0">
                <a:solidFill>
                  <a:srgbClr val="012269"/>
                </a:solidFill>
                <a:latin typeface="Verdana" panose="020B0604030504040204" pitchFamily="34" charset="0"/>
                <a:ea typeface="Verdana" panose="020B0604030504040204" pitchFamily="34" charset="0"/>
              </a:rPr>
              <a:t>P</a:t>
            </a:r>
            <a:r>
              <a:rPr lang="lv-LV" sz="1100" dirty="0" err="1">
                <a:solidFill>
                  <a:srgbClr val="012269"/>
                </a:solidFill>
                <a:effectLst/>
                <a:latin typeface="Verdana" panose="020B0604030504040204" pitchFamily="34" charset="0"/>
                <a:ea typeface="Verdana" panose="020B0604030504040204" pitchFamily="34" charset="0"/>
              </a:rPr>
              <a:t>iemēram</a:t>
            </a:r>
            <a:r>
              <a:rPr lang="lv-LV" sz="1100" dirty="0">
                <a:solidFill>
                  <a:srgbClr val="012269"/>
                </a:solidFill>
                <a:effectLst/>
                <a:latin typeface="Verdana" panose="020B0604030504040204" pitchFamily="34" charset="0"/>
                <a:ea typeface="Verdana" panose="020B0604030504040204" pitchFamily="34" charset="0"/>
              </a:rPr>
              <a:t>:</a:t>
            </a:r>
            <a:endParaRPr lang="en-US" sz="1100" dirty="0">
              <a:solidFill>
                <a:srgbClr val="012269"/>
              </a:solidFill>
              <a:effectLst/>
              <a:latin typeface="Verdana" panose="020B0604030504040204" pitchFamily="34" charset="0"/>
              <a:ea typeface="Verdana" panose="020B0604030504040204" pitchFamily="34" charset="0"/>
            </a:endParaRPr>
          </a:p>
          <a:p>
            <a:pPr marL="342900" lvl="0" indent="-342900" algn="just">
              <a:spcBef>
                <a:spcPts val="0"/>
              </a:spcBef>
              <a:spcAft>
                <a:spcPts val="0"/>
              </a:spcAft>
              <a:buFont typeface="+mj-lt"/>
              <a:buAutoNum type="arabicParenR"/>
            </a:pPr>
            <a:r>
              <a:rPr lang="lv-LV" sz="1100" dirty="0">
                <a:solidFill>
                  <a:srgbClr val="012269"/>
                </a:solidFill>
                <a:effectLst/>
                <a:latin typeface="Verdana" panose="020B0604030504040204" pitchFamily="34" charset="0"/>
                <a:ea typeface="Verdana" panose="020B0604030504040204" pitchFamily="34" charset="0"/>
              </a:rPr>
              <a:t>izmaksu pozīcijas “2.1. Projekta vadības personāla atlīdzības izmaksas” aprēķina atšifrējuma un skaidrojumā būtu jāatspoguļo, cik darbinieki, ar kādu noslodzi un atalgojuma likmi, cik ilgu laiku tiek nodarbināti projektā, turklāt šai informācijai būtu jāatbilst projekta iesnieguma sadaļā “Investīciju projekta īstenošana” norādītajai informācijai;</a:t>
            </a:r>
            <a:endParaRPr lang="en-US" sz="1100" dirty="0">
              <a:solidFill>
                <a:srgbClr val="012269"/>
              </a:solidFill>
              <a:effectLst/>
              <a:latin typeface="Verdana" panose="020B0604030504040204" pitchFamily="34" charset="0"/>
              <a:ea typeface="Verdana" panose="020B0604030504040204" pitchFamily="34" charset="0"/>
            </a:endParaRPr>
          </a:p>
          <a:p>
            <a:pPr marL="342900" lvl="0" indent="-342900" algn="just">
              <a:spcBef>
                <a:spcPts val="0"/>
              </a:spcBef>
              <a:spcAft>
                <a:spcPts val="0"/>
              </a:spcAft>
              <a:buFont typeface="+mj-lt"/>
              <a:buAutoNum type="arabicParenR"/>
            </a:pPr>
            <a:r>
              <a:rPr lang="lv-LV" sz="1100" dirty="0">
                <a:solidFill>
                  <a:srgbClr val="012269"/>
                </a:solidFill>
                <a:effectLst/>
                <a:latin typeface="Verdana" panose="020B0604030504040204" pitchFamily="34" charset="0"/>
                <a:ea typeface="Verdana" panose="020B0604030504040204" pitchFamily="34" charset="0"/>
              </a:rPr>
              <a:t>izmaksu pozīcijas “2.2.1. Ar komandējumiem saistītie izdevumi” aprēķina atšifrējumā un skaidrojumā iespēju robežās būtu jāsniedz informācijā par plānoto komandējumu skaitu un darbinieku, kas tajā dosies, skaitu, iespējamiem galamērķiem, iekļautajām izmaksās, piemēram, ceļa izdevumi, naktsmītnes izdevumi, dienas nauda </a:t>
            </a:r>
            <a:r>
              <a:rPr lang="lv-LV" sz="1100" i="1" dirty="0">
                <a:solidFill>
                  <a:srgbClr val="012269"/>
                </a:solidFill>
                <a:effectLst/>
                <a:latin typeface="Verdana" panose="020B0604030504040204" pitchFamily="34" charset="0"/>
                <a:ea typeface="Verdana" panose="020B0604030504040204" pitchFamily="34" charset="0"/>
              </a:rPr>
              <a:t>saskaņā ar normatīvajiem aktiem par kārtību, kādā atlīdzināmi ar komandējumiem saistītie izdevumi</a:t>
            </a:r>
            <a:r>
              <a:rPr lang="lv-LV" sz="1100" dirty="0">
                <a:solidFill>
                  <a:srgbClr val="012269"/>
                </a:solidFill>
                <a:effectLst/>
                <a:latin typeface="Verdana" panose="020B0604030504040204" pitchFamily="34" charset="0"/>
                <a:ea typeface="Verdana" panose="020B0604030504040204" pitchFamily="34" charset="0"/>
              </a:rPr>
              <a:t>, dalības maksa iesaistei starptautiskās pētniecības un attīstības programmās </a:t>
            </a:r>
            <a:r>
              <a:rPr lang="lv-LV" sz="1100" dirty="0" err="1">
                <a:solidFill>
                  <a:srgbClr val="012269"/>
                </a:solidFill>
                <a:effectLst/>
                <a:latin typeface="Verdana" panose="020B0604030504040204" pitchFamily="34" charset="0"/>
                <a:ea typeface="Verdana" panose="020B0604030504040204" pitchFamily="34" charset="0"/>
              </a:rPr>
              <a:t>u.c</a:t>
            </a:r>
            <a:r>
              <a:rPr lang="en-US" sz="1100" dirty="0">
                <a:solidFill>
                  <a:srgbClr val="012269"/>
                </a:solidFill>
                <a:effectLst/>
                <a:latin typeface="Verdana" panose="020B0604030504040204" pitchFamily="34" charset="0"/>
                <a:ea typeface="Verdana" panose="020B0604030504040204" pitchFamily="34" charset="0"/>
              </a:rPr>
              <a:t>.</a:t>
            </a:r>
            <a:r>
              <a:rPr lang="lv-LV" sz="1100" dirty="0">
                <a:solidFill>
                  <a:srgbClr val="012269"/>
                </a:solidFill>
                <a:effectLst/>
                <a:latin typeface="Verdana" panose="020B0604030504040204" pitchFamily="34" charset="0"/>
                <a:ea typeface="Verdana" panose="020B0604030504040204" pitchFamily="34" charset="0"/>
              </a:rPr>
              <a:t>;</a:t>
            </a:r>
            <a:endParaRPr lang="en-US" sz="1100" dirty="0">
              <a:solidFill>
                <a:srgbClr val="012269"/>
              </a:solidFill>
              <a:effectLst/>
              <a:latin typeface="Verdana" panose="020B0604030504040204" pitchFamily="34" charset="0"/>
              <a:ea typeface="Verdana" panose="020B0604030504040204" pitchFamily="34" charset="0"/>
            </a:endParaRPr>
          </a:p>
          <a:p>
            <a:pPr marL="342900" lvl="0" indent="-342900" algn="just">
              <a:spcBef>
                <a:spcPts val="0"/>
              </a:spcBef>
              <a:spcAft>
                <a:spcPts val="0"/>
              </a:spcAft>
              <a:buFont typeface="+mj-lt"/>
              <a:buAutoNum type="arabicParenR"/>
            </a:pPr>
            <a:r>
              <a:rPr lang="lv-LV" sz="1100" dirty="0">
                <a:solidFill>
                  <a:srgbClr val="012269"/>
                </a:solidFill>
                <a:effectLst/>
                <a:latin typeface="Verdana" panose="020B0604030504040204" pitchFamily="34" charset="0"/>
                <a:ea typeface="Verdana" panose="020B0604030504040204" pitchFamily="34" charset="0"/>
              </a:rPr>
              <a:t>izmaksu pozīcijas “2.2.2. Ārpakalpojumu, kas nepieciešami darbības nodrošināšanai, izmaksas” aprēķina atšifrējuma un skaidrojumā būtu jāatspoguļo visu projektā plānoto ārpakalpojumu izmaksas, t.sk., projekta vadības, juridiskie, grāmatvedības, lietvedības, neatkarīga revidenta, iekšējā auditora un tulkošanas pakalpojumi, kas nepieciešami darbības nodrošināšanai, iegādes izmaksas</a:t>
            </a:r>
            <a:r>
              <a:rPr lang="en-US" sz="1100" dirty="0">
                <a:solidFill>
                  <a:srgbClr val="012269"/>
                </a:solidFill>
                <a:effectLst/>
                <a:latin typeface="Verdana" panose="020B0604030504040204" pitchFamily="34" charset="0"/>
                <a:ea typeface="Verdana" panose="020B0604030504040204" pitchFamily="34" charset="0"/>
              </a:rPr>
              <a:t>, un </a:t>
            </a:r>
            <a:r>
              <a:rPr lang="en-US" sz="1100" dirty="0" err="1">
                <a:solidFill>
                  <a:srgbClr val="012269"/>
                </a:solidFill>
                <a:effectLst/>
                <a:latin typeface="Verdana" panose="020B0604030504040204" pitchFamily="34" charset="0"/>
                <a:ea typeface="Verdana" panose="020B0604030504040204" pitchFamily="34" charset="0"/>
              </a:rPr>
              <a:t>jā</a:t>
            </a:r>
            <a:r>
              <a:rPr lang="lv-LV" sz="1100" dirty="0" err="1">
                <a:solidFill>
                  <a:srgbClr val="012269"/>
                </a:solidFill>
                <a:effectLst/>
                <a:latin typeface="Verdana" panose="020B0604030504040204" pitchFamily="34" charset="0"/>
                <a:ea typeface="Verdana" panose="020B0604030504040204" pitchFamily="34" charset="0"/>
              </a:rPr>
              <a:t>snie</a:t>
            </a:r>
            <a:r>
              <a:rPr lang="en-US" sz="1100" dirty="0" err="1">
                <a:solidFill>
                  <a:srgbClr val="012269"/>
                </a:solidFill>
                <a:effectLst/>
                <a:latin typeface="Verdana" panose="020B0604030504040204" pitchFamily="34" charset="0"/>
                <a:ea typeface="Verdana" panose="020B0604030504040204" pitchFamily="34" charset="0"/>
              </a:rPr>
              <a:t>dz</a:t>
            </a:r>
            <a:r>
              <a:rPr lang="lv-LV" sz="1100" dirty="0">
                <a:solidFill>
                  <a:srgbClr val="012269"/>
                </a:solidFill>
                <a:effectLst/>
                <a:latin typeface="Verdana" panose="020B0604030504040204" pitchFamily="34" charset="0"/>
                <a:ea typeface="Verdana" panose="020B0604030504040204" pitchFamily="34" charset="0"/>
              </a:rPr>
              <a:t> informāciju par aprēķinā piemērotajiem izmaksu apmēriem, pamatojot tos ar pieredzi iepriekš veiktās aktivitātes, atsaucoties uz publiski pieejamu informāciju, piemēram, Elektronisko Iepirkumu Sistēmā vai pakalpojumu sniedzēju tīmekļvietnēs, vai arī uz veiktu cenu aptauju vai jau noslēgtiem pakalpojumu līgumiem (vēlams pievienot arī apliecinošus dokumentus);</a:t>
            </a:r>
            <a:endParaRPr lang="en-US" sz="1100" dirty="0">
              <a:solidFill>
                <a:srgbClr val="012269"/>
              </a:solidFill>
              <a:effectLst/>
              <a:latin typeface="Verdana" panose="020B0604030504040204" pitchFamily="34" charset="0"/>
              <a:ea typeface="Verdana" panose="020B0604030504040204" pitchFamily="34" charset="0"/>
            </a:endParaRPr>
          </a:p>
          <a:p>
            <a:pPr marL="342900" lvl="0" indent="-342900" algn="just">
              <a:spcBef>
                <a:spcPts val="0"/>
              </a:spcBef>
              <a:spcAft>
                <a:spcPts val="0"/>
              </a:spcAft>
              <a:buFont typeface="+mj-lt"/>
              <a:buAutoNum type="arabicParenR"/>
            </a:pPr>
            <a:r>
              <a:rPr lang="lv-LV" sz="1100" dirty="0">
                <a:solidFill>
                  <a:srgbClr val="012269"/>
                </a:solidFill>
                <a:effectLst/>
                <a:latin typeface="Verdana" panose="020B0604030504040204" pitchFamily="34" charset="0"/>
                <a:ea typeface="Verdana" panose="020B0604030504040204" pitchFamily="34" charset="0"/>
              </a:rPr>
              <a:t>izmaksu pozīcijas “10. Informatīvo un publicitātes pasākumu izmaksas” aprēķina atšifrējuma un skaidrojumā būtu jāatspoguļo visu projektā plānoto aktivitāšu izmaksas, sniedzot informāciju par aprēķinā piemērotajiem izmaksu apmēriem, pamatojot tos ar pieredzi iepriekš veiktās aktivitātes, atsaucoties uz publiski pieejamu informāciju, piemēram, Elektronisko Iepirkumu Sistēmā vai pakalpojumu sniedzēju tīmekļvietnēs, vai arī uz veiktu cenu aptauju vai jau noslēgtiem pakalpojumu līgumiem (vēlams pievienot arī apliecinošus dokumentus);</a:t>
            </a:r>
            <a:endParaRPr lang="en-US" sz="1100" dirty="0">
              <a:solidFill>
                <a:srgbClr val="012269"/>
              </a:solidFill>
              <a:latin typeface="Verdana" panose="020B0604030504040204" pitchFamily="34" charset="0"/>
              <a:ea typeface="Verdana" panose="020B0604030504040204" pitchFamily="34" charset="0"/>
            </a:endParaRPr>
          </a:p>
          <a:p>
            <a:pPr marL="342900" lvl="0" indent="-342900" algn="just">
              <a:spcBef>
                <a:spcPts val="0"/>
              </a:spcBef>
              <a:spcAft>
                <a:spcPts val="0"/>
              </a:spcAft>
              <a:buFont typeface="+mj-lt"/>
              <a:buAutoNum type="arabicParenR"/>
            </a:pPr>
            <a:r>
              <a:rPr lang="lv-LV" sz="1100" dirty="0">
                <a:solidFill>
                  <a:srgbClr val="012269"/>
                </a:solidFill>
                <a:effectLst/>
                <a:latin typeface="Verdana" panose="020B0604030504040204" pitchFamily="34" charset="0"/>
                <a:ea typeface="Verdana" panose="020B0604030504040204" pitchFamily="34" charset="0"/>
              </a:rPr>
              <a:t>pētījumu izmaksas pētījumu īstenotājiem var pamatot ar iepriekšējo pieredzi, norādot plānoto pētījumu skaitu, iespējamo tā izmaksu apmēru</a:t>
            </a:r>
            <a:endParaRPr lang="lv-LV" sz="1100" dirty="0">
              <a:solidFill>
                <a:srgbClr val="012269"/>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63913512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1484D4-AC61-3E87-E25B-114A8C14F89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18F631B-3EB3-4EB0-011B-44E5746DD16C}"/>
              </a:ext>
            </a:extLst>
          </p:cNvPr>
          <p:cNvSpPr>
            <a:spLocks noGrp="1"/>
          </p:cNvSpPr>
          <p:nvPr>
            <p:ph type="title"/>
          </p:nvPr>
        </p:nvSpPr>
        <p:spPr>
          <a:xfrm>
            <a:off x="2493706" y="568960"/>
            <a:ext cx="4606341" cy="866067"/>
          </a:xfrm>
        </p:spPr>
        <p:txBody>
          <a:bodyPr/>
          <a:lstStyle/>
          <a:p>
            <a:r>
              <a:rPr lang="pl-PL" dirty="0">
                <a:solidFill>
                  <a:srgbClr val="052773"/>
                </a:solidFill>
              </a:rPr>
              <a:t>PI saturs un tam pievienojamie dokumenti</a:t>
            </a:r>
            <a:endParaRPr lang="lv-LV" dirty="0">
              <a:solidFill>
                <a:srgbClr val="052773"/>
              </a:solidFill>
            </a:endParaRPr>
          </a:p>
        </p:txBody>
      </p:sp>
      <p:sp>
        <p:nvSpPr>
          <p:cNvPr id="7" name="Slide Number Placeholder 6">
            <a:extLst>
              <a:ext uri="{FF2B5EF4-FFF2-40B4-BE49-F238E27FC236}">
                <a16:creationId xmlns:a16="http://schemas.microsoft.com/office/drawing/2014/main" id="{0E780DD8-A784-C121-FF56-7270D602075C}"/>
              </a:ext>
            </a:extLst>
          </p:cNvPr>
          <p:cNvSpPr>
            <a:spLocks noGrp="1"/>
          </p:cNvSpPr>
          <p:nvPr>
            <p:ph type="sldNum" sz="quarter" idx="13"/>
          </p:nvPr>
        </p:nvSpPr>
        <p:spPr/>
        <p:txBody>
          <a:bodyPr/>
          <a:lstStyle/>
          <a:p>
            <a:pPr>
              <a:defRPr/>
            </a:pPr>
            <a:fld id="{923C49A0-26E3-4DC9-81BA-65A092077FC7}" type="slidenum">
              <a:rPr lang="en-US" altLang="lv-LV" smtClean="0"/>
              <a:pPr>
                <a:defRPr/>
              </a:pPr>
              <a:t>49</a:t>
            </a:fld>
            <a:endParaRPr lang="en-US" altLang="lv-LV"/>
          </a:p>
        </p:txBody>
      </p:sp>
      <p:sp>
        <p:nvSpPr>
          <p:cNvPr id="6" name="Text Placeholder 5">
            <a:extLst>
              <a:ext uri="{FF2B5EF4-FFF2-40B4-BE49-F238E27FC236}">
                <a16:creationId xmlns:a16="http://schemas.microsoft.com/office/drawing/2014/main" id="{D9951B5F-A235-B3F4-0781-F91FCCE794B7}"/>
              </a:ext>
            </a:extLst>
          </p:cNvPr>
          <p:cNvSpPr>
            <a:spLocks noGrp="1"/>
          </p:cNvSpPr>
          <p:nvPr>
            <p:ph type="body" sz="half" idx="2"/>
          </p:nvPr>
        </p:nvSpPr>
        <p:spPr>
          <a:xfrm>
            <a:off x="1163782" y="1720735"/>
            <a:ext cx="8678487" cy="4405448"/>
          </a:xfrm>
        </p:spPr>
        <p:txBody>
          <a:bodyPr>
            <a:normAutofit/>
          </a:bodyPr>
          <a:lstStyle/>
          <a:p>
            <a:pPr algn="just"/>
            <a:r>
              <a:rPr lang="en-US" dirty="0">
                <a:solidFill>
                  <a:schemeClr val="tx1"/>
                </a:solidFill>
              </a:rPr>
              <a:t>Ja </a:t>
            </a:r>
            <a:r>
              <a:rPr lang="en-US" dirty="0" err="1">
                <a:solidFill>
                  <a:schemeClr val="tx1"/>
                </a:solidFill>
              </a:rPr>
              <a:t>pretendē</a:t>
            </a:r>
            <a:r>
              <a:rPr lang="en-US" dirty="0">
                <a:solidFill>
                  <a:schemeClr val="tx1"/>
                </a:solidFill>
              </a:rPr>
              <a:t> </a:t>
            </a:r>
            <a:r>
              <a:rPr lang="en-US" dirty="0" err="1">
                <a:solidFill>
                  <a:schemeClr val="tx1"/>
                </a:solidFill>
              </a:rPr>
              <a:t>uz</a:t>
            </a:r>
            <a:r>
              <a:rPr lang="en-US" dirty="0">
                <a:solidFill>
                  <a:schemeClr val="tx1"/>
                </a:solidFill>
              </a:rPr>
              <a:t> </a:t>
            </a:r>
            <a:r>
              <a:rPr lang="en-US" dirty="0" err="1">
                <a:solidFill>
                  <a:schemeClr val="tx1"/>
                </a:solidFill>
              </a:rPr>
              <a:t>papildus</a:t>
            </a:r>
            <a:r>
              <a:rPr lang="en-US" dirty="0">
                <a:solidFill>
                  <a:schemeClr val="tx1"/>
                </a:solidFill>
              </a:rPr>
              <a:t> </a:t>
            </a:r>
            <a:r>
              <a:rPr lang="en-US" dirty="0" err="1">
                <a:solidFill>
                  <a:schemeClr val="tx1"/>
                </a:solidFill>
              </a:rPr>
              <a:t>punktiem</a:t>
            </a:r>
            <a:r>
              <a:rPr lang="en-US" dirty="0">
                <a:solidFill>
                  <a:schemeClr val="tx1"/>
                </a:solidFill>
              </a:rPr>
              <a:t> </a:t>
            </a:r>
            <a:r>
              <a:rPr lang="en-US" dirty="0" err="1">
                <a:solidFill>
                  <a:schemeClr val="tx1"/>
                </a:solidFill>
              </a:rPr>
              <a:t>kvalitātes</a:t>
            </a:r>
            <a:r>
              <a:rPr lang="en-US" dirty="0">
                <a:solidFill>
                  <a:schemeClr val="tx1"/>
                </a:solidFill>
              </a:rPr>
              <a:t> </a:t>
            </a:r>
            <a:r>
              <a:rPr lang="en-US" dirty="0" err="1">
                <a:solidFill>
                  <a:schemeClr val="tx1"/>
                </a:solidFill>
              </a:rPr>
              <a:t>kritērijos</a:t>
            </a:r>
            <a:r>
              <a:rPr lang="en-US" dirty="0">
                <a:solidFill>
                  <a:schemeClr val="tx1"/>
                </a:solidFill>
              </a:rPr>
              <a:t> Nr.3.3. un Nr.3.4. PI </a:t>
            </a:r>
            <a:r>
              <a:rPr lang="en-US" dirty="0" err="1">
                <a:solidFill>
                  <a:schemeClr val="tx1"/>
                </a:solidFill>
              </a:rPr>
              <a:t>pievieno</a:t>
            </a:r>
            <a:r>
              <a:rPr lang="en-US" dirty="0">
                <a:solidFill>
                  <a:schemeClr val="tx1"/>
                </a:solidFill>
              </a:rPr>
              <a:t>:</a:t>
            </a:r>
          </a:p>
          <a:p>
            <a:pPr marL="342900" indent="-342900" algn="just">
              <a:buFont typeface="Wingdings" panose="05000000000000000000" pitchFamily="2" charset="2"/>
              <a:buChar char="Ø"/>
            </a:pPr>
            <a:r>
              <a:rPr lang="en-US" b="1" i="0" dirty="0" err="1">
                <a:solidFill>
                  <a:schemeClr val="tx1"/>
                </a:solidFill>
                <a:effectLst/>
              </a:rPr>
              <a:t>Projekta</a:t>
            </a:r>
            <a:r>
              <a:rPr lang="en-US" b="1" i="0" dirty="0">
                <a:solidFill>
                  <a:schemeClr val="tx1"/>
                </a:solidFill>
                <a:effectLst/>
              </a:rPr>
              <a:t> </a:t>
            </a:r>
            <a:r>
              <a:rPr lang="en-US" b="1" i="0" dirty="0" err="1">
                <a:solidFill>
                  <a:schemeClr val="tx1"/>
                </a:solidFill>
                <a:effectLst/>
              </a:rPr>
              <a:t>vadītāja</a:t>
            </a:r>
            <a:r>
              <a:rPr lang="en-US" b="1" i="0" dirty="0">
                <a:solidFill>
                  <a:schemeClr val="tx1"/>
                </a:solidFill>
                <a:effectLst/>
              </a:rPr>
              <a:t> </a:t>
            </a:r>
            <a:r>
              <a:rPr lang="en-US" b="1" i="0" dirty="0" err="1">
                <a:solidFill>
                  <a:schemeClr val="tx1"/>
                </a:solidFill>
                <a:effectLst/>
              </a:rPr>
              <a:t>pieredzi</a:t>
            </a:r>
            <a:r>
              <a:rPr lang="en-US" b="1" i="0" dirty="0">
                <a:solidFill>
                  <a:schemeClr val="tx1"/>
                </a:solidFill>
                <a:effectLst/>
              </a:rPr>
              <a:t> </a:t>
            </a:r>
            <a:r>
              <a:rPr lang="en-US" b="1" i="0" dirty="0" err="1">
                <a:solidFill>
                  <a:schemeClr val="tx1"/>
                </a:solidFill>
                <a:effectLst/>
              </a:rPr>
              <a:t>inovāciju</a:t>
            </a:r>
            <a:r>
              <a:rPr lang="en-US" b="1" i="0" dirty="0">
                <a:solidFill>
                  <a:schemeClr val="tx1"/>
                </a:solidFill>
                <a:effectLst/>
              </a:rPr>
              <a:t> </a:t>
            </a:r>
            <a:r>
              <a:rPr lang="en-US" b="1" i="0" dirty="0" err="1">
                <a:solidFill>
                  <a:schemeClr val="tx1"/>
                </a:solidFill>
                <a:effectLst/>
              </a:rPr>
              <a:t>projektu</a:t>
            </a:r>
            <a:r>
              <a:rPr lang="en-US" b="1" i="0" dirty="0">
                <a:solidFill>
                  <a:schemeClr val="tx1"/>
                </a:solidFill>
                <a:effectLst/>
              </a:rPr>
              <a:t> </a:t>
            </a:r>
            <a:r>
              <a:rPr lang="en-US" b="1" i="0" dirty="0" err="1">
                <a:solidFill>
                  <a:schemeClr val="tx1"/>
                </a:solidFill>
                <a:effectLst/>
              </a:rPr>
              <a:t>vadībā</a:t>
            </a:r>
            <a:r>
              <a:rPr lang="en-US" b="1" i="0" dirty="0">
                <a:solidFill>
                  <a:schemeClr val="tx1"/>
                </a:solidFill>
                <a:effectLst/>
              </a:rPr>
              <a:t> </a:t>
            </a:r>
            <a:r>
              <a:rPr lang="en-US" b="1" i="0" dirty="0" err="1">
                <a:solidFill>
                  <a:schemeClr val="tx1"/>
                </a:solidFill>
                <a:effectLst/>
              </a:rPr>
              <a:t>apliecinošu</a:t>
            </a:r>
            <a:r>
              <a:rPr lang="en-US" b="1" i="0" dirty="0">
                <a:solidFill>
                  <a:schemeClr val="tx1"/>
                </a:solidFill>
                <a:effectLst/>
              </a:rPr>
              <a:t> </a:t>
            </a:r>
            <a:r>
              <a:rPr lang="en-US" b="1" i="0" dirty="0" err="1">
                <a:solidFill>
                  <a:schemeClr val="tx1"/>
                </a:solidFill>
                <a:effectLst/>
              </a:rPr>
              <a:t>informāciju</a:t>
            </a:r>
            <a:r>
              <a:rPr lang="en-US" b="0" i="0" dirty="0">
                <a:solidFill>
                  <a:schemeClr val="tx1"/>
                </a:solidFill>
                <a:effectLst/>
              </a:rPr>
              <a:t> (</a:t>
            </a:r>
            <a:r>
              <a:rPr lang="en-US" b="0" i="0" dirty="0" err="1">
                <a:solidFill>
                  <a:schemeClr val="tx1"/>
                </a:solidFill>
                <a:effectLst/>
              </a:rPr>
              <a:t>projekta</a:t>
            </a:r>
            <a:r>
              <a:rPr lang="en-US" b="0" i="0" dirty="0">
                <a:solidFill>
                  <a:schemeClr val="tx1"/>
                </a:solidFill>
                <a:effectLst/>
              </a:rPr>
              <a:t> </a:t>
            </a:r>
            <a:r>
              <a:rPr lang="en-US" b="0" i="0" dirty="0" err="1">
                <a:solidFill>
                  <a:schemeClr val="tx1"/>
                </a:solidFill>
                <a:effectLst/>
              </a:rPr>
              <a:t>vadītāja</a:t>
            </a:r>
            <a:r>
              <a:rPr lang="en-US" b="0" i="0" dirty="0">
                <a:solidFill>
                  <a:schemeClr val="tx1"/>
                </a:solidFill>
                <a:effectLst/>
              </a:rPr>
              <a:t> </a:t>
            </a:r>
            <a:r>
              <a:rPr lang="en-US" b="0" i="0" dirty="0" err="1">
                <a:solidFill>
                  <a:schemeClr val="tx1"/>
                </a:solidFill>
                <a:effectLst/>
              </a:rPr>
              <a:t>dzīves</a:t>
            </a:r>
            <a:r>
              <a:rPr lang="en-US" b="0" i="0" dirty="0">
                <a:solidFill>
                  <a:schemeClr val="tx1"/>
                </a:solidFill>
                <a:effectLst/>
              </a:rPr>
              <a:t> </a:t>
            </a:r>
            <a:r>
              <a:rPr lang="en-US" b="0" i="0" dirty="0" err="1">
                <a:solidFill>
                  <a:schemeClr val="tx1"/>
                </a:solidFill>
                <a:effectLst/>
              </a:rPr>
              <a:t>aprakstu</a:t>
            </a:r>
            <a:r>
              <a:rPr lang="en-US" b="0" i="0" dirty="0">
                <a:solidFill>
                  <a:schemeClr val="tx1"/>
                </a:solidFill>
                <a:effectLst/>
              </a:rPr>
              <a:t> (CV), </a:t>
            </a:r>
            <a:r>
              <a:rPr lang="en-US" b="0" i="0" dirty="0" err="1">
                <a:solidFill>
                  <a:schemeClr val="tx1"/>
                </a:solidFill>
                <a:effectLst/>
              </a:rPr>
              <a:t>informāciju</a:t>
            </a:r>
            <a:r>
              <a:rPr lang="en-US" b="0" i="0" dirty="0">
                <a:solidFill>
                  <a:schemeClr val="tx1"/>
                </a:solidFill>
                <a:effectLst/>
              </a:rPr>
              <a:t> par </a:t>
            </a:r>
            <a:r>
              <a:rPr lang="en-US" b="0" i="0" dirty="0" err="1">
                <a:solidFill>
                  <a:schemeClr val="tx1"/>
                </a:solidFill>
                <a:effectLst/>
              </a:rPr>
              <a:t>vadītajiem</a:t>
            </a:r>
            <a:r>
              <a:rPr lang="en-US" b="0" i="0" dirty="0">
                <a:solidFill>
                  <a:schemeClr val="tx1"/>
                </a:solidFill>
                <a:effectLst/>
              </a:rPr>
              <a:t> </a:t>
            </a:r>
            <a:r>
              <a:rPr lang="en-US" b="0" i="0" dirty="0" err="1">
                <a:solidFill>
                  <a:schemeClr val="tx1"/>
                </a:solidFill>
                <a:effectLst/>
              </a:rPr>
              <a:t>projektiem</a:t>
            </a:r>
            <a:r>
              <a:rPr lang="en-US" b="0" i="0" dirty="0">
                <a:solidFill>
                  <a:schemeClr val="tx1"/>
                </a:solidFill>
                <a:effectLst/>
              </a:rPr>
              <a:t>, to </a:t>
            </a:r>
            <a:r>
              <a:rPr lang="en-US" b="0" i="0" dirty="0" err="1">
                <a:solidFill>
                  <a:schemeClr val="tx1"/>
                </a:solidFill>
                <a:effectLst/>
              </a:rPr>
              <a:t>nosaukums</a:t>
            </a:r>
            <a:r>
              <a:rPr lang="en-US" b="0" i="0" dirty="0">
                <a:solidFill>
                  <a:schemeClr val="tx1"/>
                </a:solidFill>
                <a:effectLst/>
              </a:rPr>
              <a:t>, </a:t>
            </a:r>
            <a:r>
              <a:rPr lang="en-US" b="0" i="0" dirty="0" err="1">
                <a:solidFill>
                  <a:schemeClr val="tx1"/>
                </a:solidFill>
                <a:effectLst/>
              </a:rPr>
              <a:t>identifikācijas</a:t>
            </a:r>
            <a:r>
              <a:rPr lang="en-US" b="0" i="0" dirty="0">
                <a:solidFill>
                  <a:schemeClr val="tx1"/>
                </a:solidFill>
                <a:effectLst/>
              </a:rPr>
              <a:t> </a:t>
            </a:r>
            <a:r>
              <a:rPr lang="en-US" b="0" i="0" dirty="0" err="1">
                <a:solidFill>
                  <a:schemeClr val="tx1"/>
                </a:solidFill>
                <a:effectLst/>
              </a:rPr>
              <a:t>numurs</a:t>
            </a:r>
            <a:r>
              <a:rPr lang="en-US" b="0" i="0" dirty="0">
                <a:solidFill>
                  <a:schemeClr val="tx1"/>
                </a:solidFill>
                <a:effectLst/>
              </a:rPr>
              <a:t>, </a:t>
            </a:r>
            <a:r>
              <a:rPr lang="en-US" b="0" i="0" dirty="0" err="1">
                <a:solidFill>
                  <a:schemeClr val="tx1"/>
                </a:solidFill>
                <a:effectLst/>
              </a:rPr>
              <a:t>finansējums</a:t>
            </a:r>
            <a:r>
              <a:rPr lang="en-US" b="0" i="0" dirty="0">
                <a:solidFill>
                  <a:schemeClr val="tx1"/>
                </a:solidFill>
                <a:effectLst/>
              </a:rPr>
              <a:t> un loma </a:t>
            </a:r>
            <a:r>
              <a:rPr lang="en-US" b="0" i="0" dirty="0" err="1">
                <a:solidFill>
                  <a:schemeClr val="tx1"/>
                </a:solidFill>
                <a:effectLst/>
              </a:rPr>
              <a:t>projektā</a:t>
            </a:r>
            <a:r>
              <a:rPr lang="en-US" b="0" i="0" dirty="0">
                <a:solidFill>
                  <a:schemeClr val="tx1"/>
                </a:solidFill>
                <a:effectLst/>
              </a:rPr>
              <a:t> </a:t>
            </a:r>
            <a:r>
              <a:rPr lang="en-US" b="0" i="0" dirty="0" err="1">
                <a:solidFill>
                  <a:schemeClr val="tx1"/>
                </a:solidFill>
                <a:effectLst/>
              </a:rPr>
              <a:t>utml</a:t>
            </a:r>
            <a:r>
              <a:rPr lang="en-US" b="0" i="0" dirty="0">
                <a:solidFill>
                  <a:schemeClr val="tx1"/>
                </a:solidFill>
                <a:effectLst/>
              </a:rPr>
              <a:t>.)</a:t>
            </a:r>
          </a:p>
          <a:p>
            <a:pPr marL="342900" indent="-342900" algn="just">
              <a:buFont typeface="Wingdings" panose="05000000000000000000" pitchFamily="2" charset="2"/>
              <a:buChar char="Ø"/>
            </a:pPr>
            <a:r>
              <a:rPr lang="en-US" b="1" i="0" dirty="0" err="1">
                <a:solidFill>
                  <a:schemeClr val="tx1"/>
                </a:solidFill>
                <a:effectLst/>
              </a:rPr>
              <a:t>Projekta</a:t>
            </a:r>
            <a:r>
              <a:rPr lang="en-US" b="1" i="0" dirty="0">
                <a:solidFill>
                  <a:schemeClr val="tx1"/>
                </a:solidFill>
                <a:effectLst/>
              </a:rPr>
              <a:t>   </a:t>
            </a:r>
            <a:r>
              <a:rPr lang="en-US" b="1" i="0" dirty="0" err="1">
                <a:solidFill>
                  <a:schemeClr val="tx1"/>
                </a:solidFill>
                <a:effectLst/>
              </a:rPr>
              <a:t>iesniedzēja</a:t>
            </a:r>
            <a:r>
              <a:rPr lang="en-US" b="1" i="0" dirty="0">
                <a:solidFill>
                  <a:schemeClr val="tx1"/>
                </a:solidFill>
                <a:effectLst/>
              </a:rPr>
              <a:t>   </a:t>
            </a:r>
            <a:r>
              <a:rPr lang="en-US" b="1" i="0" dirty="0" err="1">
                <a:solidFill>
                  <a:schemeClr val="tx1"/>
                </a:solidFill>
                <a:effectLst/>
              </a:rPr>
              <a:t>pieredze</a:t>
            </a:r>
            <a:r>
              <a:rPr lang="en-US" b="1" i="0" dirty="0">
                <a:solidFill>
                  <a:schemeClr val="tx1"/>
                </a:solidFill>
                <a:effectLst/>
              </a:rPr>
              <a:t>   </a:t>
            </a:r>
            <a:r>
              <a:rPr lang="en-US" b="1" i="0" dirty="0" err="1">
                <a:solidFill>
                  <a:schemeClr val="tx1"/>
                </a:solidFill>
                <a:effectLst/>
              </a:rPr>
              <a:t>Latvijas</a:t>
            </a:r>
            <a:r>
              <a:rPr lang="en-US" b="1" i="0" dirty="0">
                <a:solidFill>
                  <a:schemeClr val="tx1"/>
                </a:solidFill>
                <a:effectLst/>
              </a:rPr>
              <a:t>   vai   </a:t>
            </a:r>
            <a:r>
              <a:rPr lang="en-US" b="1" i="0" dirty="0" err="1">
                <a:solidFill>
                  <a:schemeClr val="tx1"/>
                </a:solidFill>
                <a:effectLst/>
              </a:rPr>
              <a:t>starptautisku</a:t>
            </a:r>
            <a:r>
              <a:rPr lang="en-US" b="1" i="0" dirty="0">
                <a:solidFill>
                  <a:schemeClr val="tx1"/>
                </a:solidFill>
                <a:effectLst/>
              </a:rPr>
              <a:t> </a:t>
            </a:r>
            <a:r>
              <a:rPr lang="en-US" i="0" dirty="0">
                <a:solidFill>
                  <a:schemeClr val="tx1"/>
                </a:solidFill>
                <a:effectLst/>
              </a:rPr>
              <a:t>(</a:t>
            </a:r>
            <a:r>
              <a:rPr lang="en-US" i="0" dirty="0" err="1">
                <a:solidFill>
                  <a:schemeClr val="tx1"/>
                </a:solidFill>
                <a:effectLst/>
              </a:rPr>
              <a:t>īstenots</a:t>
            </a:r>
            <a:r>
              <a:rPr lang="en-US" i="0" dirty="0">
                <a:solidFill>
                  <a:schemeClr val="tx1"/>
                </a:solidFill>
                <a:effectLst/>
              </a:rPr>
              <a:t> </a:t>
            </a:r>
            <a:r>
              <a:rPr lang="en-US" i="0" dirty="0" err="1">
                <a:solidFill>
                  <a:schemeClr val="tx1"/>
                </a:solidFill>
                <a:effectLst/>
              </a:rPr>
              <a:t>iesaistot</a:t>
            </a:r>
            <a:r>
              <a:rPr lang="en-US" i="0" dirty="0">
                <a:solidFill>
                  <a:schemeClr val="tx1"/>
                </a:solidFill>
                <a:effectLst/>
              </a:rPr>
              <a:t> </a:t>
            </a:r>
            <a:r>
              <a:rPr lang="en-US" i="0" dirty="0" err="1">
                <a:solidFill>
                  <a:schemeClr val="tx1"/>
                </a:solidFill>
                <a:effectLst/>
              </a:rPr>
              <a:t>ārvalstu</a:t>
            </a:r>
            <a:r>
              <a:rPr lang="en-US" i="0" dirty="0">
                <a:solidFill>
                  <a:schemeClr val="tx1"/>
                </a:solidFill>
                <a:effectLst/>
              </a:rPr>
              <a:t> </a:t>
            </a:r>
            <a:r>
              <a:rPr lang="en-US" i="0" dirty="0" err="1">
                <a:solidFill>
                  <a:schemeClr val="tx1"/>
                </a:solidFill>
                <a:effectLst/>
              </a:rPr>
              <a:t>partneri</a:t>
            </a:r>
            <a:r>
              <a:rPr lang="en-US" i="0" dirty="0">
                <a:solidFill>
                  <a:schemeClr val="tx1"/>
                </a:solidFill>
                <a:effectLst/>
              </a:rPr>
              <a:t>) </a:t>
            </a:r>
            <a:r>
              <a:rPr lang="en-US" b="1" i="0" dirty="0" err="1">
                <a:solidFill>
                  <a:schemeClr val="tx1"/>
                </a:solidFill>
                <a:effectLst/>
              </a:rPr>
              <a:t>inovāciju</a:t>
            </a:r>
            <a:r>
              <a:rPr lang="en-US" b="1" i="0" dirty="0">
                <a:solidFill>
                  <a:schemeClr val="tx1"/>
                </a:solidFill>
                <a:effectLst/>
              </a:rPr>
              <a:t> </a:t>
            </a:r>
            <a:r>
              <a:rPr lang="en-US" b="1" i="0" dirty="0" err="1">
                <a:solidFill>
                  <a:schemeClr val="tx1"/>
                </a:solidFill>
                <a:effectLst/>
              </a:rPr>
              <a:t>projektos</a:t>
            </a:r>
            <a:r>
              <a:rPr lang="en-US" b="1" i="0" dirty="0">
                <a:solidFill>
                  <a:schemeClr val="tx1"/>
                </a:solidFill>
                <a:effectLst/>
              </a:rPr>
              <a:t> </a:t>
            </a:r>
            <a:r>
              <a:rPr lang="en-US" b="0" i="0" dirty="0" err="1">
                <a:solidFill>
                  <a:schemeClr val="tx1"/>
                </a:solidFill>
                <a:effectLst/>
              </a:rPr>
              <a:t>apliecinošu</a:t>
            </a:r>
            <a:r>
              <a:rPr lang="en-US" b="0" i="0" dirty="0">
                <a:solidFill>
                  <a:schemeClr val="tx1"/>
                </a:solidFill>
                <a:effectLst/>
              </a:rPr>
              <a:t> </a:t>
            </a:r>
            <a:r>
              <a:rPr lang="en-US" b="0" i="0" dirty="0" err="1">
                <a:solidFill>
                  <a:schemeClr val="tx1"/>
                </a:solidFill>
                <a:effectLst/>
              </a:rPr>
              <a:t>informāciju</a:t>
            </a:r>
            <a:r>
              <a:rPr lang="en-US" b="0" i="0" dirty="0">
                <a:solidFill>
                  <a:schemeClr val="tx1"/>
                </a:solidFill>
                <a:effectLst/>
              </a:rPr>
              <a:t> (</a:t>
            </a:r>
            <a:r>
              <a:rPr lang="en-US" b="0" i="0" dirty="0" err="1">
                <a:solidFill>
                  <a:schemeClr val="tx1"/>
                </a:solidFill>
                <a:effectLst/>
              </a:rPr>
              <a:t>informāciju</a:t>
            </a:r>
            <a:r>
              <a:rPr lang="en-US" b="0" i="0" dirty="0">
                <a:solidFill>
                  <a:schemeClr val="tx1"/>
                </a:solidFill>
                <a:effectLst/>
              </a:rPr>
              <a:t> par </a:t>
            </a:r>
            <a:r>
              <a:rPr lang="en-US" b="0" i="0" dirty="0" err="1">
                <a:solidFill>
                  <a:schemeClr val="tx1"/>
                </a:solidFill>
                <a:effectLst/>
              </a:rPr>
              <a:t>īstenotajiem</a:t>
            </a:r>
            <a:r>
              <a:rPr lang="en-US" b="0" i="0" dirty="0">
                <a:solidFill>
                  <a:schemeClr val="tx1"/>
                </a:solidFill>
                <a:effectLst/>
              </a:rPr>
              <a:t> </a:t>
            </a:r>
            <a:r>
              <a:rPr lang="en-US" b="0" i="0" dirty="0" err="1">
                <a:solidFill>
                  <a:schemeClr val="tx1"/>
                </a:solidFill>
                <a:effectLst/>
              </a:rPr>
              <a:t>projektiem</a:t>
            </a:r>
            <a:r>
              <a:rPr lang="en-US" b="0" i="0" dirty="0">
                <a:solidFill>
                  <a:schemeClr val="tx1"/>
                </a:solidFill>
                <a:effectLst/>
              </a:rPr>
              <a:t>, to </a:t>
            </a:r>
            <a:r>
              <a:rPr lang="en-US" b="0" i="0" dirty="0" err="1">
                <a:solidFill>
                  <a:schemeClr val="tx1"/>
                </a:solidFill>
                <a:effectLst/>
              </a:rPr>
              <a:t>nosaukums</a:t>
            </a:r>
            <a:r>
              <a:rPr lang="en-US" b="0" i="0" dirty="0">
                <a:solidFill>
                  <a:schemeClr val="tx1"/>
                </a:solidFill>
                <a:effectLst/>
              </a:rPr>
              <a:t>, </a:t>
            </a:r>
            <a:r>
              <a:rPr lang="en-US" b="0" i="0" dirty="0" err="1">
                <a:solidFill>
                  <a:schemeClr val="tx1"/>
                </a:solidFill>
                <a:effectLst/>
              </a:rPr>
              <a:t>identifikācijas</a:t>
            </a:r>
            <a:r>
              <a:rPr lang="en-US" b="0" i="0" dirty="0">
                <a:solidFill>
                  <a:schemeClr val="tx1"/>
                </a:solidFill>
                <a:effectLst/>
              </a:rPr>
              <a:t> </a:t>
            </a:r>
            <a:r>
              <a:rPr lang="en-US" b="0" i="0" dirty="0" err="1">
                <a:solidFill>
                  <a:schemeClr val="tx1"/>
                </a:solidFill>
                <a:effectLst/>
              </a:rPr>
              <a:t>numurs</a:t>
            </a:r>
            <a:r>
              <a:rPr lang="en-US" b="0" i="0" dirty="0">
                <a:solidFill>
                  <a:schemeClr val="tx1"/>
                </a:solidFill>
                <a:effectLst/>
              </a:rPr>
              <a:t>, </a:t>
            </a:r>
            <a:r>
              <a:rPr lang="en-US" b="0" i="0" dirty="0" err="1">
                <a:solidFill>
                  <a:schemeClr val="tx1"/>
                </a:solidFill>
                <a:effectLst/>
              </a:rPr>
              <a:t>finansējums</a:t>
            </a:r>
            <a:r>
              <a:rPr lang="en-US" b="0" i="0" dirty="0">
                <a:solidFill>
                  <a:schemeClr val="tx1"/>
                </a:solidFill>
                <a:effectLst/>
              </a:rPr>
              <a:t> un </a:t>
            </a:r>
            <a:r>
              <a:rPr lang="en-US" b="0" i="0" dirty="0" err="1">
                <a:solidFill>
                  <a:schemeClr val="tx1"/>
                </a:solidFill>
                <a:effectLst/>
              </a:rPr>
              <a:t>lomu</a:t>
            </a:r>
            <a:r>
              <a:rPr lang="en-US" b="0" i="0" dirty="0">
                <a:solidFill>
                  <a:schemeClr val="tx1"/>
                </a:solidFill>
                <a:effectLst/>
              </a:rPr>
              <a:t> </a:t>
            </a:r>
            <a:r>
              <a:rPr lang="en-US" b="0" i="0" dirty="0" err="1">
                <a:solidFill>
                  <a:schemeClr val="tx1"/>
                </a:solidFill>
                <a:effectLst/>
              </a:rPr>
              <a:t>projektā</a:t>
            </a:r>
            <a:r>
              <a:rPr lang="en-US" b="0" i="0" dirty="0">
                <a:solidFill>
                  <a:schemeClr val="tx1"/>
                </a:solidFill>
                <a:effectLst/>
              </a:rPr>
              <a:t> </a:t>
            </a:r>
            <a:r>
              <a:rPr lang="en-US" b="0" i="0" dirty="0" err="1">
                <a:solidFill>
                  <a:schemeClr val="tx1"/>
                </a:solidFill>
                <a:effectLst/>
              </a:rPr>
              <a:t>utml</a:t>
            </a:r>
            <a:r>
              <a:rPr lang="en-US" b="0" i="0" dirty="0">
                <a:solidFill>
                  <a:schemeClr val="tx1"/>
                </a:solidFill>
                <a:effectLst/>
              </a:rPr>
              <a:t>.)</a:t>
            </a:r>
            <a:endParaRPr lang="lv-LV" dirty="0">
              <a:solidFill>
                <a:schemeClr val="tx1"/>
              </a:solidFill>
            </a:endParaRPr>
          </a:p>
        </p:txBody>
      </p:sp>
    </p:spTree>
    <p:extLst>
      <p:ext uri="{BB962C8B-B14F-4D97-AF65-F5344CB8AC3E}">
        <p14:creationId xmlns:p14="http://schemas.microsoft.com/office/powerpoint/2010/main" val="26746466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CDD237-2C03-2801-0B56-BE322EFBA9E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B9BF5F4-A6C3-BF68-E71B-31600A280792}"/>
              </a:ext>
            </a:extLst>
          </p:cNvPr>
          <p:cNvSpPr>
            <a:spLocks noGrp="1"/>
          </p:cNvSpPr>
          <p:nvPr>
            <p:ph type="title"/>
          </p:nvPr>
        </p:nvSpPr>
        <p:spPr>
          <a:xfrm>
            <a:off x="2595282" y="840266"/>
            <a:ext cx="8987118" cy="531335"/>
          </a:xfrm>
        </p:spPr>
        <p:txBody>
          <a:bodyPr>
            <a:normAutofit fontScale="90000"/>
          </a:bodyPr>
          <a:lstStyle/>
          <a:p>
            <a:r>
              <a:rPr lang="lv-LV" altLang="lv-LV" sz="2400" dirty="0">
                <a:solidFill>
                  <a:srgbClr val="012269"/>
                </a:solidFill>
              </a:rPr>
              <a:t>Atlases process </a:t>
            </a:r>
            <a:r>
              <a:rPr lang="en-US" altLang="lv-LV" sz="2400" dirty="0">
                <a:solidFill>
                  <a:srgbClr val="012269"/>
                </a:solidFill>
              </a:rPr>
              <a:t>-</a:t>
            </a:r>
            <a:r>
              <a:rPr lang="lv-LV" altLang="lv-LV" sz="2400" dirty="0">
                <a:solidFill>
                  <a:srgbClr val="012269"/>
                </a:solidFill>
              </a:rPr>
              <a:t> laika grafiks</a:t>
            </a:r>
            <a:r>
              <a:rPr lang="en-US" altLang="lv-LV" sz="2400" dirty="0">
                <a:solidFill>
                  <a:srgbClr val="012269"/>
                </a:solidFill>
              </a:rPr>
              <a:t> 1.2.1.2.i.2 un 2.2.1.3.i</a:t>
            </a:r>
            <a:endParaRPr lang="lv-LV" dirty="0"/>
          </a:p>
        </p:txBody>
      </p:sp>
      <p:sp>
        <p:nvSpPr>
          <p:cNvPr id="7" name="Slide Number Placeholder 6">
            <a:extLst>
              <a:ext uri="{FF2B5EF4-FFF2-40B4-BE49-F238E27FC236}">
                <a16:creationId xmlns:a16="http://schemas.microsoft.com/office/drawing/2014/main" id="{586901FE-20F4-16A6-B6B1-6DF6E584F497}"/>
              </a:ext>
            </a:extLst>
          </p:cNvPr>
          <p:cNvSpPr>
            <a:spLocks noGrp="1"/>
          </p:cNvSpPr>
          <p:nvPr>
            <p:ph type="sldNum" sz="quarter" idx="13"/>
          </p:nvPr>
        </p:nvSpPr>
        <p:spPr/>
        <p:txBody>
          <a:bodyPr/>
          <a:lstStyle/>
          <a:p>
            <a:pPr>
              <a:defRPr/>
            </a:pPr>
            <a:fld id="{80801E7D-0D54-4EB8-8CE4-F0BAC0E4339E}" type="slidenum">
              <a:rPr lang="en-US" altLang="lv-LV" smtClean="0"/>
              <a:pPr>
                <a:defRPr/>
              </a:pPr>
              <a:t>5</a:t>
            </a:fld>
            <a:endParaRPr lang="en-US" altLang="lv-LV"/>
          </a:p>
        </p:txBody>
      </p:sp>
      <p:grpSp>
        <p:nvGrpSpPr>
          <p:cNvPr id="3" name="Group 2">
            <a:extLst>
              <a:ext uri="{FF2B5EF4-FFF2-40B4-BE49-F238E27FC236}">
                <a16:creationId xmlns:a16="http://schemas.microsoft.com/office/drawing/2014/main" id="{B213266B-3AB9-9420-2016-7F33261170CD}"/>
              </a:ext>
            </a:extLst>
          </p:cNvPr>
          <p:cNvGrpSpPr/>
          <p:nvPr/>
        </p:nvGrpSpPr>
        <p:grpSpPr>
          <a:xfrm>
            <a:off x="2087475" y="1687312"/>
            <a:ext cx="9419404" cy="3664313"/>
            <a:chOff x="975395" y="2606525"/>
            <a:chExt cx="9419404" cy="3664313"/>
          </a:xfrm>
        </p:grpSpPr>
        <p:grpSp>
          <p:nvGrpSpPr>
            <p:cNvPr id="4" name="Google Shape;56;p15">
              <a:extLst>
                <a:ext uri="{FF2B5EF4-FFF2-40B4-BE49-F238E27FC236}">
                  <a16:creationId xmlns:a16="http://schemas.microsoft.com/office/drawing/2014/main" id="{DDEB5618-ED6F-D6F0-86DF-FBE34ECD20F1}"/>
                </a:ext>
              </a:extLst>
            </p:cNvPr>
            <p:cNvGrpSpPr/>
            <p:nvPr/>
          </p:nvGrpSpPr>
          <p:grpSpPr>
            <a:xfrm>
              <a:off x="975395" y="2629976"/>
              <a:ext cx="2281247" cy="2200700"/>
              <a:chOff x="615565" y="1382375"/>
              <a:chExt cx="1710935" cy="1650525"/>
            </a:xfrm>
          </p:grpSpPr>
          <p:sp>
            <p:nvSpPr>
              <p:cNvPr id="5" name="Google Shape;57;p15">
                <a:extLst>
                  <a:ext uri="{FF2B5EF4-FFF2-40B4-BE49-F238E27FC236}">
                    <a16:creationId xmlns:a16="http://schemas.microsoft.com/office/drawing/2014/main" id="{0551E2E8-1512-ECB2-E9BA-DDA9A263349B}"/>
                  </a:ext>
                </a:extLst>
              </p:cNvPr>
              <p:cNvSpPr/>
              <p:nvPr/>
            </p:nvSpPr>
            <p:spPr>
              <a:xfrm>
                <a:off x="1912750" y="1382375"/>
                <a:ext cx="230100" cy="1119800"/>
              </a:xfrm>
              <a:custGeom>
                <a:avLst/>
                <a:gdLst/>
                <a:ahLst/>
                <a:cxnLst/>
                <a:rect l="l" t="t" r="r" b="b"/>
                <a:pathLst>
                  <a:path w="9204" h="44792" extrusionOk="0">
                    <a:moveTo>
                      <a:pt x="0" y="1"/>
                    </a:moveTo>
                    <a:lnTo>
                      <a:pt x="0" y="33291"/>
                    </a:lnTo>
                    <a:cubicBezTo>
                      <a:pt x="0" y="38244"/>
                      <a:pt x="2810" y="42649"/>
                      <a:pt x="7096" y="44792"/>
                    </a:cubicBezTo>
                    <a:lnTo>
                      <a:pt x="9204" y="44792"/>
                    </a:lnTo>
                    <a:lnTo>
                      <a:pt x="9204" y="43328"/>
                    </a:lnTo>
                    <a:cubicBezTo>
                      <a:pt x="5025" y="41804"/>
                      <a:pt x="2179" y="37827"/>
                      <a:pt x="2179" y="33291"/>
                    </a:cubicBezTo>
                    <a:lnTo>
                      <a:pt x="2179" y="1"/>
                    </a:lnTo>
                    <a:close/>
                  </a:path>
                </a:pathLst>
              </a:custGeom>
              <a:solidFill>
                <a:schemeClr val="bg1">
                  <a:lumMod val="75000"/>
                </a:schemeClr>
              </a:solidFill>
              <a:ln>
                <a:noFill/>
              </a:ln>
            </p:spPr>
            <p:txBody>
              <a:bodyPr spcFirstLastPara="1" wrap="square" lIns="121900" tIns="121900" rIns="121900" bIns="121900" anchor="ctr" anchorCtr="0">
                <a:noAutofit/>
              </a:bodyPr>
              <a:lstStyle/>
              <a:p>
                <a:pPr>
                  <a:spcBef>
                    <a:spcPts val="0"/>
                  </a:spcBef>
                  <a:spcAft>
                    <a:spcPts val="0"/>
                  </a:spcAft>
                </a:pPr>
                <a:endParaRPr lang="lv-LV" sz="1400">
                  <a:latin typeface="Verdana" panose="020B0604030504040204" pitchFamily="34" charset="0"/>
                  <a:ea typeface="Verdana" panose="020B0604030504040204" pitchFamily="34" charset="0"/>
                </a:endParaRPr>
              </a:p>
            </p:txBody>
          </p:sp>
          <p:sp>
            <p:nvSpPr>
              <p:cNvPr id="6" name="Google Shape;58;p15">
                <a:extLst>
                  <a:ext uri="{FF2B5EF4-FFF2-40B4-BE49-F238E27FC236}">
                    <a16:creationId xmlns:a16="http://schemas.microsoft.com/office/drawing/2014/main" id="{C585CAAA-C549-0A4F-D744-60C3C3BD13A4}"/>
                  </a:ext>
                </a:extLst>
              </p:cNvPr>
              <p:cNvSpPr/>
              <p:nvPr/>
            </p:nvSpPr>
            <p:spPr>
              <a:xfrm>
                <a:off x="1192125" y="2443825"/>
                <a:ext cx="1134375" cy="589075"/>
              </a:xfrm>
              <a:custGeom>
                <a:avLst/>
                <a:gdLst/>
                <a:ahLst/>
                <a:cxnLst/>
                <a:rect l="l" t="t" r="r" b="b"/>
                <a:pathLst>
                  <a:path w="45375" h="23563" extrusionOk="0">
                    <a:moveTo>
                      <a:pt x="0" y="0"/>
                    </a:moveTo>
                    <a:lnTo>
                      <a:pt x="0" y="23563"/>
                    </a:lnTo>
                    <a:lnTo>
                      <a:pt x="33599" y="23563"/>
                    </a:lnTo>
                    <a:cubicBezTo>
                      <a:pt x="40100" y="23563"/>
                      <a:pt x="45375" y="18288"/>
                      <a:pt x="45375" y="11788"/>
                    </a:cubicBezTo>
                    <a:cubicBezTo>
                      <a:pt x="45375" y="5275"/>
                      <a:pt x="40100" y="0"/>
                      <a:pt x="33599" y="0"/>
                    </a:cubicBezTo>
                    <a:close/>
                  </a:path>
                </a:pathLst>
              </a:custGeom>
              <a:solidFill>
                <a:schemeClr val="bg1">
                  <a:lumMod val="65000"/>
                </a:schemeClr>
              </a:solidFill>
              <a:ln>
                <a:noFill/>
              </a:ln>
            </p:spPr>
            <p:txBody>
              <a:bodyPr spcFirstLastPara="1" wrap="square" lIns="121900" tIns="121900" rIns="121900" bIns="121900" anchor="ctr" anchorCtr="0">
                <a:noAutofit/>
              </a:bodyPr>
              <a:lstStyle/>
              <a:p>
                <a:pPr algn="ctr">
                  <a:spcBef>
                    <a:spcPts val="0"/>
                  </a:spcBef>
                  <a:spcAft>
                    <a:spcPts val="0"/>
                  </a:spcAft>
                </a:pPr>
                <a:r>
                  <a:rPr lang="en-US"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04.04.2024.</a:t>
                </a:r>
                <a:endParaRPr lang="lv-LV" sz="1400" dirty="0">
                  <a:solidFill>
                    <a:srgbClr val="FFFFFF"/>
                  </a:solidFill>
                  <a:latin typeface="Verdana" panose="020B0604030504040204" pitchFamily="34" charset="0"/>
                  <a:ea typeface="Verdana" panose="020B0604030504040204" pitchFamily="34" charset="0"/>
                  <a:cs typeface="Fira Sans Extra Condensed"/>
                  <a:sym typeface="Fira Sans Extra Condensed"/>
                </a:endParaRPr>
              </a:p>
            </p:txBody>
          </p:sp>
          <p:sp>
            <p:nvSpPr>
              <p:cNvPr id="11" name="Google Shape;62;p15">
                <a:extLst>
                  <a:ext uri="{FF2B5EF4-FFF2-40B4-BE49-F238E27FC236}">
                    <a16:creationId xmlns:a16="http://schemas.microsoft.com/office/drawing/2014/main" id="{306D324F-1016-0267-6E63-E94C61779466}"/>
                  </a:ext>
                </a:extLst>
              </p:cNvPr>
              <p:cNvSpPr txBox="1"/>
              <p:nvPr/>
            </p:nvSpPr>
            <p:spPr>
              <a:xfrm>
                <a:off x="615565" y="1400106"/>
                <a:ext cx="1305900" cy="429600"/>
              </a:xfrm>
              <a:prstGeom prst="rect">
                <a:avLst/>
              </a:prstGeom>
              <a:noFill/>
              <a:ln>
                <a:noFill/>
              </a:ln>
            </p:spPr>
            <p:txBody>
              <a:bodyPr spcFirstLastPara="1" wrap="square" lIns="121900" tIns="121900" rIns="121900" bIns="121900" anchor="ctr" anchorCtr="0">
                <a:noAutofit/>
              </a:bodyPr>
              <a:lstStyle/>
              <a:p>
                <a:pPr algn="r">
                  <a:spcBef>
                    <a:spcPts val="0"/>
                  </a:spcBef>
                  <a:spcAft>
                    <a:spcPts val="0"/>
                  </a:spcAft>
                </a:pPr>
                <a:r>
                  <a:rPr lang="lv-LV" sz="1400">
                    <a:solidFill>
                      <a:srgbClr val="434343"/>
                    </a:solidFill>
                    <a:latin typeface="Verdana" panose="020B0604030504040204" pitchFamily="34" charset="0"/>
                    <a:ea typeface="Verdana" panose="020B0604030504040204" pitchFamily="34" charset="0"/>
                    <a:cs typeface="Fira Sans Extra Condensed Medium"/>
                    <a:sym typeface="Fira Sans Extra Condensed Medium"/>
                  </a:rPr>
                  <a:t>PI iesniegšana</a:t>
                </a:r>
              </a:p>
            </p:txBody>
          </p:sp>
        </p:grpSp>
        <p:grpSp>
          <p:nvGrpSpPr>
            <p:cNvPr id="12" name="Google Shape;78;p15">
              <a:extLst>
                <a:ext uri="{FF2B5EF4-FFF2-40B4-BE49-F238E27FC236}">
                  <a16:creationId xmlns:a16="http://schemas.microsoft.com/office/drawing/2014/main" id="{E3A3AC6E-4BD4-0D7F-45C4-B1414C932833}"/>
                </a:ext>
              </a:extLst>
            </p:cNvPr>
            <p:cNvGrpSpPr/>
            <p:nvPr/>
          </p:nvGrpSpPr>
          <p:grpSpPr>
            <a:xfrm>
              <a:off x="2253346" y="4033960"/>
              <a:ext cx="2426123" cy="2236007"/>
              <a:chOff x="1634188" y="2436395"/>
              <a:chExt cx="1819592" cy="1677005"/>
            </a:xfrm>
          </p:grpSpPr>
          <p:sp>
            <p:nvSpPr>
              <p:cNvPr id="13" name="Google Shape;79;p15">
                <a:extLst>
                  <a:ext uri="{FF2B5EF4-FFF2-40B4-BE49-F238E27FC236}">
                    <a16:creationId xmlns:a16="http://schemas.microsoft.com/office/drawing/2014/main" id="{6BF0A328-D6C3-7C6A-BF55-DB7F7E8B4448}"/>
                  </a:ext>
                </a:extLst>
              </p:cNvPr>
              <p:cNvSpPr/>
              <p:nvPr/>
            </p:nvSpPr>
            <p:spPr>
              <a:xfrm>
                <a:off x="3035500" y="2993300"/>
                <a:ext cx="230100" cy="1120100"/>
              </a:xfrm>
              <a:custGeom>
                <a:avLst/>
                <a:gdLst/>
                <a:ahLst/>
                <a:cxnLst/>
                <a:rect l="l" t="t" r="r" b="b"/>
                <a:pathLst>
                  <a:path w="9204" h="44804" extrusionOk="0">
                    <a:moveTo>
                      <a:pt x="7097" y="0"/>
                    </a:moveTo>
                    <a:cubicBezTo>
                      <a:pt x="2810" y="2143"/>
                      <a:pt x="0" y="6549"/>
                      <a:pt x="0" y="11514"/>
                    </a:cubicBezTo>
                    <a:lnTo>
                      <a:pt x="0" y="44803"/>
                    </a:lnTo>
                    <a:lnTo>
                      <a:pt x="2179" y="44803"/>
                    </a:lnTo>
                    <a:lnTo>
                      <a:pt x="2179" y="11514"/>
                    </a:lnTo>
                    <a:cubicBezTo>
                      <a:pt x="2179" y="6965"/>
                      <a:pt x="5025" y="2989"/>
                      <a:pt x="9204" y="1477"/>
                    </a:cubicBezTo>
                    <a:lnTo>
                      <a:pt x="9204" y="0"/>
                    </a:lnTo>
                    <a:close/>
                  </a:path>
                </a:pathLst>
              </a:custGeom>
              <a:solidFill>
                <a:srgbClr val="012269"/>
              </a:solidFill>
              <a:ln>
                <a:noFill/>
              </a:ln>
            </p:spPr>
            <p:txBody>
              <a:bodyPr spcFirstLastPara="1" wrap="square" lIns="121900" tIns="121900" rIns="121900" bIns="121900" anchor="ctr" anchorCtr="0">
                <a:noAutofit/>
              </a:bodyPr>
              <a:lstStyle/>
              <a:p>
                <a:pPr>
                  <a:spcBef>
                    <a:spcPts val="0"/>
                  </a:spcBef>
                  <a:spcAft>
                    <a:spcPts val="0"/>
                  </a:spcAft>
                </a:pPr>
                <a:endParaRPr lang="lv-LV" sz="1400">
                  <a:latin typeface="Verdana" panose="020B0604030504040204" pitchFamily="34" charset="0"/>
                  <a:ea typeface="Verdana" panose="020B0604030504040204" pitchFamily="34" charset="0"/>
                </a:endParaRPr>
              </a:p>
            </p:txBody>
          </p:sp>
          <p:sp>
            <p:nvSpPr>
              <p:cNvPr id="14" name="Google Shape;80;p15">
                <a:extLst>
                  <a:ext uri="{FF2B5EF4-FFF2-40B4-BE49-F238E27FC236}">
                    <a16:creationId xmlns:a16="http://schemas.microsoft.com/office/drawing/2014/main" id="{976A7D0F-D44D-8037-22CA-FAEB3742FD25}"/>
                  </a:ext>
                </a:extLst>
              </p:cNvPr>
              <p:cNvSpPr/>
              <p:nvPr/>
            </p:nvSpPr>
            <p:spPr>
              <a:xfrm>
                <a:off x="2213705" y="2436395"/>
                <a:ext cx="1240075" cy="589075"/>
              </a:xfrm>
              <a:custGeom>
                <a:avLst/>
                <a:gdLst/>
                <a:ahLst/>
                <a:cxnLst/>
                <a:rect l="l" t="t" r="r" b="b"/>
                <a:pathLst>
                  <a:path w="49603" h="23563" extrusionOk="0">
                    <a:moveTo>
                      <a:pt x="1" y="0"/>
                    </a:moveTo>
                    <a:cubicBezTo>
                      <a:pt x="4621" y="1917"/>
                      <a:pt x="7871" y="6477"/>
                      <a:pt x="7871" y="11788"/>
                    </a:cubicBezTo>
                    <a:cubicBezTo>
                      <a:pt x="7871" y="17098"/>
                      <a:pt x="4621" y="21646"/>
                      <a:pt x="1" y="23563"/>
                    </a:cubicBezTo>
                    <a:lnTo>
                      <a:pt x="37827" y="23563"/>
                    </a:lnTo>
                    <a:cubicBezTo>
                      <a:pt x="44328" y="23563"/>
                      <a:pt x="49602" y="18288"/>
                      <a:pt x="49602" y="11788"/>
                    </a:cubicBezTo>
                    <a:cubicBezTo>
                      <a:pt x="49602" y="5275"/>
                      <a:pt x="44328" y="0"/>
                      <a:pt x="37827" y="0"/>
                    </a:cubicBezTo>
                    <a:close/>
                  </a:path>
                </a:pathLst>
              </a:custGeom>
              <a:solidFill>
                <a:srgbClr val="012269"/>
              </a:solidFill>
              <a:ln>
                <a:noFill/>
              </a:ln>
            </p:spPr>
            <p:txBody>
              <a:bodyPr spcFirstLastPara="1" wrap="square" lIns="121900" tIns="121900" rIns="121900" bIns="121900" anchor="ctr" anchorCtr="0">
                <a:noAutofit/>
              </a:bodyPr>
              <a:lstStyle/>
              <a:p>
                <a:pPr algn="ctr">
                  <a:spcBef>
                    <a:spcPts val="0"/>
                  </a:spcBef>
                  <a:spcAft>
                    <a:spcPts val="0"/>
                  </a:spcAft>
                </a:pPr>
                <a:r>
                  <a:rPr lang="en-US"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   03.05.2024.</a:t>
                </a:r>
                <a:r>
                  <a:rPr lang="en-US" sz="1400" baseline="30000" dirty="0">
                    <a:solidFill>
                      <a:srgbClr val="FFFFFF"/>
                    </a:solidFill>
                    <a:latin typeface="Verdana" panose="020B0604030504040204" pitchFamily="34" charset="0"/>
                    <a:ea typeface="Verdana" panose="020B0604030504040204" pitchFamily="34" charset="0"/>
                    <a:cs typeface="Fira Sans Extra Condensed"/>
                    <a:sym typeface="Fira Sans Extra Condensed"/>
                  </a:rPr>
                  <a:t>1</a:t>
                </a:r>
                <a:endParaRPr lang="lv-LV" sz="1400" baseline="30000" dirty="0">
                  <a:solidFill>
                    <a:srgbClr val="FFFFFF"/>
                  </a:solidFill>
                  <a:latin typeface="Verdana" panose="020B0604030504040204" pitchFamily="34" charset="0"/>
                  <a:ea typeface="Verdana" panose="020B0604030504040204" pitchFamily="34" charset="0"/>
                  <a:cs typeface="Fira Sans Extra Condensed"/>
                  <a:sym typeface="Fira Sans Extra Condensed"/>
                </a:endParaRPr>
              </a:p>
            </p:txBody>
          </p:sp>
          <p:sp>
            <p:nvSpPr>
              <p:cNvPr id="16" name="Google Shape;84;p15">
                <a:extLst>
                  <a:ext uri="{FF2B5EF4-FFF2-40B4-BE49-F238E27FC236}">
                    <a16:creationId xmlns:a16="http://schemas.microsoft.com/office/drawing/2014/main" id="{039E577C-8328-9B82-965F-379ECD55C536}"/>
                  </a:ext>
                </a:extLst>
              </p:cNvPr>
              <p:cNvSpPr txBox="1"/>
              <p:nvPr/>
            </p:nvSpPr>
            <p:spPr>
              <a:xfrm>
                <a:off x="1634188" y="3343088"/>
                <a:ext cx="1401300" cy="429600"/>
              </a:xfrm>
              <a:prstGeom prst="rect">
                <a:avLst/>
              </a:prstGeom>
              <a:noFill/>
              <a:ln>
                <a:noFill/>
              </a:ln>
            </p:spPr>
            <p:txBody>
              <a:bodyPr spcFirstLastPara="1" wrap="square" lIns="121900" tIns="121900" rIns="121900" bIns="121900" anchor="ctr" anchorCtr="0">
                <a:noAutofit/>
              </a:bodyPr>
              <a:lstStyle/>
              <a:p>
                <a:pPr algn="r">
                  <a:spcBef>
                    <a:spcPts val="0"/>
                  </a:spcBef>
                  <a:spcAft>
                    <a:spcPts val="0"/>
                  </a:spcAft>
                </a:pPr>
                <a:r>
                  <a:rPr lang="lv-LV" sz="1400">
                    <a:solidFill>
                      <a:srgbClr val="434343"/>
                    </a:solidFill>
                    <a:latin typeface="Verdana" panose="020B0604030504040204" pitchFamily="34" charset="0"/>
                    <a:ea typeface="Verdana" panose="020B0604030504040204" pitchFamily="34" charset="0"/>
                    <a:cs typeface="Fira Sans Extra Condensed Medium"/>
                    <a:sym typeface="Fira Sans Extra Condensed Medium"/>
                  </a:rPr>
                  <a:t>Lēmums</a:t>
                </a:r>
              </a:p>
            </p:txBody>
          </p:sp>
        </p:grpSp>
        <p:grpSp>
          <p:nvGrpSpPr>
            <p:cNvPr id="17" name="Google Shape;63;p15">
              <a:extLst>
                <a:ext uri="{FF2B5EF4-FFF2-40B4-BE49-F238E27FC236}">
                  <a16:creationId xmlns:a16="http://schemas.microsoft.com/office/drawing/2014/main" id="{B7418EF1-BA04-34E6-76DB-3FC4A9A93A88}"/>
                </a:ext>
              </a:extLst>
            </p:cNvPr>
            <p:cNvGrpSpPr/>
            <p:nvPr/>
          </p:nvGrpSpPr>
          <p:grpSpPr>
            <a:xfrm>
              <a:off x="3826070" y="2618693"/>
              <a:ext cx="2278447" cy="2200700"/>
              <a:chOff x="2991765" y="1382375"/>
              <a:chExt cx="1708835" cy="1650525"/>
            </a:xfrm>
          </p:grpSpPr>
          <p:sp>
            <p:nvSpPr>
              <p:cNvPr id="18" name="Google Shape;64;p15">
                <a:extLst>
                  <a:ext uri="{FF2B5EF4-FFF2-40B4-BE49-F238E27FC236}">
                    <a16:creationId xmlns:a16="http://schemas.microsoft.com/office/drawing/2014/main" id="{6225213C-6B8C-7209-0FF5-293472F2300C}"/>
                  </a:ext>
                </a:extLst>
              </p:cNvPr>
              <p:cNvSpPr/>
              <p:nvPr/>
            </p:nvSpPr>
            <p:spPr>
              <a:xfrm>
                <a:off x="4286550" y="1382375"/>
                <a:ext cx="230100" cy="1119800"/>
              </a:xfrm>
              <a:custGeom>
                <a:avLst/>
                <a:gdLst/>
                <a:ahLst/>
                <a:cxnLst/>
                <a:rect l="l" t="t" r="r" b="b"/>
                <a:pathLst>
                  <a:path w="9204" h="44792" extrusionOk="0">
                    <a:moveTo>
                      <a:pt x="0" y="1"/>
                    </a:moveTo>
                    <a:lnTo>
                      <a:pt x="0" y="33291"/>
                    </a:lnTo>
                    <a:cubicBezTo>
                      <a:pt x="0" y="38244"/>
                      <a:pt x="2810" y="42649"/>
                      <a:pt x="7097" y="44792"/>
                    </a:cubicBezTo>
                    <a:lnTo>
                      <a:pt x="9204" y="44792"/>
                    </a:lnTo>
                    <a:lnTo>
                      <a:pt x="9204" y="43328"/>
                    </a:lnTo>
                    <a:cubicBezTo>
                      <a:pt x="5025" y="41804"/>
                      <a:pt x="2179" y="37827"/>
                      <a:pt x="2179" y="33291"/>
                    </a:cubicBezTo>
                    <a:lnTo>
                      <a:pt x="2179" y="1"/>
                    </a:lnTo>
                    <a:close/>
                  </a:path>
                </a:pathLst>
              </a:custGeom>
              <a:solidFill>
                <a:srgbClr val="9BBB59"/>
              </a:solidFill>
              <a:ln>
                <a:noFill/>
              </a:ln>
            </p:spPr>
            <p:txBody>
              <a:bodyPr spcFirstLastPara="1" wrap="square" lIns="121900" tIns="121900" rIns="121900" bIns="121900" anchor="ctr" anchorCtr="0">
                <a:noAutofit/>
              </a:bodyPr>
              <a:lstStyle/>
              <a:p>
                <a:pPr>
                  <a:spcBef>
                    <a:spcPts val="0"/>
                  </a:spcBef>
                  <a:spcAft>
                    <a:spcPts val="0"/>
                  </a:spcAft>
                </a:pPr>
                <a:endParaRPr lang="lv-LV" sz="1400">
                  <a:latin typeface="Verdana" panose="020B0604030504040204" pitchFamily="34" charset="0"/>
                  <a:ea typeface="Verdana" panose="020B0604030504040204" pitchFamily="34" charset="0"/>
                </a:endParaRPr>
              </a:p>
            </p:txBody>
          </p:sp>
          <p:sp>
            <p:nvSpPr>
              <p:cNvPr id="19" name="Google Shape;65;p15">
                <a:extLst>
                  <a:ext uri="{FF2B5EF4-FFF2-40B4-BE49-F238E27FC236}">
                    <a16:creationId xmlns:a16="http://schemas.microsoft.com/office/drawing/2014/main" id="{BE423225-5042-F6F1-90C3-BD4F9F4F9129}"/>
                  </a:ext>
                </a:extLst>
              </p:cNvPr>
              <p:cNvSpPr/>
              <p:nvPr/>
            </p:nvSpPr>
            <p:spPr>
              <a:xfrm>
                <a:off x="3460550" y="2443825"/>
                <a:ext cx="1240050" cy="589075"/>
              </a:xfrm>
              <a:custGeom>
                <a:avLst/>
                <a:gdLst/>
                <a:ahLst/>
                <a:cxnLst/>
                <a:rect l="l" t="t" r="r" b="b"/>
                <a:pathLst>
                  <a:path w="49602" h="23563" extrusionOk="0">
                    <a:moveTo>
                      <a:pt x="1" y="0"/>
                    </a:moveTo>
                    <a:cubicBezTo>
                      <a:pt x="4620" y="1917"/>
                      <a:pt x="7871" y="6477"/>
                      <a:pt x="7871" y="11788"/>
                    </a:cubicBezTo>
                    <a:cubicBezTo>
                      <a:pt x="7871" y="17098"/>
                      <a:pt x="4620" y="21646"/>
                      <a:pt x="1" y="23563"/>
                    </a:cubicBezTo>
                    <a:lnTo>
                      <a:pt x="37827" y="23563"/>
                    </a:lnTo>
                    <a:cubicBezTo>
                      <a:pt x="44328" y="23563"/>
                      <a:pt x="49602" y="18288"/>
                      <a:pt x="49602" y="11788"/>
                    </a:cubicBezTo>
                    <a:cubicBezTo>
                      <a:pt x="49602" y="5275"/>
                      <a:pt x="44328" y="0"/>
                      <a:pt x="37827" y="0"/>
                    </a:cubicBezTo>
                    <a:close/>
                  </a:path>
                </a:pathLst>
              </a:custGeom>
              <a:solidFill>
                <a:srgbClr val="9BBB59"/>
              </a:solidFill>
              <a:ln>
                <a:noFill/>
              </a:ln>
            </p:spPr>
            <p:txBody>
              <a:bodyPr spcFirstLastPara="1" wrap="square" lIns="121900" tIns="121900" rIns="121900" bIns="121900" anchor="ctr" anchorCtr="0">
                <a:noAutofit/>
              </a:bodyPr>
              <a:lstStyle/>
              <a:p>
                <a:pPr algn="ctr">
                  <a:spcBef>
                    <a:spcPts val="0"/>
                  </a:spcBef>
                  <a:spcAft>
                    <a:spcPts val="0"/>
                  </a:spcAft>
                </a:pPr>
                <a:r>
                  <a:rPr lang="en-US"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n</a:t>
                </a:r>
                <a:r>
                  <a:rPr lang="lv-LV"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o </a:t>
                </a:r>
                <a:endParaRPr lang="en-US" sz="1400" dirty="0">
                  <a:solidFill>
                    <a:srgbClr val="FFFFFF"/>
                  </a:solidFill>
                  <a:latin typeface="Verdana" panose="020B0604030504040204" pitchFamily="34" charset="0"/>
                  <a:ea typeface="Verdana" panose="020B0604030504040204" pitchFamily="34" charset="0"/>
                  <a:cs typeface="Fira Sans Extra Condensed"/>
                  <a:sym typeface="Fira Sans Extra Condensed"/>
                </a:endParaRPr>
              </a:p>
              <a:p>
                <a:pPr algn="ctr">
                  <a:spcBef>
                    <a:spcPts val="0"/>
                  </a:spcBef>
                  <a:spcAft>
                    <a:spcPts val="0"/>
                  </a:spcAft>
                </a:pPr>
                <a:r>
                  <a:rPr lang="en-US"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 07.05.2024.</a:t>
                </a:r>
                <a:endParaRPr lang="lv-LV" sz="1400" baseline="30000" dirty="0">
                  <a:solidFill>
                    <a:srgbClr val="FFFFFF"/>
                  </a:solidFill>
                  <a:latin typeface="Verdana" panose="020B0604030504040204" pitchFamily="34" charset="0"/>
                  <a:ea typeface="Verdana" panose="020B0604030504040204" pitchFamily="34" charset="0"/>
                  <a:cs typeface="Fira Sans Extra Condensed"/>
                  <a:sym typeface="Fira Sans Extra Condensed"/>
                </a:endParaRPr>
              </a:p>
            </p:txBody>
          </p:sp>
          <p:sp>
            <p:nvSpPr>
              <p:cNvPr id="24" name="Google Shape;70;p15">
                <a:extLst>
                  <a:ext uri="{FF2B5EF4-FFF2-40B4-BE49-F238E27FC236}">
                    <a16:creationId xmlns:a16="http://schemas.microsoft.com/office/drawing/2014/main" id="{71484274-C6E4-07EA-9283-8461CC5ACE63}"/>
                  </a:ext>
                </a:extLst>
              </p:cNvPr>
              <p:cNvSpPr txBox="1"/>
              <p:nvPr/>
            </p:nvSpPr>
            <p:spPr>
              <a:xfrm>
                <a:off x="2991765" y="1418150"/>
                <a:ext cx="1305900" cy="429600"/>
              </a:xfrm>
              <a:prstGeom prst="rect">
                <a:avLst/>
              </a:prstGeom>
              <a:noFill/>
              <a:ln>
                <a:noFill/>
              </a:ln>
            </p:spPr>
            <p:txBody>
              <a:bodyPr spcFirstLastPara="1" wrap="square" lIns="121900" tIns="121900" rIns="121900" bIns="121900" anchor="ctr" anchorCtr="0">
                <a:noAutofit/>
              </a:bodyPr>
              <a:lstStyle/>
              <a:p>
                <a:pPr algn="r">
                  <a:spcBef>
                    <a:spcPts val="0"/>
                  </a:spcBef>
                  <a:spcAft>
                    <a:spcPts val="0"/>
                  </a:spcAft>
                </a:pPr>
                <a:r>
                  <a:rPr lang="lv-LV" sz="1400">
                    <a:solidFill>
                      <a:srgbClr val="434343"/>
                    </a:solidFill>
                    <a:latin typeface="Verdana" panose="020B0604030504040204" pitchFamily="34" charset="0"/>
                    <a:ea typeface="Verdana" panose="020B0604030504040204" pitchFamily="34" charset="0"/>
                    <a:cs typeface="Fira Sans Extra Condensed Medium"/>
                    <a:sym typeface="Fira Sans Extra Condensed Medium"/>
                  </a:rPr>
                  <a:t>Līguma vai vienošanās slēgšana </a:t>
                </a:r>
              </a:p>
            </p:txBody>
          </p:sp>
        </p:grpSp>
        <p:grpSp>
          <p:nvGrpSpPr>
            <p:cNvPr id="25" name="Google Shape;85;p15">
              <a:extLst>
                <a:ext uri="{FF2B5EF4-FFF2-40B4-BE49-F238E27FC236}">
                  <a16:creationId xmlns:a16="http://schemas.microsoft.com/office/drawing/2014/main" id="{CCE6419E-9A57-8441-69F5-348CD32D512E}"/>
                </a:ext>
              </a:extLst>
            </p:cNvPr>
            <p:cNvGrpSpPr/>
            <p:nvPr/>
          </p:nvGrpSpPr>
          <p:grpSpPr>
            <a:xfrm>
              <a:off x="5024117" y="4025704"/>
              <a:ext cx="2600455" cy="2245134"/>
              <a:chOff x="4007988" y="2443825"/>
              <a:chExt cx="1950341" cy="1683850"/>
            </a:xfrm>
          </p:grpSpPr>
          <p:sp>
            <p:nvSpPr>
              <p:cNvPr id="26" name="Google Shape;86;p15">
                <a:extLst>
                  <a:ext uri="{FF2B5EF4-FFF2-40B4-BE49-F238E27FC236}">
                    <a16:creationId xmlns:a16="http://schemas.microsoft.com/office/drawing/2014/main" id="{44539DA7-0F8C-4118-695A-7A5FEFBA9B55}"/>
                  </a:ext>
                </a:extLst>
              </p:cNvPr>
              <p:cNvSpPr/>
              <p:nvPr/>
            </p:nvSpPr>
            <p:spPr>
              <a:xfrm>
                <a:off x="5409300" y="2993300"/>
                <a:ext cx="230125" cy="1120100"/>
              </a:xfrm>
              <a:custGeom>
                <a:avLst/>
                <a:gdLst/>
                <a:ahLst/>
                <a:cxnLst/>
                <a:rect l="l" t="t" r="r" b="b"/>
                <a:pathLst>
                  <a:path w="9205" h="44804" extrusionOk="0">
                    <a:moveTo>
                      <a:pt x="7097" y="0"/>
                    </a:moveTo>
                    <a:cubicBezTo>
                      <a:pt x="2811" y="2143"/>
                      <a:pt x="1" y="6549"/>
                      <a:pt x="1" y="11514"/>
                    </a:cubicBezTo>
                    <a:lnTo>
                      <a:pt x="1" y="44803"/>
                    </a:lnTo>
                    <a:lnTo>
                      <a:pt x="2180" y="44803"/>
                    </a:lnTo>
                    <a:lnTo>
                      <a:pt x="2180" y="11514"/>
                    </a:lnTo>
                    <a:cubicBezTo>
                      <a:pt x="2180" y="6965"/>
                      <a:pt x="5025" y="2989"/>
                      <a:pt x="9204" y="1477"/>
                    </a:cubicBezTo>
                    <a:lnTo>
                      <a:pt x="9204" y="0"/>
                    </a:lnTo>
                    <a:close/>
                  </a:path>
                </a:pathLst>
              </a:custGeom>
              <a:solidFill>
                <a:srgbClr val="CCCFD7"/>
              </a:solidFill>
              <a:ln>
                <a:noFill/>
              </a:ln>
            </p:spPr>
            <p:txBody>
              <a:bodyPr spcFirstLastPara="1" wrap="square" lIns="121900" tIns="121900" rIns="121900" bIns="121900" anchor="ctr" anchorCtr="0">
                <a:noAutofit/>
              </a:bodyPr>
              <a:lstStyle/>
              <a:p>
                <a:pPr>
                  <a:spcBef>
                    <a:spcPts val="0"/>
                  </a:spcBef>
                  <a:spcAft>
                    <a:spcPts val="0"/>
                  </a:spcAft>
                </a:pPr>
                <a:endParaRPr lang="lv-LV" sz="1400">
                  <a:latin typeface="Verdana" panose="020B0604030504040204" pitchFamily="34" charset="0"/>
                  <a:ea typeface="Verdana" panose="020B0604030504040204" pitchFamily="34" charset="0"/>
                </a:endParaRPr>
              </a:p>
            </p:txBody>
          </p:sp>
          <p:sp>
            <p:nvSpPr>
              <p:cNvPr id="27" name="Google Shape;87;p15">
                <a:extLst>
                  <a:ext uri="{FF2B5EF4-FFF2-40B4-BE49-F238E27FC236}">
                    <a16:creationId xmlns:a16="http://schemas.microsoft.com/office/drawing/2014/main" id="{80CA8C03-5D56-7D4E-2C39-3AF16747AF89}"/>
                  </a:ext>
                </a:extLst>
              </p:cNvPr>
              <p:cNvSpPr/>
              <p:nvPr/>
            </p:nvSpPr>
            <p:spPr>
              <a:xfrm>
                <a:off x="4645825" y="2443825"/>
                <a:ext cx="1312504" cy="589075"/>
              </a:xfrm>
              <a:custGeom>
                <a:avLst/>
                <a:gdLst/>
                <a:ahLst/>
                <a:cxnLst/>
                <a:rect l="l" t="t" r="r" b="b"/>
                <a:pathLst>
                  <a:path w="49614" h="23563" extrusionOk="0">
                    <a:moveTo>
                      <a:pt x="0" y="0"/>
                    </a:moveTo>
                    <a:cubicBezTo>
                      <a:pt x="4620" y="1917"/>
                      <a:pt x="7870" y="6477"/>
                      <a:pt x="7870" y="11788"/>
                    </a:cubicBezTo>
                    <a:cubicBezTo>
                      <a:pt x="7870" y="17098"/>
                      <a:pt x="4620" y="21646"/>
                      <a:pt x="0" y="23563"/>
                    </a:cubicBezTo>
                    <a:lnTo>
                      <a:pt x="37826" y="23563"/>
                    </a:lnTo>
                    <a:cubicBezTo>
                      <a:pt x="44339" y="23563"/>
                      <a:pt x="49614" y="18288"/>
                      <a:pt x="49614" y="11788"/>
                    </a:cubicBezTo>
                    <a:cubicBezTo>
                      <a:pt x="49614" y="5275"/>
                      <a:pt x="44339" y="0"/>
                      <a:pt x="37826" y="0"/>
                    </a:cubicBezTo>
                    <a:close/>
                  </a:path>
                </a:pathLst>
              </a:custGeom>
              <a:solidFill>
                <a:schemeClr val="bg1">
                  <a:lumMod val="75000"/>
                </a:schemeClr>
              </a:solidFill>
              <a:ln>
                <a:noFill/>
              </a:ln>
            </p:spPr>
            <p:txBody>
              <a:bodyPr spcFirstLastPara="1" wrap="square" lIns="121900" tIns="121900" rIns="121900" bIns="121900" anchor="ctr" anchorCtr="0">
                <a:noAutofit/>
              </a:bodyPr>
              <a:lstStyle/>
              <a:p>
                <a:pPr algn="ctr">
                  <a:spcBef>
                    <a:spcPts val="0"/>
                  </a:spcBef>
                  <a:spcAft>
                    <a:spcPts val="0"/>
                  </a:spcAft>
                </a:pPr>
                <a:r>
                  <a:rPr lang="en-US"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l</a:t>
                </a:r>
                <a:r>
                  <a:rPr lang="lv-LV" sz="1400" dirty="0" err="1">
                    <a:solidFill>
                      <a:srgbClr val="FFFFFF"/>
                    </a:solidFill>
                    <a:latin typeface="Verdana" panose="020B0604030504040204" pitchFamily="34" charset="0"/>
                    <a:ea typeface="Verdana" panose="020B0604030504040204" pitchFamily="34" charset="0"/>
                    <a:cs typeface="Fira Sans Extra Condensed"/>
                    <a:sym typeface="Fira Sans Extra Condensed"/>
                  </a:rPr>
                  <a:t>īdz</a:t>
                </a:r>
                <a:r>
                  <a:rPr lang="en-US"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        27.05.2024</a:t>
                </a:r>
                <a:r>
                  <a:rPr lang="lv-LV"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a:t>
                </a:r>
                <a:r>
                  <a:rPr lang="en-US" sz="1400" baseline="30000" dirty="0">
                    <a:solidFill>
                      <a:srgbClr val="FFFFFF"/>
                    </a:solidFill>
                    <a:latin typeface="Verdana" panose="020B0604030504040204" pitchFamily="34" charset="0"/>
                    <a:ea typeface="Verdana" panose="020B0604030504040204" pitchFamily="34" charset="0"/>
                    <a:cs typeface="Fira Sans Extra Condensed"/>
                    <a:sym typeface="Fira Sans Extra Condensed"/>
                  </a:rPr>
                  <a:t>2</a:t>
                </a:r>
                <a:endParaRPr lang="lv-LV" sz="1400" baseline="30000" dirty="0">
                  <a:solidFill>
                    <a:srgbClr val="FFFFFF"/>
                  </a:solidFill>
                  <a:latin typeface="Verdana" panose="020B0604030504040204" pitchFamily="34" charset="0"/>
                  <a:ea typeface="Verdana" panose="020B0604030504040204" pitchFamily="34" charset="0"/>
                  <a:cs typeface="Fira Sans Extra Condensed"/>
                  <a:sym typeface="Fira Sans Extra Condensed"/>
                </a:endParaRPr>
              </a:p>
            </p:txBody>
          </p:sp>
          <p:sp>
            <p:nvSpPr>
              <p:cNvPr id="28" name="Google Shape;88;p15">
                <a:extLst>
                  <a:ext uri="{FF2B5EF4-FFF2-40B4-BE49-F238E27FC236}">
                    <a16:creationId xmlns:a16="http://schemas.microsoft.com/office/drawing/2014/main" id="{9F6A8B50-0B04-A014-D4F2-7288F539ADEA}"/>
                  </a:ext>
                </a:extLst>
              </p:cNvPr>
              <p:cNvSpPr/>
              <p:nvPr/>
            </p:nvSpPr>
            <p:spPr>
              <a:xfrm>
                <a:off x="5668275" y="3945200"/>
                <a:ext cx="22050" cy="22050"/>
              </a:xfrm>
              <a:custGeom>
                <a:avLst/>
                <a:gdLst/>
                <a:ahLst/>
                <a:cxnLst/>
                <a:rect l="l" t="t" r="r" b="b"/>
                <a:pathLst>
                  <a:path w="882" h="882" extrusionOk="0">
                    <a:moveTo>
                      <a:pt x="441" y="0"/>
                    </a:moveTo>
                    <a:cubicBezTo>
                      <a:pt x="203" y="0"/>
                      <a:pt x="0" y="203"/>
                      <a:pt x="0" y="441"/>
                    </a:cubicBezTo>
                    <a:cubicBezTo>
                      <a:pt x="0" y="691"/>
                      <a:pt x="203" y="881"/>
                      <a:pt x="441" y="881"/>
                    </a:cubicBezTo>
                    <a:cubicBezTo>
                      <a:pt x="691" y="881"/>
                      <a:pt x="881" y="691"/>
                      <a:pt x="881" y="441"/>
                    </a:cubicBezTo>
                    <a:cubicBezTo>
                      <a:pt x="881" y="203"/>
                      <a:pt x="691" y="0"/>
                      <a:pt x="441" y="0"/>
                    </a:cubicBezTo>
                    <a:close/>
                  </a:path>
                </a:pathLst>
              </a:custGeom>
              <a:solidFill>
                <a:srgbClr val="869FB2"/>
              </a:solidFill>
              <a:ln>
                <a:noFill/>
              </a:ln>
            </p:spPr>
            <p:txBody>
              <a:bodyPr spcFirstLastPara="1" wrap="square" lIns="121900" tIns="121900" rIns="121900" bIns="121900" anchor="ctr" anchorCtr="0">
                <a:noAutofit/>
              </a:bodyPr>
              <a:lstStyle/>
              <a:p>
                <a:pPr>
                  <a:spcBef>
                    <a:spcPts val="0"/>
                  </a:spcBef>
                  <a:spcAft>
                    <a:spcPts val="0"/>
                  </a:spcAft>
                </a:pPr>
                <a:endParaRPr lang="lv-LV" sz="1400">
                  <a:latin typeface="Verdana" panose="020B0604030504040204" pitchFamily="34" charset="0"/>
                  <a:ea typeface="Verdana" panose="020B0604030504040204" pitchFamily="34" charset="0"/>
                </a:endParaRPr>
              </a:p>
            </p:txBody>
          </p:sp>
          <p:sp>
            <p:nvSpPr>
              <p:cNvPr id="29" name="Google Shape;89;p15">
                <a:extLst>
                  <a:ext uri="{FF2B5EF4-FFF2-40B4-BE49-F238E27FC236}">
                    <a16:creationId xmlns:a16="http://schemas.microsoft.com/office/drawing/2014/main" id="{D01036F3-0DA8-FF45-9924-291E30FBCD17}"/>
                  </a:ext>
                </a:extLst>
              </p:cNvPr>
              <p:cNvSpPr/>
              <p:nvPr/>
            </p:nvSpPr>
            <p:spPr>
              <a:xfrm>
                <a:off x="5712325" y="3945200"/>
                <a:ext cx="22350" cy="22050"/>
              </a:xfrm>
              <a:custGeom>
                <a:avLst/>
                <a:gdLst/>
                <a:ahLst/>
                <a:cxnLst/>
                <a:rect l="l" t="t" r="r" b="b"/>
                <a:pathLst>
                  <a:path w="894" h="882" extrusionOk="0">
                    <a:moveTo>
                      <a:pt x="441" y="0"/>
                    </a:moveTo>
                    <a:cubicBezTo>
                      <a:pt x="203" y="0"/>
                      <a:pt x="0" y="203"/>
                      <a:pt x="0" y="441"/>
                    </a:cubicBezTo>
                    <a:cubicBezTo>
                      <a:pt x="0" y="691"/>
                      <a:pt x="203" y="881"/>
                      <a:pt x="441" y="881"/>
                    </a:cubicBezTo>
                    <a:cubicBezTo>
                      <a:pt x="691" y="881"/>
                      <a:pt x="893" y="691"/>
                      <a:pt x="893" y="441"/>
                    </a:cubicBezTo>
                    <a:cubicBezTo>
                      <a:pt x="893" y="203"/>
                      <a:pt x="691" y="0"/>
                      <a:pt x="441" y="0"/>
                    </a:cubicBezTo>
                    <a:close/>
                  </a:path>
                </a:pathLst>
              </a:custGeom>
              <a:solidFill>
                <a:srgbClr val="869FB2"/>
              </a:solidFill>
              <a:ln>
                <a:noFill/>
              </a:ln>
            </p:spPr>
            <p:txBody>
              <a:bodyPr spcFirstLastPara="1" wrap="square" lIns="121900" tIns="121900" rIns="121900" bIns="121900" anchor="ctr" anchorCtr="0">
                <a:noAutofit/>
              </a:bodyPr>
              <a:lstStyle/>
              <a:p>
                <a:pPr>
                  <a:spcBef>
                    <a:spcPts val="0"/>
                  </a:spcBef>
                  <a:spcAft>
                    <a:spcPts val="0"/>
                  </a:spcAft>
                </a:pPr>
                <a:endParaRPr lang="lv-LV" sz="1400">
                  <a:latin typeface="Verdana" panose="020B0604030504040204" pitchFamily="34" charset="0"/>
                  <a:ea typeface="Verdana" panose="020B0604030504040204" pitchFamily="34" charset="0"/>
                </a:endParaRPr>
              </a:p>
            </p:txBody>
          </p:sp>
          <p:sp>
            <p:nvSpPr>
              <p:cNvPr id="30" name="Google Shape;90;p15">
                <a:extLst>
                  <a:ext uri="{FF2B5EF4-FFF2-40B4-BE49-F238E27FC236}">
                    <a16:creationId xmlns:a16="http://schemas.microsoft.com/office/drawing/2014/main" id="{D594AEDE-9026-B9AB-B96E-3886A5A5D72E}"/>
                  </a:ext>
                </a:extLst>
              </p:cNvPr>
              <p:cNvSpPr/>
              <p:nvPr/>
            </p:nvSpPr>
            <p:spPr>
              <a:xfrm>
                <a:off x="5756675" y="3945200"/>
                <a:ext cx="22050" cy="22050"/>
              </a:xfrm>
              <a:custGeom>
                <a:avLst/>
                <a:gdLst/>
                <a:ahLst/>
                <a:cxnLst/>
                <a:rect l="l" t="t" r="r" b="b"/>
                <a:pathLst>
                  <a:path w="882" h="882" extrusionOk="0">
                    <a:moveTo>
                      <a:pt x="441" y="0"/>
                    </a:moveTo>
                    <a:cubicBezTo>
                      <a:pt x="191" y="0"/>
                      <a:pt x="0" y="203"/>
                      <a:pt x="0" y="441"/>
                    </a:cubicBezTo>
                    <a:cubicBezTo>
                      <a:pt x="0" y="691"/>
                      <a:pt x="191" y="881"/>
                      <a:pt x="441" y="881"/>
                    </a:cubicBezTo>
                    <a:cubicBezTo>
                      <a:pt x="679" y="881"/>
                      <a:pt x="881" y="691"/>
                      <a:pt x="881" y="441"/>
                    </a:cubicBezTo>
                    <a:cubicBezTo>
                      <a:pt x="881" y="203"/>
                      <a:pt x="679" y="0"/>
                      <a:pt x="441" y="0"/>
                    </a:cubicBezTo>
                    <a:close/>
                  </a:path>
                </a:pathLst>
              </a:custGeom>
              <a:solidFill>
                <a:srgbClr val="869FB2"/>
              </a:solidFill>
              <a:ln>
                <a:noFill/>
              </a:ln>
            </p:spPr>
            <p:txBody>
              <a:bodyPr spcFirstLastPara="1" wrap="square" lIns="121900" tIns="121900" rIns="121900" bIns="121900" anchor="ctr" anchorCtr="0">
                <a:noAutofit/>
              </a:bodyPr>
              <a:lstStyle/>
              <a:p>
                <a:pPr>
                  <a:spcBef>
                    <a:spcPts val="0"/>
                  </a:spcBef>
                  <a:spcAft>
                    <a:spcPts val="0"/>
                  </a:spcAft>
                </a:pPr>
                <a:endParaRPr lang="lv-LV" sz="1400">
                  <a:latin typeface="Verdana" panose="020B0604030504040204" pitchFamily="34" charset="0"/>
                  <a:ea typeface="Verdana" panose="020B0604030504040204" pitchFamily="34" charset="0"/>
                </a:endParaRPr>
              </a:p>
            </p:txBody>
          </p:sp>
          <p:sp>
            <p:nvSpPr>
              <p:cNvPr id="31" name="Google Shape;91;p15">
                <a:extLst>
                  <a:ext uri="{FF2B5EF4-FFF2-40B4-BE49-F238E27FC236}">
                    <a16:creationId xmlns:a16="http://schemas.microsoft.com/office/drawing/2014/main" id="{2E3588A1-E093-5B82-DCCF-3B8AD730246A}"/>
                  </a:ext>
                </a:extLst>
              </p:cNvPr>
              <p:cNvSpPr/>
              <p:nvPr/>
            </p:nvSpPr>
            <p:spPr>
              <a:xfrm>
                <a:off x="5800725" y="3945200"/>
                <a:ext cx="22050" cy="22050"/>
              </a:xfrm>
              <a:custGeom>
                <a:avLst/>
                <a:gdLst/>
                <a:ahLst/>
                <a:cxnLst/>
                <a:rect l="l" t="t" r="r" b="b"/>
                <a:pathLst>
                  <a:path w="882" h="882" extrusionOk="0">
                    <a:moveTo>
                      <a:pt x="441" y="0"/>
                    </a:moveTo>
                    <a:cubicBezTo>
                      <a:pt x="191" y="0"/>
                      <a:pt x="1" y="203"/>
                      <a:pt x="1" y="441"/>
                    </a:cubicBezTo>
                    <a:cubicBezTo>
                      <a:pt x="1" y="691"/>
                      <a:pt x="191" y="881"/>
                      <a:pt x="441" y="881"/>
                    </a:cubicBezTo>
                    <a:cubicBezTo>
                      <a:pt x="679" y="881"/>
                      <a:pt x="882" y="691"/>
                      <a:pt x="882" y="441"/>
                    </a:cubicBezTo>
                    <a:cubicBezTo>
                      <a:pt x="882" y="203"/>
                      <a:pt x="679" y="0"/>
                      <a:pt x="441" y="0"/>
                    </a:cubicBezTo>
                    <a:close/>
                  </a:path>
                </a:pathLst>
              </a:custGeom>
              <a:solidFill>
                <a:srgbClr val="869FB2"/>
              </a:solidFill>
              <a:ln>
                <a:noFill/>
              </a:ln>
            </p:spPr>
            <p:txBody>
              <a:bodyPr spcFirstLastPara="1" wrap="square" lIns="121900" tIns="121900" rIns="121900" bIns="121900" anchor="ctr" anchorCtr="0">
                <a:noAutofit/>
              </a:bodyPr>
              <a:lstStyle/>
              <a:p>
                <a:pPr>
                  <a:spcBef>
                    <a:spcPts val="0"/>
                  </a:spcBef>
                  <a:spcAft>
                    <a:spcPts val="0"/>
                  </a:spcAft>
                </a:pPr>
                <a:endParaRPr lang="lv-LV" sz="1400">
                  <a:latin typeface="Verdana" panose="020B0604030504040204" pitchFamily="34" charset="0"/>
                  <a:ea typeface="Verdana" panose="020B0604030504040204" pitchFamily="34" charset="0"/>
                </a:endParaRPr>
              </a:p>
            </p:txBody>
          </p:sp>
          <p:sp>
            <p:nvSpPr>
              <p:cNvPr id="32" name="Google Shape;92;p15">
                <a:extLst>
                  <a:ext uri="{FF2B5EF4-FFF2-40B4-BE49-F238E27FC236}">
                    <a16:creationId xmlns:a16="http://schemas.microsoft.com/office/drawing/2014/main" id="{84E9A266-86AF-5A42-AB2F-55AC769D5149}"/>
                  </a:ext>
                </a:extLst>
              </p:cNvPr>
              <p:cNvSpPr/>
              <p:nvPr/>
            </p:nvSpPr>
            <p:spPr>
              <a:xfrm>
                <a:off x="5614100" y="3803225"/>
                <a:ext cx="316125" cy="324450"/>
              </a:xfrm>
              <a:custGeom>
                <a:avLst/>
                <a:gdLst/>
                <a:ahLst/>
                <a:cxnLst/>
                <a:rect l="l" t="t" r="r" b="b"/>
                <a:pathLst>
                  <a:path w="12645" h="12978" extrusionOk="0">
                    <a:moveTo>
                      <a:pt x="11406" y="583"/>
                    </a:moveTo>
                    <a:cubicBezTo>
                      <a:pt x="11799" y="583"/>
                      <a:pt x="12192" y="881"/>
                      <a:pt x="12192" y="1286"/>
                    </a:cubicBezTo>
                    <a:lnTo>
                      <a:pt x="12192" y="5441"/>
                    </a:lnTo>
                    <a:lnTo>
                      <a:pt x="12204" y="5441"/>
                    </a:lnTo>
                    <a:cubicBezTo>
                      <a:pt x="12204" y="5763"/>
                      <a:pt x="12026" y="5882"/>
                      <a:pt x="12026" y="5882"/>
                    </a:cubicBezTo>
                    <a:lnTo>
                      <a:pt x="11966" y="5917"/>
                    </a:lnTo>
                    <a:cubicBezTo>
                      <a:pt x="11871" y="6025"/>
                      <a:pt x="11776" y="6132"/>
                      <a:pt x="11728" y="6156"/>
                    </a:cubicBezTo>
                    <a:lnTo>
                      <a:pt x="10418" y="7180"/>
                    </a:lnTo>
                    <a:lnTo>
                      <a:pt x="10418" y="3977"/>
                    </a:lnTo>
                    <a:cubicBezTo>
                      <a:pt x="10418" y="3274"/>
                      <a:pt x="9787" y="2667"/>
                      <a:pt x="9085" y="2667"/>
                    </a:cubicBezTo>
                    <a:lnTo>
                      <a:pt x="2822" y="2667"/>
                    </a:lnTo>
                    <a:lnTo>
                      <a:pt x="2822" y="1286"/>
                    </a:lnTo>
                    <a:cubicBezTo>
                      <a:pt x="2822" y="881"/>
                      <a:pt x="3120" y="583"/>
                      <a:pt x="3525" y="583"/>
                    </a:cubicBezTo>
                    <a:close/>
                    <a:moveTo>
                      <a:pt x="9085" y="3274"/>
                    </a:moveTo>
                    <a:cubicBezTo>
                      <a:pt x="9466" y="3274"/>
                      <a:pt x="9823" y="3596"/>
                      <a:pt x="9823" y="3977"/>
                    </a:cubicBezTo>
                    <a:lnTo>
                      <a:pt x="9823" y="8144"/>
                    </a:lnTo>
                    <a:cubicBezTo>
                      <a:pt x="9823" y="8442"/>
                      <a:pt x="9668" y="8561"/>
                      <a:pt x="9668" y="8561"/>
                    </a:cubicBezTo>
                    <a:lnTo>
                      <a:pt x="9621" y="8608"/>
                    </a:lnTo>
                    <a:cubicBezTo>
                      <a:pt x="9525" y="8704"/>
                      <a:pt x="9371" y="8823"/>
                      <a:pt x="9335" y="8846"/>
                    </a:cubicBezTo>
                    <a:lnTo>
                      <a:pt x="5358" y="11835"/>
                    </a:lnTo>
                    <a:lnTo>
                      <a:pt x="5358" y="8775"/>
                    </a:lnTo>
                    <a:lnTo>
                      <a:pt x="1203" y="8775"/>
                    </a:lnTo>
                    <a:cubicBezTo>
                      <a:pt x="810" y="8775"/>
                      <a:pt x="441" y="8525"/>
                      <a:pt x="441" y="8144"/>
                    </a:cubicBezTo>
                    <a:lnTo>
                      <a:pt x="441" y="3977"/>
                    </a:lnTo>
                    <a:cubicBezTo>
                      <a:pt x="441" y="3596"/>
                      <a:pt x="810" y="3274"/>
                      <a:pt x="1203" y="3274"/>
                    </a:cubicBezTo>
                    <a:close/>
                    <a:moveTo>
                      <a:pt x="3525" y="0"/>
                    </a:moveTo>
                    <a:cubicBezTo>
                      <a:pt x="2834" y="0"/>
                      <a:pt x="2227" y="595"/>
                      <a:pt x="2227" y="1286"/>
                    </a:cubicBezTo>
                    <a:lnTo>
                      <a:pt x="2227" y="2679"/>
                    </a:lnTo>
                    <a:lnTo>
                      <a:pt x="1203" y="2679"/>
                    </a:lnTo>
                    <a:cubicBezTo>
                      <a:pt x="500" y="2679"/>
                      <a:pt x="0" y="3274"/>
                      <a:pt x="0" y="3977"/>
                    </a:cubicBezTo>
                    <a:lnTo>
                      <a:pt x="0" y="8144"/>
                    </a:lnTo>
                    <a:cubicBezTo>
                      <a:pt x="0" y="8846"/>
                      <a:pt x="500" y="9370"/>
                      <a:pt x="1203" y="9370"/>
                    </a:cubicBezTo>
                    <a:lnTo>
                      <a:pt x="4906" y="9370"/>
                    </a:lnTo>
                    <a:lnTo>
                      <a:pt x="4906" y="12978"/>
                    </a:lnTo>
                    <a:lnTo>
                      <a:pt x="9680" y="9323"/>
                    </a:lnTo>
                    <a:cubicBezTo>
                      <a:pt x="9799" y="9251"/>
                      <a:pt x="9978" y="9085"/>
                      <a:pt x="10061" y="9001"/>
                    </a:cubicBezTo>
                    <a:cubicBezTo>
                      <a:pt x="10144" y="8918"/>
                      <a:pt x="10406" y="8656"/>
                      <a:pt x="10406" y="8144"/>
                    </a:cubicBezTo>
                    <a:lnTo>
                      <a:pt x="10406" y="7834"/>
                    </a:lnTo>
                    <a:lnTo>
                      <a:pt x="11990" y="6608"/>
                    </a:lnTo>
                    <a:cubicBezTo>
                      <a:pt x="12109" y="6537"/>
                      <a:pt x="12252" y="6370"/>
                      <a:pt x="12335" y="6287"/>
                    </a:cubicBezTo>
                    <a:cubicBezTo>
                      <a:pt x="12419" y="6203"/>
                      <a:pt x="12645" y="5953"/>
                      <a:pt x="12645" y="5441"/>
                    </a:cubicBezTo>
                    <a:lnTo>
                      <a:pt x="12645" y="1286"/>
                    </a:lnTo>
                    <a:cubicBezTo>
                      <a:pt x="12645" y="595"/>
                      <a:pt x="12097" y="0"/>
                      <a:pt x="11406" y="0"/>
                    </a:cubicBezTo>
                    <a:close/>
                  </a:path>
                </a:pathLst>
              </a:custGeom>
              <a:solidFill>
                <a:srgbClr val="869FB2"/>
              </a:solidFill>
              <a:ln>
                <a:noFill/>
              </a:ln>
            </p:spPr>
            <p:txBody>
              <a:bodyPr spcFirstLastPara="1" wrap="square" lIns="121900" tIns="121900" rIns="121900" bIns="121900" anchor="ctr" anchorCtr="0">
                <a:noAutofit/>
              </a:bodyPr>
              <a:lstStyle/>
              <a:p>
                <a:pPr>
                  <a:spcBef>
                    <a:spcPts val="0"/>
                  </a:spcBef>
                  <a:spcAft>
                    <a:spcPts val="0"/>
                  </a:spcAft>
                </a:pPr>
                <a:endParaRPr lang="lv-LV" sz="1400">
                  <a:latin typeface="Verdana" panose="020B0604030504040204" pitchFamily="34" charset="0"/>
                  <a:ea typeface="Verdana" panose="020B0604030504040204" pitchFamily="34" charset="0"/>
                </a:endParaRPr>
              </a:p>
            </p:txBody>
          </p:sp>
          <p:sp>
            <p:nvSpPr>
              <p:cNvPr id="34" name="Google Shape;94;p15">
                <a:extLst>
                  <a:ext uri="{FF2B5EF4-FFF2-40B4-BE49-F238E27FC236}">
                    <a16:creationId xmlns:a16="http://schemas.microsoft.com/office/drawing/2014/main" id="{63A4F191-CA64-5673-0FF2-B4CD03EF6DA0}"/>
                  </a:ext>
                </a:extLst>
              </p:cNvPr>
              <p:cNvSpPr txBox="1"/>
              <p:nvPr/>
            </p:nvSpPr>
            <p:spPr>
              <a:xfrm>
                <a:off x="4007988" y="3343088"/>
                <a:ext cx="1401300" cy="429600"/>
              </a:xfrm>
              <a:prstGeom prst="rect">
                <a:avLst/>
              </a:prstGeom>
              <a:noFill/>
              <a:ln>
                <a:noFill/>
              </a:ln>
            </p:spPr>
            <p:txBody>
              <a:bodyPr spcFirstLastPara="1" wrap="square" lIns="121900" tIns="121900" rIns="121900" bIns="121900" anchor="ctr" anchorCtr="0">
                <a:noAutofit/>
              </a:bodyPr>
              <a:lstStyle/>
              <a:p>
                <a:pPr algn="r">
                  <a:spcBef>
                    <a:spcPts val="0"/>
                  </a:spcBef>
                  <a:spcAft>
                    <a:spcPts val="0"/>
                  </a:spcAft>
                </a:pPr>
                <a:r>
                  <a:rPr lang="lv-LV" sz="1400">
                    <a:solidFill>
                      <a:srgbClr val="434343"/>
                    </a:solidFill>
                    <a:latin typeface="Verdana" panose="020B0604030504040204" pitchFamily="34" charset="0"/>
                    <a:ea typeface="Verdana" panose="020B0604030504040204" pitchFamily="34" charset="0"/>
                    <a:cs typeface="Fira Sans Extra Condensed Medium"/>
                    <a:sym typeface="Fira Sans Extra Condensed Medium"/>
                  </a:rPr>
                  <a:t>Nosacījumu izpilde</a:t>
                </a:r>
              </a:p>
            </p:txBody>
          </p:sp>
        </p:grpSp>
        <p:grpSp>
          <p:nvGrpSpPr>
            <p:cNvPr id="35" name="Google Shape;71;p15">
              <a:extLst>
                <a:ext uri="{FF2B5EF4-FFF2-40B4-BE49-F238E27FC236}">
                  <a16:creationId xmlns:a16="http://schemas.microsoft.com/office/drawing/2014/main" id="{B7BBEE83-3C5D-6302-CECA-9501BAB69465}"/>
                </a:ext>
              </a:extLst>
            </p:cNvPr>
            <p:cNvGrpSpPr/>
            <p:nvPr/>
          </p:nvGrpSpPr>
          <p:grpSpPr>
            <a:xfrm>
              <a:off x="6652750" y="2606525"/>
              <a:ext cx="2403385" cy="2212868"/>
              <a:chOff x="5334986" y="1373249"/>
              <a:chExt cx="1802539" cy="1659651"/>
            </a:xfrm>
          </p:grpSpPr>
          <p:sp>
            <p:nvSpPr>
              <p:cNvPr id="36" name="Google Shape;72;p15">
                <a:extLst>
                  <a:ext uri="{FF2B5EF4-FFF2-40B4-BE49-F238E27FC236}">
                    <a16:creationId xmlns:a16="http://schemas.microsoft.com/office/drawing/2014/main" id="{8CBC6890-9270-3FD7-7301-DD11EA9C285A}"/>
                  </a:ext>
                </a:extLst>
              </p:cNvPr>
              <p:cNvSpPr/>
              <p:nvPr/>
            </p:nvSpPr>
            <p:spPr>
              <a:xfrm>
                <a:off x="6657075" y="1382375"/>
                <a:ext cx="230425" cy="1119800"/>
              </a:xfrm>
              <a:custGeom>
                <a:avLst/>
                <a:gdLst/>
                <a:ahLst/>
                <a:cxnLst/>
                <a:rect l="l" t="t" r="r" b="b"/>
                <a:pathLst>
                  <a:path w="9217" h="44792" extrusionOk="0">
                    <a:moveTo>
                      <a:pt x="1" y="1"/>
                    </a:moveTo>
                    <a:lnTo>
                      <a:pt x="1" y="33291"/>
                    </a:lnTo>
                    <a:cubicBezTo>
                      <a:pt x="1" y="38244"/>
                      <a:pt x="2823" y="42649"/>
                      <a:pt x="7097" y="44792"/>
                    </a:cubicBezTo>
                    <a:lnTo>
                      <a:pt x="9216" y="44792"/>
                    </a:lnTo>
                    <a:lnTo>
                      <a:pt x="9216" y="43328"/>
                    </a:lnTo>
                    <a:cubicBezTo>
                      <a:pt x="5025" y="41804"/>
                      <a:pt x="2192" y="37827"/>
                      <a:pt x="2192" y="33291"/>
                    </a:cubicBezTo>
                    <a:lnTo>
                      <a:pt x="2192" y="1"/>
                    </a:lnTo>
                    <a:close/>
                  </a:path>
                </a:pathLst>
              </a:custGeom>
              <a:solidFill>
                <a:srgbClr val="012269"/>
              </a:solidFill>
              <a:ln>
                <a:noFill/>
              </a:ln>
            </p:spPr>
            <p:txBody>
              <a:bodyPr spcFirstLastPara="1" wrap="square" lIns="121900" tIns="121900" rIns="121900" bIns="121900" anchor="ctr" anchorCtr="0">
                <a:noAutofit/>
              </a:bodyPr>
              <a:lstStyle/>
              <a:p>
                <a:pPr>
                  <a:spcBef>
                    <a:spcPts val="0"/>
                  </a:spcBef>
                  <a:spcAft>
                    <a:spcPts val="0"/>
                  </a:spcAft>
                </a:pPr>
                <a:endParaRPr lang="lv-LV" sz="1400">
                  <a:latin typeface="Verdana" panose="020B0604030504040204" pitchFamily="34" charset="0"/>
                  <a:ea typeface="Verdana" panose="020B0604030504040204" pitchFamily="34" charset="0"/>
                </a:endParaRPr>
              </a:p>
            </p:txBody>
          </p:sp>
          <p:sp>
            <p:nvSpPr>
              <p:cNvPr id="37" name="Google Shape;73;p15">
                <a:extLst>
                  <a:ext uri="{FF2B5EF4-FFF2-40B4-BE49-F238E27FC236}">
                    <a16:creationId xmlns:a16="http://schemas.microsoft.com/office/drawing/2014/main" id="{36EC6267-BCAB-2AFE-46B4-30B2F211EA5B}"/>
                  </a:ext>
                </a:extLst>
              </p:cNvPr>
              <p:cNvSpPr/>
              <p:nvPr/>
            </p:nvSpPr>
            <p:spPr>
              <a:xfrm>
                <a:off x="5906248" y="2443825"/>
                <a:ext cx="1165202" cy="589075"/>
              </a:xfrm>
              <a:custGeom>
                <a:avLst/>
                <a:gdLst/>
                <a:ahLst/>
                <a:cxnLst/>
                <a:rect l="l" t="t" r="r" b="b"/>
                <a:pathLst>
                  <a:path w="49615" h="23563" extrusionOk="0">
                    <a:moveTo>
                      <a:pt x="1" y="0"/>
                    </a:moveTo>
                    <a:cubicBezTo>
                      <a:pt x="4621" y="1917"/>
                      <a:pt x="7871" y="6477"/>
                      <a:pt x="7871" y="11788"/>
                    </a:cubicBezTo>
                    <a:cubicBezTo>
                      <a:pt x="7871" y="17098"/>
                      <a:pt x="4621" y="21646"/>
                      <a:pt x="1" y="23563"/>
                    </a:cubicBezTo>
                    <a:lnTo>
                      <a:pt x="37827" y="23563"/>
                    </a:lnTo>
                    <a:cubicBezTo>
                      <a:pt x="44340" y="23563"/>
                      <a:pt x="49614" y="18288"/>
                      <a:pt x="49614" y="11788"/>
                    </a:cubicBezTo>
                    <a:cubicBezTo>
                      <a:pt x="49614" y="5275"/>
                      <a:pt x="44340" y="0"/>
                      <a:pt x="37827" y="0"/>
                    </a:cubicBezTo>
                    <a:close/>
                  </a:path>
                </a:pathLst>
              </a:custGeom>
              <a:solidFill>
                <a:srgbClr val="012269"/>
              </a:solidFill>
              <a:ln>
                <a:noFill/>
              </a:ln>
            </p:spPr>
            <p:txBody>
              <a:bodyPr spcFirstLastPara="1" wrap="square" lIns="121900" tIns="121900" rIns="121900" bIns="121900" anchor="ctr" anchorCtr="0">
                <a:noAutofit/>
              </a:bodyPr>
              <a:lstStyle/>
              <a:p>
                <a:pPr algn="ctr">
                  <a:spcBef>
                    <a:spcPts val="0"/>
                  </a:spcBef>
                  <a:spcAft>
                    <a:spcPts val="0"/>
                  </a:spcAft>
                </a:pPr>
                <a:r>
                  <a:rPr lang="en-US"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l</a:t>
                </a:r>
                <a:r>
                  <a:rPr lang="lv-LV" sz="1400" dirty="0" err="1">
                    <a:solidFill>
                      <a:srgbClr val="FFFFFF"/>
                    </a:solidFill>
                    <a:latin typeface="Verdana" panose="020B0604030504040204" pitchFamily="34" charset="0"/>
                    <a:ea typeface="Verdana" panose="020B0604030504040204" pitchFamily="34" charset="0"/>
                    <a:cs typeface="Fira Sans Extra Condensed"/>
                    <a:sym typeface="Fira Sans Extra Condensed"/>
                  </a:rPr>
                  <a:t>īdz</a:t>
                </a:r>
                <a:r>
                  <a:rPr lang="lv-LV"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 </a:t>
                </a:r>
                <a:r>
                  <a:rPr lang="en-US"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27.06.2024</a:t>
                </a:r>
                <a:r>
                  <a:rPr lang="lv-LV"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a:t>
                </a:r>
              </a:p>
            </p:txBody>
          </p:sp>
          <p:sp>
            <p:nvSpPr>
              <p:cNvPr id="38" name="Google Shape;74;p15">
                <a:extLst>
                  <a:ext uri="{FF2B5EF4-FFF2-40B4-BE49-F238E27FC236}">
                    <a16:creationId xmlns:a16="http://schemas.microsoft.com/office/drawing/2014/main" id="{3729FFC6-8178-6CFA-6674-8E3EE111A20B}"/>
                  </a:ext>
                </a:extLst>
              </p:cNvPr>
              <p:cNvSpPr/>
              <p:nvPr/>
            </p:nvSpPr>
            <p:spPr>
              <a:xfrm>
                <a:off x="6915750" y="1412900"/>
                <a:ext cx="145875" cy="82925"/>
              </a:xfrm>
              <a:custGeom>
                <a:avLst/>
                <a:gdLst/>
                <a:ahLst/>
                <a:cxnLst/>
                <a:rect l="l" t="t" r="r" b="b"/>
                <a:pathLst>
                  <a:path w="5835" h="3317" extrusionOk="0">
                    <a:moveTo>
                      <a:pt x="2971" y="0"/>
                    </a:moveTo>
                    <a:cubicBezTo>
                      <a:pt x="2233" y="0"/>
                      <a:pt x="1495" y="280"/>
                      <a:pt x="929" y="840"/>
                    </a:cubicBezTo>
                    <a:cubicBezTo>
                      <a:pt x="262" y="1518"/>
                      <a:pt x="0" y="2447"/>
                      <a:pt x="131" y="3316"/>
                    </a:cubicBezTo>
                    <a:lnTo>
                      <a:pt x="739" y="3256"/>
                    </a:lnTo>
                    <a:cubicBezTo>
                      <a:pt x="619" y="2554"/>
                      <a:pt x="822" y="1816"/>
                      <a:pt x="1370" y="1280"/>
                    </a:cubicBezTo>
                    <a:cubicBezTo>
                      <a:pt x="1810" y="834"/>
                      <a:pt x="2391" y="610"/>
                      <a:pt x="2971" y="610"/>
                    </a:cubicBezTo>
                    <a:cubicBezTo>
                      <a:pt x="3551" y="610"/>
                      <a:pt x="4132" y="834"/>
                      <a:pt x="4572" y="1280"/>
                    </a:cubicBezTo>
                    <a:cubicBezTo>
                      <a:pt x="5001" y="1709"/>
                      <a:pt x="5215" y="2256"/>
                      <a:pt x="5239" y="2828"/>
                    </a:cubicBezTo>
                    <a:lnTo>
                      <a:pt x="5834" y="2768"/>
                    </a:lnTo>
                    <a:cubicBezTo>
                      <a:pt x="5811" y="2066"/>
                      <a:pt x="5537" y="1375"/>
                      <a:pt x="5013" y="840"/>
                    </a:cubicBezTo>
                    <a:cubicBezTo>
                      <a:pt x="4447" y="280"/>
                      <a:pt x="3709" y="0"/>
                      <a:pt x="2971" y="0"/>
                    </a:cubicBezTo>
                    <a:close/>
                  </a:path>
                </a:pathLst>
              </a:custGeom>
              <a:solidFill>
                <a:srgbClr val="869FB2"/>
              </a:solidFill>
              <a:ln>
                <a:noFill/>
              </a:ln>
            </p:spPr>
            <p:txBody>
              <a:bodyPr spcFirstLastPara="1" wrap="square" lIns="121900" tIns="121900" rIns="121900" bIns="121900" anchor="ctr" anchorCtr="0">
                <a:noAutofit/>
              </a:bodyPr>
              <a:lstStyle/>
              <a:p>
                <a:pPr>
                  <a:spcBef>
                    <a:spcPts val="0"/>
                  </a:spcBef>
                  <a:spcAft>
                    <a:spcPts val="0"/>
                  </a:spcAft>
                </a:pPr>
                <a:endParaRPr lang="lv-LV" sz="1400">
                  <a:latin typeface="Verdana" panose="020B0604030504040204" pitchFamily="34" charset="0"/>
                  <a:ea typeface="Verdana" panose="020B0604030504040204" pitchFamily="34" charset="0"/>
                </a:endParaRPr>
              </a:p>
            </p:txBody>
          </p:sp>
          <p:sp>
            <p:nvSpPr>
              <p:cNvPr id="39" name="Google Shape;75;p15">
                <a:extLst>
                  <a:ext uri="{FF2B5EF4-FFF2-40B4-BE49-F238E27FC236}">
                    <a16:creationId xmlns:a16="http://schemas.microsoft.com/office/drawing/2014/main" id="{50ED1FE5-F75D-6394-6829-60FCF1B1A75E}"/>
                  </a:ext>
                </a:extLst>
              </p:cNvPr>
              <p:cNvSpPr/>
              <p:nvPr/>
            </p:nvSpPr>
            <p:spPr>
              <a:xfrm>
                <a:off x="6877350" y="1382225"/>
                <a:ext cx="260175" cy="250200"/>
              </a:xfrm>
              <a:custGeom>
                <a:avLst/>
                <a:gdLst/>
                <a:ahLst/>
                <a:cxnLst/>
                <a:rect l="l" t="t" r="r" b="b"/>
                <a:pathLst>
                  <a:path w="10407" h="10008" extrusionOk="0">
                    <a:moveTo>
                      <a:pt x="4507" y="611"/>
                    </a:moveTo>
                    <a:cubicBezTo>
                      <a:pt x="5403" y="611"/>
                      <a:pt x="6299" y="953"/>
                      <a:pt x="6977" y="1638"/>
                    </a:cubicBezTo>
                    <a:cubicBezTo>
                      <a:pt x="8335" y="2995"/>
                      <a:pt x="8335" y="5222"/>
                      <a:pt x="6977" y="6579"/>
                    </a:cubicBezTo>
                    <a:cubicBezTo>
                      <a:pt x="6299" y="7258"/>
                      <a:pt x="5403" y="7597"/>
                      <a:pt x="4507" y="7597"/>
                    </a:cubicBezTo>
                    <a:cubicBezTo>
                      <a:pt x="3611" y="7597"/>
                      <a:pt x="2715" y="7258"/>
                      <a:pt x="2036" y="6579"/>
                    </a:cubicBezTo>
                    <a:cubicBezTo>
                      <a:pt x="667" y="5222"/>
                      <a:pt x="667" y="2995"/>
                      <a:pt x="2036" y="1638"/>
                    </a:cubicBezTo>
                    <a:cubicBezTo>
                      <a:pt x="2715" y="953"/>
                      <a:pt x="3611" y="611"/>
                      <a:pt x="4507" y="611"/>
                    </a:cubicBezTo>
                    <a:close/>
                    <a:moveTo>
                      <a:pt x="8299" y="7365"/>
                    </a:moveTo>
                    <a:lnTo>
                      <a:pt x="9537" y="8603"/>
                    </a:lnTo>
                    <a:lnTo>
                      <a:pt x="9002" y="9139"/>
                    </a:lnTo>
                    <a:lnTo>
                      <a:pt x="7763" y="7901"/>
                    </a:lnTo>
                    <a:lnTo>
                      <a:pt x="8299" y="7365"/>
                    </a:lnTo>
                    <a:close/>
                    <a:moveTo>
                      <a:pt x="4507" y="1"/>
                    </a:moveTo>
                    <a:cubicBezTo>
                      <a:pt x="3456" y="1"/>
                      <a:pt x="2405" y="400"/>
                      <a:pt x="1608" y="1197"/>
                    </a:cubicBezTo>
                    <a:cubicBezTo>
                      <a:pt x="0" y="2805"/>
                      <a:pt x="0" y="5412"/>
                      <a:pt x="1608" y="7008"/>
                    </a:cubicBezTo>
                    <a:cubicBezTo>
                      <a:pt x="2404" y="7811"/>
                      <a:pt x="3452" y="8210"/>
                      <a:pt x="4502" y="8210"/>
                    </a:cubicBezTo>
                    <a:cubicBezTo>
                      <a:pt x="5445" y="8210"/>
                      <a:pt x="6390" y="7888"/>
                      <a:pt x="7156" y="7246"/>
                    </a:cubicBezTo>
                    <a:lnTo>
                      <a:pt x="7358" y="7448"/>
                    </a:lnTo>
                    <a:lnTo>
                      <a:pt x="6894" y="7901"/>
                    </a:lnTo>
                    <a:lnTo>
                      <a:pt x="9002" y="10008"/>
                    </a:lnTo>
                    <a:lnTo>
                      <a:pt x="10406" y="8603"/>
                    </a:lnTo>
                    <a:lnTo>
                      <a:pt x="8299" y="6496"/>
                    </a:lnTo>
                    <a:lnTo>
                      <a:pt x="7835" y="6960"/>
                    </a:lnTo>
                    <a:lnTo>
                      <a:pt x="7644" y="6758"/>
                    </a:lnTo>
                    <a:cubicBezTo>
                      <a:pt x="9002" y="5150"/>
                      <a:pt x="8930" y="2721"/>
                      <a:pt x="7406" y="1197"/>
                    </a:cubicBezTo>
                    <a:cubicBezTo>
                      <a:pt x="6608" y="400"/>
                      <a:pt x="5558" y="1"/>
                      <a:pt x="4507" y="1"/>
                    </a:cubicBezTo>
                    <a:close/>
                  </a:path>
                </a:pathLst>
              </a:custGeom>
              <a:solidFill>
                <a:srgbClr val="869FB2"/>
              </a:solidFill>
              <a:ln>
                <a:noFill/>
              </a:ln>
            </p:spPr>
            <p:txBody>
              <a:bodyPr spcFirstLastPara="1" wrap="square" lIns="121900" tIns="121900" rIns="121900" bIns="121900" anchor="ctr" anchorCtr="0">
                <a:noAutofit/>
              </a:bodyPr>
              <a:lstStyle/>
              <a:p>
                <a:pPr>
                  <a:spcBef>
                    <a:spcPts val="0"/>
                  </a:spcBef>
                  <a:spcAft>
                    <a:spcPts val="0"/>
                  </a:spcAft>
                </a:pPr>
                <a:endParaRPr lang="lv-LV" sz="1400">
                  <a:latin typeface="Verdana" panose="020B0604030504040204" pitchFamily="34" charset="0"/>
                  <a:ea typeface="Verdana" panose="020B0604030504040204" pitchFamily="34" charset="0"/>
                </a:endParaRPr>
              </a:p>
            </p:txBody>
          </p:sp>
          <p:sp>
            <p:nvSpPr>
              <p:cNvPr id="41" name="Google Shape;77;p15">
                <a:extLst>
                  <a:ext uri="{FF2B5EF4-FFF2-40B4-BE49-F238E27FC236}">
                    <a16:creationId xmlns:a16="http://schemas.microsoft.com/office/drawing/2014/main" id="{9DE989E1-8A82-9242-5762-60C87F7F12D3}"/>
                  </a:ext>
                </a:extLst>
              </p:cNvPr>
              <p:cNvSpPr txBox="1"/>
              <p:nvPr/>
            </p:nvSpPr>
            <p:spPr>
              <a:xfrm>
                <a:off x="5334986" y="1373249"/>
                <a:ext cx="1305900" cy="429600"/>
              </a:xfrm>
              <a:prstGeom prst="rect">
                <a:avLst/>
              </a:prstGeom>
              <a:noFill/>
              <a:ln>
                <a:noFill/>
              </a:ln>
            </p:spPr>
            <p:txBody>
              <a:bodyPr spcFirstLastPara="1" wrap="square" lIns="121900" tIns="121900" rIns="121900" bIns="121900" anchor="ctr" anchorCtr="0">
                <a:noAutofit/>
              </a:bodyPr>
              <a:lstStyle/>
              <a:p>
                <a:pPr algn="r">
                  <a:spcBef>
                    <a:spcPts val="0"/>
                  </a:spcBef>
                  <a:spcAft>
                    <a:spcPts val="0"/>
                  </a:spcAft>
                </a:pPr>
                <a:r>
                  <a:rPr lang="lv-LV" sz="1400">
                    <a:solidFill>
                      <a:srgbClr val="434343"/>
                    </a:solidFill>
                    <a:latin typeface="Verdana" panose="020B0604030504040204" pitchFamily="34" charset="0"/>
                    <a:ea typeface="Verdana" panose="020B0604030504040204" pitchFamily="34" charset="0"/>
                    <a:cs typeface="Fira Sans Extra Condensed Medium"/>
                    <a:sym typeface="Fira Sans Extra Condensed Medium"/>
                  </a:rPr>
                  <a:t>Precizējumu vērtēšana</a:t>
                </a:r>
              </a:p>
            </p:txBody>
          </p:sp>
        </p:grpSp>
        <p:grpSp>
          <p:nvGrpSpPr>
            <p:cNvPr id="42" name="Google Shape;95;p15">
              <a:extLst>
                <a:ext uri="{FF2B5EF4-FFF2-40B4-BE49-F238E27FC236}">
                  <a16:creationId xmlns:a16="http://schemas.microsoft.com/office/drawing/2014/main" id="{67D023FA-0B6E-288A-39EC-C561F88C7698}"/>
                </a:ext>
              </a:extLst>
            </p:cNvPr>
            <p:cNvGrpSpPr/>
            <p:nvPr/>
          </p:nvGrpSpPr>
          <p:grpSpPr>
            <a:xfrm>
              <a:off x="7870399" y="4025705"/>
              <a:ext cx="2524400" cy="2226101"/>
              <a:chOff x="6363400" y="2443825"/>
              <a:chExt cx="1893300" cy="1669575"/>
            </a:xfrm>
          </p:grpSpPr>
          <p:sp>
            <p:nvSpPr>
              <p:cNvPr id="43" name="Google Shape;96;p15">
                <a:extLst>
                  <a:ext uri="{FF2B5EF4-FFF2-40B4-BE49-F238E27FC236}">
                    <a16:creationId xmlns:a16="http://schemas.microsoft.com/office/drawing/2014/main" id="{BAA527F9-8706-748F-FD58-9BC3FE5CE7ED}"/>
                  </a:ext>
                </a:extLst>
              </p:cNvPr>
              <p:cNvSpPr/>
              <p:nvPr/>
            </p:nvSpPr>
            <p:spPr>
              <a:xfrm>
                <a:off x="7779850" y="2993300"/>
                <a:ext cx="230100" cy="1120100"/>
              </a:xfrm>
              <a:custGeom>
                <a:avLst/>
                <a:gdLst/>
                <a:ahLst/>
                <a:cxnLst/>
                <a:rect l="l" t="t" r="r" b="b"/>
                <a:pathLst>
                  <a:path w="9204" h="44804" extrusionOk="0">
                    <a:moveTo>
                      <a:pt x="7096" y="0"/>
                    </a:moveTo>
                    <a:cubicBezTo>
                      <a:pt x="2810" y="2143"/>
                      <a:pt x="0" y="6549"/>
                      <a:pt x="0" y="11514"/>
                    </a:cubicBezTo>
                    <a:lnTo>
                      <a:pt x="0" y="44803"/>
                    </a:lnTo>
                    <a:lnTo>
                      <a:pt x="2179" y="44803"/>
                    </a:lnTo>
                    <a:lnTo>
                      <a:pt x="2179" y="11514"/>
                    </a:lnTo>
                    <a:cubicBezTo>
                      <a:pt x="2179" y="6965"/>
                      <a:pt x="5025" y="2989"/>
                      <a:pt x="9204" y="1477"/>
                    </a:cubicBezTo>
                    <a:lnTo>
                      <a:pt x="9204" y="0"/>
                    </a:lnTo>
                    <a:close/>
                  </a:path>
                </a:pathLst>
              </a:custGeom>
              <a:solidFill>
                <a:srgbClr val="9BBB59"/>
              </a:solidFill>
              <a:ln>
                <a:noFill/>
              </a:ln>
            </p:spPr>
            <p:txBody>
              <a:bodyPr spcFirstLastPara="1" wrap="square" lIns="121900" tIns="121900" rIns="121900" bIns="121900" anchor="ctr" anchorCtr="0">
                <a:noAutofit/>
              </a:bodyPr>
              <a:lstStyle/>
              <a:p>
                <a:pPr>
                  <a:spcBef>
                    <a:spcPts val="0"/>
                  </a:spcBef>
                  <a:spcAft>
                    <a:spcPts val="0"/>
                  </a:spcAft>
                </a:pPr>
                <a:endParaRPr lang="lv-LV" sz="1400">
                  <a:latin typeface="Verdana" panose="020B0604030504040204" pitchFamily="34" charset="0"/>
                  <a:ea typeface="Verdana" panose="020B0604030504040204" pitchFamily="34" charset="0"/>
                </a:endParaRPr>
              </a:p>
            </p:txBody>
          </p:sp>
          <p:sp>
            <p:nvSpPr>
              <p:cNvPr id="44" name="Google Shape;97;p15">
                <a:extLst>
                  <a:ext uri="{FF2B5EF4-FFF2-40B4-BE49-F238E27FC236}">
                    <a16:creationId xmlns:a16="http://schemas.microsoft.com/office/drawing/2014/main" id="{8334BD7B-B2D9-ECA1-DA17-EA4442A39259}"/>
                  </a:ext>
                </a:extLst>
              </p:cNvPr>
              <p:cNvSpPr/>
              <p:nvPr/>
            </p:nvSpPr>
            <p:spPr>
              <a:xfrm>
                <a:off x="7016350" y="2443825"/>
                <a:ext cx="1240350" cy="589075"/>
              </a:xfrm>
              <a:custGeom>
                <a:avLst/>
                <a:gdLst/>
                <a:ahLst/>
                <a:cxnLst/>
                <a:rect l="l" t="t" r="r" b="b"/>
                <a:pathLst>
                  <a:path w="49614" h="23563" extrusionOk="0">
                    <a:moveTo>
                      <a:pt x="1" y="0"/>
                    </a:moveTo>
                    <a:cubicBezTo>
                      <a:pt x="4620" y="1917"/>
                      <a:pt x="7871" y="6477"/>
                      <a:pt x="7871" y="11788"/>
                    </a:cubicBezTo>
                    <a:cubicBezTo>
                      <a:pt x="7871" y="17098"/>
                      <a:pt x="4620" y="21646"/>
                      <a:pt x="1" y="23563"/>
                    </a:cubicBezTo>
                    <a:lnTo>
                      <a:pt x="37827" y="23563"/>
                    </a:lnTo>
                    <a:cubicBezTo>
                      <a:pt x="44340" y="23563"/>
                      <a:pt x="49614" y="18288"/>
                      <a:pt x="49614" y="11788"/>
                    </a:cubicBezTo>
                    <a:cubicBezTo>
                      <a:pt x="49614" y="5275"/>
                      <a:pt x="44340" y="0"/>
                      <a:pt x="37827" y="0"/>
                    </a:cubicBezTo>
                    <a:close/>
                  </a:path>
                </a:pathLst>
              </a:custGeom>
              <a:solidFill>
                <a:schemeClr val="accent3"/>
              </a:solidFill>
              <a:ln>
                <a:noFill/>
              </a:ln>
            </p:spPr>
            <p:txBody>
              <a:bodyPr spcFirstLastPara="1" wrap="square" lIns="121900" tIns="121900" rIns="121900" bIns="121900" anchor="ctr" anchorCtr="0">
                <a:noAutofit/>
              </a:bodyPr>
              <a:lstStyle/>
              <a:p>
                <a:pPr algn="ctr">
                  <a:spcBef>
                    <a:spcPts val="0"/>
                  </a:spcBef>
                  <a:spcAft>
                    <a:spcPts val="0"/>
                  </a:spcAft>
                </a:pPr>
                <a:r>
                  <a:rPr lang="en-US"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n</a:t>
                </a:r>
                <a:r>
                  <a:rPr lang="lv-LV"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o</a:t>
                </a:r>
                <a:endParaRPr lang="en-US" sz="1400" dirty="0">
                  <a:solidFill>
                    <a:srgbClr val="FFFFFF"/>
                  </a:solidFill>
                  <a:latin typeface="Verdana" panose="020B0604030504040204" pitchFamily="34" charset="0"/>
                  <a:ea typeface="Verdana" panose="020B0604030504040204" pitchFamily="34" charset="0"/>
                  <a:cs typeface="Fira Sans Extra Condensed"/>
                  <a:sym typeface="Fira Sans Extra Condensed"/>
                </a:endParaRPr>
              </a:p>
              <a:p>
                <a:pPr algn="ctr">
                  <a:spcBef>
                    <a:spcPts val="0"/>
                  </a:spcBef>
                  <a:spcAft>
                    <a:spcPts val="0"/>
                  </a:spcAft>
                </a:pPr>
                <a:r>
                  <a:rPr lang="lv-LV"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 </a:t>
                </a:r>
                <a:r>
                  <a:rPr lang="en-US"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28.06.2024</a:t>
                </a:r>
                <a:r>
                  <a:rPr lang="lv-LV" sz="1400" dirty="0">
                    <a:solidFill>
                      <a:srgbClr val="FFFFFF"/>
                    </a:solidFill>
                    <a:latin typeface="Verdana" panose="020B0604030504040204" pitchFamily="34" charset="0"/>
                    <a:ea typeface="Verdana" panose="020B0604030504040204" pitchFamily="34" charset="0"/>
                    <a:cs typeface="Fira Sans Extra Condensed"/>
                    <a:sym typeface="Fira Sans Extra Condensed"/>
                  </a:rPr>
                  <a:t>.</a:t>
                </a:r>
              </a:p>
            </p:txBody>
          </p:sp>
          <p:sp>
            <p:nvSpPr>
              <p:cNvPr id="48" name="Google Shape;101;p15">
                <a:extLst>
                  <a:ext uri="{FF2B5EF4-FFF2-40B4-BE49-F238E27FC236}">
                    <a16:creationId xmlns:a16="http://schemas.microsoft.com/office/drawing/2014/main" id="{F5A0F8C1-BD39-0A32-BEF1-96359DFC3E2E}"/>
                  </a:ext>
                </a:extLst>
              </p:cNvPr>
              <p:cNvSpPr txBox="1"/>
              <p:nvPr/>
            </p:nvSpPr>
            <p:spPr>
              <a:xfrm>
                <a:off x="6363400" y="3277794"/>
                <a:ext cx="1401300" cy="429600"/>
              </a:xfrm>
              <a:prstGeom prst="rect">
                <a:avLst/>
              </a:prstGeom>
              <a:noFill/>
              <a:ln>
                <a:noFill/>
              </a:ln>
            </p:spPr>
            <p:txBody>
              <a:bodyPr spcFirstLastPara="1" wrap="square" lIns="121900" tIns="121900" rIns="121900" bIns="121900" anchor="ctr" anchorCtr="0">
                <a:noAutofit/>
              </a:bodyPr>
              <a:lstStyle/>
              <a:p>
                <a:pPr algn="r">
                  <a:spcBef>
                    <a:spcPts val="0"/>
                  </a:spcBef>
                  <a:spcAft>
                    <a:spcPts val="0"/>
                  </a:spcAft>
                </a:pPr>
                <a:r>
                  <a:rPr lang="lv-LV" sz="1400">
                    <a:solidFill>
                      <a:srgbClr val="434343"/>
                    </a:solidFill>
                    <a:latin typeface="Verdana" panose="020B0604030504040204" pitchFamily="34" charset="0"/>
                    <a:ea typeface="Verdana" panose="020B0604030504040204" pitchFamily="34" charset="0"/>
                    <a:cs typeface="Fira Sans Extra Condensed Medium"/>
                    <a:sym typeface="Fira Sans Extra Condensed Medium"/>
                  </a:rPr>
                  <a:t>Līguma vai vienošanās slēgšana </a:t>
                </a:r>
              </a:p>
            </p:txBody>
          </p:sp>
        </p:grpSp>
      </p:grpSp>
      <p:pic>
        <p:nvPicPr>
          <p:cNvPr id="49" name="Picture 48">
            <a:extLst>
              <a:ext uri="{FF2B5EF4-FFF2-40B4-BE49-F238E27FC236}">
                <a16:creationId xmlns:a16="http://schemas.microsoft.com/office/drawing/2014/main" id="{F179FACF-F7DC-3175-9212-4464DC9D3B63}"/>
              </a:ext>
            </a:extLst>
          </p:cNvPr>
          <p:cNvPicPr>
            <a:picLocks noChangeAspect="1"/>
          </p:cNvPicPr>
          <p:nvPr/>
        </p:nvPicPr>
        <p:blipFill>
          <a:blip r:embed="rId3"/>
          <a:stretch>
            <a:fillRect/>
          </a:stretch>
        </p:blipFill>
        <p:spPr>
          <a:xfrm>
            <a:off x="10914093" y="4791160"/>
            <a:ext cx="375613" cy="499395"/>
          </a:xfrm>
          <a:prstGeom prst="rect">
            <a:avLst/>
          </a:prstGeom>
        </p:spPr>
      </p:pic>
      <p:pic>
        <p:nvPicPr>
          <p:cNvPr id="50" name="Picture 49">
            <a:extLst>
              <a:ext uri="{FF2B5EF4-FFF2-40B4-BE49-F238E27FC236}">
                <a16:creationId xmlns:a16="http://schemas.microsoft.com/office/drawing/2014/main" id="{403CD46B-A88E-C4D1-4B5C-D931DF283445}"/>
              </a:ext>
            </a:extLst>
          </p:cNvPr>
          <p:cNvPicPr>
            <a:picLocks noChangeAspect="1"/>
          </p:cNvPicPr>
          <p:nvPr/>
        </p:nvPicPr>
        <p:blipFill>
          <a:blip r:embed="rId4"/>
          <a:stretch>
            <a:fillRect/>
          </a:stretch>
        </p:blipFill>
        <p:spPr>
          <a:xfrm>
            <a:off x="6797177" y="1659092"/>
            <a:ext cx="442914" cy="588875"/>
          </a:xfrm>
          <a:prstGeom prst="rect">
            <a:avLst/>
          </a:prstGeom>
        </p:spPr>
      </p:pic>
      <p:pic>
        <p:nvPicPr>
          <p:cNvPr id="51" name="Picture 50">
            <a:extLst>
              <a:ext uri="{FF2B5EF4-FFF2-40B4-BE49-F238E27FC236}">
                <a16:creationId xmlns:a16="http://schemas.microsoft.com/office/drawing/2014/main" id="{FEB67645-E742-8D87-71CD-BC994D0D204B}"/>
              </a:ext>
            </a:extLst>
          </p:cNvPr>
          <p:cNvPicPr>
            <a:picLocks noChangeAspect="1"/>
          </p:cNvPicPr>
          <p:nvPr/>
        </p:nvPicPr>
        <p:blipFill>
          <a:blip r:embed="rId5"/>
          <a:stretch>
            <a:fillRect/>
          </a:stretch>
        </p:blipFill>
        <p:spPr>
          <a:xfrm>
            <a:off x="3962138" y="1678292"/>
            <a:ext cx="619160" cy="502208"/>
          </a:xfrm>
          <a:prstGeom prst="rect">
            <a:avLst/>
          </a:prstGeom>
        </p:spPr>
      </p:pic>
      <p:sp>
        <p:nvSpPr>
          <p:cNvPr id="8" name="TextBox 7">
            <a:extLst>
              <a:ext uri="{FF2B5EF4-FFF2-40B4-BE49-F238E27FC236}">
                <a16:creationId xmlns:a16="http://schemas.microsoft.com/office/drawing/2014/main" id="{3B2B6C80-AFC1-DC33-4C7B-1FEF0F1DC5B2}"/>
              </a:ext>
            </a:extLst>
          </p:cNvPr>
          <p:cNvSpPr txBox="1"/>
          <p:nvPr/>
        </p:nvSpPr>
        <p:spPr>
          <a:xfrm>
            <a:off x="497393" y="5785550"/>
            <a:ext cx="11115297" cy="892552"/>
          </a:xfrm>
          <a:prstGeom prst="rect">
            <a:avLst/>
          </a:prstGeom>
          <a:noFill/>
        </p:spPr>
        <p:txBody>
          <a:bodyPr wrap="square" rtlCol="0">
            <a:spAutoFit/>
          </a:bodyPr>
          <a:lstStyle/>
          <a:p>
            <a:pPr marL="0" algn="just" rtl="0" eaLnBrk="1" fontAlgn="t" latinLnBrk="0" hangingPunct="1">
              <a:spcBef>
                <a:spcPts val="0"/>
              </a:spcBef>
              <a:spcAft>
                <a:spcPts val="0"/>
              </a:spcAft>
            </a:pPr>
            <a:r>
              <a:rPr lang="en-US" sz="1300" i="0" u="none" strike="noStrike" kern="1200" dirty="0">
                <a:effectLst/>
                <a:latin typeface="Verdana" panose="020B0604030504040204" pitchFamily="34" charset="0"/>
                <a:ea typeface="Verdana" panose="020B0604030504040204" pitchFamily="34" charset="0"/>
              </a:rPr>
              <a:t>1. </a:t>
            </a:r>
            <a:r>
              <a:rPr lang="lv-LV" sz="1300" i="0" u="none" strike="noStrike" kern="1200" dirty="0">
                <a:effectLst/>
                <a:latin typeface="Verdana" panose="020B0604030504040204" pitchFamily="34" charset="0"/>
                <a:ea typeface="Verdana" panose="020B0604030504040204" pitchFamily="34" charset="0"/>
              </a:rPr>
              <a:t>Administratīvā procesa likuma 64. panta pirmā daļa paredz, ka CFLA lēmumu par administratīvā akta izdošanu pieņem viena mēneša laikā no projektu iesniegumu iesniegšanas beigu termiņa</a:t>
            </a:r>
            <a:r>
              <a:rPr lang="en-US" sz="1300" dirty="0">
                <a:latin typeface="Verdana" panose="020B0604030504040204" pitchFamily="34" charset="0"/>
                <a:ea typeface="Verdana" panose="020B0604030504040204" pitchFamily="34" charset="0"/>
              </a:rPr>
              <a:t>, </a:t>
            </a:r>
            <a:r>
              <a:rPr lang="en-US" sz="1300" dirty="0" err="1">
                <a:latin typeface="Verdana" panose="020B0604030504040204" pitchFamily="34" charset="0"/>
                <a:ea typeface="Verdana" panose="020B0604030504040204" pitchFamily="34" charset="0"/>
              </a:rPr>
              <a:t>taču</a:t>
            </a:r>
            <a:r>
              <a:rPr lang="en-US" sz="1300" dirty="0">
                <a:latin typeface="Verdana" panose="020B0604030504040204" pitchFamily="34" charset="0"/>
                <a:ea typeface="Verdana" panose="020B0604030504040204" pitchFamily="34" charset="0"/>
              </a:rPr>
              <a:t> v</a:t>
            </a:r>
            <a:r>
              <a:rPr lang="lv-LV" sz="1300" b="0" i="0" u="none" strike="noStrike" kern="1200" dirty="0" err="1">
                <a:effectLst/>
                <a:latin typeface="Verdana" panose="020B0604030504040204" pitchFamily="34" charset="0"/>
                <a:ea typeface="Verdana" panose="020B0604030504040204" pitchFamily="34" charset="0"/>
              </a:rPr>
              <a:t>ērtēšanas</a:t>
            </a:r>
            <a:r>
              <a:rPr lang="lv-LV" sz="1300" b="0" i="0" u="none" strike="noStrike" kern="1200" dirty="0">
                <a:effectLst/>
                <a:latin typeface="Verdana" panose="020B0604030504040204" pitchFamily="34" charset="0"/>
                <a:ea typeface="Verdana" panose="020B0604030504040204" pitchFamily="34" charset="0"/>
              </a:rPr>
              <a:t> termiņš var tikt pagarināts līdz četriem mēnešiem no projektu iesniegumu iesniegšanas brīža, par to paziņojot iesniedzējiem</a:t>
            </a:r>
            <a:r>
              <a:rPr lang="en-US" sz="1300" b="0" i="0" u="none" strike="noStrike" kern="1200" dirty="0">
                <a:effectLst/>
                <a:latin typeface="Verdana" panose="020B0604030504040204" pitchFamily="34" charset="0"/>
                <a:ea typeface="Verdana" panose="020B0604030504040204" pitchFamily="34" charset="0"/>
              </a:rPr>
              <a:t>.</a:t>
            </a:r>
          </a:p>
          <a:p>
            <a:pPr marL="0" algn="just" rtl="0" eaLnBrk="1" fontAlgn="t" latinLnBrk="0" hangingPunct="1">
              <a:spcBef>
                <a:spcPts val="0"/>
              </a:spcBef>
              <a:spcAft>
                <a:spcPts val="0"/>
              </a:spcAft>
            </a:pPr>
            <a:r>
              <a:rPr lang="en-US" sz="1300" dirty="0">
                <a:solidFill>
                  <a:srgbClr val="000000"/>
                </a:solidFill>
                <a:latin typeface="Verdana" panose="020B0604030504040204" pitchFamily="34" charset="0"/>
                <a:ea typeface="Verdana" panose="020B0604030504040204" pitchFamily="34" charset="0"/>
              </a:rPr>
              <a:t>2. </a:t>
            </a:r>
            <a:r>
              <a:rPr lang="en-US" sz="1300" b="0" i="0" dirty="0">
                <a:solidFill>
                  <a:srgbClr val="000000"/>
                </a:solidFill>
                <a:effectLst/>
                <a:latin typeface="Verdana" panose="020B0604030504040204" pitchFamily="34" charset="0"/>
                <a:ea typeface="Verdana" panose="020B0604030504040204" pitchFamily="34" charset="0"/>
              </a:rPr>
              <a:t>V</a:t>
            </a:r>
            <a:r>
              <a:rPr lang="lv-LV" sz="1300" b="0" i="0" dirty="0" err="1">
                <a:solidFill>
                  <a:srgbClr val="000000"/>
                </a:solidFill>
                <a:effectLst/>
                <a:latin typeface="Verdana" panose="020B0604030504040204" pitchFamily="34" charset="0"/>
                <a:ea typeface="Verdana" panose="020B0604030504040204" pitchFamily="34" charset="0"/>
              </a:rPr>
              <a:t>ērtēšanas</a:t>
            </a:r>
            <a:r>
              <a:rPr lang="lv-LV" sz="1300" b="0" i="0" dirty="0">
                <a:solidFill>
                  <a:srgbClr val="000000"/>
                </a:solidFill>
                <a:effectLst/>
                <a:latin typeface="Verdana" panose="020B0604030504040204" pitchFamily="34" charset="0"/>
                <a:ea typeface="Verdana" panose="020B0604030504040204" pitchFamily="34" charset="0"/>
              </a:rPr>
              <a:t> komisija lemj par termiņu, atkarībā no nepieciešamo precizējumu apjoma</a:t>
            </a:r>
            <a:endParaRPr lang="lv-LV" sz="1300" dirty="0">
              <a:latin typeface="Verdana" panose="020B0604030504040204" pitchFamily="34" charset="0"/>
              <a:ea typeface="Verdana" panose="020B0604030504040204" pitchFamily="34" charset="0"/>
            </a:endParaRPr>
          </a:p>
        </p:txBody>
      </p:sp>
      <p:sp>
        <p:nvSpPr>
          <p:cNvPr id="9" name="TextBox 8">
            <a:extLst>
              <a:ext uri="{FF2B5EF4-FFF2-40B4-BE49-F238E27FC236}">
                <a16:creationId xmlns:a16="http://schemas.microsoft.com/office/drawing/2014/main" id="{75996922-5B85-9352-79D4-25D3FE05821D}"/>
              </a:ext>
            </a:extLst>
          </p:cNvPr>
          <p:cNvSpPr txBox="1"/>
          <p:nvPr/>
        </p:nvSpPr>
        <p:spPr>
          <a:xfrm>
            <a:off x="358423" y="3047762"/>
            <a:ext cx="2551724" cy="919401"/>
          </a:xfrm>
          <a:prstGeom prst="roundRect">
            <a:avLst/>
          </a:prstGeom>
          <a:solidFill>
            <a:srgbClr val="012269"/>
          </a:solidFill>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n-US" sz="1600" dirty="0">
                <a:solidFill>
                  <a:schemeClr val="bg1"/>
                </a:solidFill>
                <a:latin typeface="Verdana" panose="020B0604030504040204" pitchFamily="34" charset="0"/>
                <a:ea typeface="Verdana" panose="020B0604030504040204" pitchFamily="34" charset="0"/>
              </a:rPr>
              <a:t> 06.02.2024.</a:t>
            </a:r>
          </a:p>
          <a:p>
            <a:pPr algn="ctr"/>
            <a:r>
              <a:rPr lang="en-US" sz="1600" dirty="0" err="1">
                <a:solidFill>
                  <a:schemeClr val="bg1"/>
                </a:solidFill>
                <a:latin typeface="Verdana" panose="020B0604030504040204" pitchFamily="34" charset="0"/>
                <a:ea typeface="Verdana" panose="020B0604030504040204" pitchFamily="34" charset="0"/>
              </a:rPr>
              <a:t>izsludinātas</a:t>
            </a:r>
            <a:r>
              <a:rPr lang="en-US" sz="1600" dirty="0">
                <a:solidFill>
                  <a:schemeClr val="bg1"/>
                </a:solidFill>
                <a:latin typeface="Verdana" panose="020B0604030504040204" pitchFamily="34" charset="0"/>
                <a:ea typeface="Verdana" panose="020B0604030504040204" pitchFamily="34" charset="0"/>
              </a:rPr>
              <a:t> </a:t>
            </a:r>
          </a:p>
          <a:p>
            <a:pPr algn="ctr"/>
            <a:r>
              <a:rPr lang="en-US" sz="1600" dirty="0">
                <a:solidFill>
                  <a:schemeClr val="bg1"/>
                </a:solidFill>
                <a:latin typeface="Verdana" panose="020B0604030504040204" pitchFamily="34" charset="0"/>
                <a:ea typeface="Verdana" panose="020B0604030504040204" pitchFamily="34" charset="0"/>
              </a:rPr>
              <a:t>PI atlase</a:t>
            </a:r>
          </a:p>
        </p:txBody>
      </p:sp>
      <p:sp>
        <p:nvSpPr>
          <p:cNvPr id="10" name="Google Shape;75;p15">
            <a:extLst>
              <a:ext uri="{FF2B5EF4-FFF2-40B4-BE49-F238E27FC236}">
                <a16:creationId xmlns:a16="http://schemas.microsoft.com/office/drawing/2014/main" id="{7A618753-F216-60F4-6423-74026EE25C01}"/>
              </a:ext>
            </a:extLst>
          </p:cNvPr>
          <p:cNvSpPr/>
          <p:nvPr/>
        </p:nvSpPr>
        <p:spPr>
          <a:xfrm>
            <a:off x="5274653" y="4961269"/>
            <a:ext cx="346900" cy="333600"/>
          </a:xfrm>
          <a:custGeom>
            <a:avLst/>
            <a:gdLst/>
            <a:ahLst/>
            <a:cxnLst/>
            <a:rect l="l" t="t" r="r" b="b"/>
            <a:pathLst>
              <a:path w="10407" h="10008" extrusionOk="0">
                <a:moveTo>
                  <a:pt x="4507" y="611"/>
                </a:moveTo>
                <a:cubicBezTo>
                  <a:pt x="5403" y="611"/>
                  <a:pt x="6299" y="953"/>
                  <a:pt x="6977" y="1638"/>
                </a:cubicBezTo>
                <a:cubicBezTo>
                  <a:pt x="8335" y="2995"/>
                  <a:pt x="8335" y="5222"/>
                  <a:pt x="6977" y="6579"/>
                </a:cubicBezTo>
                <a:cubicBezTo>
                  <a:pt x="6299" y="7258"/>
                  <a:pt x="5403" y="7597"/>
                  <a:pt x="4507" y="7597"/>
                </a:cubicBezTo>
                <a:cubicBezTo>
                  <a:pt x="3611" y="7597"/>
                  <a:pt x="2715" y="7258"/>
                  <a:pt x="2036" y="6579"/>
                </a:cubicBezTo>
                <a:cubicBezTo>
                  <a:pt x="667" y="5222"/>
                  <a:pt x="667" y="2995"/>
                  <a:pt x="2036" y="1638"/>
                </a:cubicBezTo>
                <a:cubicBezTo>
                  <a:pt x="2715" y="953"/>
                  <a:pt x="3611" y="611"/>
                  <a:pt x="4507" y="611"/>
                </a:cubicBezTo>
                <a:close/>
                <a:moveTo>
                  <a:pt x="8299" y="7365"/>
                </a:moveTo>
                <a:lnTo>
                  <a:pt x="9537" y="8603"/>
                </a:lnTo>
                <a:lnTo>
                  <a:pt x="9002" y="9139"/>
                </a:lnTo>
                <a:lnTo>
                  <a:pt x="7763" y="7901"/>
                </a:lnTo>
                <a:lnTo>
                  <a:pt x="8299" y="7365"/>
                </a:lnTo>
                <a:close/>
                <a:moveTo>
                  <a:pt x="4507" y="1"/>
                </a:moveTo>
                <a:cubicBezTo>
                  <a:pt x="3456" y="1"/>
                  <a:pt x="2405" y="400"/>
                  <a:pt x="1608" y="1197"/>
                </a:cubicBezTo>
                <a:cubicBezTo>
                  <a:pt x="0" y="2805"/>
                  <a:pt x="0" y="5412"/>
                  <a:pt x="1608" y="7008"/>
                </a:cubicBezTo>
                <a:cubicBezTo>
                  <a:pt x="2404" y="7811"/>
                  <a:pt x="3452" y="8210"/>
                  <a:pt x="4502" y="8210"/>
                </a:cubicBezTo>
                <a:cubicBezTo>
                  <a:pt x="5445" y="8210"/>
                  <a:pt x="6390" y="7888"/>
                  <a:pt x="7156" y="7246"/>
                </a:cubicBezTo>
                <a:lnTo>
                  <a:pt x="7358" y="7448"/>
                </a:lnTo>
                <a:lnTo>
                  <a:pt x="6894" y="7901"/>
                </a:lnTo>
                <a:lnTo>
                  <a:pt x="9002" y="10008"/>
                </a:lnTo>
                <a:lnTo>
                  <a:pt x="10406" y="8603"/>
                </a:lnTo>
                <a:lnTo>
                  <a:pt x="8299" y="6496"/>
                </a:lnTo>
                <a:lnTo>
                  <a:pt x="7835" y="6960"/>
                </a:lnTo>
                <a:lnTo>
                  <a:pt x="7644" y="6758"/>
                </a:lnTo>
                <a:cubicBezTo>
                  <a:pt x="9002" y="5150"/>
                  <a:pt x="8930" y="2721"/>
                  <a:pt x="7406" y="1197"/>
                </a:cubicBezTo>
                <a:cubicBezTo>
                  <a:pt x="6608" y="400"/>
                  <a:pt x="5558" y="1"/>
                  <a:pt x="4507" y="1"/>
                </a:cubicBezTo>
                <a:close/>
              </a:path>
            </a:pathLst>
          </a:custGeom>
          <a:solidFill>
            <a:srgbClr val="869FB2"/>
          </a:solidFill>
          <a:ln>
            <a:noFill/>
          </a:ln>
        </p:spPr>
        <p:txBody>
          <a:bodyPr spcFirstLastPara="1" wrap="square" lIns="121900" tIns="121900" rIns="121900" bIns="121900" anchor="ctr" anchorCtr="0">
            <a:noAutofit/>
          </a:bodyPr>
          <a:lstStyle/>
          <a:p>
            <a:pPr>
              <a:spcBef>
                <a:spcPts val="0"/>
              </a:spcBef>
              <a:spcAft>
                <a:spcPts val="0"/>
              </a:spcAft>
            </a:pPr>
            <a:endParaRPr lang="lv-LV" sz="140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408430402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7A0452-5396-05DA-685E-01DB35A160A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05BD1F1-51E9-494E-07B0-01E852AB1031}"/>
              </a:ext>
            </a:extLst>
          </p:cNvPr>
          <p:cNvSpPr>
            <a:spLocks noGrp="1"/>
          </p:cNvSpPr>
          <p:nvPr>
            <p:ph type="title"/>
          </p:nvPr>
        </p:nvSpPr>
        <p:spPr>
          <a:xfrm>
            <a:off x="2493706" y="568960"/>
            <a:ext cx="7730949" cy="866067"/>
          </a:xfrm>
        </p:spPr>
        <p:txBody>
          <a:bodyPr/>
          <a:lstStyle/>
          <a:p>
            <a:r>
              <a:rPr lang="en-US" dirty="0" err="1">
                <a:solidFill>
                  <a:srgbClr val="052773"/>
                </a:solidFill>
              </a:rPr>
              <a:t>Atbildes</a:t>
            </a:r>
            <a:r>
              <a:rPr lang="en-US" dirty="0">
                <a:solidFill>
                  <a:srgbClr val="052773"/>
                </a:solidFill>
              </a:rPr>
              <a:t> </a:t>
            </a:r>
            <a:r>
              <a:rPr lang="en-US" dirty="0" err="1">
                <a:solidFill>
                  <a:srgbClr val="052773"/>
                </a:solidFill>
              </a:rPr>
              <a:t>uz</a:t>
            </a:r>
            <a:r>
              <a:rPr lang="en-US" dirty="0">
                <a:solidFill>
                  <a:srgbClr val="052773"/>
                </a:solidFill>
              </a:rPr>
              <a:t> </a:t>
            </a:r>
            <a:r>
              <a:rPr lang="en-US" dirty="0" err="1">
                <a:solidFill>
                  <a:srgbClr val="052773"/>
                </a:solidFill>
              </a:rPr>
              <a:t>saņemtajiem</a:t>
            </a:r>
            <a:r>
              <a:rPr lang="en-US" dirty="0">
                <a:solidFill>
                  <a:srgbClr val="052773"/>
                </a:solidFill>
              </a:rPr>
              <a:t>  </a:t>
            </a:r>
            <a:r>
              <a:rPr lang="en-US" dirty="0" err="1">
                <a:solidFill>
                  <a:srgbClr val="052773"/>
                </a:solidFill>
              </a:rPr>
              <a:t>jautājumiem</a:t>
            </a:r>
            <a:endParaRPr lang="lv-LV" dirty="0">
              <a:solidFill>
                <a:srgbClr val="052773"/>
              </a:solidFill>
            </a:endParaRPr>
          </a:p>
        </p:txBody>
      </p:sp>
      <p:sp>
        <p:nvSpPr>
          <p:cNvPr id="7" name="Slide Number Placeholder 6">
            <a:extLst>
              <a:ext uri="{FF2B5EF4-FFF2-40B4-BE49-F238E27FC236}">
                <a16:creationId xmlns:a16="http://schemas.microsoft.com/office/drawing/2014/main" id="{B37A3AA2-9354-DBD9-D7E0-B28FE208FD14}"/>
              </a:ext>
            </a:extLst>
          </p:cNvPr>
          <p:cNvSpPr>
            <a:spLocks noGrp="1"/>
          </p:cNvSpPr>
          <p:nvPr>
            <p:ph type="sldNum" sz="quarter" idx="13"/>
          </p:nvPr>
        </p:nvSpPr>
        <p:spPr/>
        <p:txBody>
          <a:bodyPr/>
          <a:lstStyle/>
          <a:p>
            <a:pPr>
              <a:defRPr/>
            </a:pPr>
            <a:fld id="{923C49A0-26E3-4DC9-81BA-65A092077FC7}" type="slidenum">
              <a:rPr lang="en-US" altLang="lv-LV" smtClean="0"/>
              <a:pPr>
                <a:defRPr/>
              </a:pPr>
              <a:t>50</a:t>
            </a:fld>
            <a:endParaRPr lang="en-US" altLang="lv-LV"/>
          </a:p>
        </p:txBody>
      </p:sp>
      <p:sp>
        <p:nvSpPr>
          <p:cNvPr id="6" name="Text Placeholder 5">
            <a:extLst>
              <a:ext uri="{FF2B5EF4-FFF2-40B4-BE49-F238E27FC236}">
                <a16:creationId xmlns:a16="http://schemas.microsoft.com/office/drawing/2014/main" id="{D9CC493B-15C5-A63A-7D1F-B95698915308}"/>
              </a:ext>
            </a:extLst>
          </p:cNvPr>
          <p:cNvSpPr>
            <a:spLocks noGrp="1"/>
          </p:cNvSpPr>
          <p:nvPr>
            <p:ph type="body" sz="half" idx="2"/>
          </p:nvPr>
        </p:nvSpPr>
        <p:spPr>
          <a:xfrm>
            <a:off x="1163782" y="1712542"/>
            <a:ext cx="9964874" cy="4413641"/>
          </a:xfrm>
        </p:spPr>
        <p:txBody>
          <a:bodyPr>
            <a:normAutofit fontScale="92500" lnSpcReduction="10000"/>
          </a:bodyPr>
          <a:lstStyle/>
          <a:p>
            <a:pPr algn="just"/>
            <a:r>
              <a:rPr lang="lv-LV" sz="1400" b="1" dirty="0">
                <a:solidFill>
                  <a:schemeClr val="tx1"/>
                </a:solidFill>
                <a:latin typeface="Verdana"/>
                <a:ea typeface="Verdana"/>
              </a:rPr>
              <a:t>Vai vienlaicīgi ir jāaizpilda 6.un7.punktā minētos dokumentus? </a:t>
            </a:r>
          </a:p>
          <a:p>
            <a:pPr algn="just"/>
            <a:endParaRPr lang="lv-LV" sz="1400" dirty="0">
              <a:solidFill>
                <a:schemeClr val="tx1"/>
              </a:solidFill>
            </a:endParaRPr>
          </a:p>
          <a:p>
            <a:pPr algn="just"/>
            <a:r>
              <a:rPr lang="lv-LV" sz="1400" dirty="0">
                <a:solidFill>
                  <a:srgbClr val="052773"/>
                </a:solidFill>
                <a:latin typeface="Verdana"/>
                <a:ea typeface="Verdana"/>
              </a:rPr>
              <a:t>Jā, iesniedzama ir gan veidlapa par sniedzamo informāciju </a:t>
            </a:r>
            <a:r>
              <a:rPr lang="lv-LV" sz="1400" dirty="0" err="1">
                <a:solidFill>
                  <a:srgbClr val="052773"/>
                </a:solidFill>
                <a:latin typeface="Verdana"/>
                <a:ea typeface="Verdana"/>
              </a:rPr>
              <a:t>de</a:t>
            </a:r>
            <a:r>
              <a:rPr lang="lv-LV" sz="1400" dirty="0">
                <a:solidFill>
                  <a:srgbClr val="052773"/>
                </a:solidFill>
                <a:latin typeface="Verdana"/>
                <a:ea typeface="Verdana"/>
              </a:rPr>
              <a:t> </a:t>
            </a:r>
            <a:r>
              <a:rPr lang="lv-LV" sz="1400" dirty="0" err="1">
                <a:solidFill>
                  <a:srgbClr val="052773"/>
                </a:solidFill>
                <a:latin typeface="Verdana"/>
                <a:ea typeface="Verdana"/>
              </a:rPr>
              <a:t>minimis</a:t>
            </a:r>
            <a:r>
              <a:rPr lang="lv-LV" sz="1400" dirty="0">
                <a:solidFill>
                  <a:srgbClr val="052773"/>
                </a:solidFill>
                <a:latin typeface="Verdana"/>
                <a:ea typeface="Verdana"/>
              </a:rPr>
              <a:t>  atbalsta uzskaitei un piešķiršanai, gan iesniegums </a:t>
            </a:r>
            <a:r>
              <a:rPr lang="lv-LV" sz="1400" i="1" dirty="0" err="1">
                <a:solidFill>
                  <a:srgbClr val="052773"/>
                </a:solidFill>
                <a:latin typeface="Verdana"/>
                <a:ea typeface="Verdana"/>
              </a:rPr>
              <a:t>de</a:t>
            </a:r>
            <a:r>
              <a:rPr lang="lv-LV" sz="1400" i="1" dirty="0">
                <a:solidFill>
                  <a:srgbClr val="052773"/>
                </a:solidFill>
                <a:latin typeface="Verdana"/>
                <a:ea typeface="Verdana"/>
              </a:rPr>
              <a:t> </a:t>
            </a:r>
            <a:r>
              <a:rPr lang="lv-LV" sz="1400" i="1" dirty="0" err="1">
                <a:solidFill>
                  <a:srgbClr val="052773"/>
                </a:solidFill>
                <a:latin typeface="Verdana"/>
                <a:ea typeface="Verdana"/>
              </a:rPr>
              <a:t>minimis</a:t>
            </a:r>
            <a:r>
              <a:rPr lang="lv-LV" sz="1400" dirty="0">
                <a:solidFill>
                  <a:srgbClr val="052773"/>
                </a:solidFill>
                <a:latin typeface="Verdana"/>
                <a:ea typeface="Verdana"/>
              </a:rPr>
              <a:t> atbalsta piešķiršanai.</a:t>
            </a:r>
          </a:p>
          <a:p>
            <a:pPr algn="just"/>
            <a:endParaRPr lang="lv-LV" sz="1400" dirty="0">
              <a:solidFill>
                <a:srgbClr val="052773"/>
              </a:solidFill>
            </a:endParaRPr>
          </a:p>
          <a:p>
            <a:pPr algn="just"/>
            <a:r>
              <a:rPr lang="lv-LV" sz="1400" b="1" dirty="0">
                <a:solidFill>
                  <a:schemeClr val="tx1"/>
                </a:solidFill>
                <a:latin typeface="Verdana"/>
                <a:ea typeface="Verdana"/>
              </a:rPr>
              <a:t>9.pantā esošie aprēķini attiecas uz pašu pieteikumu iesniedzēju vai arī ir nepieciešama informācija par kopējām projekta izmaksām?</a:t>
            </a:r>
            <a:endParaRPr lang="en-US" sz="1400" dirty="0">
              <a:solidFill>
                <a:schemeClr val="tx1"/>
              </a:solidFill>
              <a:latin typeface="Verdana"/>
              <a:ea typeface="Verdana"/>
            </a:endParaRPr>
          </a:p>
          <a:p>
            <a:pPr algn="just"/>
            <a:endParaRPr lang="lv-LV" sz="1400" dirty="0">
              <a:solidFill>
                <a:srgbClr val="808080"/>
              </a:solidFill>
            </a:endParaRPr>
          </a:p>
          <a:p>
            <a:pPr algn="just"/>
            <a:r>
              <a:rPr lang="lv-LV" sz="1400" dirty="0">
                <a:solidFill>
                  <a:srgbClr val="052773"/>
                </a:solidFill>
                <a:latin typeface="Verdana"/>
                <a:ea typeface="Verdana"/>
              </a:rPr>
              <a:t>Attiecībā uz projekta iesniedzēja izmaksām iesniedzams detalizēts izmaksu aprēķina atšifrējums un skaidrojums, savukārt pētniecības projektu izmaksām sniedzams skaidrojums, kā noteikts to apmērs, pamatojot to, piemēram, ar iepriekšējo pieredzi, veiktiem pētījumiem. </a:t>
            </a:r>
            <a:endParaRPr lang="en-US" sz="1400" dirty="0">
              <a:solidFill>
                <a:srgbClr val="000000"/>
              </a:solidFill>
              <a:latin typeface="Verdana"/>
              <a:ea typeface="Verdana"/>
            </a:endParaRPr>
          </a:p>
          <a:p>
            <a:pPr algn="just"/>
            <a:endParaRPr lang="lv-LV" sz="1400" dirty="0">
              <a:solidFill>
                <a:srgbClr val="052773"/>
              </a:solidFill>
            </a:endParaRPr>
          </a:p>
          <a:p>
            <a:pPr algn="just"/>
            <a:r>
              <a:rPr lang="lv-LV" sz="1400" b="1" dirty="0">
                <a:solidFill>
                  <a:schemeClr val="tx1"/>
                </a:solidFill>
                <a:latin typeface="Verdana"/>
                <a:ea typeface="Verdana"/>
              </a:rPr>
              <a:t>Pieprasāmais </a:t>
            </a:r>
            <a:r>
              <a:rPr lang="lv-LV" sz="1400" b="1" dirty="0" err="1">
                <a:solidFill>
                  <a:schemeClr val="tx1"/>
                </a:solidFill>
                <a:latin typeface="Verdana"/>
                <a:ea typeface="Verdana"/>
              </a:rPr>
              <a:t>de</a:t>
            </a:r>
            <a:r>
              <a:rPr lang="lv-LV" sz="1400" b="1" dirty="0">
                <a:solidFill>
                  <a:schemeClr val="tx1"/>
                </a:solidFill>
                <a:latin typeface="Verdana"/>
                <a:ea typeface="Verdana"/>
              </a:rPr>
              <a:t> </a:t>
            </a:r>
            <a:r>
              <a:rPr lang="lv-LV" sz="1400" b="1" dirty="0" err="1">
                <a:solidFill>
                  <a:schemeClr val="tx1"/>
                </a:solidFill>
                <a:latin typeface="Verdana"/>
                <a:ea typeface="Verdana"/>
              </a:rPr>
              <a:t>minimis</a:t>
            </a:r>
            <a:r>
              <a:rPr lang="lv-LV" sz="1400" b="1" dirty="0">
                <a:solidFill>
                  <a:schemeClr val="tx1"/>
                </a:solidFill>
                <a:latin typeface="Verdana"/>
                <a:ea typeface="Verdana"/>
              </a:rPr>
              <a:t> atbalsts. Ņemot vērā, ka esošo projektu īstenošanā </a:t>
            </a:r>
            <a:r>
              <a:rPr lang="lv-LV" sz="1400" b="1" dirty="0" err="1">
                <a:solidFill>
                  <a:schemeClr val="tx1"/>
                </a:solidFill>
                <a:latin typeface="Verdana"/>
                <a:ea typeface="Verdana"/>
              </a:rPr>
              <a:t>de</a:t>
            </a:r>
            <a:r>
              <a:rPr lang="lv-LV" sz="1400" b="1" dirty="0">
                <a:solidFill>
                  <a:schemeClr val="tx1"/>
                </a:solidFill>
                <a:latin typeface="Verdana"/>
                <a:ea typeface="Verdana"/>
              </a:rPr>
              <a:t> </a:t>
            </a:r>
            <a:r>
              <a:rPr lang="lv-LV" sz="1400" b="1" dirty="0" err="1">
                <a:solidFill>
                  <a:schemeClr val="tx1"/>
                </a:solidFill>
                <a:latin typeface="Verdana"/>
                <a:ea typeface="Verdana"/>
              </a:rPr>
              <a:t>minimis</a:t>
            </a:r>
            <a:r>
              <a:rPr lang="lv-LV" sz="1400" b="1" dirty="0">
                <a:solidFill>
                  <a:schemeClr val="tx1"/>
                </a:solidFill>
                <a:latin typeface="Verdana"/>
                <a:ea typeface="Verdana"/>
              </a:rPr>
              <a:t> atbalsts jau pieprasīts, un grozījumi, kas atļautu pieprasīt līdz 300 000 EUR nav stājušies spēkā, kā aprēķināt un norādīt 3.pielikumā pieprasīto </a:t>
            </a:r>
            <a:r>
              <a:rPr lang="lv-LV" sz="1400" b="1" dirty="0" err="1">
                <a:solidFill>
                  <a:schemeClr val="tx1"/>
                </a:solidFill>
                <a:latin typeface="Verdana"/>
                <a:ea typeface="Verdana"/>
              </a:rPr>
              <a:t>de</a:t>
            </a:r>
            <a:r>
              <a:rPr lang="lv-LV" sz="1400" b="1" dirty="0">
                <a:solidFill>
                  <a:schemeClr val="tx1"/>
                </a:solidFill>
                <a:latin typeface="Verdana"/>
                <a:ea typeface="Verdana"/>
              </a:rPr>
              <a:t> </a:t>
            </a:r>
            <a:r>
              <a:rPr lang="lv-LV" sz="1400" b="1" dirty="0" err="1">
                <a:solidFill>
                  <a:schemeClr val="tx1"/>
                </a:solidFill>
                <a:latin typeface="Verdana"/>
                <a:ea typeface="Verdana"/>
              </a:rPr>
              <a:t>minimis</a:t>
            </a:r>
            <a:r>
              <a:rPr lang="lv-LV" sz="1400" b="1" dirty="0">
                <a:solidFill>
                  <a:schemeClr val="tx1"/>
                </a:solidFill>
                <a:latin typeface="Verdana"/>
                <a:ea typeface="Verdana"/>
              </a:rPr>
              <a:t> atbalstu?</a:t>
            </a:r>
            <a:endParaRPr lang="en-US" sz="1400" dirty="0">
              <a:solidFill>
                <a:schemeClr val="tx1"/>
              </a:solidFill>
              <a:latin typeface="Verdana"/>
              <a:ea typeface="Verdana"/>
            </a:endParaRPr>
          </a:p>
          <a:p>
            <a:pPr algn="just"/>
            <a:endParaRPr lang="lv-LV" sz="1400" dirty="0">
              <a:solidFill>
                <a:srgbClr val="000000"/>
              </a:solidFill>
            </a:endParaRPr>
          </a:p>
          <a:p>
            <a:pPr algn="just"/>
            <a:r>
              <a:rPr lang="lv-LV" sz="1400" dirty="0">
                <a:solidFill>
                  <a:srgbClr val="052773"/>
                </a:solidFill>
                <a:latin typeface="Verdana"/>
                <a:ea typeface="Verdana"/>
              </a:rPr>
              <a:t>EM ir sagatavojusi investīciju MK noteikumu grozījumus, kas paredz, ka atbalsts tiks sniegts atbilstoši regulai </a:t>
            </a:r>
            <a:r>
              <a:rPr lang="lv-LV" sz="1200" dirty="0"/>
              <a:t>2023/2831</a:t>
            </a:r>
            <a:r>
              <a:rPr lang="lv-LV" sz="1400" dirty="0">
                <a:solidFill>
                  <a:srgbClr val="052773"/>
                </a:solidFill>
                <a:latin typeface="Verdana"/>
                <a:ea typeface="Verdana"/>
              </a:rPr>
              <a:t>. Pieņemam, ka līdz PI iesniegšanas termiņam grozījumi būs stājušies spēkā, līdz ar to iesniegumā </a:t>
            </a:r>
            <a:r>
              <a:rPr lang="lv-LV" sz="1400" i="1" dirty="0" err="1">
                <a:solidFill>
                  <a:srgbClr val="052773"/>
                </a:solidFill>
                <a:latin typeface="Verdana"/>
                <a:ea typeface="Verdana"/>
              </a:rPr>
              <a:t>de</a:t>
            </a:r>
            <a:r>
              <a:rPr lang="lv-LV" sz="1400" i="1" dirty="0">
                <a:solidFill>
                  <a:srgbClr val="052773"/>
                </a:solidFill>
                <a:latin typeface="Verdana"/>
                <a:ea typeface="Verdana"/>
              </a:rPr>
              <a:t> </a:t>
            </a:r>
            <a:r>
              <a:rPr lang="lv-LV" sz="1400" i="1" dirty="0" err="1">
                <a:solidFill>
                  <a:srgbClr val="052773"/>
                </a:solidFill>
                <a:latin typeface="Verdana"/>
                <a:ea typeface="Verdana"/>
              </a:rPr>
              <a:t>minimis</a:t>
            </a:r>
            <a:r>
              <a:rPr lang="lv-LV" sz="1400" dirty="0">
                <a:solidFill>
                  <a:srgbClr val="052773"/>
                </a:solidFill>
                <a:latin typeface="Verdana"/>
                <a:ea typeface="Verdana"/>
              </a:rPr>
              <a:t> atbalsta pieprasīšanai norādiet summu, kas pieejama atbilstoši atlikumam, ja atbalsts tiek sniegts atbilstoši </a:t>
            </a:r>
            <a:r>
              <a:rPr lang="lv-LV" sz="1400">
                <a:solidFill>
                  <a:srgbClr val="052773"/>
                </a:solidFill>
                <a:latin typeface="Verdana"/>
                <a:ea typeface="Verdana"/>
              </a:rPr>
              <a:t>regulai </a:t>
            </a:r>
            <a:r>
              <a:rPr lang="lv-LV" sz="1200"/>
              <a:t>2023/2831.</a:t>
            </a:r>
            <a:endParaRPr lang="en-US" sz="1400" dirty="0">
              <a:solidFill>
                <a:srgbClr val="000000"/>
              </a:solidFill>
              <a:latin typeface="Verdana"/>
              <a:ea typeface="Verdana"/>
            </a:endParaRPr>
          </a:p>
          <a:p>
            <a:pPr algn="just"/>
            <a:endParaRPr lang="lv-LV" sz="1400" dirty="0">
              <a:solidFill>
                <a:srgbClr val="052773"/>
              </a:solidFill>
            </a:endParaRPr>
          </a:p>
          <a:p>
            <a:pPr algn="just"/>
            <a:endParaRPr lang="lv-LV" sz="1400" dirty="0">
              <a:solidFill>
                <a:srgbClr val="052773"/>
              </a:solidFill>
            </a:endParaRPr>
          </a:p>
          <a:p>
            <a:pPr algn="just"/>
            <a:endParaRPr lang="lv-LV" sz="1400" dirty="0">
              <a:solidFill>
                <a:srgbClr val="052773"/>
              </a:solidFill>
            </a:endParaRPr>
          </a:p>
        </p:txBody>
      </p:sp>
    </p:spTree>
    <p:extLst>
      <p:ext uri="{BB962C8B-B14F-4D97-AF65-F5344CB8AC3E}">
        <p14:creationId xmlns:p14="http://schemas.microsoft.com/office/powerpoint/2010/main" val="297470546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7A0452-5396-05DA-685E-01DB35A160A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05BD1F1-51E9-494E-07B0-01E852AB1031}"/>
              </a:ext>
            </a:extLst>
          </p:cNvPr>
          <p:cNvSpPr>
            <a:spLocks noGrp="1"/>
          </p:cNvSpPr>
          <p:nvPr>
            <p:ph type="title"/>
          </p:nvPr>
        </p:nvSpPr>
        <p:spPr>
          <a:xfrm>
            <a:off x="2493706" y="568960"/>
            <a:ext cx="7730949" cy="866067"/>
          </a:xfrm>
        </p:spPr>
        <p:txBody>
          <a:bodyPr/>
          <a:lstStyle/>
          <a:p>
            <a:r>
              <a:rPr lang="en-US" dirty="0" err="1">
                <a:solidFill>
                  <a:srgbClr val="052773"/>
                </a:solidFill>
              </a:rPr>
              <a:t>Atbildes</a:t>
            </a:r>
            <a:r>
              <a:rPr lang="en-US" dirty="0">
                <a:solidFill>
                  <a:srgbClr val="052773"/>
                </a:solidFill>
              </a:rPr>
              <a:t> </a:t>
            </a:r>
            <a:r>
              <a:rPr lang="en-US" dirty="0" err="1">
                <a:solidFill>
                  <a:srgbClr val="052773"/>
                </a:solidFill>
              </a:rPr>
              <a:t>uz</a:t>
            </a:r>
            <a:r>
              <a:rPr lang="en-US" dirty="0">
                <a:solidFill>
                  <a:srgbClr val="052773"/>
                </a:solidFill>
              </a:rPr>
              <a:t> </a:t>
            </a:r>
            <a:r>
              <a:rPr lang="en-US" dirty="0" err="1">
                <a:solidFill>
                  <a:srgbClr val="052773"/>
                </a:solidFill>
              </a:rPr>
              <a:t>saņemtajiem</a:t>
            </a:r>
            <a:r>
              <a:rPr lang="en-US" dirty="0">
                <a:solidFill>
                  <a:srgbClr val="052773"/>
                </a:solidFill>
              </a:rPr>
              <a:t>  </a:t>
            </a:r>
            <a:r>
              <a:rPr lang="en-US" dirty="0" err="1">
                <a:solidFill>
                  <a:srgbClr val="052773"/>
                </a:solidFill>
              </a:rPr>
              <a:t>jautājumiem</a:t>
            </a:r>
            <a:endParaRPr lang="lv-LV" dirty="0">
              <a:solidFill>
                <a:srgbClr val="052773"/>
              </a:solidFill>
            </a:endParaRPr>
          </a:p>
        </p:txBody>
      </p:sp>
      <p:sp>
        <p:nvSpPr>
          <p:cNvPr id="7" name="Slide Number Placeholder 6">
            <a:extLst>
              <a:ext uri="{FF2B5EF4-FFF2-40B4-BE49-F238E27FC236}">
                <a16:creationId xmlns:a16="http://schemas.microsoft.com/office/drawing/2014/main" id="{B37A3AA2-9354-DBD9-D7E0-B28FE208FD14}"/>
              </a:ext>
            </a:extLst>
          </p:cNvPr>
          <p:cNvSpPr>
            <a:spLocks noGrp="1"/>
          </p:cNvSpPr>
          <p:nvPr>
            <p:ph type="sldNum" sz="quarter" idx="13"/>
          </p:nvPr>
        </p:nvSpPr>
        <p:spPr/>
        <p:txBody>
          <a:bodyPr/>
          <a:lstStyle/>
          <a:p>
            <a:pPr>
              <a:defRPr/>
            </a:pPr>
            <a:fld id="{923C49A0-26E3-4DC9-81BA-65A092077FC7}" type="slidenum">
              <a:rPr lang="en-US" altLang="lv-LV" smtClean="0"/>
              <a:pPr>
                <a:defRPr/>
              </a:pPr>
              <a:t>51</a:t>
            </a:fld>
            <a:endParaRPr lang="en-US" altLang="lv-LV"/>
          </a:p>
        </p:txBody>
      </p:sp>
      <p:sp>
        <p:nvSpPr>
          <p:cNvPr id="6" name="Text Placeholder 5">
            <a:extLst>
              <a:ext uri="{FF2B5EF4-FFF2-40B4-BE49-F238E27FC236}">
                <a16:creationId xmlns:a16="http://schemas.microsoft.com/office/drawing/2014/main" id="{D9CC493B-15C5-A63A-7D1F-B95698915308}"/>
              </a:ext>
            </a:extLst>
          </p:cNvPr>
          <p:cNvSpPr>
            <a:spLocks noGrp="1"/>
          </p:cNvSpPr>
          <p:nvPr>
            <p:ph type="body" sz="half" idx="2"/>
          </p:nvPr>
        </p:nvSpPr>
        <p:spPr>
          <a:xfrm>
            <a:off x="1163782" y="1712362"/>
            <a:ext cx="9524223" cy="4413821"/>
          </a:xfrm>
        </p:spPr>
        <p:txBody>
          <a:bodyPr vert="horz" wrap="square" lIns="93957" tIns="46979" rIns="93957" bIns="46979" numCol="1" anchor="t" anchorCtr="0" compatLnSpc="1">
            <a:prstTxWarp prst="textNoShape">
              <a:avLst/>
            </a:prstTxWarp>
            <a:noAutofit/>
          </a:bodyPr>
          <a:lstStyle/>
          <a:p>
            <a:pPr algn="just"/>
            <a:endParaRPr lang="lv-LV" sz="1400" dirty="0">
              <a:solidFill>
                <a:srgbClr val="052773"/>
              </a:solidFill>
            </a:endParaRPr>
          </a:p>
          <a:p>
            <a:pPr algn="just"/>
            <a:r>
              <a:rPr lang="lv-LV" sz="1400" b="1" dirty="0">
                <a:solidFill>
                  <a:schemeClr val="tx1"/>
                </a:solidFill>
                <a:latin typeface="Verdana"/>
                <a:ea typeface="Verdana"/>
              </a:rPr>
              <a:t>Vai katrai programmai ir nepieciešams izsludināt konkursu PAP sastāvam (PAP sastāvs uz konkrētu sēdi tiks nokomplektēts, ievērojot IK)?</a:t>
            </a:r>
          </a:p>
          <a:p>
            <a:pPr algn="just"/>
            <a:endParaRPr lang="lv-LV" sz="1400" b="1" dirty="0">
              <a:solidFill>
                <a:schemeClr val="tx1"/>
              </a:solidFill>
              <a:latin typeface="Verdana"/>
              <a:ea typeface="Verdana"/>
            </a:endParaRPr>
          </a:p>
          <a:p>
            <a:pPr algn="just"/>
            <a:r>
              <a:rPr lang="lv-LV" sz="1400" dirty="0">
                <a:solidFill>
                  <a:srgbClr val="052773"/>
                </a:solidFill>
                <a:latin typeface="Verdana"/>
                <a:ea typeface="Verdana"/>
              </a:rPr>
              <a:t>Nosacījums par komisijas izveidi pirms pētniecības padomes sēdes, rīkojot atklātu uzsaukumu vai tirgus izpēti, ir noteikts visu trīs programmu MK noteikumos, kā arī, programmu mērķi ir dažādi - 2.2.1.3.i ir </a:t>
            </a:r>
            <a:r>
              <a:rPr lang="lv-LV" sz="1400" err="1">
                <a:solidFill>
                  <a:srgbClr val="052773"/>
                </a:solidFill>
                <a:latin typeface="Verdana"/>
                <a:ea typeface="Verdana"/>
              </a:rPr>
              <a:t>digitalizācija</a:t>
            </a:r>
            <a:r>
              <a:rPr lang="lv-LV" sz="1400" dirty="0">
                <a:solidFill>
                  <a:srgbClr val="052773"/>
                </a:solidFill>
                <a:latin typeface="Verdana"/>
                <a:ea typeface="Verdana"/>
              </a:rPr>
              <a:t>, 1.2.1.2.i ir energoefektivitāte - līdz ar to, būtu tikai loģiski, ka uzsaukumi būtu trīs, katrā uzsaukumā teorētiski varētu tikt piesaistīti konkrētās jomas eksperti (t.i. </a:t>
            </a:r>
            <a:r>
              <a:rPr lang="lv-LV" sz="1400" err="1">
                <a:solidFill>
                  <a:srgbClr val="052773"/>
                </a:solidFill>
                <a:latin typeface="Verdana"/>
                <a:ea typeface="Verdana"/>
              </a:rPr>
              <a:t>digitalizācijas</a:t>
            </a:r>
            <a:r>
              <a:rPr lang="lv-LV" sz="1400" dirty="0">
                <a:solidFill>
                  <a:srgbClr val="052773"/>
                </a:solidFill>
                <a:latin typeface="Verdana"/>
                <a:ea typeface="Verdana"/>
              </a:rPr>
              <a:t>, energoefektivitātes). Tādēļ CFLA redzējumā katrai programmai ir nepieciešams izsludināt konkursu PAP sastāvam.</a:t>
            </a:r>
          </a:p>
          <a:p>
            <a:pPr algn="just"/>
            <a:endParaRPr lang="lv-LV" sz="1400" dirty="0">
              <a:solidFill>
                <a:srgbClr val="052773"/>
              </a:solidFill>
              <a:latin typeface="Verdana"/>
              <a:ea typeface="Verdana"/>
            </a:endParaRPr>
          </a:p>
          <a:p>
            <a:pPr algn="just"/>
            <a:r>
              <a:rPr lang="lv-LV" sz="1400" b="1" dirty="0">
                <a:solidFill>
                  <a:schemeClr val="tx1"/>
                </a:solidFill>
                <a:latin typeface="Verdana"/>
                <a:ea typeface="Verdana"/>
              </a:rPr>
              <a:t>Vai pietiek ar asociācijas biedru sarakstu, apgrozījumu un eksportu, vai ir jāuzrāda arī KC dalībnieku dati?</a:t>
            </a:r>
            <a:endParaRPr lang="en-US" sz="1400">
              <a:solidFill>
                <a:schemeClr val="tx1"/>
              </a:solidFill>
              <a:latin typeface="Verdana"/>
              <a:ea typeface="Verdana"/>
            </a:endParaRPr>
          </a:p>
          <a:p>
            <a:pPr algn="just"/>
            <a:endParaRPr lang="lv-LV" sz="1400" dirty="0">
              <a:solidFill>
                <a:srgbClr val="808080"/>
              </a:solidFill>
              <a:latin typeface="Verdana"/>
              <a:ea typeface="Verdana"/>
            </a:endParaRPr>
          </a:p>
          <a:p>
            <a:pPr algn="just"/>
            <a:r>
              <a:rPr lang="lv-LV" sz="1400" dirty="0">
                <a:solidFill>
                  <a:srgbClr val="052773"/>
                </a:solidFill>
                <a:latin typeface="Verdana"/>
                <a:ea typeface="Verdana"/>
              </a:rPr>
              <a:t>Ja projekta iesniedzēja kapitāldaļu turētāju vai biedru finanšu rādītāji nav pietiekami, lai nodrošinātu MK noteikumos minētās prasības attiecībā uz apgrozījuma un eksporta apjomu, iesniedz asociācijas atbalsta vēstuli. Asociācijai jāatbilst nosacījumam, ka tā apvieno nozares saimnieciskās darbības veicējus, kuru kopējais apgrozījums pēdējā noslēgtajā pārskata gadā ir vismaz 150 milj. </a:t>
            </a:r>
            <a:r>
              <a:rPr lang="lv-LV" sz="1400" i="1" dirty="0" err="1">
                <a:solidFill>
                  <a:srgbClr val="052773"/>
                </a:solidFill>
                <a:latin typeface="Verdana"/>
                <a:ea typeface="Verdana"/>
              </a:rPr>
              <a:t>euro</a:t>
            </a:r>
            <a:r>
              <a:rPr lang="lv-LV" sz="1400" i="1" dirty="0">
                <a:solidFill>
                  <a:srgbClr val="052773"/>
                </a:solidFill>
                <a:latin typeface="Verdana"/>
                <a:ea typeface="Verdana"/>
              </a:rPr>
              <a:t> </a:t>
            </a:r>
            <a:r>
              <a:rPr lang="lv-LV" sz="1400" dirty="0">
                <a:solidFill>
                  <a:srgbClr val="052773"/>
                </a:solidFill>
                <a:latin typeface="Verdana"/>
                <a:ea typeface="Verdana"/>
              </a:rPr>
              <a:t>un kopējais eksporta apjoms pēdējā noslēgtajā pārskata gadā ir vismaz 75 milj. </a:t>
            </a:r>
            <a:r>
              <a:rPr lang="lv-LV" sz="1400" i="1" dirty="0" err="1">
                <a:solidFill>
                  <a:srgbClr val="052773"/>
                </a:solidFill>
                <a:latin typeface="Verdana"/>
                <a:ea typeface="Verdana"/>
              </a:rPr>
              <a:t>euro</a:t>
            </a:r>
            <a:r>
              <a:rPr lang="lv-LV" sz="1400" dirty="0">
                <a:solidFill>
                  <a:srgbClr val="052773"/>
                </a:solidFill>
                <a:latin typeface="Verdana"/>
                <a:ea typeface="Verdana"/>
              </a:rPr>
              <a:t>. Ja šie nosacījumi ir izpildīti, tad projekta iesniedzēja kapitāldaļu turētāju vai biedru dati nav jāuzrāda.</a:t>
            </a:r>
            <a:endParaRPr lang="en-US" sz="1400" dirty="0">
              <a:solidFill>
                <a:srgbClr val="000000"/>
              </a:solidFill>
              <a:latin typeface="Verdana"/>
              <a:ea typeface="Verdana"/>
            </a:endParaRPr>
          </a:p>
          <a:p>
            <a:pPr algn="just"/>
            <a:endParaRPr lang="lv-LV" sz="1400" dirty="0">
              <a:solidFill>
                <a:srgbClr val="000000"/>
              </a:solidFill>
              <a:latin typeface="Verdana"/>
              <a:ea typeface="Verdana"/>
            </a:endParaRPr>
          </a:p>
          <a:p>
            <a:pPr algn="just"/>
            <a:endParaRPr lang="lv-LV" sz="1400" dirty="0">
              <a:solidFill>
                <a:srgbClr val="052773"/>
              </a:solidFill>
              <a:latin typeface="Verdana"/>
              <a:ea typeface="Verdana"/>
            </a:endParaRPr>
          </a:p>
        </p:txBody>
      </p:sp>
    </p:spTree>
    <p:extLst>
      <p:ext uri="{BB962C8B-B14F-4D97-AF65-F5344CB8AC3E}">
        <p14:creationId xmlns:p14="http://schemas.microsoft.com/office/powerpoint/2010/main" val="260298378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7A0452-5396-05DA-685E-01DB35A160A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05BD1F1-51E9-494E-07B0-01E852AB1031}"/>
              </a:ext>
            </a:extLst>
          </p:cNvPr>
          <p:cNvSpPr>
            <a:spLocks noGrp="1"/>
          </p:cNvSpPr>
          <p:nvPr>
            <p:ph type="title"/>
          </p:nvPr>
        </p:nvSpPr>
        <p:spPr>
          <a:xfrm>
            <a:off x="2493706" y="568960"/>
            <a:ext cx="7730949" cy="866067"/>
          </a:xfrm>
        </p:spPr>
        <p:txBody>
          <a:bodyPr/>
          <a:lstStyle/>
          <a:p>
            <a:r>
              <a:rPr lang="en-US" dirty="0" err="1">
                <a:solidFill>
                  <a:srgbClr val="052773"/>
                </a:solidFill>
              </a:rPr>
              <a:t>Atbildes</a:t>
            </a:r>
            <a:r>
              <a:rPr lang="en-US" dirty="0">
                <a:solidFill>
                  <a:srgbClr val="052773"/>
                </a:solidFill>
              </a:rPr>
              <a:t> </a:t>
            </a:r>
            <a:r>
              <a:rPr lang="en-US" dirty="0" err="1">
                <a:solidFill>
                  <a:srgbClr val="052773"/>
                </a:solidFill>
              </a:rPr>
              <a:t>uz</a:t>
            </a:r>
            <a:r>
              <a:rPr lang="en-US" dirty="0">
                <a:solidFill>
                  <a:srgbClr val="052773"/>
                </a:solidFill>
              </a:rPr>
              <a:t> </a:t>
            </a:r>
            <a:r>
              <a:rPr lang="en-US" dirty="0" err="1">
                <a:solidFill>
                  <a:srgbClr val="052773"/>
                </a:solidFill>
              </a:rPr>
              <a:t>saņemtajiem</a:t>
            </a:r>
            <a:r>
              <a:rPr lang="en-US" dirty="0">
                <a:solidFill>
                  <a:srgbClr val="052773"/>
                </a:solidFill>
              </a:rPr>
              <a:t>  </a:t>
            </a:r>
            <a:r>
              <a:rPr lang="en-US" dirty="0" err="1">
                <a:solidFill>
                  <a:srgbClr val="052773"/>
                </a:solidFill>
              </a:rPr>
              <a:t>jautājumiem</a:t>
            </a:r>
            <a:endParaRPr lang="lv-LV" dirty="0">
              <a:solidFill>
                <a:srgbClr val="052773"/>
              </a:solidFill>
            </a:endParaRPr>
          </a:p>
        </p:txBody>
      </p:sp>
      <p:sp>
        <p:nvSpPr>
          <p:cNvPr id="7" name="Slide Number Placeholder 6">
            <a:extLst>
              <a:ext uri="{FF2B5EF4-FFF2-40B4-BE49-F238E27FC236}">
                <a16:creationId xmlns:a16="http://schemas.microsoft.com/office/drawing/2014/main" id="{B37A3AA2-9354-DBD9-D7E0-B28FE208FD14}"/>
              </a:ext>
            </a:extLst>
          </p:cNvPr>
          <p:cNvSpPr>
            <a:spLocks noGrp="1"/>
          </p:cNvSpPr>
          <p:nvPr>
            <p:ph type="sldNum" sz="quarter" idx="13"/>
          </p:nvPr>
        </p:nvSpPr>
        <p:spPr/>
        <p:txBody>
          <a:bodyPr/>
          <a:lstStyle/>
          <a:p>
            <a:pPr>
              <a:defRPr/>
            </a:pPr>
            <a:fld id="{923C49A0-26E3-4DC9-81BA-65A092077FC7}" type="slidenum">
              <a:rPr lang="en-US" altLang="lv-LV" smtClean="0"/>
              <a:pPr>
                <a:defRPr/>
              </a:pPr>
              <a:t>52</a:t>
            </a:fld>
            <a:endParaRPr lang="en-US" altLang="lv-LV"/>
          </a:p>
        </p:txBody>
      </p:sp>
      <p:sp>
        <p:nvSpPr>
          <p:cNvPr id="6" name="Text Placeholder 5">
            <a:extLst>
              <a:ext uri="{FF2B5EF4-FFF2-40B4-BE49-F238E27FC236}">
                <a16:creationId xmlns:a16="http://schemas.microsoft.com/office/drawing/2014/main" id="{D9CC493B-15C5-A63A-7D1F-B95698915308}"/>
              </a:ext>
            </a:extLst>
          </p:cNvPr>
          <p:cNvSpPr>
            <a:spLocks noGrp="1"/>
          </p:cNvSpPr>
          <p:nvPr>
            <p:ph type="body" sz="half" idx="2"/>
          </p:nvPr>
        </p:nvSpPr>
        <p:spPr>
          <a:xfrm>
            <a:off x="1163782" y="1712542"/>
            <a:ext cx="9833777" cy="4413641"/>
          </a:xfrm>
        </p:spPr>
        <p:txBody>
          <a:bodyPr vert="horz" wrap="square" lIns="93957" tIns="46979" rIns="93957" bIns="46979" numCol="1" anchor="t" anchorCtr="0" compatLnSpc="1">
            <a:prstTxWarp prst="textNoShape">
              <a:avLst/>
            </a:prstTxWarp>
            <a:noAutofit/>
          </a:bodyPr>
          <a:lstStyle/>
          <a:p>
            <a:pPr algn="just"/>
            <a:r>
              <a:rPr lang="lv-LV" sz="1400" b="1" dirty="0">
                <a:solidFill>
                  <a:schemeClr val="tx1"/>
                </a:solidFill>
                <a:latin typeface="Verdana"/>
                <a:ea typeface="Verdana"/>
              </a:rPr>
              <a:t>Vai vajadzīga asociācijas atbalsta vēstule, ja tā ir dibinātājos?</a:t>
            </a:r>
          </a:p>
          <a:p>
            <a:pPr algn="just"/>
            <a:endParaRPr lang="lv-LV" sz="1400" dirty="0">
              <a:solidFill>
                <a:schemeClr val="tx1"/>
              </a:solidFill>
            </a:endParaRPr>
          </a:p>
          <a:p>
            <a:pPr algn="just"/>
            <a:r>
              <a:rPr lang="lv-LV" sz="1400" dirty="0">
                <a:solidFill>
                  <a:srgbClr val="052773"/>
                </a:solidFill>
                <a:latin typeface="Verdana"/>
                <a:ea typeface="Verdana"/>
              </a:rPr>
              <a:t>Asociācijas atbalsta vēstule ir iesniedzama, ja projekta iesniedzēja kapitāldaļu turētāju vai biedru finanšu rādītāji nav pietiekami. Ja projekta iesniedzējs ir biedrība un asociācija ir biedrs, tad vēstuli nav jāsniedz, jo vērtēšanā tiek ņemti vērā biedru dati.</a:t>
            </a:r>
          </a:p>
          <a:p>
            <a:pPr algn="just"/>
            <a:r>
              <a:rPr lang="lv-LV" sz="1400" dirty="0">
                <a:solidFill>
                  <a:srgbClr val="052773"/>
                </a:solidFill>
                <a:latin typeface="Verdana"/>
                <a:ea typeface="Verdana"/>
              </a:rPr>
              <a:t>Ja projekta iesniedzējs ir SIA, kuras dibinātājs ir asociācija, tad vēstule ir jāiesniedz, tai pievienojot eksporta un apgrozījuma apjomu pamatojošus datus.</a:t>
            </a:r>
          </a:p>
          <a:p>
            <a:pPr algn="just"/>
            <a:endParaRPr lang="lv-LV" sz="1400" b="1" dirty="0">
              <a:solidFill>
                <a:schemeClr val="tx1"/>
              </a:solidFill>
              <a:latin typeface="Verdana"/>
              <a:ea typeface="Verdana"/>
            </a:endParaRPr>
          </a:p>
          <a:p>
            <a:pPr algn="just"/>
            <a:r>
              <a:rPr lang="lv-LV" sz="1400" b="1" dirty="0">
                <a:solidFill>
                  <a:schemeClr val="tx1"/>
                </a:solidFill>
                <a:latin typeface="Verdana"/>
                <a:ea typeface="Verdana"/>
              </a:rPr>
              <a:t>Jānis ir asociācijas valdes loceklis. Asociācija ir 13% kapitāla daļu turētāja SIA. Jānis ir SIA valdes loceklis, un kompetences centra vadītājs, kas organizē KC darbu, tai skaitā sasauc un vada Projektu Atlases Padomes (PAP) sēdes. PAP ekspertē ( piešķir vērtēšanas punktus projektiem) iesniegtos projektu pieteikumus, kā arī uzklausa projektu veicēju atskaites. Vai Jānis drīkst vadīt PAP sēdes, esot </a:t>
            </a:r>
            <a:r>
              <a:rPr lang="lv-LV" sz="1400" b="1" dirty="0" err="1">
                <a:solidFill>
                  <a:schemeClr val="tx1"/>
                </a:solidFill>
                <a:latin typeface="Verdana"/>
                <a:ea typeface="Verdana"/>
              </a:rPr>
              <a:t>asociāciācijas</a:t>
            </a:r>
            <a:r>
              <a:rPr lang="lv-LV" sz="1400" b="1" dirty="0">
                <a:solidFill>
                  <a:schemeClr val="tx1"/>
                </a:solidFill>
                <a:latin typeface="Verdana"/>
                <a:ea typeface="Verdana"/>
              </a:rPr>
              <a:t> valdes loceklis, bez kāda Interešu Konflikta interpretācijas riska?</a:t>
            </a:r>
          </a:p>
          <a:p>
            <a:pPr algn="just"/>
            <a:endParaRPr lang="lv-LV" sz="1400" dirty="0">
              <a:solidFill>
                <a:srgbClr val="052773"/>
              </a:solidFill>
              <a:latin typeface="Verdana"/>
              <a:ea typeface="Verdana"/>
            </a:endParaRPr>
          </a:p>
          <a:p>
            <a:pPr algn="just"/>
            <a:r>
              <a:rPr lang="lv-LV" sz="1400" dirty="0">
                <a:solidFill>
                  <a:srgbClr val="052773"/>
                </a:solidFill>
                <a:latin typeface="Verdana"/>
                <a:ea typeface="Verdana"/>
              </a:rPr>
              <a:t>Lai izvērtētu IK risku ir nepieciešama informācija par pētniecības projektu iesniedzējiem, tādēļ šis jautājums var tikt vērtēts projekta īstenošanas fāzē, tādēļ komisijas dalībnieku sastāvu, kā arī KC darbiniekus, kas piedalās projektu vērtēšanas un uzraudzības procesos, aicinām saskaņot ar aģentūru jau projekta īstenošanas fāzē, kurā būs zināmi iespējamie KC sadarbības partneri (t.i. pirms komisijas sēdēm).</a:t>
            </a:r>
          </a:p>
        </p:txBody>
      </p:sp>
    </p:spTree>
    <p:extLst>
      <p:ext uri="{BB962C8B-B14F-4D97-AF65-F5344CB8AC3E}">
        <p14:creationId xmlns:p14="http://schemas.microsoft.com/office/powerpoint/2010/main" val="170106892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7A0452-5396-05DA-685E-01DB35A160A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05BD1F1-51E9-494E-07B0-01E852AB1031}"/>
              </a:ext>
            </a:extLst>
          </p:cNvPr>
          <p:cNvSpPr>
            <a:spLocks noGrp="1"/>
          </p:cNvSpPr>
          <p:nvPr>
            <p:ph type="title"/>
          </p:nvPr>
        </p:nvSpPr>
        <p:spPr>
          <a:xfrm>
            <a:off x="2493706" y="568960"/>
            <a:ext cx="7730949" cy="866067"/>
          </a:xfrm>
        </p:spPr>
        <p:txBody>
          <a:bodyPr/>
          <a:lstStyle/>
          <a:p>
            <a:r>
              <a:rPr lang="en-US" dirty="0" err="1">
                <a:solidFill>
                  <a:srgbClr val="052773"/>
                </a:solidFill>
              </a:rPr>
              <a:t>Atbildes</a:t>
            </a:r>
            <a:r>
              <a:rPr lang="en-US" dirty="0">
                <a:solidFill>
                  <a:srgbClr val="052773"/>
                </a:solidFill>
              </a:rPr>
              <a:t> </a:t>
            </a:r>
            <a:r>
              <a:rPr lang="en-US" dirty="0" err="1">
                <a:solidFill>
                  <a:srgbClr val="052773"/>
                </a:solidFill>
              </a:rPr>
              <a:t>uz</a:t>
            </a:r>
            <a:r>
              <a:rPr lang="en-US" dirty="0">
                <a:solidFill>
                  <a:srgbClr val="052773"/>
                </a:solidFill>
              </a:rPr>
              <a:t> </a:t>
            </a:r>
            <a:r>
              <a:rPr lang="en-US" dirty="0" err="1">
                <a:solidFill>
                  <a:srgbClr val="052773"/>
                </a:solidFill>
              </a:rPr>
              <a:t>saņemtajiem</a:t>
            </a:r>
            <a:r>
              <a:rPr lang="en-US" dirty="0">
                <a:solidFill>
                  <a:srgbClr val="052773"/>
                </a:solidFill>
              </a:rPr>
              <a:t>  </a:t>
            </a:r>
            <a:r>
              <a:rPr lang="en-US" dirty="0" err="1">
                <a:solidFill>
                  <a:srgbClr val="052773"/>
                </a:solidFill>
              </a:rPr>
              <a:t>jautājumiem</a:t>
            </a:r>
            <a:endParaRPr lang="lv-LV" dirty="0">
              <a:solidFill>
                <a:srgbClr val="052773"/>
              </a:solidFill>
            </a:endParaRPr>
          </a:p>
        </p:txBody>
      </p:sp>
      <p:sp>
        <p:nvSpPr>
          <p:cNvPr id="7" name="Slide Number Placeholder 6">
            <a:extLst>
              <a:ext uri="{FF2B5EF4-FFF2-40B4-BE49-F238E27FC236}">
                <a16:creationId xmlns:a16="http://schemas.microsoft.com/office/drawing/2014/main" id="{B37A3AA2-9354-DBD9-D7E0-B28FE208FD14}"/>
              </a:ext>
            </a:extLst>
          </p:cNvPr>
          <p:cNvSpPr>
            <a:spLocks noGrp="1"/>
          </p:cNvSpPr>
          <p:nvPr>
            <p:ph type="sldNum" sz="quarter" idx="13"/>
          </p:nvPr>
        </p:nvSpPr>
        <p:spPr/>
        <p:txBody>
          <a:bodyPr/>
          <a:lstStyle/>
          <a:p>
            <a:pPr>
              <a:defRPr/>
            </a:pPr>
            <a:fld id="{923C49A0-26E3-4DC9-81BA-65A092077FC7}" type="slidenum">
              <a:rPr lang="en-US" altLang="lv-LV" smtClean="0"/>
              <a:pPr>
                <a:defRPr/>
              </a:pPr>
              <a:t>53</a:t>
            </a:fld>
            <a:endParaRPr lang="en-US" altLang="lv-LV"/>
          </a:p>
        </p:txBody>
      </p:sp>
      <p:sp>
        <p:nvSpPr>
          <p:cNvPr id="6" name="Text Placeholder 5">
            <a:extLst>
              <a:ext uri="{FF2B5EF4-FFF2-40B4-BE49-F238E27FC236}">
                <a16:creationId xmlns:a16="http://schemas.microsoft.com/office/drawing/2014/main" id="{D9CC493B-15C5-A63A-7D1F-B95698915308}"/>
              </a:ext>
            </a:extLst>
          </p:cNvPr>
          <p:cNvSpPr>
            <a:spLocks noGrp="1"/>
          </p:cNvSpPr>
          <p:nvPr>
            <p:ph type="body" sz="half" idx="2"/>
          </p:nvPr>
        </p:nvSpPr>
        <p:spPr>
          <a:xfrm>
            <a:off x="647589" y="1712542"/>
            <a:ext cx="10931712" cy="4413641"/>
          </a:xfrm>
        </p:spPr>
        <p:txBody>
          <a:bodyPr vert="horz" wrap="square" lIns="93957" tIns="46979" rIns="93957" bIns="46979" numCol="1" anchor="t" anchorCtr="0" compatLnSpc="1">
            <a:prstTxWarp prst="textNoShape">
              <a:avLst/>
            </a:prstTxWarp>
            <a:noAutofit/>
          </a:bodyPr>
          <a:lstStyle/>
          <a:p>
            <a:pPr algn="just"/>
            <a:r>
              <a:rPr lang="lv-LV" sz="1300" b="1" dirty="0">
                <a:solidFill>
                  <a:schemeClr val="tx1"/>
                </a:solidFill>
                <a:latin typeface="Verdana"/>
                <a:ea typeface="Verdana"/>
              </a:rPr>
              <a:t>Attiecībā uz “Projekta darbības plāns”  sadaļu “Pētniecības virziena vadītāja pieredze”. Saprotam, ka atbilstoši MK 92. punktā minēto uz starpposmiem un gala rezultātiem ir nepieciešams pētniecības virziena vadītāja (PZZ) izvērtējams, bet šobrīd esam atteikušies no PZZ,  lai netiktu pārkāpti iespējamiem interešu konflikta riski, tie nav obligāti pētniecības atlases padomes sastāva. Attiecīgi  PZZ šobrīd nav kompetences centros definēti. Vai var atsaukties uz iepriekšējo pieredzi, kaut daļa vairs nav padomes sastāvā  vai kāds ir risinājums? Un attiecīgi uz starpposmiem un gala rezultātiem kā tieši var tikt ievērots vienlīdzības princips, ja ZVV nevērtēs visus projektus, iespējama IK gadījumā vai viņš nav specializējies attiecīgajā jomā un virzienam ir nepieciešams cits PVV.</a:t>
            </a:r>
            <a:endParaRPr lang="en-US" sz="1300" b="1">
              <a:solidFill>
                <a:schemeClr val="tx1"/>
              </a:solidFill>
            </a:endParaRPr>
          </a:p>
          <a:p>
            <a:pPr algn="just"/>
            <a:endParaRPr lang="lv-LV" sz="1300" dirty="0">
              <a:solidFill>
                <a:schemeClr val="tx1"/>
              </a:solidFill>
              <a:latin typeface="Verdana"/>
              <a:ea typeface="Verdana"/>
            </a:endParaRPr>
          </a:p>
          <a:p>
            <a:pPr algn="just"/>
            <a:r>
              <a:rPr lang="lv-LV" sz="1300" dirty="0">
                <a:solidFill>
                  <a:srgbClr val="052773"/>
                </a:solidFill>
                <a:latin typeface="Verdana"/>
                <a:ea typeface="Verdana"/>
              </a:rPr>
              <a:t>Atbilstoši MK noteikumu 92.punkta nosacījumiem visiem pētījumiem starpposma un gala rezultātu izvērtēšanai KC ir jāpiesaista ZVV vadītāji, lai tiktu sniegts pētījuma zinātniskais </a:t>
            </a:r>
            <a:r>
              <a:rPr lang="lv-LV" sz="1300" err="1">
                <a:solidFill>
                  <a:srgbClr val="052773"/>
                </a:solidFill>
                <a:latin typeface="Verdana"/>
                <a:ea typeface="Verdana"/>
              </a:rPr>
              <a:t>izvērtējums</a:t>
            </a:r>
            <a:r>
              <a:rPr lang="lv-LV" sz="1300" dirty="0">
                <a:solidFill>
                  <a:srgbClr val="052773"/>
                </a:solidFill>
                <a:latin typeface="Verdana"/>
                <a:ea typeface="Verdana"/>
              </a:rPr>
              <a:t>. Nav prasības, ka visu pētījumu starpposmu un gala rezultātu vērtēšana būtu jāveic vienam ZVV - var tikt piesaistīti vairāki ZVV, ja ir tāda nepieciešamība, piemēram, gadījumā, kad kāds ZVV nav specializējies konkrētajā jomā vai pastāv IK risks. Šobrīd vairāki vai viens ZVV var tikt iekļauts projektu vērtēšanas komisijā, ja tam nepastāv IK, taču atbilstoši MK noteikumu 109.p. nosacījumiem ZVV nav balsstiesības – tātad, ZVV sniedz </a:t>
            </a:r>
            <a:r>
              <a:rPr lang="lv-LV" sz="1300" err="1">
                <a:solidFill>
                  <a:srgbClr val="052773"/>
                </a:solidFill>
                <a:latin typeface="Verdana"/>
                <a:ea typeface="Verdana"/>
              </a:rPr>
              <a:t>izvērtējumu</a:t>
            </a:r>
            <a:r>
              <a:rPr lang="lv-LV" sz="1300" dirty="0">
                <a:solidFill>
                  <a:srgbClr val="052773"/>
                </a:solidFill>
                <a:latin typeface="Verdana"/>
                <a:ea typeface="Verdana"/>
              </a:rPr>
              <a:t>, taču nebalso par </a:t>
            </a:r>
            <a:r>
              <a:rPr lang="lv-LV" sz="1300" err="1">
                <a:solidFill>
                  <a:srgbClr val="052773"/>
                </a:solidFill>
                <a:latin typeface="Verdana"/>
                <a:ea typeface="Verdana"/>
              </a:rPr>
              <a:t>starppsoma</a:t>
            </a:r>
            <a:r>
              <a:rPr lang="lv-LV" sz="1300" dirty="0">
                <a:solidFill>
                  <a:srgbClr val="052773"/>
                </a:solidFill>
                <a:latin typeface="Verdana"/>
                <a:ea typeface="Verdana"/>
              </a:rPr>
              <a:t> vai gala rezultātu apstiprināšanu. Attiecīgi gadījumā, ja kādam ZVV pastāv IK, tad tas nevar komisijas sastāvā, nepiedalās komisijas sēdē, taču kā eksperts var veikt pētījuma rezultātu </a:t>
            </a:r>
            <a:r>
              <a:rPr lang="lv-LV" sz="1300" err="1">
                <a:solidFill>
                  <a:srgbClr val="052773"/>
                </a:solidFill>
                <a:latin typeface="Verdana"/>
                <a:ea typeface="Verdana"/>
              </a:rPr>
              <a:t>izvērtējumu</a:t>
            </a:r>
            <a:r>
              <a:rPr lang="lv-LV" sz="1300" dirty="0">
                <a:solidFill>
                  <a:srgbClr val="052773"/>
                </a:solidFill>
                <a:latin typeface="Verdana"/>
                <a:ea typeface="Verdana"/>
              </a:rPr>
              <a:t> tiem pētījumiem, ar kuriem tam nav IK, sniedzot zinātnisko </a:t>
            </a:r>
            <a:r>
              <a:rPr lang="lv-LV" sz="1300" err="1">
                <a:solidFill>
                  <a:srgbClr val="052773"/>
                </a:solidFill>
                <a:latin typeface="Verdana"/>
                <a:ea typeface="Verdana"/>
              </a:rPr>
              <a:t>izvērtējumu</a:t>
            </a:r>
            <a:r>
              <a:rPr lang="lv-LV" sz="1300" dirty="0">
                <a:solidFill>
                  <a:srgbClr val="052773"/>
                </a:solidFill>
                <a:latin typeface="Verdana"/>
                <a:ea typeface="Verdana"/>
              </a:rPr>
              <a:t> bez rekomendācijas apstiprināt vai noraidīt kāda pētījuma starpposma vai gala rezultātus, attiecīgi šis </a:t>
            </a:r>
            <a:r>
              <a:rPr lang="lv-LV" sz="1300" err="1">
                <a:solidFill>
                  <a:srgbClr val="052773"/>
                </a:solidFill>
                <a:latin typeface="Verdana"/>
                <a:ea typeface="Verdana"/>
              </a:rPr>
              <a:t>izvērtējums</a:t>
            </a:r>
            <a:r>
              <a:rPr lang="lv-LV" sz="1300" dirty="0">
                <a:solidFill>
                  <a:srgbClr val="052773"/>
                </a:solidFill>
                <a:latin typeface="Verdana"/>
                <a:ea typeface="Verdana"/>
              </a:rPr>
              <a:t> var tikt ņemts vērā projektu vērtēšanas komisijas sēdē, kurā tiek lemts par starpposma vai gala rezultātu apstiprināšanu/noraidīšanu.</a:t>
            </a:r>
          </a:p>
          <a:p>
            <a:pPr algn="just"/>
            <a:r>
              <a:rPr lang="lv-LV" sz="1300" dirty="0">
                <a:solidFill>
                  <a:srgbClr val="052773"/>
                </a:solidFill>
                <a:latin typeface="Verdana"/>
                <a:ea typeface="Verdana"/>
              </a:rPr>
              <a:t>Ja šobrīd pētniecības virziena vadītāji nav definēti, projekta iesniegumam pievienojamajā “Projekta darbības plāns”  sadaļā “Pētniecības virziena vadītāja pieredze” var sniegt skaidrojumu, ka šobrīd pētniecības virziena vadītāji nav definēti, skaidrojot, kā tie tiks piesaistīti un norādot pieredzes prasības, kas tiks noteiktas to atlasē.</a:t>
            </a:r>
          </a:p>
          <a:p>
            <a:pPr algn="just"/>
            <a:endParaRPr lang="lv-LV" sz="1300" b="1" dirty="0">
              <a:solidFill>
                <a:srgbClr val="052773"/>
              </a:solidFill>
            </a:endParaRPr>
          </a:p>
        </p:txBody>
      </p:sp>
    </p:spTree>
    <p:extLst>
      <p:ext uri="{BB962C8B-B14F-4D97-AF65-F5344CB8AC3E}">
        <p14:creationId xmlns:p14="http://schemas.microsoft.com/office/powerpoint/2010/main" val="370451140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7A0452-5396-05DA-685E-01DB35A160A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05BD1F1-51E9-494E-07B0-01E852AB1031}"/>
              </a:ext>
            </a:extLst>
          </p:cNvPr>
          <p:cNvSpPr>
            <a:spLocks noGrp="1"/>
          </p:cNvSpPr>
          <p:nvPr>
            <p:ph type="title"/>
          </p:nvPr>
        </p:nvSpPr>
        <p:spPr>
          <a:xfrm>
            <a:off x="2493706" y="568960"/>
            <a:ext cx="7730949" cy="866067"/>
          </a:xfrm>
        </p:spPr>
        <p:txBody>
          <a:bodyPr/>
          <a:lstStyle/>
          <a:p>
            <a:r>
              <a:rPr lang="en-US" dirty="0" err="1">
                <a:solidFill>
                  <a:srgbClr val="052773"/>
                </a:solidFill>
              </a:rPr>
              <a:t>Atbildes</a:t>
            </a:r>
            <a:r>
              <a:rPr lang="en-US" dirty="0">
                <a:solidFill>
                  <a:srgbClr val="052773"/>
                </a:solidFill>
              </a:rPr>
              <a:t> </a:t>
            </a:r>
            <a:r>
              <a:rPr lang="en-US" dirty="0" err="1">
                <a:solidFill>
                  <a:srgbClr val="052773"/>
                </a:solidFill>
              </a:rPr>
              <a:t>uz</a:t>
            </a:r>
            <a:r>
              <a:rPr lang="en-US" dirty="0">
                <a:solidFill>
                  <a:srgbClr val="052773"/>
                </a:solidFill>
              </a:rPr>
              <a:t> </a:t>
            </a:r>
            <a:r>
              <a:rPr lang="en-US" dirty="0" err="1">
                <a:solidFill>
                  <a:srgbClr val="052773"/>
                </a:solidFill>
              </a:rPr>
              <a:t>saņemtajiem</a:t>
            </a:r>
            <a:r>
              <a:rPr lang="en-US" dirty="0">
                <a:solidFill>
                  <a:srgbClr val="052773"/>
                </a:solidFill>
              </a:rPr>
              <a:t>  </a:t>
            </a:r>
            <a:r>
              <a:rPr lang="en-US" dirty="0" err="1">
                <a:solidFill>
                  <a:srgbClr val="052773"/>
                </a:solidFill>
              </a:rPr>
              <a:t>jautājumiem</a:t>
            </a:r>
            <a:endParaRPr lang="lv-LV" dirty="0">
              <a:solidFill>
                <a:srgbClr val="052773"/>
              </a:solidFill>
            </a:endParaRPr>
          </a:p>
        </p:txBody>
      </p:sp>
      <p:sp>
        <p:nvSpPr>
          <p:cNvPr id="7" name="Slide Number Placeholder 6">
            <a:extLst>
              <a:ext uri="{FF2B5EF4-FFF2-40B4-BE49-F238E27FC236}">
                <a16:creationId xmlns:a16="http://schemas.microsoft.com/office/drawing/2014/main" id="{B37A3AA2-9354-DBD9-D7E0-B28FE208FD14}"/>
              </a:ext>
            </a:extLst>
          </p:cNvPr>
          <p:cNvSpPr>
            <a:spLocks noGrp="1"/>
          </p:cNvSpPr>
          <p:nvPr>
            <p:ph type="sldNum" sz="quarter" idx="13"/>
          </p:nvPr>
        </p:nvSpPr>
        <p:spPr/>
        <p:txBody>
          <a:bodyPr/>
          <a:lstStyle/>
          <a:p>
            <a:pPr>
              <a:defRPr/>
            </a:pPr>
            <a:fld id="{923C49A0-26E3-4DC9-81BA-65A092077FC7}" type="slidenum">
              <a:rPr lang="en-US" altLang="lv-LV" smtClean="0"/>
              <a:pPr>
                <a:defRPr/>
              </a:pPr>
              <a:t>54</a:t>
            </a:fld>
            <a:endParaRPr lang="en-US" altLang="lv-LV"/>
          </a:p>
        </p:txBody>
      </p:sp>
      <p:sp>
        <p:nvSpPr>
          <p:cNvPr id="6" name="Text Placeholder 5">
            <a:extLst>
              <a:ext uri="{FF2B5EF4-FFF2-40B4-BE49-F238E27FC236}">
                <a16:creationId xmlns:a16="http://schemas.microsoft.com/office/drawing/2014/main" id="{D9CC493B-15C5-A63A-7D1F-B95698915308}"/>
              </a:ext>
            </a:extLst>
          </p:cNvPr>
          <p:cNvSpPr>
            <a:spLocks noGrp="1"/>
          </p:cNvSpPr>
          <p:nvPr>
            <p:ph type="body" sz="half" idx="2"/>
          </p:nvPr>
        </p:nvSpPr>
        <p:spPr>
          <a:xfrm>
            <a:off x="647589" y="1712542"/>
            <a:ext cx="10931712" cy="4413641"/>
          </a:xfrm>
        </p:spPr>
        <p:txBody>
          <a:bodyPr vert="horz" wrap="square" lIns="93957" tIns="46979" rIns="93957" bIns="46979" numCol="1" anchor="t" anchorCtr="0" compatLnSpc="1">
            <a:prstTxWarp prst="textNoShape">
              <a:avLst/>
            </a:prstTxWarp>
            <a:noAutofit/>
          </a:bodyPr>
          <a:lstStyle/>
          <a:p>
            <a:pPr algn="just"/>
            <a:r>
              <a:rPr lang="lv-LV" sz="1400" b="1" dirty="0">
                <a:solidFill>
                  <a:schemeClr val="tx1"/>
                </a:solidFill>
                <a:latin typeface="Verdana"/>
                <a:ea typeface="Verdana"/>
              </a:rPr>
              <a:t>Attiecībā uz “Iesniedzamo dokumentu saraksts un projekta iesnieguma pielikumu veidnes” 9. punktu, nepieciešams precizēt, vai attiecībā uz to ir nepieciešams iesniegt dokumentu attiecībā uz KC budžetu vai kopējo finansējumu. Kādi tieši dokumenti ir nepieciešami. Ja tas attiecas tikai uz paša KC darbību un KC neplāno mainīt savu darbības modeli (varbūt palielinās darbinieku skaitu)  vai pietiek ar norādi, ka saglabāsim esošo izmaksu struktūru?</a:t>
            </a:r>
            <a:endParaRPr lang="en-US" sz="1400" b="1" dirty="0">
              <a:solidFill>
                <a:schemeClr val="tx1"/>
              </a:solidFill>
              <a:latin typeface="Verdana"/>
              <a:ea typeface="Verdana"/>
            </a:endParaRPr>
          </a:p>
          <a:p>
            <a:pPr algn="just"/>
            <a:endParaRPr lang="lv-LV" sz="1400" dirty="0">
              <a:solidFill>
                <a:srgbClr val="052773"/>
              </a:solidFill>
              <a:latin typeface="Verdana"/>
              <a:ea typeface="Verdana"/>
            </a:endParaRPr>
          </a:p>
          <a:p>
            <a:pPr algn="just"/>
            <a:r>
              <a:rPr lang="lv-LV" sz="1400">
                <a:solidFill>
                  <a:srgbClr val="052773"/>
                </a:solidFill>
                <a:latin typeface="Verdana"/>
                <a:ea typeface="Verdana"/>
              </a:rPr>
              <a:t>Atlases nolikuma pielikumā “Iesniedzamo dokumentu saraksts un projekta iesnieguma pielikumu veidnes” 9.punkts paredz, ka iesniedzams  projekta attiecināmo izmaksu aprēķina atšifrējums, kas pamato plānoto izmaksu apmēru (informācija par veiktajām tirgus aptaujām, statistikas datiem, pieredzi līdzīgos projektos). Attiecīgi ir pievieno pielikumu, kurā ir atšifrēts projekta iesnieguma pielikumā “Projekta budžeta kopsavilkums” iekļauto izmaksu aprēķins un sniegts skaidrojums, kas pamato summas, kas izmantotas aprēķinā</a:t>
            </a:r>
            <a:endParaRPr lang="lv-LV" sz="1400" dirty="0">
              <a:solidFill>
                <a:srgbClr val="052773"/>
              </a:solidFill>
              <a:latin typeface="Verdana"/>
              <a:ea typeface="Verdana"/>
            </a:endParaRPr>
          </a:p>
          <a:p>
            <a:pPr algn="just"/>
            <a:r>
              <a:rPr lang="lv-LV" sz="1400" dirty="0">
                <a:solidFill>
                  <a:srgbClr val="052773"/>
                </a:solidFill>
                <a:latin typeface="Verdana"/>
                <a:ea typeface="Verdana"/>
              </a:rPr>
              <a:t>Attiecībā uz projekta kopējo izmaksu apmēru, projekta iesnieguma sadaļas “Investīciju projekta īstenošana” rindā “Finansiālā kapacitāte”:</a:t>
            </a:r>
          </a:p>
          <a:p>
            <a:pPr marL="285750" indent="-285750" algn="just">
              <a:buFont typeface="Arial"/>
              <a:buChar char="•"/>
            </a:pPr>
            <a:r>
              <a:rPr lang="lv-LV" sz="1400" dirty="0">
                <a:solidFill>
                  <a:srgbClr val="052773"/>
                </a:solidFill>
                <a:latin typeface="Verdana"/>
                <a:ea typeface="Verdana"/>
              </a:rPr>
              <a:t>jānorāda un jāpamato finansējuma avoti projekta </a:t>
            </a:r>
            <a:r>
              <a:rPr lang="lv-LV" sz="1400" err="1">
                <a:solidFill>
                  <a:srgbClr val="052773"/>
                </a:solidFill>
                <a:latin typeface="Verdana"/>
                <a:ea typeface="Verdana"/>
              </a:rPr>
              <a:t>priekšfinansēšanai</a:t>
            </a:r>
            <a:r>
              <a:rPr lang="lv-LV" sz="1400" dirty="0">
                <a:solidFill>
                  <a:srgbClr val="052773"/>
                </a:solidFill>
                <a:latin typeface="Verdana"/>
                <a:ea typeface="Verdana"/>
              </a:rPr>
              <a:t>. Pieejamie finanšu resursi jānodrošina projekta iesniegumā paredzēto projekta iesniedzēja (izmaksu pozīcijas 2. un  10.) attiecināmo izmaksu apmērā, kas saistīti ar projekta vadību un administrēšanu, dokumentāri pamatojot to, piemēram, ar bankas konta izrakstu, vienošanos ar nozares asociāciju par projekta </a:t>
            </a:r>
            <a:r>
              <a:rPr lang="lv-LV" sz="1400" err="1">
                <a:solidFill>
                  <a:srgbClr val="052773"/>
                </a:solidFill>
                <a:latin typeface="Verdana"/>
                <a:ea typeface="Verdana"/>
              </a:rPr>
              <a:t>priekšfinansēšanu</a:t>
            </a:r>
            <a:r>
              <a:rPr lang="lv-LV" sz="1400" dirty="0">
                <a:solidFill>
                  <a:srgbClr val="052773"/>
                </a:solidFill>
                <a:latin typeface="Verdana"/>
                <a:ea typeface="Verdana"/>
              </a:rPr>
              <a:t>, aizdevuma līgumu u.c., kas pievienojams projekta iesniegumam;</a:t>
            </a:r>
          </a:p>
          <a:p>
            <a:pPr marL="285750" indent="-285750" algn="just">
              <a:buFont typeface="Arial"/>
              <a:buChar char="•"/>
            </a:pPr>
            <a:r>
              <a:rPr lang="lv-LV" sz="1400" dirty="0">
                <a:solidFill>
                  <a:srgbClr val="052773"/>
                </a:solidFill>
                <a:latin typeface="Verdana"/>
                <a:ea typeface="Verdana"/>
              </a:rPr>
              <a:t>jāsniedz informācija par finanšu avotiem, no kuriem tiks segtas PVN izmaksas.</a:t>
            </a:r>
          </a:p>
          <a:p>
            <a:pPr algn="just"/>
            <a:endParaRPr lang="lv-LV" sz="1400" b="1" dirty="0">
              <a:solidFill>
                <a:srgbClr val="052773"/>
              </a:solidFill>
            </a:endParaRPr>
          </a:p>
        </p:txBody>
      </p:sp>
    </p:spTree>
    <p:extLst>
      <p:ext uri="{BB962C8B-B14F-4D97-AF65-F5344CB8AC3E}">
        <p14:creationId xmlns:p14="http://schemas.microsoft.com/office/powerpoint/2010/main" val="411819474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7A0452-5396-05DA-685E-01DB35A160A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05BD1F1-51E9-494E-07B0-01E852AB1031}"/>
              </a:ext>
            </a:extLst>
          </p:cNvPr>
          <p:cNvSpPr>
            <a:spLocks noGrp="1"/>
          </p:cNvSpPr>
          <p:nvPr>
            <p:ph type="title"/>
          </p:nvPr>
        </p:nvSpPr>
        <p:spPr>
          <a:xfrm>
            <a:off x="2493706" y="568960"/>
            <a:ext cx="7730949" cy="866067"/>
          </a:xfrm>
        </p:spPr>
        <p:txBody>
          <a:bodyPr/>
          <a:lstStyle/>
          <a:p>
            <a:r>
              <a:rPr lang="en-US" dirty="0" err="1">
                <a:solidFill>
                  <a:srgbClr val="052773"/>
                </a:solidFill>
              </a:rPr>
              <a:t>Atbildes</a:t>
            </a:r>
            <a:r>
              <a:rPr lang="en-US" dirty="0">
                <a:solidFill>
                  <a:srgbClr val="052773"/>
                </a:solidFill>
              </a:rPr>
              <a:t> </a:t>
            </a:r>
            <a:r>
              <a:rPr lang="en-US" dirty="0" err="1">
                <a:solidFill>
                  <a:srgbClr val="052773"/>
                </a:solidFill>
              </a:rPr>
              <a:t>uz</a:t>
            </a:r>
            <a:r>
              <a:rPr lang="en-US" dirty="0">
                <a:solidFill>
                  <a:srgbClr val="052773"/>
                </a:solidFill>
              </a:rPr>
              <a:t> </a:t>
            </a:r>
            <a:r>
              <a:rPr lang="en-US" dirty="0" err="1">
                <a:solidFill>
                  <a:srgbClr val="052773"/>
                </a:solidFill>
              </a:rPr>
              <a:t>saņemtajiem</a:t>
            </a:r>
            <a:r>
              <a:rPr lang="en-US" dirty="0">
                <a:solidFill>
                  <a:srgbClr val="052773"/>
                </a:solidFill>
              </a:rPr>
              <a:t>  </a:t>
            </a:r>
            <a:r>
              <a:rPr lang="en-US" dirty="0" err="1">
                <a:solidFill>
                  <a:srgbClr val="052773"/>
                </a:solidFill>
              </a:rPr>
              <a:t>jautājumiem</a:t>
            </a:r>
            <a:endParaRPr lang="lv-LV" dirty="0">
              <a:solidFill>
                <a:srgbClr val="052773"/>
              </a:solidFill>
            </a:endParaRPr>
          </a:p>
        </p:txBody>
      </p:sp>
      <p:sp>
        <p:nvSpPr>
          <p:cNvPr id="7" name="Slide Number Placeholder 6">
            <a:extLst>
              <a:ext uri="{FF2B5EF4-FFF2-40B4-BE49-F238E27FC236}">
                <a16:creationId xmlns:a16="http://schemas.microsoft.com/office/drawing/2014/main" id="{B37A3AA2-9354-DBD9-D7E0-B28FE208FD14}"/>
              </a:ext>
            </a:extLst>
          </p:cNvPr>
          <p:cNvSpPr>
            <a:spLocks noGrp="1"/>
          </p:cNvSpPr>
          <p:nvPr>
            <p:ph type="sldNum" sz="quarter" idx="13"/>
          </p:nvPr>
        </p:nvSpPr>
        <p:spPr/>
        <p:txBody>
          <a:bodyPr/>
          <a:lstStyle/>
          <a:p>
            <a:pPr>
              <a:defRPr/>
            </a:pPr>
            <a:fld id="{923C49A0-26E3-4DC9-81BA-65A092077FC7}" type="slidenum">
              <a:rPr lang="en-US" altLang="lv-LV" smtClean="0"/>
              <a:pPr>
                <a:defRPr/>
              </a:pPr>
              <a:t>55</a:t>
            </a:fld>
            <a:endParaRPr lang="en-US" altLang="lv-LV"/>
          </a:p>
        </p:txBody>
      </p:sp>
      <p:sp>
        <p:nvSpPr>
          <p:cNvPr id="6" name="Text Placeholder 5">
            <a:extLst>
              <a:ext uri="{FF2B5EF4-FFF2-40B4-BE49-F238E27FC236}">
                <a16:creationId xmlns:a16="http://schemas.microsoft.com/office/drawing/2014/main" id="{D9CC493B-15C5-A63A-7D1F-B95698915308}"/>
              </a:ext>
            </a:extLst>
          </p:cNvPr>
          <p:cNvSpPr>
            <a:spLocks noGrp="1"/>
          </p:cNvSpPr>
          <p:nvPr>
            <p:ph type="body" sz="half" idx="2"/>
          </p:nvPr>
        </p:nvSpPr>
        <p:spPr>
          <a:xfrm>
            <a:off x="647589" y="1712542"/>
            <a:ext cx="10931712" cy="4413641"/>
          </a:xfrm>
        </p:spPr>
        <p:txBody>
          <a:bodyPr vert="horz" wrap="square" lIns="93957" tIns="46979" rIns="93957" bIns="46979" numCol="1" anchor="t" anchorCtr="0" compatLnSpc="1">
            <a:prstTxWarp prst="textNoShape">
              <a:avLst/>
            </a:prstTxWarp>
            <a:noAutofit/>
          </a:bodyPr>
          <a:lstStyle/>
          <a:p>
            <a:pPr algn="just"/>
            <a:r>
              <a:rPr lang="lv-LV" sz="1600" b="1">
                <a:solidFill>
                  <a:schemeClr val="tx1"/>
                </a:solidFill>
                <a:latin typeface="Verdana"/>
                <a:ea typeface="Verdana"/>
              </a:rPr>
              <a:t>Vai var tik saglabāts esošais Pētniecības projektu atlases sastāvs, ja ir visas nepieciešamās kompetences un tiek nodrošināts MK 103. punkta ievērošana.</a:t>
            </a:r>
            <a:endParaRPr lang="en-US" sz="1600" b="1">
              <a:solidFill>
                <a:schemeClr val="tx1"/>
              </a:solidFill>
            </a:endParaRPr>
          </a:p>
          <a:p>
            <a:pPr algn="just"/>
            <a:endParaRPr lang="lv-LV" sz="1600" dirty="0">
              <a:solidFill>
                <a:schemeClr val="tx1"/>
              </a:solidFill>
              <a:latin typeface="Verdana"/>
              <a:ea typeface="Verdana"/>
            </a:endParaRPr>
          </a:p>
          <a:p>
            <a:pPr algn="just"/>
            <a:r>
              <a:rPr lang="lv-LV" sz="1600">
                <a:solidFill>
                  <a:srgbClr val="052773"/>
                </a:solidFill>
                <a:latin typeface="Verdana"/>
                <a:ea typeface="Verdana"/>
              </a:rPr>
              <a:t>MK noteikumi nosaka, ka projektu vērtēšanas komisiju finansējuma saņēmējs izveido pēc projekta iesniegumu saņemšanas no sadarbības partneriem, rīkojot atklātu uzsaukumu vai veicot tirgus izpēti (79.2.4.p. nosacījumi), tādēļ mēs tomēr sagaidām, ka būs atklāts uzsaukums. Ja pēc šī uzsaukuma komisijas sastāvā tiks iekļauti dalībnieki, kas ir jau esošajā padomē, tad pieņemami, bet uzsaukumam ir jābūt pēc tam, kad tiek saņemti sadarbības partneru pētniecības projektu iesniegumi, lai novērstu iespējamo IK risku. Vienlaikus šajā komisijas dalībnieku uzsaukumā varētu būt arī jau nosaukti konkrēti projektu iesniedzēji, lai samazinātu iespēju, ka uz vērtēšanas komisiju piesakās dalībnieki, kuriem pastāv IK ar kādu no sadarbības partneriem, kuri ir iesniegusi projekta iesniegumus.</a:t>
            </a:r>
          </a:p>
          <a:p>
            <a:pPr algn="just"/>
            <a:endParaRPr lang="lv-LV" sz="1600" b="1" dirty="0">
              <a:solidFill>
                <a:schemeClr val="tx1"/>
              </a:solidFill>
            </a:endParaRPr>
          </a:p>
        </p:txBody>
      </p:sp>
    </p:spTree>
    <p:extLst>
      <p:ext uri="{BB962C8B-B14F-4D97-AF65-F5344CB8AC3E}">
        <p14:creationId xmlns:p14="http://schemas.microsoft.com/office/powerpoint/2010/main" val="244872122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8" name="Attēls 6" descr="Attēls, kurā ir teksts, fonts, simbols, logotips&#10;&#10;Apraksts ģenerēts automātiski">
            <a:extLst>
              <a:ext uri="{FF2B5EF4-FFF2-40B4-BE49-F238E27FC236}">
                <a16:creationId xmlns:a16="http://schemas.microsoft.com/office/drawing/2014/main" id="{638FC1AE-8F1D-28BF-11B0-8210492EA05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66642" y="0"/>
            <a:ext cx="2858716" cy="2860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 Placeholder 1">
            <a:extLst>
              <a:ext uri="{FF2B5EF4-FFF2-40B4-BE49-F238E27FC236}">
                <a16:creationId xmlns:a16="http://schemas.microsoft.com/office/drawing/2014/main" id="{663A5EDC-41F9-268C-9772-8FFDAF398408}"/>
              </a:ext>
            </a:extLst>
          </p:cNvPr>
          <p:cNvSpPr txBox="1">
            <a:spLocks/>
          </p:cNvSpPr>
          <p:nvPr/>
        </p:nvSpPr>
        <p:spPr>
          <a:xfrm>
            <a:off x="914400" y="2761129"/>
            <a:ext cx="10363200" cy="2550767"/>
          </a:xfrm>
          <a:prstGeom prst="rect">
            <a:avLst/>
          </a:prstGeom>
        </p:spPr>
        <p:txBody>
          <a:bodyPr vert="horz" lIns="93957" tIns="46979" rIns="93957" bIns="46979" rtlCol="0" anchor="ctr">
            <a:normAutofit/>
          </a:bodyPr>
          <a:lstStyle>
            <a:defPPr>
              <a:defRPr lang="en-US"/>
            </a:defPPr>
            <a:lvl1pPr algn="l" defTabSz="939575" rtl="0" eaLnBrk="1" fontAlgn="auto" hangingPunct="1">
              <a:spcBef>
                <a:spcPts val="0"/>
              </a:spcBef>
              <a:spcAft>
                <a:spcPts val="0"/>
              </a:spcAft>
              <a:defRPr sz="1200" kern="1200" smtClean="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algn="ctr"/>
            <a:endParaRPr lang="lv-LV" altLang="lv-LV" sz="1800" dirty="0">
              <a:solidFill>
                <a:srgbClr val="012269"/>
              </a:solidFill>
              <a:cs typeface="Times New Roman" panose="02020603050405020304" pitchFamily="18" charset="0"/>
            </a:endParaRPr>
          </a:p>
          <a:p>
            <a:pPr algn="ctr"/>
            <a:endParaRPr lang="lv-LV" altLang="lv-LV" sz="1800" dirty="0">
              <a:solidFill>
                <a:srgbClr val="012269"/>
              </a:solidFill>
              <a:cs typeface="Times New Roman" panose="02020603050405020304" pitchFamily="18" charset="0"/>
            </a:endParaRPr>
          </a:p>
          <a:p>
            <a:pPr algn="ctr"/>
            <a:r>
              <a:rPr lang="lv-LV" altLang="lv-LV" sz="3200" dirty="0">
                <a:solidFill>
                  <a:srgbClr val="012269"/>
                </a:solidFill>
                <a:cs typeface="Times New Roman" panose="02020603050405020304" pitchFamily="18" charset="0"/>
              </a:rPr>
              <a:t>Pateicos par Jūsu uzmanību </a:t>
            </a:r>
          </a:p>
          <a:p>
            <a:pPr algn="ctr"/>
            <a:r>
              <a:rPr lang="lv-LV" altLang="lv-LV" sz="3200" dirty="0">
                <a:solidFill>
                  <a:srgbClr val="012269"/>
                </a:solidFill>
                <a:cs typeface="Times New Roman" panose="02020603050405020304" pitchFamily="18" charset="0"/>
              </a:rPr>
              <a:t>un vēlu izdošanos PI sagatavošanā!</a:t>
            </a:r>
          </a:p>
          <a:p>
            <a:pPr algn="ctr"/>
            <a:endParaRPr lang="lv-LV" altLang="lv-LV" sz="1800" dirty="0">
              <a:solidFill>
                <a:srgbClr val="012269"/>
              </a:solidFill>
              <a:cs typeface="Times New Roman" panose="02020603050405020304" pitchFamily="18" charset="0"/>
            </a:endParaRPr>
          </a:p>
        </p:txBody>
      </p:sp>
      <p:pic>
        <p:nvPicPr>
          <p:cNvPr id="4098" name="Picture 2" descr="A picture containing graphical user interface&#10;&#10;Description automatically generated">
            <a:extLst>
              <a:ext uri="{FF2B5EF4-FFF2-40B4-BE49-F238E27FC236}">
                <a16:creationId xmlns:a16="http://schemas.microsoft.com/office/drawing/2014/main" id="{BB8E6CBF-9939-EC8D-F4E4-3AC244DA1AC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61629" y="5559473"/>
            <a:ext cx="1943100" cy="10858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Slide Number Placeholder 5">
            <a:extLst>
              <a:ext uri="{FF2B5EF4-FFF2-40B4-BE49-F238E27FC236}">
                <a16:creationId xmlns:a16="http://schemas.microsoft.com/office/drawing/2014/main" id="{F21E3C13-1993-79D2-244A-E3A7E89BA954}"/>
              </a:ext>
            </a:extLst>
          </p:cNvPr>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A37DCC61-2AD7-4D45-8FA6-2D106BDAF2C1}" type="slidenum">
              <a:rPr lang="lv-LV" altLang="lv-LV" smtClean="0">
                <a:ea typeface="Verdana" panose="020B0604030504040204" pitchFamily="34" charset="0"/>
              </a:rPr>
              <a:pPr/>
              <a:t>6</a:t>
            </a:fld>
            <a:endParaRPr lang="lv-LV" altLang="lv-LV">
              <a:ea typeface="Verdana" panose="020B0604030504040204" pitchFamily="34" charset="0"/>
            </a:endParaRPr>
          </a:p>
        </p:txBody>
      </p:sp>
      <p:graphicFrame>
        <p:nvGraphicFramePr>
          <p:cNvPr id="3" name="Diagram 2">
            <a:extLst>
              <a:ext uri="{FF2B5EF4-FFF2-40B4-BE49-F238E27FC236}">
                <a16:creationId xmlns:a16="http://schemas.microsoft.com/office/drawing/2014/main" id="{451F481F-0E97-CC1F-6CD7-823ADB04A2C3}"/>
              </a:ext>
            </a:extLst>
          </p:cNvPr>
          <p:cNvGraphicFramePr/>
          <p:nvPr>
            <p:extLst>
              <p:ext uri="{D42A27DB-BD31-4B8C-83A1-F6EECF244321}">
                <p14:modId xmlns:p14="http://schemas.microsoft.com/office/powerpoint/2010/main" val="856843095"/>
              </p:ext>
            </p:extLst>
          </p:nvPr>
        </p:nvGraphicFramePr>
        <p:xfrm>
          <a:off x="1057383" y="719666"/>
          <a:ext cx="10909738"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a:extLst>
              <a:ext uri="{FF2B5EF4-FFF2-40B4-BE49-F238E27FC236}">
                <a16:creationId xmlns:a16="http://schemas.microsoft.com/office/drawing/2014/main" id="{3CDA5B03-1B2E-2830-9E16-3C2C3CC39592}"/>
              </a:ext>
            </a:extLst>
          </p:cNvPr>
          <p:cNvSpPr txBox="1"/>
          <p:nvPr/>
        </p:nvSpPr>
        <p:spPr>
          <a:xfrm>
            <a:off x="1190295" y="4294371"/>
            <a:ext cx="1190298" cy="2226350"/>
          </a:xfrm>
          <a:prstGeom prst="roundRect">
            <a:avLst/>
          </a:prstGeom>
          <a:solidFill>
            <a:srgbClr val="CCCFD7"/>
          </a:solidFill>
          <a:ln w="9525" cap="flat" cmpd="sng" algn="ctr">
            <a:solidFill>
              <a:srgbClr val="012269"/>
            </a:solidFill>
            <a:prstDash val="solid"/>
            <a:round/>
            <a:headEnd type="none" w="med" len="med"/>
            <a:tailEnd type="none" w="med" len="med"/>
          </a:ln>
          <a:effectLst>
            <a:innerShdw blurRad="114300">
              <a:prstClr val="black"/>
            </a:innerShdw>
          </a:effectLst>
        </p:spPr>
        <p:style>
          <a:lnRef idx="0">
            <a:scrgbClr r="0" g="0" b="0"/>
          </a:lnRef>
          <a:fillRef idx="0">
            <a:scrgbClr r="0" g="0" b="0"/>
          </a:fillRef>
          <a:effectRef idx="0">
            <a:scrgbClr r="0" g="0" b="0"/>
          </a:effectRef>
          <a:fontRef idx="minor">
            <a:schemeClr val="dk1"/>
          </a:fontRef>
        </p:style>
        <p:txBody>
          <a:bodyPr wrap="square" rtlCol="0">
            <a:spAutoFit/>
          </a:bodyPr>
          <a:lstStyle/>
          <a:p>
            <a:pPr algn="ctr"/>
            <a:r>
              <a:rPr lang="en-US" sz="1100" dirty="0">
                <a:solidFill>
                  <a:srgbClr val="FF0000"/>
                </a:solidFill>
                <a:latin typeface="Verdana" panose="020B0604030504040204" pitchFamily="34" charset="0"/>
                <a:ea typeface="Verdana" panose="020B0604030504040204" pitchFamily="34" charset="0"/>
              </a:rPr>
              <a:t>!</a:t>
            </a:r>
            <a:r>
              <a:rPr lang="en-US" sz="1100" dirty="0">
                <a:latin typeface="Verdana" panose="020B0604030504040204" pitchFamily="34" charset="0"/>
                <a:ea typeface="Verdana" panose="020B0604030504040204" pitchFamily="34" charset="0"/>
              </a:rPr>
              <a:t> </a:t>
            </a:r>
            <a:r>
              <a:rPr lang="lv-LV" sz="1100" b="0" i="0" dirty="0">
                <a:solidFill>
                  <a:srgbClr val="000000"/>
                </a:solidFill>
                <a:effectLst/>
                <a:latin typeface="Verdana" panose="020B0604030504040204" pitchFamily="34" charset="0"/>
                <a:ea typeface="Verdana" panose="020B0604030504040204" pitchFamily="34" charset="0"/>
              </a:rPr>
              <a:t>Ja </a:t>
            </a:r>
            <a:r>
              <a:rPr lang="en-US" sz="1100" b="0" i="0" dirty="0">
                <a:solidFill>
                  <a:srgbClr val="000000"/>
                </a:solidFill>
                <a:effectLst/>
                <a:latin typeface="Verdana" panose="020B0604030504040204" pitchFamily="34" charset="0"/>
                <a:ea typeface="Verdana" panose="020B0604030504040204" pitchFamily="34" charset="0"/>
              </a:rPr>
              <a:t>PI</a:t>
            </a:r>
            <a:r>
              <a:rPr lang="lv-LV" sz="1100" b="0" i="0" dirty="0">
                <a:solidFill>
                  <a:srgbClr val="000000"/>
                </a:solidFill>
                <a:effectLst/>
                <a:latin typeface="Verdana" panose="020B0604030504040204" pitchFamily="34" charset="0"/>
                <a:ea typeface="Verdana" panose="020B0604030504040204" pitchFamily="34" charset="0"/>
              </a:rPr>
              <a:t> atbilst kādam no izslēgšanas kritērijiem (saņem vērtējumu “Jā”), </a:t>
            </a:r>
            <a:r>
              <a:rPr lang="lv-LV" sz="1100" b="0" i="0" dirty="0">
                <a:solidFill>
                  <a:srgbClr val="FF0000"/>
                </a:solidFill>
                <a:effectLst/>
                <a:latin typeface="Verdana" panose="020B0604030504040204" pitchFamily="34" charset="0"/>
                <a:ea typeface="Verdana" panose="020B0604030504040204" pitchFamily="34" charset="0"/>
              </a:rPr>
              <a:t>vērtēšanu neturpina</a:t>
            </a:r>
            <a:r>
              <a:rPr lang="en-US" sz="1100" b="0" i="0" dirty="0">
                <a:solidFill>
                  <a:srgbClr val="FF0000"/>
                </a:solidFill>
                <a:effectLst/>
                <a:latin typeface="Verdana" panose="020B0604030504040204" pitchFamily="34" charset="0"/>
                <a:ea typeface="Verdana" panose="020B0604030504040204" pitchFamily="34" charset="0"/>
              </a:rPr>
              <a:t> – </a:t>
            </a:r>
            <a:r>
              <a:rPr lang="en-US" sz="1100" b="0" i="0" dirty="0" err="1">
                <a:solidFill>
                  <a:srgbClr val="FF0000"/>
                </a:solidFill>
                <a:effectLst/>
                <a:latin typeface="Verdana" panose="020B0604030504040204" pitchFamily="34" charset="0"/>
                <a:ea typeface="Verdana" panose="020B0604030504040204" pitchFamily="34" charset="0"/>
              </a:rPr>
              <a:t>lēmums</a:t>
            </a:r>
            <a:r>
              <a:rPr lang="en-US" sz="1100" b="0" i="0" dirty="0">
                <a:solidFill>
                  <a:srgbClr val="FF0000"/>
                </a:solidFill>
                <a:effectLst/>
                <a:latin typeface="Verdana" panose="020B0604030504040204" pitchFamily="34" charset="0"/>
                <a:ea typeface="Verdana" panose="020B0604030504040204" pitchFamily="34" charset="0"/>
              </a:rPr>
              <a:t> par </a:t>
            </a:r>
            <a:r>
              <a:rPr lang="en-US" sz="1100" b="0" i="0" dirty="0" err="1">
                <a:solidFill>
                  <a:srgbClr val="FF0000"/>
                </a:solidFill>
                <a:effectLst/>
                <a:latin typeface="Verdana" panose="020B0604030504040204" pitchFamily="34" charset="0"/>
                <a:ea typeface="Verdana" panose="020B0604030504040204" pitchFamily="34" charset="0"/>
              </a:rPr>
              <a:t>noraidīšanu</a:t>
            </a:r>
            <a:endParaRPr lang="lv-LV" sz="1100" dirty="0">
              <a:solidFill>
                <a:srgbClr val="FF0000"/>
              </a:solidFill>
              <a:latin typeface="Verdana" panose="020B0604030504040204" pitchFamily="34" charset="0"/>
              <a:ea typeface="Verdana" panose="020B0604030504040204" pitchFamily="34" charset="0"/>
            </a:endParaRPr>
          </a:p>
        </p:txBody>
      </p:sp>
      <p:sp>
        <p:nvSpPr>
          <p:cNvPr id="8" name="TextBox 7">
            <a:extLst>
              <a:ext uri="{FF2B5EF4-FFF2-40B4-BE49-F238E27FC236}">
                <a16:creationId xmlns:a16="http://schemas.microsoft.com/office/drawing/2014/main" id="{7B813219-63BC-1F8D-327F-598E6C29173D}"/>
              </a:ext>
            </a:extLst>
          </p:cNvPr>
          <p:cNvSpPr txBox="1"/>
          <p:nvPr/>
        </p:nvSpPr>
        <p:spPr>
          <a:xfrm>
            <a:off x="3139683" y="4294371"/>
            <a:ext cx="1190297" cy="2067788"/>
          </a:xfrm>
          <a:prstGeom prst="roundRect">
            <a:avLst/>
          </a:prstGeom>
          <a:solidFill>
            <a:srgbClr val="CCCFD7"/>
          </a:solidFill>
          <a:ln w="9525" cap="flat" cmpd="sng" algn="ctr">
            <a:solidFill>
              <a:srgbClr val="012269"/>
            </a:solidFill>
            <a:prstDash val="solid"/>
            <a:round/>
            <a:headEnd type="none" w="med" len="med"/>
            <a:tailEnd type="none" w="med" len="med"/>
          </a:ln>
          <a:effectLst>
            <a:innerShdw blurRad="114300">
              <a:prstClr val="black"/>
            </a:innerShdw>
          </a:effectLst>
        </p:spPr>
        <p:style>
          <a:lnRef idx="0">
            <a:scrgbClr r="0" g="0" b="0"/>
          </a:lnRef>
          <a:fillRef idx="0">
            <a:scrgbClr r="0" g="0" b="0"/>
          </a:fillRef>
          <a:effectRef idx="0">
            <a:scrgbClr r="0" g="0" b="0"/>
          </a:effectRef>
          <a:fontRef idx="minor">
            <a:schemeClr val="dk1"/>
          </a:fontRef>
        </p:style>
        <p:txBody>
          <a:bodyPr wrap="square" rtlCol="0">
            <a:spAutoFit/>
          </a:bodyPr>
          <a:lstStyle/>
          <a:p>
            <a:pPr algn="ctr"/>
            <a:r>
              <a:rPr lang="en-US" sz="1100">
                <a:solidFill>
                  <a:srgbClr val="FF0000"/>
                </a:solidFill>
                <a:latin typeface="Verdana" panose="020B0604030504040204" pitchFamily="34" charset="0"/>
                <a:ea typeface="Verdana" panose="020B0604030504040204" pitchFamily="34" charset="0"/>
              </a:rPr>
              <a:t>!</a:t>
            </a:r>
            <a:r>
              <a:rPr lang="en-US" sz="1100">
                <a:latin typeface="Verdana" panose="020B0604030504040204" pitchFamily="34" charset="0"/>
                <a:ea typeface="Verdana" panose="020B0604030504040204" pitchFamily="34" charset="0"/>
              </a:rPr>
              <a:t> </a:t>
            </a:r>
            <a:r>
              <a:rPr lang="lv-LV" sz="1100" b="0" i="0">
                <a:solidFill>
                  <a:srgbClr val="000000"/>
                </a:solidFill>
                <a:effectLst/>
                <a:latin typeface="Verdana" panose="020B0604030504040204" pitchFamily="34" charset="0"/>
                <a:ea typeface="Verdana" panose="020B0604030504040204" pitchFamily="34" charset="0"/>
              </a:rPr>
              <a:t>Ja </a:t>
            </a:r>
            <a:r>
              <a:rPr lang="en-US" sz="1100" b="0" i="0">
                <a:solidFill>
                  <a:srgbClr val="000000"/>
                </a:solidFill>
                <a:effectLst/>
                <a:latin typeface="Verdana" panose="020B0604030504040204" pitchFamily="34" charset="0"/>
                <a:ea typeface="Verdana" panose="020B0604030504040204" pitchFamily="34" charset="0"/>
              </a:rPr>
              <a:t>PI</a:t>
            </a:r>
            <a:r>
              <a:rPr lang="lv-LV" sz="1100" b="0" i="0">
                <a:solidFill>
                  <a:srgbClr val="000000"/>
                </a:solidFill>
                <a:effectLst/>
                <a:latin typeface="Verdana" panose="020B0604030504040204" pitchFamily="34" charset="0"/>
                <a:ea typeface="Verdana" panose="020B0604030504040204" pitchFamily="34" charset="0"/>
              </a:rPr>
              <a:t> neatbilst kritērij</a:t>
            </a:r>
            <a:r>
              <a:rPr lang="en-US" sz="1100" b="0" i="0">
                <a:solidFill>
                  <a:srgbClr val="000000"/>
                </a:solidFill>
                <a:effectLst/>
                <a:latin typeface="Verdana" panose="020B0604030504040204" pitchFamily="34" charset="0"/>
                <a:ea typeface="Verdana" panose="020B0604030504040204" pitchFamily="34" charset="0"/>
              </a:rPr>
              <a:t>u </a:t>
            </a:r>
            <a:r>
              <a:rPr lang="en-US" sz="1100" b="0" i="0" err="1">
                <a:solidFill>
                  <a:srgbClr val="000000"/>
                </a:solidFill>
                <a:effectLst/>
                <a:latin typeface="Verdana" panose="020B0604030504040204" pitchFamily="34" charset="0"/>
                <a:ea typeface="Verdana" panose="020B0604030504040204" pitchFamily="34" charset="0"/>
              </a:rPr>
              <a:t>prasībām</a:t>
            </a:r>
            <a:r>
              <a:rPr lang="lv-LV" sz="1100" b="0" i="0">
                <a:solidFill>
                  <a:srgbClr val="000000"/>
                </a:solidFill>
                <a:effectLst/>
                <a:latin typeface="Verdana" panose="020B0604030504040204" pitchFamily="34" charset="0"/>
                <a:ea typeface="Verdana" panose="020B0604030504040204" pitchFamily="34" charset="0"/>
              </a:rPr>
              <a:t> (</a:t>
            </a:r>
            <a:r>
              <a:rPr lang="en-US" sz="1100" b="0" i="0">
                <a:solidFill>
                  <a:srgbClr val="000000"/>
                </a:solidFill>
                <a:effectLst/>
                <a:latin typeface="Verdana" panose="020B0604030504040204" pitchFamily="34" charset="0"/>
                <a:ea typeface="Verdana" panose="020B0604030504040204" pitchFamily="34" charset="0"/>
              </a:rPr>
              <a:t>ne</a:t>
            </a:r>
            <a:r>
              <a:rPr lang="lv-LV" sz="1100" b="0" i="0">
                <a:solidFill>
                  <a:srgbClr val="000000"/>
                </a:solidFill>
                <a:effectLst/>
                <a:latin typeface="Verdana" panose="020B0604030504040204" pitchFamily="34" charset="0"/>
                <a:ea typeface="Verdana" panose="020B0604030504040204" pitchFamily="34" charset="0"/>
              </a:rPr>
              <a:t>saņem </a:t>
            </a:r>
            <a:r>
              <a:rPr lang="en-US" sz="1100" b="0" i="0">
                <a:solidFill>
                  <a:srgbClr val="000000"/>
                </a:solidFill>
                <a:effectLst/>
                <a:latin typeface="Verdana" panose="020B0604030504040204" pitchFamily="34" charset="0"/>
                <a:ea typeface="Verdana" panose="020B0604030504040204" pitchFamily="34" charset="0"/>
              </a:rPr>
              <a:t>min </a:t>
            </a:r>
            <a:r>
              <a:rPr lang="en-US" sz="1100" b="0" i="0" err="1">
                <a:solidFill>
                  <a:srgbClr val="000000"/>
                </a:solidFill>
                <a:effectLst/>
                <a:latin typeface="Verdana" panose="020B0604030504040204" pitchFamily="34" charset="0"/>
                <a:ea typeface="Verdana" panose="020B0604030504040204" pitchFamily="34" charset="0"/>
              </a:rPr>
              <a:t>punktu</a:t>
            </a:r>
            <a:r>
              <a:rPr lang="en-US" sz="1100" b="0" i="0">
                <a:solidFill>
                  <a:srgbClr val="000000"/>
                </a:solidFill>
                <a:effectLst/>
                <a:latin typeface="Verdana" panose="020B0604030504040204" pitchFamily="34" charset="0"/>
                <a:ea typeface="Verdana" panose="020B0604030504040204" pitchFamily="34" charset="0"/>
              </a:rPr>
              <a:t> </a:t>
            </a:r>
            <a:r>
              <a:rPr lang="en-US" sz="1100" b="0" i="0" err="1">
                <a:solidFill>
                  <a:srgbClr val="000000"/>
                </a:solidFill>
                <a:effectLst/>
                <a:latin typeface="Verdana" panose="020B0604030504040204" pitchFamily="34" charset="0"/>
                <a:ea typeface="Verdana" panose="020B0604030504040204" pitchFamily="34" charset="0"/>
              </a:rPr>
              <a:t>skaitu</a:t>
            </a:r>
            <a:r>
              <a:rPr lang="lv-LV" sz="1100" b="0" i="0">
                <a:solidFill>
                  <a:srgbClr val="000000"/>
                </a:solidFill>
                <a:effectLst/>
                <a:latin typeface="Verdana" panose="020B0604030504040204" pitchFamily="34" charset="0"/>
                <a:ea typeface="Verdana" panose="020B0604030504040204" pitchFamily="34" charset="0"/>
              </a:rPr>
              <a:t>), </a:t>
            </a:r>
            <a:r>
              <a:rPr lang="lv-LV" sz="1100" b="0" i="0">
                <a:solidFill>
                  <a:srgbClr val="FF0000"/>
                </a:solidFill>
                <a:effectLst/>
                <a:latin typeface="Verdana" panose="020B0604030504040204" pitchFamily="34" charset="0"/>
                <a:ea typeface="Verdana" panose="020B0604030504040204" pitchFamily="34" charset="0"/>
              </a:rPr>
              <a:t>vērtēšanu neturpina</a:t>
            </a:r>
            <a:r>
              <a:rPr lang="en-US" sz="1100" b="0" i="0">
                <a:solidFill>
                  <a:srgbClr val="FF0000"/>
                </a:solidFill>
                <a:effectLst/>
                <a:latin typeface="Verdana" panose="020B0604030504040204" pitchFamily="34" charset="0"/>
                <a:ea typeface="Verdana" panose="020B0604030504040204" pitchFamily="34" charset="0"/>
              </a:rPr>
              <a:t> – </a:t>
            </a:r>
            <a:r>
              <a:rPr lang="en-US" sz="1100" b="0" i="0" err="1">
                <a:solidFill>
                  <a:srgbClr val="FF0000"/>
                </a:solidFill>
                <a:effectLst/>
                <a:latin typeface="Verdana" panose="020B0604030504040204" pitchFamily="34" charset="0"/>
                <a:ea typeface="Verdana" panose="020B0604030504040204" pitchFamily="34" charset="0"/>
              </a:rPr>
              <a:t>lēmums</a:t>
            </a:r>
            <a:r>
              <a:rPr lang="en-US" sz="1100" b="0" i="0">
                <a:solidFill>
                  <a:srgbClr val="FF0000"/>
                </a:solidFill>
                <a:effectLst/>
                <a:latin typeface="Verdana" panose="020B0604030504040204" pitchFamily="34" charset="0"/>
                <a:ea typeface="Verdana" panose="020B0604030504040204" pitchFamily="34" charset="0"/>
              </a:rPr>
              <a:t> par </a:t>
            </a:r>
            <a:r>
              <a:rPr lang="en-US" sz="1100" b="0" i="0" err="1">
                <a:solidFill>
                  <a:srgbClr val="FF0000"/>
                </a:solidFill>
                <a:effectLst/>
                <a:latin typeface="Verdana" panose="020B0604030504040204" pitchFamily="34" charset="0"/>
                <a:ea typeface="Verdana" panose="020B0604030504040204" pitchFamily="34" charset="0"/>
              </a:rPr>
              <a:t>noraidīšanu</a:t>
            </a:r>
            <a:endParaRPr lang="lv-LV" sz="1100">
              <a:solidFill>
                <a:srgbClr val="FF0000"/>
              </a:solidFill>
              <a:latin typeface="Verdana" panose="020B0604030504040204" pitchFamily="34" charset="0"/>
              <a:ea typeface="Verdana" panose="020B0604030504040204" pitchFamily="34" charset="0"/>
            </a:endParaRPr>
          </a:p>
        </p:txBody>
      </p:sp>
      <p:sp>
        <p:nvSpPr>
          <p:cNvPr id="9" name="TextBox 8">
            <a:extLst>
              <a:ext uri="{FF2B5EF4-FFF2-40B4-BE49-F238E27FC236}">
                <a16:creationId xmlns:a16="http://schemas.microsoft.com/office/drawing/2014/main" id="{551E872E-1BB6-523E-890F-D517D9569C37}"/>
              </a:ext>
            </a:extLst>
          </p:cNvPr>
          <p:cNvSpPr txBox="1"/>
          <p:nvPr/>
        </p:nvSpPr>
        <p:spPr>
          <a:xfrm>
            <a:off x="6849178" y="4294371"/>
            <a:ext cx="1190297" cy="1888688"/>
          </a:xfrm>
          <a:prstGeom prst="roundRect">
            <a:avLst/>
          </a:prstGeom>
          <a:solidFill>
            <a:srgbClr val="CCCFD7"/>
          </a:solidFill>
          <a:ln w="9525" cap="flat" cmpd="sng" algn="ctr">
            <a:solidFill>
              <a:srgbClr val="012269"/>
            </a:solidFill>
            <a:prstDash val="solid"/>
            <a:round/>
            <a:headEnd type="none" w="med" len="med"/>
            <a:tailEnd type="none" w="med" len="med"/>
          </a:ln>
          <a:effectLst>
            <a:innerShdw blurRad="114300">
              <a:prstClr val="black"/>
            </a:innerShdw>
          </a:effectLst>
        </p:spPr>
        <p:style>
          <a:lnRef idx="0">
            <a:scrgbClr r="0" g="0" b="0"/>
          </a:lnRef>
          <a:fillRef idx="0">
            <a:scrgbClr r="0" g="0" b="0"/>
          </a:fillRef>
          <a:effectRef idx="0">
            <a:scrgbClr r="0" g="0" b="0"/>
          </a:effectRef>
          <a:fontRef idx="minor">
            <a:schemeClr val="dk1"/>
          </a:fontRef>
        </p:style>
        <p:txBody>
          <a:bodyPr wrap="square" rtlCol="0">
            <a:spAutoFit/>
          </a:bodyPr>
          <a:lstStyle/>
          <a:p>
            <a:pPr algn="ctr"/>
            <a:r>
              <a:rPr lang="en-US" sz="1100">
                <a:solidFill>
                  <a:srgbClr val="FF0000"/>
                </a:solidFill>
                <a:latin typeface="Verdana" panose="020B0604030504040204" pitchFamily="34" charset="0"/>
                <a:ea typeface="Verdana" panose="020B0604030504040204" pitchFamily="34" charset="0"/>
              </a:rPr>
              <a:t>!</a:t>
            </a:r>
            <a:r>
              <a:rPr lang="en-US" sz="1100">
                <a:latin typeface="Verdana" panose="020B0604030504040204" pitchFamily="34" charset="0"/>
                <a:ea typeface="Verdana" panose="020B0604030504040204" pitchFamily="34" charset="0"/>
              </a:rPr>
              <a:t> </a:t>
            </a:r>
            <a:r>
              <a:rPr lang="en-US" sz="1100" b="0" i="0">
                <a:solidFill>
                  <a:srgbClr val="000000"/>
                </a:solidFill>
                <a:effectLst/>
                <a:latin typeface="Verdana" panose="020B0604030504040204" pitchFamily="34" charset="0"/>
                <a:ea typeface="Verdana" panose="020B0604030504040204" pitchFamily="34" charset="0"/>
              </a:rPr>
              <a:t>PI, </a:t>
            </a:r>
            <a:r>
              <a:rPr lang="en-US" sz="1100" b="0" i="0" err="1">
                <a:solidFill>
                  <a:srgbClr val="000000"/>
                </a:solidFill>
                <a:effectLst/>
                <a:latin typeface="Verdana" panose="020B0604030504040204" pitchFamily="34" charset="0"/>
                <a:ea typeface="Verdana" panose="020B0604030504040204" pitchFamily="34" charset="0"/>
              </a:rPr>
              <a:t>kuram</a:t>
            </a:r>
            <a:r>
              <a:rPr lang="en-US" sz="1100">
                <a:solidFill>
                  <a:srgbClr val="000000"/>
                </a:solidFill>
                <a:latin typeface="Verdana" panose="020B0604030504040204" pitchFamily="34" charset="0"/>
                <a:ea typeface="Verdana" panose="020B0604030504040204" pitchFamily="34" charset="0"/>
              </a:rPr>
              <a:t> </a:t>
            </a:r>
            <a:r>
              <a:rPr lang="en-US" sz="1100" err="1">
                <a:solidFill>
                  <a:srgbClr val="000000"/>
                </a:solidFill>
                <a:latin typeface="Verdana" panose="020B0604030504040204" pitchFamily="34" charset="0"/>
                <a:ea typeface="Verdana" panose="020B0604030504040204" pitchFamily="34" charset="0"/>
              </a:rPr>
              <a:t>pēc</a:t>
            </a:r>
            <a:r>
              <a:rPr lang="en-US" sz="1100">
                <a:solidFill>
                  <a:srgbClr val="000000"/>
                </a:solidFill>
                <a:latin typeface="Verdana" panose="020B0604030504040204" pitchFamily="34" charset="0"/>
                <a:ea typeface="Verdana" panose="020B0604030504040204" pitchFamily="34" charset="0"/>
              </a:rPr>
              <a:t> </a:t>
            </a:r>
            <a:r>
              <a:rPr lang="en-US" sz="1100" err="1">
                <a:solidFill>
                  <a:srgbClr val="000000"/>
                </a:solidFill>
                <a:latin typeface="Verdana" panose="020B0604030504040204" pitchFamily="34" charset="0"/>
                <a:ea typeface="Verdana" panose="020B0604030504040204" pitchFamily="34" charset="0"/>
              </a:rPr>
              <a:t>rindošanas</a:t>
            </a:r>
            <a:r>
              <a:rPr lang="en-US" sz="1100">
                <a:solidFill>
                  <a:srgbClr val="000000"/>
                </a:solidFill>
                <a:latin typeface="Verdana" panose="020B0604030504040204" pitchFamily="34" charset="0"/>
                <a:ea typeface="Verdana" panose="020B0604030504040204" pitchFamily="34" charset="0"/>
              </a:rPr>
              <a:t> </a:t>
            </a:r>
            <a:r>
              <a:rPr lang="en-US" sz="1100" err="1">
                <a:solidFill>
                  <a:srgbClr val="000000"/>
                </a:solidFill>
                <a:latin typeface="Verdana" panose="020B0604030504040204" pitchFamily="34" charset="0"/>
                <a:ea typeface="Verdana" panose="020B0604030504040204" pitchFamily="34" charset="0"/>
              </a:rPr>
              <a:t>finansējums</a:t>
            </a:r>
            <a:r>
              <a:rPr lang="en-US" sz="1100">
                <a:solidFill>
                  <a:srgbClr val="000000"/>
                </a:solidFill>
                <a:latin typeface="Verdana" panose="020B0604030504040204" pitchFamily="34" charset="0"/>
                <a:ea typeface="Verdana" panose="020B0604030504040204" pitchFamily="34" charset="0"/>
              </a:rPr>
              <a:t> nav </a:t>
            </a:r>
            <a:r>
              <a:rPr lang="en-US" sz="1100" err="1">
                <a:solidFill>
                  <a:srgbClr val="000000"/>
                </a:solidFill>
                <a:latin typeface="Verdana" panose="020B0604030504040204" pitchFamily="34" charset="0"/>
                <a:ea typeface="Verdana" panose="020B0604030504040204" pitchFamily="34" charset="0"/>
              </a:rPr>
              <a:t>pietiekams</a:t>
            </a:r>
            <a:r>
              <a:rPr lang="en-US" sz="1100">
                <a:solidFill>
                  <a:srgbClr val="000000"/>
                </a:solidFill>
                <a:latin typeface="Verdana" panose="020B0604030504040204" pitchFamily="34" charset="0"/>
                <a:ea typeface="Verdana" panose="020B0604030504040204" pitchFamily="34" charset="0"/>
              </a:rPr>
              <a:t>, </a:t>
            </a:r>
            <a:r>
              <a:rPr lang="lv-LV" sz="1100" b="0" i="0">
                <a:solidFill>
                  <a:srgbClr val="FF0000"/>
                </a:solidFill>
                <a:effectLst/>
                <a:latin typeface="Verdana" panose="020B0604030504040204" pitchFamily="34" charset="0"/>
                <a:ea typeface="Verdana" panose="020B0604030504040204" pitchFamily="34" charset="0"/>
              </a:rPr>
              <a:t>vērtēšanu neturpina</a:t>
            </a:r>
            <a:r>
              <a:rPr lang="en-US" sz="1100" b="0" i="0">
                <a:solidFill>
                  <a:srgbClr val="FF0000"/>
                </a:solidFill>
                <a:effectLst/>
                <a:latin typeface="Verdana" panose="020B0604030504040204" pitchFamily="34" charset="0"/>
                <a:ea typeface="Verdana" panose="020B0604030504040204" pitchFamily="34" charset="0"/>
              </a:rPr>
              <a:t> – </a:t>
            </a:r>
            <a:r>
              <a:rPr lang="en-US" sz="1100" b="0" i="0" err="1">
                <a:solidFill>
                  <a:srgbClr val="FF0000"/>
                </a:solidFill>
                <a:effectLst/>
                <a:latin typeface="Verdana" panose="020B0604030504040204" pitchFamily="34" charset="0"/>
                <a:ea typeface="Verdana" panose="020B0604030504040204" pitchFamily="34" charset="0"/>
              </a:rPr>
              <a:t>lēmums</a:t>
            </a:r>
            <a:r>
              <a:rPr lang="en-US" sz="1100" b="0" i="0">
                <a:solidFill>
                  <a:srgbClr val="FF0000"/>
                </a:solidFill>
                <a:effectLst/>
                <a:latin typeface="Verdana" panose="020B0604030504040204" pitchFamily="34" charset="0"/>
                <a:ea typeface="Verdana" panose="020B0604030504040204" pitchFamily="34" charset="0"/>
              </a:rPr>
              <a:t> par </a:t>
            </a:r>
            <a:r>
              <a:rPr lang="en-US" sz="1100" b="0" i="0" err="1">
                <a:solidFill>
                  <a:srgbClr val="FF0000"/>
                </a:solidFill>
                <a:effectLst/>
                <a:latin typeface="Verdana" panose="020B0604030504040204" pitchFamily="34" charset="0"/>
                <a:ea typeface="Verdana" panose="020B0604030504040204" pitchFamily="34" charset="0"/>
              </a:rPr>
              <a:t>noraidīšanu</a:t>
            </a:r>
            <a:endParaRPr lang="lv-LV" sz="1100">
              <a:solidFill>
                <a:srgbClr val="FF0000"/>
              </a:solidFill>
              <a:latin typeface="Verdana" panose="020B0604030504040204" pitchFamily="34" charset="0"/>
              <a:ea typeface="Verdana" panose="020B0604030504040204" pitchFamily="34" charset="0"/>
            </a:endParaRPr>
          </a:p>
        </p:txBody>
      </p:sp>
      <p:sp>
        <p:nvSpPr>
          <p:cNvPr id="14338" name="Title 1">
            <a:extLst>
              <a:ext uri="{FF2B5EF4-FFF2-40B4-BE49-F238E27FC236}">
                <a16:creationId xmlns:a16="http://schemas.microsoft.com/office/drawing/2014/main" id="{9AD7EF3A-3D53-B414-3DD6-848D1F4EBDA0}"/>
              </a:ext>
            </a:extLst>
          </p:cNvPr>
          <p:cNvSpPr>
            <a:spLocks noGrp="1"/>
          </p:cNvSpPr>
          <p:nvPr>
            <p:ph type="title"/>
          </p:nvPr>
        </p:nvSpPr>
        <p:spPr>
          <a:xfrm>
            <a:off x="1997744" y="601124"/>
            <a:ext cx="8810625" cy="773112"/>
          </a:xfrm>
        </p:spPr>
        <p:txBody>
          <a:bodyPr>
            <a:normAutofit/>
          </a:bodyPr>
          <a:lstStyle/>
          <a:p>
            <a:r>
              <a:rPr lang="lv-LV" altLang="lv-LV" sz="3200" dirty="0">
                <a:solidFill>
                  <a:srgbClr val="012269"/>
                </a:solidFill>
              </a:rPr>
              <a:t>Atlases process</a:t>
            </a:r>
            <a:r>
              <a:rPr lang="en-US" altLang="lv-LV" sz="3200" dirty="0">
                <a:solidFill>
                  <a:srgbClr val="012269"/>
                </a:solidFill>
              </a:rPr>
              <a:t> - </a:t>
            </a:r>
            <a:r>
              <a:rPr lang="en-US" altLang="lv-LV" sz="3200" dirty="0" err="1">
                <a:solidFill>
                  <a:srgbClr val="012269"/>
                </a:solidFill>
              </a:rPr>
              <a:t>vērtēšana</a:t>
            </a:r>
            <a:endParaRPr lang="lv-LV" altLang="lv-LV" sz="3200" dirty="0">
              <a:solidFill>
                <a:srgbClr val="012269"/>
              </a:solidFill>
            </a:endParaRPr>
          </a:p>
        </p:txBody>
      </p:sp>
      <p:sp>
        <p:nvSpPr>
          <p:cNvPr id="2" name="TextBox 1">
            <a:extLst>
              <a:ext uri="{FF2B5EF4-FFF2-40B4-BE49-F238E27FC236}">
                <a16:creationId xmlns:a16="http://schemas.microsoft.com/office/drawing/2014/main" id="{06476CEA-745B-1F93-C021-D9F39D08EC48}"/>
              </a:ext>
            </a:extLst>
          </p:cNvPr>
          <p:cNvSpPr txBox="1"/>
          <p:nvPr/>
        </p:nvSpPr>
        <p:spPr>
          <a:xfrm>
            <a:off x="5761969" y="5209911"/>
            <a:ext cx="1190297" cy="715089"/>
          </a:xfrm>
          <a:prstGeom prst="roundRect">
            <a:avLst/>
          </a:prstGeom>
          <a:solidFill>
            <a:srgbClr val="CCCFD7"/>
          </a:solidFill>
          <a:ln w="9525" cap="flat" cmpd="sng" algn="ctr">
            <a:solidFill>
              <a:srgbClr val="012269"/>
            </a:solidFill>
            <a:prstDash val="solid"/>
            <a:round/>
            <a:headEnd type="none" w="med" len="med"/>
            <a:tailEnd type="none" w="med" len="med"/>
          </a:ln>
          <a:effectLst>
            <a:innerShdw blurRad="114300">
              <a:prstClr val="black"/>
            </a:innerShdw>
          </a:effectLst>
        </p:spPr>
        <p:style>
          <a:lnRef idx="0">
            <a:scrgbClr r="0" g="0" b="0"/>
          </a:lnRef>
          <a:fillRef idx="0">
            <a:scrgbClr r="0" g="0" b="0"/>
          </a:fillRef>
          <a:effectRef idx="0">
            <a:scrgbClr r="0" g="0" b="0"/>
          </a:effectRef>
          <a:fontRef idx="minor">
            <a:schemeClr val="dk1"/>
          </a:fontRef>
        </p:style>
        <p:txBody>
          <a:bodyPr wrap="square" rtlCol="0">
            <a:spAutoFit/>
          </a:bodyPr>
          <a:lstStyle/>
          <a:p>
            <a:pPr algn="ctr"/>
            <a:r>
              <a:rPr lang="en-US" sz="900" dirty="0" err="1">
                <a:solidFill>
                  <a:srgbClr val="000000"/>
                </a:solidFill>
                <a:latin typeface="Verdana" panose="020B0604030504040204" pitchFamily="34" charset="0"/>
                <a:ea typeface="Verdana" panose="020B0604030504040204" pitchFamily="34" charset="0"/>
              </a:rPr>
              <a:t>K</a:t>
            </a:r>
            <a:r>
              <a:rPr lang="en-US" sz="900" b="0" i="0" dirty="0" err="1">
                <a:solidFill>
                  <a:srgbClr val="000000"/>
                </a:solidFill>
                <a:effectLst/>
                <a:latin typeface="Verdana" panose="020B0604030504040204" pitchFamily="34" charset="0"/>
                <a:ea typeface="Verdana" panose="020B0604030504040204" pitchFamily="34" charset="0"/>
              </a:rPr>
              <a:t>atrā</a:t>
            </a:r>
            <a:r>
              <a:rPr lang="en-US" sz="900" b="0" i="0" dirty="0">
                <a:solidFill>
                  <a:srgbClr val="000000"/>
                </a:solidFill>
                <a:effectLst/>
                <a:latin typeface="Verdana" panose="020B0604030504040204" pitchFamily="34" charset="0"/>
                <a:ea typeface="Verdana" panose="020B0604030504040204" pitchFamily="34" charset="0"/>
              </a:rPr>
              <a:t> RIS3 </a:t>
            </a:r>
            <a:r>
              <a:rPr lang="en-US" sz="900" b="0" i="0" dirty="0" err="1">
                <a:solidFill>
                  <a:srgbClr val="000000"/>
                </a:solidFill>
                <a:effectLst/>
                <a:latin typeface="Verdana" panose="020B0604030504040204" pitchFamily="34" charset="0"/>
                <a:ea typeface="Verdana" panose="020B0604030504040204" pitchFamily="34" charset="0"/>
              </a:rPr>
              <a:t>jomā</a:t>
            </a:r>
            <a:r>
              <a:rPr lang="en-US" sz="900" b="0" i="0" dirty="0">
                <a:solidFill>
                  <a:srgbClr val="000000"/>
                </a:solidFill>
                <a:effectLst/>
                <a:latin typeface="Verdana" panose="020B0604030504040204" pitchFamily="34" charset="0"/>
                <a:ea typeface="Verdana" panose="020B0604030504040204" pitchFamily="34" charset="0"/>
              </a:rPr>
              <a:t> </a:t>
            </a:r>
            <a:r>
              <a:rPr lang="en-US" sz="900" b="0" i="0" dirty="0" err="1">
                <a:solidFill>
                  <a:srgbClr val="000000"/>
                </a:solidFill>
                <a:effectLst/>
                <a:latin typeface="Verdana" panose="020B0604030504040204" pitchFamily="34" charset="0"/>
                <a:ea typeface="Verdana" panose="020B0604030504040204" pitchFamily="34" charset="0"/>
              </a:rPr>
              <a:t>atbalstāms</a:t>
            </a:r>
            <a:r>
              <a:rPr lang="en-US" sz="900" b="0" i="0" dirty="0">
                <a:solidFill>
                  <a:srgbClr val="000000"/>
                </a:solidFill>
                <a:effectLst/>
                <a:latin typeface="Verdana" panose="020B0604030504040204" pitchFamily="34" charset="0"/>
                <a:ea typeface="Verdana" panose="020B0604030504040204" pitchFamily="34" charset="0"/>
              </a:rPr>
              <a:t> </a:t>
            </a:r>
            <a:r>
              <a:rPr lang="en-US" sz="900" b="0" i="0" dirty="0" err="1">
                <a:solidFill>
                  <a:srgbClr val="000000"/>
                </a:solidFill>
                <a:effectLst/>
                <a:latin typeface="Verdana" panose="020B0604030504040204" pitchFamily="34" charset="0"/>
                <a:ea typeface="Verdana" panose="020B0604030504040204" pitchFamily="34" charset="0"/>
              </a:rPr>
              <a:t>vismaz</a:t>
            </a:r>
            <a:r>
              <a:rPr lang="en-US" sz="900" b="0" i="0" dirty="0">
                <a:solidFill>
                  <a:srgbClr val="000000"/>
                </a:solidFill>
                <a:effectLst/>
                <a:latin typeface="Verdana" panose="020B0604030504040204" pitchFamily="34" charset="0"/>
                <a:ea typeface="Verdana" panose="020B0604030504040204" pitchFamily="34" charset="0"/>
              </a:rPr>
              <a:t> </a:t>
            </a:r>
            <a:r>
              <a:rPr lang="en-US" sz="900" b="0" i="0" dirty="0" err="1">
                <a:solidFill>
                  <a:srgbClr val="000000"/>
                </a:solidFill>
                <a:effectLst/>
                <a:latin typeface="Verdana" panose="020B0604030504040204" pitchFamily="34" charset="0"/>
                <a:ea typeface="Verdana" panose="020B0604030504040204" pitchFamily="34" charset="0"/>
              </a:rPr>
              <a:t>viens</a:t>
            </a:r>
            <a:r>
              <a:rPr lang="en-US" sz="900" b="0" i="0" dirty="0">
                <a:solidFill>
                  <a:srgbClr val="000000"/>
                </a:solidFill>
                <a:effectLst/>
                <a:latin typeface="Verdana" panose="020B0604030504040204" pitchFamily="34" charset="0"/>
                <a:ea typeface="Verdana" panose="020B0604030504040204" pitchFamily="34" charset="0"/>
              </a:rPr>
              <a:t> PI</a:t>
            </a:r>
            <a:endParaRPr lang="lv-LV" sz="900" dirty="0">
              <a:solidFill>
                <a:srgbClr val="FF0000"/>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4258159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Slide Number Placeholder 5">
            <a:extLst>
              <a:ext uri="{FF2B5EF4-FFF2-40B4-BE49-F238E27FC236}">
                <a16:creationId xmlns:a16="http://schemas.microsoft.com/office/drawing/2014/main" id="{F21E3C13-1993-79D2-244A-E3A7E89BA954}"/>
              </a:ext>
            </a:extLst>
          </p:cNvPr>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A37DCC61-2AD7-4D45-8FA6-2D106BDAF2C1}" type="slidenum">
              <a:rPr lang="lv-LV" altLang="lv-LV" smtClean="0">
                <a:ea typeface="Verdana" panose="020B0604030504040204" pitchFamily="34" charset="0"/>
              </a:rPr>
              <a:pPr/>
              <a:t>7</a:t>
            </a:fld>
            <a:endParaRPr lang="lv-LV" altLang="lv-LV">
              <a:ea typeface="Verdana" panose="020B0604030504040204" pitchFamily="34" charset="0"/>
            </a:endParaRPr>
          </a:p>
        </p:txBody>
      </p:sp>
      <p:sp>
        <p:nvSpPr>
          <p:cNvPr id="14338" name="Title 1">
            <a:extLst>
              <a:ext uri="{FF2B5EF4-FFF2-40B4-BE49-F238E27FC236}">
                <a16:creationId xmlns:a16="http://schemas.microsoft.com/office/drawing/2014/main" id="{9AD7EF3A-3D53-B414-3DD6-848D1F4EBDA0}"/>
              </a:ext>
            </a:extLst>
          </p:cNvPr>
          <p:cNvSpPr>
            <a:spLocks noGrp="1"/>
          </p:cNvSpPr>
          <p:nvPr>
            <p:ph type="title"/>
          </p:nvPr>
        </p:nvSpPr>
        <p:spPr>
          <a:xfrm>
            <a:off x="1945274" y="1095702"/>
            <a:ext cx="8810625" cy="773112"/>
          </a:xfrm>
        </p:spPr>
        <p:txBody>
          <a:bodyPr>
            <a:normAutofit fontScale="90000"/>
          </a:bodyPr>
          <a:lstStyle/>
          <a:p>
            <a:r>
              <a:rPr lang="lv-LV" altLang="lv-LV" sz="3200">
                <a:solidFill>
                  <a:srgbClr val="012269"/>
                </a:solidFill>
              </a:rPr>
              <a:t>Atlases process – lēmuma pieņemšana</a:t>
            </a:r>
          </a:p>
        </p:txBody>
      </p:sp>
      <p:graphicFrame>
        <p:nvGraphicFramePr>
          <p:cNvPr id="2" name="Table 1">
            <a:extLst>
              <a:ext uri="{FF2B5EF4-FFF2-40B4-BE49-F238E27FC236}">
                <a16:creationId xmlns:a16="http://schemas.microsoft.com/office/drawing/2014/main" id="{BF54C8A3-D2BA-DCCD-ACD8-8998C6284F0E}"/>
              </a:ext>
            </a:extLst>
          </p:cNvPr>
          <p:cNvGraphicFramePr>
            <a:graphicFrameLocks noGrp="1"/>
          </p:cNvGraphicFramePr>
          <p:nvPr>
            <p:extLst>
              <p:ext uri="{D42A27DB-BD31-4B8C-83A1-F6EECF244321}">
                <p14:modId xmlns:p14="http://schemas.microsoft.com/office/powerpoint/2010/main" val="3442774741"/>
              </p:ext>
            </p:extLst>
          </p:nvPr>
        </p:nvGraphicFramePr>
        <p:xfrm>
          <a:off x="764628" y="1868814"/>
          <a:ext cx="10696904" cy="4328160"/>
        </p:xfrm>
        <a:graphic>
          <a:graphicData uri="http://schemas.openxmlformats.org/drawingml/2006/table">
            <a:tbl>
              <a:tblPr firstRow="1" bandRow="1">
                <a:tableStyleId>{5C22544A-7EE6-4342-B048-85BDC9FD1C3A}</a:tableStyleId>
              </a:tblPr>
              <a:tblGrid>
                <a:gridCol w="2546131">
                  <a:extLst>
                    <a:ext uri="{9D8B030D-6E8A-4147-A177-3AD203B41FA5}">
                      <a16:colId xmlns:a16="http://schemas.microsoft.com/office/drawing/2014/main" val="2016848005"/>
                    </a:ext>
                  </a:extLst>
                </a:gridCol>
                <a:gridCol w="5178972">
                  <a:extLst>
                    <a:ext uri="{9D8B030D-6E8A-4147-A177-3AD203B41FA5}">
                      <a16:colId xmlns:a16="http://schemas.microsoft.com/office/drawing/2014/main" val="3840682"/>
                    </a:ext>
                  </a:extLst>
                </a:gridCol>
                <a:gridCol w="2971801">
                  <a:extLst>
                    <a:ext uri="{9D8B030D-6E8A-4147-A177-3AD203B41FA5}">
                      <a16:colId xmlns:a16="http://schemas.microsoft.com/office/drawing/2014/main" val="3262050257"/>
                    </a:ext>
                  </a:extLst>
                </a:gridCol>
              </a:tblGrid>
              <a:tr h="368066">
                <a:tc>
                  <a:txBody>
                    <a:bodyPr/>
                    <a:lstStyle/>
                    <a:p>
                      <a:pPr algn="ctr"/>
                      <a:r>
                        <a:rPr lang="lv-LV" noProof="0" dirty="0">
                          <a:latin typeface="Verdana" panose="020B0604030504040204" pitchFamily="34" charset="0"/>
                          <a:ea typeface="Verdana" panose="020B0604030504040204" pitchFamily="34" charset="0"/>
                        </a:rPr>
                        <a:t>Lēmumu par PI apstiprināšanu </a:t>
                      </a:r>
                    </a:p>
                    <a:p>
                      <a:pPr algn="ctr"/>
                      <a:r>
                        <a:rPr lang="lv-LV" sz="1400" b="0" kern="1200" noProof="0" dirty="0">
                          <a:solidFill>
                            <a:schemeClr val="lt1"/>
                          </a:solidFill>
                          <a:latin typeface="Verdana" panose="020B0604030504040204" pitchFamily="34" charset="0"/>
                          <a:ea typeface="Verdana" panose="020B0604030504040204" pitchFamily="34" charset="0"/>
                          <a:cs typeface="+mn-cs"/>
                        </a:rPr>
                        <a:t>pieņem, ja izpildīti visi nosacījumi:</a:t>
                      </a:r>
                    </a:p>
                  </a:txBody>
                  <a:tcPr>
                    <a:solidFill>
                      <a:srgbClr val="012269"/>
                    </a:solidFill>
                  </a:tcPr>
                </a:tc>
                <a:tc>
                  <a:txBody>
                    <a:bodyPr/>
                    <a:lstStyle/>
                    <a:p>
                      <a:pPr algn="ctr"/>
                      <a:r>
                        <a:rPr lang="lv-LV" noProof="0">
                          <a:latin typeface="Verdana" panose="020B0604030504040204" pitchFamily="34" charset="0"/>
                          <a:ea typeface="Verdana" panose="020B0604030504040204" pitchFamily="34" charset="0"/>
                        </a:rPr>
                        <a:t>Lēmumu par PI </a:t>
                      </a:r>
                    </a:p>
                    <a:p>
                      <a:pPr algn="ctr"/>
                      <a:r>
                        <a:rPr lang="lv-LV" noProof="0">
                          <a:latin typeface="Verdana" panose="020B0604030504040204" pitchFamily="34" charset="0"/>
                          <a:ea typeface="Verdana" panose="020B0604030504040204" pitchFamily="34" charset="0"/>
                        </a:rPr>
                        <a:t>apstiprināšanu ar nosacījumu </a:t>
                      </a:r>
                    </a:p>
                    <a:p>
                      <a:pPr algn="ctr"/>
                      <a:r>
                        <a:rPr lang="lv-LV" sz="1400" b="0" noProof="0">
                          <a:latin typeface="Verdana" panose="020B0604030504040204" pitchFamily="34" charset="0"/>
                          <a:ea typeface="Verdana" panose="020B0604030504040204" pitchFamily="34" charset="0"/>
                        </a:rPr>
                        <a:t>pieņem, ja:</a:t>
                      </a:r>
                      <a:endParaRPr lang="lv-LV" b="0" noProof="0">
                        <a:latin typeface="Verdana" panose="020B0604030504040204" pitchFamily="34" charset="0"/>
                        <a:ea typeface="Verdana" panose="020B0604030504040204" pitchFamily="34" charset="0"/>
                      </a:endParaRPr>
                    </a:p>
                  </a:txBody>
                  <a:tcPr>
                    <a:solidFill>
                      <a:srgbClr val="012269"/>
                    </a:solidFill>
                  </a:tcPr>
                </a:tc>
                <a:tc>
                  <a:txBody>
                    <a:bodyPr/>
                    <a:lstStyle/>
                    <a:p>
                      <a:pPr algn="ctr"/>
                      <a:r>
                        <a:rPr lang="lv-LV" noProof="0">
                          <a:latin typeface="Verdana" panose="020B0604030504040204" pitchFamily="34" charset="0"/>
                          <a:ea typeface="Verdana" panose="020B0604030504040204" pitchFamily="34" charset="0"/>
                        </a:rPr>
                        <a:t>Lēmumu par PI </a:t>
                      </a:r>
                    </a:p>
                    <a:p>
                      <a:pPr algn="ctr"/>
                      <a:r>
                        <a:rPr lang="lv-LV" noProof="0">
                          <a:latin typeface="Verdana" panose="020B0604030504040204" pitchFamily="34" charset="0"/>
                          <a:ea typeface="Verdana" panose="020B0604030504040204" pitchFamily="34" charset="0"/>
                        </a:rPr>
                        <a:t>noraidīšanu</a:t>
                      </a:r>
                    </a:p>
                    <a:p>
                      <a:pPr algn="ctr"/>
                      <a:r>
                        <a:rPr lang="lv-LV" sz="1400" b="0" noProof="0">
                          <a:latin typeface="Verdana" panose="020B0604030504040204" pitchFamily="34" charset="0"/>
                          <a:ea typeface="Verdana" panose="020B0604030504040204" pitchFamily="34" charset="0"/>
                        </a:rPr>
                        <a:t>pieņem, ja iestājies vismaz viens</a:t>
                      </a:r>
                      <a:r>
                        <a:rPr lang="en-US" sz="1400" b="0" noProof="0">
                          <a:latin typeface="Verdana" panose="020B0604030504040204" pitchFamily="34" charset="0"/>
                          <a:ea typeface="Verdana" panose="020B0604030504040204" pitchFamily="34" charset="0"/>
                        </a:rPr>
                        <a:t> </a:t>
                      </a:r>
                      <a:r>
                        <a:rPr lang="lv-LV" sz="1400" b="0" noProof="0">
                          <a:latin typeface="Verdana" panose="020B0604030504040204" pitchFamily="34" charset="0"/>
                          <a:ea typeface="Verdana" panose="020B0604030504040204" pitchFamily="34" charset="0"/>
                        </a:rPr>
                        <a:t>no  nosacījumiem:</a:t>
                      </a:r>
                      <a:endParaRPr lang="lv-LV" b="0" noProof="0">
                        <a:latin typeface="Verdana" panose="020B0604030504040204" pitchFamily="34" charset="0"/>
                        <a:ea typeface="Verdana" panose="020B0604030504040204" pitchFamily="34" charset="0"/>
                      </a:endParaRPr>
                    </a:p>
                  </a:txBody>
                  <a:tcPr>
                    <a:solidFill>
                      <a:srgbClr val="012269"/>
                    </a:solidFill>
                  </a:tcPr>
                </a:tc>
                <a:extLst>
                  <a:ext uri="{0D108BD9-81ED-4DB2-BD59-A6C34878D82A}">
                    <a16:rowId xmlns:a16="http://schemas.microsoft.com/office/drawing/2014/main" val="1416649973"/>
                  </a:ext>
                </a:extLst>
              </a:tr>
              <a:tr h="368066">
                <a:tc>
                  <a:txBody>
                    <a:bodyPr/>
                    <a:lstStyle/>
                    <a:p>
                      <a:pPr marL="285750" indent="-285750" algn="just">
                        <a:buFont typeface="Wingdings" panose="05000000000000000000" pitchFamily="2" charset="2"/>
                        <a:buChar char="ü"/>
                      </a:pPr>
                      <a:r>
                        <a:rPr lang="lv-LV" sz="1200" noProof="0" dirty="0">
                          <a:latin typeface="Verdana" panose="020B0604030504040204" pitchFamily="34" charset="0"/>
                          <a:ea typeface="Verdana" panose="020B0604030504040204" pitchFamily="34" charset="0"/>
                        </a:rPr>
                        <a:t>uz projekta iesniedzēju nav attiecināms neviens no izslēgšanas kritērijiem </a:t>
                      </a:r>
                    </a:p>
                    <a:p>
                      <a:pPr marL="285750" indent="-285750" algn="just">
                        <a:buFont typeface="Wingdings" panose="05000000000000000000" pitchFamily="2" charset="2"/>
                        <a:buChar char="ü"/>
                      </a:pPr>
                      <a:r>
                        <a:rPr lang="en-US" sz="1200" noProof="0" dirty="0">
                          <a:latin typeface="Verdana" panose="020B0604030504040204" pitchFamily="34" charset="0"/>
                          <a:ea typeface="Verdana" panose="020B0604030504040204" pitchFamily="34" charset="0"/>
                        </a:rPr>
                        <a:t>PI </a:t>
                      </a:r>
                      <a:r>
                        <a:rPr lang="lv-LV" sz="1200" noProof="0" dirty="0">
                          <a:latin typeface="Verdana" panose="020B0604030504040204" pitchFamily="34" charset="0"/>
                          <a:ea typeface="Verdana" panose="020B0604030504040204" pitchFamily="34" charset="0"/>
                        </a:rPr>
                        <a:t>atbilst projektu iesniegumu atbilstības un kvalitātes vērtēšanas kritērijiem</a:t>
                      </a:r>
                    </a:p>
                    <a:p>
                      <a:pPr marL="285750" indent="-285750" algn="just">
                        <a:buFont typeface="Wingdings" panose="05000000000000000000" pitchFamily="2" charset="2"/>
                        <a:buChar char="ü"/>
                      </a:pPr>
                      <a:r>
                        <a:rPr lang="lv-LV" sz="1200" noProof="0" dirty="0">
                          <a:latin typeface="Verdana" panose="020B0604030504040204" pitchFamily="34" charset="0"/>
                          <a:ea typeface="Verdana" panose="020B0604030504040204" pitchFamily="34" charset="0"/>
                        </a:rPr>
                        <a:t>investīcijas ietvaros ir pieejams finansējums projekta īstenošanai</a:t>
                      </a:r>
                    </a:p>
                  </a:txBody>
                  <a:tcPr/>
                </a:tc>
                <a:tc>
                  <a:txBody>
                    <a:bodyPr/>
                    <a:lstStyle/>
                    <a:p>
                      <a:pPr marL="285750" indent="-285750" algn="just">
                        <a:buFont typeface="Wingdings" panose="05000000000000000000" pitchFamily="2" charset="2"/>
                        <a:buChar char="ü"/>
                      </a:pPr>
                      <a:r>
                        <a:rPr lang="lv-LV" sz="1200" noProof="0" dirty="0">
                          <a:latin typeface="Verdana" panose="020B0604030504040204" pitchFamily="34" charset="0"/>
                          <a:ea typeface="Verdana" panose="020B0604030504040204" pitchFamily="34" charset="0"/>
                        </a:rPr>
                        <a:t>uz projekta iesniedzēju nav attiecināms neviens no izslēgšanas kritērijiem </a:t>
                      </a:r>
                    </a:p>
                    <a:p>
                      <a:pPr marL="285750" indent="-285750" algn="just">
                        <a:buFont typeface="Wingdings" panose="05000000000000000000" pitchFamily="2" charset="2"/>
                        <a:buChar char="ü"/>
                      </a:pPr>
                      <a:r>
                        <a:rPr lang="en-US" sz="1200" noProof="0" dirty="0">
                          <a:latin typeface="Verdana" panose="020B0604030504040204" pitchFamily="34" charset="0"/>
                          <a:ea typeface="Verdana" panose="020B0604030504040204" pitchFamily="34" charset="0"/>
                        </a:rPr>
                        <a:t>PI </a:t>
                      </a:r>
                      <a:r>
                        <a:rPr lang="lv-LV" sz="1200" noProof="0" dirty="0">
                          <a:latin typeface="Verdana" panose="020B0604030504040204" pitchFamily="34" charset="0"/>
                          <a:ea typeface="Verdana" panose="020B0604030504040204" pitchFamily="34" charset="0"/>
                        </a:rPr>
                        <a:t>atbilst projektu iesniegumu atbilstības un kvalitātes vērtēšanas kritērijiem</a:t>
                      </a:r>
                    </a:p>
                    <a:p>
                      <a:pPr marL="285750" indent="-285750" algn="just">
                        <a:buFont typeface="Wingdings" panose="05000000000000000000" pitchFamily="2" charset="2"/>
                        <a:buChar char="ü"/>
                      </a:pPr>
                      <a:r>
                        <a:rPr lang="lv-LV" sz="1200" noProof="0" dirty="0">
                          <a:latin typeface="Verdana" panose="020B0604030504040204" pitchFamily="34" charset="0"/>
                          <a:ea typeface="Verdana" panose="020B0604030504040204" pitchFamily="34" charset="0"/>
                        </a:rPr>
                        <a:t>investīcijas ietvaros ir pieejams finansējums projekta īstenošanai</a:t>
                      </a:r>
                    </a:p>
                    <a:p>
                      <a:pPr marL="285750" indent="-285750" algn="just">
                        <a:buFont typeface="Wingdings" panose="05000000000000000000" pitchFamily="2" charset="2"/>
                        <a:buChar char="ü"/>
                      </a:pPr>
                      <a:endParaRPr lang="lv-LV" sz="1200" noProof="0" dirty="0">
                        <a:latin typeface="Verdana" panose="020B0604030504040204" pitchFamily="34" charset="0"/>
                        <a:ea typeface="Verdana" panose="020B0604030504040204" pitchFamily="34" charset="0"/>
                      </a:endParaRPr>
                    </a:p>
                    <a:p>
                      <a:pPr marL="0" marR="0" lvl="0" indent="0" algn="just" defTabSz="939575" rtl="0" eaLnBrk="1" fontAlgn="auto" latinLnBrk="0" hangingPunct="1">
                        <a:lnSpc>
                          <a:spcPct val="100000"/>
                        </a:lnSpc>
                        <a:spcBef>
                          <a:spcPts val="0"/>
                        </a:spcBef>
                        <a:spcAft>
                          <a:spcPts val="0"/>
                        </a:spcAft>
                        <a:buClrTx/>
                        <a:buSzTx/>
                        <a:buFontTx/>
                        <a:buNone/>
                        <a:tabLst/>
                        <a:defRPr/>
                      </a:pPr>
                      <a:r>
                        <a:rPr lang="lv-LV" sz="1200" noProof="0" dirty="0">
                          <a:latin typeface="Verdana" panose="020B0604030504040204" pitchFamily="34" charset="0"/>
                          <a:ea typeface="Verdana" panose="020B0604030504040204" pitchFamily="34" charset="0"/>
                        </a:rPr>
                        <a:t>! projekta iesniedzējam jāveic CFLA noteiktās darbības, lai </a:t>
                      </a:r>
                      <a:r>
                        <a:rPr lang="en-US" sz="1200" noProof="0" dirty="0">
                          <a:latin typeface="Verdana" panose="020B0604030504040204" pitchFamily="34" charset="0"/>
                          <a:ea typeface="Verdana" panose="020B0604030504040204" pitchFamily="34" charset="0"/>
                        </a:rPr>
                        <a:t>PI </a:t>
                      </a:r>
                      <a:r>
                        <a:rPr lang="lv-LV" sz="1200" noProof="0" dirty="0">
                          <a:latin typeface="Verdana" panose="020B0604030504040204" pitchFamily="34" charset="0"/>
                          <a:ea typeface="Verdana" panose="020B0604030504040204" pitchFamily="34" charset="0"/>
                        </a:rPr>
                        <a:t>pilnībā atbilstu projektu iesniegumu vērtēšanas kritērijiem un projektu varētu atbilstoši īstenot</a:t>
                      </a:r>
                    </a:p>
                    <a:p>
                      <a:pPr algn="just"/>
                      <a:endParaRPr lang="lv-LV" sz="1200" noProof="0" dirty="0">
                        <a:latin typeface="Verdana" panose="020B0604030504040204" pitchFamily="34" charset="0"/>
                        <a:ea typeface="Verdana" panose="020B0604030504040204" pitchFamily="34" charset="0"/>
                      </a:endParaRPr>
                    </a:p>
                  </a:txBody>
                  <a:tcPr/>
                </a:tc>
                <a:tc rowSpan="2">
                  <a:txBody>
                    <a:bodyPr/>
                    <a:lstStyle/>
                    <a:p>
                      <a:pPr marL="285750" indent="-285750" algn="just" defTabSz="939575" rtl="0" eaLnBrk="1" latinLnBrk="0" hangingPunct="1">
                        <a:buFont typeface="Wingdings" panose="05000000000000000000" pitchFamily="2" charset="2"/>
                        <a:buChar char="ü"/>
                      </a:pPr>
                      <a:r>
                        <a:rPr lang="lv-LV" sz="1200" kern="1200" noProof="0" dirty="0">
                          <a:solidFill>
                            <a:schemeClr val="dk1"/>
                          </a:solidFill>
                          <a:latin typeface="Verdana" panose="020B0604030504040204" pitchFamily="34" charset="0"/>
                          <a:ea typeface="Verdana" panose="020B0604030504040204" pitchFamily="34" charset="0"/>
                          <a:cs typeface="+mn-cs"/>
                        </a:rPr>
                        <a:t>PI neatbilst kādam no neprecizējamajiem vērtēšanas kritērijiem vai nesaņem kvalitātes kritērijos noteikto minimāli nepieciešamo punktu skaitu;</a:t>
                      </a:r>
                    </a:p>
                    <a:p>
                      <a:pPr marL="285750" indent="-285750" algn="just" defTabSz="939575" rtl="0" eaLnBrk="1" latinLnBrk="0" hangingPunct="1">
                        <a:buFont typeface="Wingdings" panose="05000000000000000000" pitchFamily="2" charset="2"/>
                        <a:buChar char="ü"/>
                      </a:pPr>
                      <a:r>
                        <a:rPr lang="lv-LV" sz="1200" kern="1200" noProof="0" dirty="0">
                          <a:solidFill>
                            <a:schemeClr val="dk1"/>
                          </a:solidFill>
                          <a:latin typeface="Verdana" panose="020B0604030504040204" pitchFamily="34" charset="0"/>
                          <a:ea typeface="Verdana" panose="020B0604030504040204" pitchFamily="34" charset="0"/>
                          <a:cs typeface="+mn-cs"/>
                        </a:rPr>
                        <a:t>Investīcijas ietvaros nav pieejams finansējums projekta īstenošanai;</a:t>
                      </a:r>
                    </a:p>
                    <a:p>
                      <a:pPr marL="285750" indent="-285750" algn="just" defTabSz="939575" rtl="0" eaLnBrk="1" latinLnBrk="0" hangingPunct="1">
                        <a:buFont typeface="Wingdings" panose="05000000000000000000" pitchFamily="2" charset="2"/>
                        <a:buChar char="ü"/>
                      </a:pPr>
                      <a:r>
                        <a:rPr lang="lv-LV" sz="1200" kern="1200" noProof="0" dirty="0">
                          <a:solidFill>
                            <a:schemeClr val="dk1"/>
                          </a:solidFill>
                          <a:latin typeface="Verdana" panose="020B0604030504040204" pitchFamily="34" charset="0"/>
                          <a:ea typeface="Verdana" panose="020B0604030504040204" pitchFamily="34" charset="0"/>
                          <a:cs typeface="+mn-cs"/>
                        </a:rPr>
                        <a:t>kāds no lēmumā par </a:t>
                      </a:r>
                      <a:r>
                        <a:rPr lang="en-US" sz="1200" kern="1200" noProof="0" dirty="0">
                          <a:solidFill>
                            <a:schemeClr val="dk1"/>
                          </a:solidFill>
                          <a:latin typeface="Verdana" panose="020B0604030504040204" pitchFamily="34" charset="0"/>
                          <a:ea typeface="Verdana" panose="020B0604030504040204" pitchFamily="34" charset="0"/>
                          <a:cs typeface="+mn-cs"/>
                        </a:rPr>
                        <a:t>PI</a:t>
                      </a:r>
                      <a:r>
                        <a:rPr lang="lv-LV" sz="1200" kern="1200" noProof="0" dirty="0">
                          <a:solidFill>
                            <a:schemeClr val="dk1"/>
                          </a:solidFill>
                          <a:latin typeface="Verdana" panose="020B0604030504040204" pitchFamily="34" charset="0"/>
                          <a:ea typeface="Verdana" panose="020B0604030504040204" pitchFamily="34" charset="0"/>
                          <a:cs typeface="+mn-cs"/>
                        </a:rPr>
                        <a:t> apstiprināšanu ar nosacījumu noteiktajiem nosacījumiem netiek izpildīts vai netiek izpildīts noteiktajā termiņā</a:t>
                      </a:r>
                    </a:p>
                    <a:p>
                      <a:pPr algn="just"/>
                      <a:endParaRPr lang="lv-LV" sz="1200" noProof="0" dirty="0">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594561931"/>
                  </a:ext>
                </a:extLst>
              </a:tr>
              <a:tr h="368066">
                <a:tc>
                  <a:txBody>
                    <a:bodyPr/>
                    <a:lstStyle/>
                    <a:p>
                      <a:pPr marL="171450" indent="-171450" algn="just" defTabSz="939575" rtl="0" eaLnBrk="1" latinLnBrk="0" hangingPunct="1">
                        <a:buFont typeface="Wingdings" panose="05000000000000000000" pitchFamily="2" charset="2"/>
                        <a:buChar char="Ø"/>
                      </a:pPr>
                      <a:r>
                        <a:rPr lang="lv-LV" sz="1200" kern="1200" noProof="0">
                          <a:solidFill>
                            <a:schemeClr val="dk1"/>
                          </a:solidFill>
                          <a:latin typeface="Verdana" panose="020B0604030504040204" pitchFamily="34" charset="0"/>
                          <a:ea typeface="Verdana" panose="020B0604030504040204" pitchFamily="34" charset="0"/>
                          <a:cs typeface="+mn-cs"/>
                        </a:rPr>
                        <a:t>Projekts tiek virzīts līguma par projekta īstenošanu slēgšanai</a:t>
                      </a:r>
                    </a:p>
                  </a:txBody>
                  <a:tcPr/>
                </a:tc>
                <a:tc>
                  <a:txBody>
                    <a:bodyPr/>
                    <a:lstStyle/>
                    <a:p>
                      <a:pPr marL="171450" indent="-171450" algn="just">
                        <a:buFont typeface="Wingdings" panose="05000000000000000000" pitchFamily="2" charset="2"/>
                        <a:buChar char="Ø"/>
                      </a:pPr>
                      <a:r>
                        <a:rPr lang="lv-LV" sz="1200" kern="1200" noProof="0">
                          <a:solidFill>
                            <a:schemeClr val="dk1"/>
                          </a:solidFill>
                          <a:latin typeface="Verdana" panose="020B0604030504040204" pitchFamily="34" charset="0"/>
                          <a:ea typeface="Verdana" panose="020B0604030504040204" pitchFamily="34" charset="0"/>
                          <a:cs typeface="+mn-cs"/>
                        </a:rPr>
                        <a:t>Ja projekta iesniedzējs neizpilda lēmumā ietvertos nosacījumus vai neiesniedz precizēto PI lēmumā norādītajā termiņā, PI tiek uzskatīts par noraidītu</a:t>
                      </a:r>
                    </a:p>
                    <a:p>
                      <a:pPr marL="171450" marR="0" lvl="0" indent="-171450" algn="just" defTabSz="939575"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lv-LV" sz="1200" kern="1200" noProof="0">
                          <a:solidFill>
                            <a:schemeClr val="dk1"/>
                          </a:solidFill>
                          <a:latin typeface="Verdana" panose="020B0604030504040204" pitchFamily="34" charset="0"/>
                          <a:ea typeface="Verdana" panose="020B0604030504040204" pitchFamily="34" charset="0"/>
                          <a:cs typeface="+mn-cs"/>
                        </a:rPr>
                        <a:t>Ja nosacījumi tiek izpildīti, CFLA izdod atzinumu par lēmumā noteikto nosacījumu izpildi, un projekts tiek virzīts līguma par projekta īstenošanu slēgšanai</a:t>
                      </a:r>
                    </a:p>
                  </a:txBody>
                  <a:tcPr/>
                </a:tc>
                <a:tc vMerge="1">
                  <a:txBody>
                    <a:bodyPr/>
                    <a:lstStyle/>
                    <a:p>
                      <a:pPr algn="just"/>
                      <a:endParaRPr lang="lv-LV" sz="1200">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1756605154"/>
                  </a:ext>
                </a:extLst>
              </a:tr>
            </a:tbl>
          </a:graphicData>
        </a:graphic>
      </p:graphicFrame>
    </p:spTree>
    <p:extLst>
      <p:ext uri="{BB962C8B-B14F-4D97-AF65-F5344CB8AC3E}">
        <p14:creationId xmlns:p14="http://schemas.microsoft.com/office/powerpoint/2010/main" val="32083985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491D1D-844C-87CC-9B5F-8D275EFCC0A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DB9F1EA-DD0A-5CB4-8E25-BE0D515E6D7D}"/>
              </a:ext>
            </a:extLst>
          </p:cNvPr>
          <p:cNvSpPr>
            <a:spLocks noGrp="1"/>
          </p:cNvSpPr>
          <p:nvPr>
            <p:ph type="title"/>
          </p:nvPr>
        </p:nvSpPr>
        <p:spPr>
          <a:xfrm>
            <a:off x="1468877" y="2558375"/>
            <a:ext cx="10113523" cy="2483522"/>
          </a:xfrm>
        </p:spPr>
        <p:txBody>
          <a:bodyPr>
            <a:normAutofit/>
          </a:bodyPr>
          <a:lstStyle/>
          <a:p>
            <a:pPr algn="ctr"/>
            <a:r>
              <a:rPr lang="en-US" altLang="lv-LV" sz="4400" dirty="0">
                <a:solidFill>
                  <a:srgbClr val="012269"/>
                </a:solidFill>
              </a:rPr>
              <a:t>PI </a:t>
            </a:r>
            <a:r>
              <a:rPr lang="en-US" altLang="lv-LV" sz="4400" dirty="0" err="1">
                <a:solidFill>
                  <a:srgbClr val="012269"/>
                </a:solidFill>
              </a:rPr>
              <a:t>iesniegšana</a:t>
            </a:r>
            <a:r>
              <a:rPr lang="en-US" altLang="lv-LV" sz="4400" dirty="0">
                <a:solidFill>
                  <a:srgbClr val="012269"/>
                </a:solidFill>
              </a:rPr>
              <a:t> KPVIS AF</a:t>
            </a:r>
            <a:endParaRPr lang="lv-LV" sz="4400" dirty="0">
              <a:solidFill>
                <a:srgbClr val="012269"/>
              </a:solidFill>
            </a:endParaRPr>
          </a:p>
        </p:txBody>
      </p:sp>
      <p:sp>
        <p:nvSpPr>
          <p:cNvPr id="6" name="Slide Number Placeholder 5">
            <a:extLst>
              <a:ext uri="{FF2B5EF4-FFF2-40B4-BE49-F238E27FC236}">
                <a16:creationId xmlns:a16="http://schemas.microsoft.com/office/drawing/2014/main" id="{B4A16480-0B33-B6B3-9AB2-7227D273EBDC}"/>
              </a:ext>
            </a:extLst>
          </p:cNvPr>
          <p:cNvSpPr>
            <a:spLocks noGrp="1"/>
          </p:cNvSpPr>
          <p:nvPr>
            <p:ph type="sldNum" sz="quarter" idx="13"/>
          </p:nvPr>
        </p:nvSpPr>
        <p:spPr/>
        <p:txBody>
          <a:bodyPr/>
          <a:lstStyle/>
          <a:p>
            <a:pPr>
              <a:defRPr/>
            </a:pPr>
            <a:fld id="{599C7662-2B04-4015-8DBF-401C9A1C5588}" type="slidenum">
              <a:rPr lang="en-US" altLang="lv-LV" smtClean="0"/>
              <a:pPr>
                <a:defRPr/>
              </a:pPr>
              <a:t>8</a:t>
            </a:fld>
            <a:endParaRPr lang="en-US" altLang="lv-LV"/>
          </a:p>
        </p:txBody>
      </p:sp>
    </p:spTree>
    <p:extLst>
      <p:ext uri="{BB962C8B-B14F-4D97-AF65-F5344CB8AC3E}">
        <p14:creationId xmlns:p14="http://schemas.microsoft.com/office/powerpoint/2010/main" val="14092178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a:extLst>
              <a:ext uri="{FF2B5EF4-FFF2-40B4-BE49-F238E27FC236}">
                <a16:creationId xmlns:a16="http://schemas.microsoft.com/office/drawing/2014/main" id="{15DFD55C-C387-493A-B933-985EEE1C39A7}"/>
              </a:ext>
            </a:extLst>
          </p:cNvPr>
          <p:cNvSpPr>
            <a:spLocks noGrp="1"/>
          </p:cNvSpPr>
          <p:nvPr>
            <p:ph type="title"/>
          </p:nvPr>
        </p:nvSpPr>
        <p:spPr>
          <a:xfrm>
            <a:off x="1930840" y="734036"/>
            <a:ext cx="9239250" cy="797219"/>
          </a:xfrm>
        </p:spPr>
        <p:txBody>
          <a:bodyPr/>
          <a:lstStyle/>
          <a:p>
            <a:r>
              <a:rPr lang="lv-LV" altLang="lv-LV" sz="2400">
                <a:solidFill>
                  <a:srgbClr val="012269"/>
                </a:solidFill>
              </a:rPr>
              <a:t>PI sagatavošana KPVIS</a:t>
            </a:r>
            <a:endParaRPr lang="lv-LV" altLang="lv-LV">
              <a:solidFill>
                <a:srgbClr val="002060"/>
              </a:solidFill>
            </a:endParaRPr>
          </a:p>
        </p:txBody>
      </p:sp>
      <p:sp>
        <p:nvSpPr>
          <p:cNvPr id="13315" name="Content Placeholder 2">
            <a:extLst>
              <a:ext uri="{FF2B5EF4-FFF2-40B4-BE49-F238E27FC236}">
                <a16:creationId xmlns:a16="http://schemas.microsoft.com/office/drawing/2014/main" id="{CE46C23A-3D82-4F6B-B6E5-5E8C6FCB6FA2}"/>
              </a:ext>
            </a:extLst>
          </p:cNvPr>
          <p:cNvSpPr>
            <a:spLocks noGrp="1"/>
          </p:cNvSpPr>
          <p:nvPr>
            <p:ph idx="1"/>
          </p:nvPr>
        </p:nvSpPr>
        <p:spPr>
          <a:xfrm>
            <a:off x="614855" y="1752600"/>
            <a:ext cx="10967545" cy="903890"/>
          </a:xfrm>
        </p:spPr>
        <p:txBody>
          <a:bodyPr>
            <a:normAutofit/>
          </a:bodyPr>
          <a:lstStyle/>
          <a:p>
            <a:pPr>
              <a:lnSpc>
                <a:spcPct val="90000"/>
              </a:lnSpc>
            </a:pPr>
            <a:r>
              <a:rPr lang="en-US" altLang="lv-LV" b="1" dirty="0">
                <a:solidFill>
                  <a:srgbClr val="012269"/>
                </a:solidFill>
              </a:rPr>
              <a:t>PI </a:t>
            </a:r>
            <a:r>
              <a:rPr lang="lv-LV" altLang="lv-LV" b="1" dirty="0">
                <a:solidFill>
                  <a:srgbClr val="012269"/>
                </a:solidFill>
              </a:rPr>
              <a:t>sagatavo un iesniedz KPVIS AF e-vidē, aizpildot norādītos datu laukus un pievienojot visus nepieciešamos pielikumus</a:t>
            </a:r>
          </a:p>
          <a:p>
            <a:pPr>
              <a:lnSpc>
                <a:spcPct val="90000"/>
              </a:lnSpc>
              <a:buFont typeface="Wingdings" panose="05000000000000000000" pitchFamily="2" charset="2"/>
              <a:buChar char="Ø"/>
            </a:pPr>
            <a:endParaRPr lang="lv-LV" altLang="lv-LV" b="1" dirty="0"/>
          </a:p>
        </p:txBody>
      </p:sp>
      <p:sp>
        <p:nvSpPr>
          <p:cNvPr id="13316" name="Slide Number Placeholder 5">
            <a:extLst>
              <a:ext uri="{FF2B5EF4-FFF2-40B4-BE49-F238E27FC236}">
                <a16:creationId xmlns:a16="http://schemas.microsoft.com/office/drawing/2014/main" id="{1E53C4F6-AB58-48CC-815E-DA4FDA9F0FC5}"/>
              </a:ext>
            </a:extLst>
          </p:cNvPr>
          <p:cNvSpPr>
            <a:spLocks noGrp="1" noChangeArrowheads="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2EA3B148-D5D6-4652-A127-541A5C0CEB4F}" type="slidenum">
              <a:rPr lang="en-US" altLang="lv-LV" smtClean="0"/>
              <a:pPr/>
              <a:t>9</a:t>
            </a:fld>
            <a:endParaRPr lang="en-US" altLang="lv-LV"/>
          </a:p>
        </p:txBody>
      </p:sp>
      <p:sp>
        <p:nvSpPr>
          <p:cNvPr id="2" name="Content Placeholder 4">
            <a:extLst>
              <a:ext uri="{FF2B5EF4-FFF2-40B4-BE49-F238E27FC236}">
                <a16:creationId xmlns:a16="http://schemas.microsoft.com/office/drawing/2014/main" id="{7472F779-D8AB-2EE8-9B1C-7D4685A353F4}"/>
              </a:ext>
            </a:extLst>
          </p:cNvPr>
          <p:cNvSpPr txBox="1">
            <a:spLocks/>
          </p:cNvSpPr>
          <p:nvPr/>
        </p:nvSpPr>
        <p:spPr>
          <a:xfrm>
            <a:off x="614855" y="2948528"/>
            <a:ext cx="6744795" cy="2768877"/>
          </a:xfrm>
          <a:prstGeom prst="rect">
            <a:avLst/>
          </a:prstGeom>
        </p:spPr>
        <p:txBody>
          <a:bodyPr>
            <a:normAutofit/>
          </a:bodyPr>
          <a:lstStyle>
            <a:lvl1pPr marL="350838" indent="-350838" algn="l" defTabSz="938213" rtl="0" eaLnBrk="0" fontAlgn="base" hangingPunct="0">
              <a:spcBef>
                <a:spcPct val="20000"/>
              </a:spcBef>
              <a:spcAft>
                <a:spcPct val="0"/>
              </a:spcAft>
              <a:buFont typeface="Arial" panose="020B0604020202020204" pitchFamily="34" charset="0"/>
              <a:buChar char="•"/>
              <a:defRPr sz="3300" kern="1200">
                <a:solidFill>
                  <a:srgbClr val="404040"/>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panose="020B0604020202020204" pitchFamily="34" charset="0"/>
              <a:buChar char="–"/>
              <a:defRPr sz="2900" kern="1200">
                <a:solidFill>
                  <a:srgbClr val="404040"/>
                </a:solidFill>
                <a:latin typeface="Verdana" panose="020B0604030504040204" pitchFamily="34" charset="0"/>
                <a:ea typeface="Verdana" panose="020B0604030504040204" pitchFamily="34" charset="0"/>
                <a:cs typeface="Verdana" panose="020B0604030504040204" pitchFamily="34" charset="0"/>
              </a:defRPr>
            </a:lvl2pPr>
            <a:lvl3pPr marL="1173163" indent="-233363" algn="l" defTabSz="938213" rtl="0" eaLnBrk="0" fontAlgn="base" hangingPunct="0">
              <a:spcBef>
                <a:spcPct val="20000"/>
              </a:spcBef>
              <a:spcAft>
                <a:spcPct val="0"/>
              </a:spcAft>
              <a:buFont typeface="Arial" panose="020B0604020202020204" pitchFamily="34" charset="0"/>
              <a:buChar char="•"/>
              <a:defRPr sz="2500" kern="1200">
                <a:solidFill>
                  <a:srgbClr val="404040"/>
                </a:solidFill>
                <a:latin typeface="Verdana" panose="020B0604030504040204" pitchFamily="34" charset="0"/>
                <a:ea typeface="Verdana" panose="020B0604030504040204" pitchFamily="34" charset="0"/>
                <a:cs typeface="Verdana" panose="020B0604030504040204" pitchFamily="34" charset="0"/>
              </a:defRPr>
            </a:lvl3pPr>
            <a:lvl4pPr marL="1643063" indent="-233363" algn="l" defTabSz="938213" rtl="0" eaLnBrk="0" fontAlgn="base" hangingPunct="0">
              <a:spcBef>
                <a:spcPct val="20000"/>
              </a:spcBef>
              <a:spcAft>
                <a:spcPct val="0"/>
              </a:spcAft>
              <a:buFont typeface="Arial" panose="020B0604020202020204" pitchFamily="34" charset="0"/>
              <a:buChar char="–"/>
              <a:defRPr sz="1900" kern="1200">
                <a:solidFill>
                  <a:srgbClr val="404040"/>
                </a:solidFill>
                <a:latin typeface="Verdana" panose="020B0604030504040204" pitchFamily="34" charset="0"/>
                <a:ea typeface="Verdana" panose="020B0604030504040204" pitchFamily="34" charset="0"/>
                <a:cs typeface="Verdana" panose="020B0604030504040204" pitchFamily="34" charset="0"/>
              </a:defRPr>
            </a:lvl4pPr>
            <a:lvl5pPr marL="2112963" indent="-233363" algn="l" defTabSz="938213" rtl="0" eaLnBrk="0" fontAlgn="base" hangingPunct="0">
              <a:spcBef>
                <a:spcPct val="20000"/>
              </a:spcBef>
              <a:spcAft>
                <a:spcPct val="0"/>
              </a:spcAft>
              <a:buFont typeface="Arial" panose="020B0604020202020204" pitchFamily="34" charset="0"/>
              <a:buChar char="»"/>
              <a:defRPr sz="1900" kern="1200">
                <a:solidFill>
                  <a:srgbClr val="404040"/>
                </a:solidFill>
                <a:latin typeface="Verdana" panose="020B0604030504040204" pitchFamily="34" charset="0"/>
                <a:ea typeface="Verdana" panose="020B0604030504040204" pitchFamily="34" charset="0"/>
                <a:cs typeface="Verdana" panose="020B0604030504040204" pitchFamily="34" charset="0"/>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pPr marL="342900" indent="-342900">
              <a:buFont typeface="Symbol" panose="05050102010706020507" pitchFamily="18" charset="2"/>
              <a:buChar char=""/>
            </a:pPr>
            <a:r>
              <a:rPr lang="lv-LV" sz="1600" dirty="0">
                <a:solidFill>
                  <a:srgbClr val="012269"/>
                </a:solidFill>
                <a:cs typeface="Arial" panose="020B0604020202020204" pitchFamily="34" charset="0"/>
              </a:rPr>
              <a:t>Informācija, pamācības par e-vides lietotāju tiesību iegūšanu, jaunā Līguma forma un tiesību veidlapa ir pieejama CFLA tīmekļvietne  - </a:t>
            </a:r>
            <a:r>
              <a:rPr lang="lv-LV" sz="1600" dirty="0">
                <a:solidFill>
                  <a:srgbClr val="012269"/>
                </a:solidFill>
                <a:cs typeface="Arial" panose="020B0604020202020204" pitchFamily="34" charset="0"/>
                <a:hlinkClick r:id="rId3">
                  <a:extLst>
                    <a:ext uri="{A12FA001-AC4F-418D-AE19-62706E023703}">
                      <ahyp:hlinkClr xmlns:ahyp="http://schemas.microsoft.com/office/drawing/2018/hyperlinkcolor" val="tx"/>
                    </a:ext>
                  </a:extLst>
                </a:hlinkClick>
              </a:rPr>
              <a:t>https://www.cfla.gov.lv/lv/par-e-vidi</a:t>
            </a:r>
            <a:r>
              <a:rPr lang="lv-LV" sz="1600" dirty="0">
                <a:solidFill>
                  <a:srgbClr val="012269"/>
                </a:solidFill>
                <a:cs typeface="Arial" panose="020B0604020202020204" pitchFamily="34" charset="0"/>
              </a:rPr>
              <a:t> </a:t>
            </a:r>
          </a:p>
          <a:p>
            <a:pPr marL="342900" indent="-342900">
              <a:buFont typeface="Symbol" panose="05050102010706020507" pitchFamily="18" charset="2"/>
              <a:buChar char=""/>
            </a:pPr>
            <a:r>
              <a:rPr lang="lv-LV" sz="1600" dirty="0">
                <a:solidFill>
                  <a:srgbClr val="012269"/>
                </a:solidFill>
                <a:cs typeface="Arial" panose="020B0604020202020204" pitchFamily="34" charset="0"/>
              </a:rPr>
              <a:t>KPVIS elektroniskā lietotāju rokasgrāmata - </a:t>
            </a:r>
            <a:r>
              <a:rPr lang="lv-LV" sz="1600" dirty="0">
                <a:solidFill>
                  <a:srgbClr val="012269"/>
                </a:solidFill>
                <a:cs typeface="Arial" panose="020B0604020202020204" pitchFamily="34" charset="0"/>
                <a:hlinkClick r:id="rId4"/>
              </a:rPr>
              <a:t>https://elrg.cfla.gov.lv</a:t>
            </a:r>
            <a:endParaRPr lang="lv-LV" sz="1600" dirty="0">
              <a:solidFill>
                <a:srgbClr val="012269"/>
              </a:solidFill>
              <a:cs typeface="Arial" panose="020B0604020202020204" pitchFamily="34" charset="0"/>
            </a:endParaRPr>
          </a:p>
          <a:p>
            <a:pPr marL="342900" indent="-342900">
              <a:buFont typeface="Symbol" panose="05050102010706020507" pitchFamily="18" charset="2"/>
              <a:buChar char=""/>
            </a:pPr>
            <a:r>
              <a:rPr lang="lv-LV" sz="1600" dirty="0">
                <a:solidFill>
                  <a:srgbClr val="012269"/>
                </a:solidFill>
                <a:cs typeface="Arial" panose="020B0604020202020204" pitchFamily="34" charset="0"/>
              </a:rPr>
              <a:t>Informācija par lietotāju pārvaldību - </a:t>
            </a:r>
            <a:r>
              <a:rPr lang="lv-LV" sz="1600" dirty="0">
                <a:solidFill>
                  <a:srgbClr val="012269"/>
                </a:solidFill>
                <a:cs typeface="Arial" panose="020B0604020202020204" pitchFamily="34" charset="0"/>
                <a:hlinkClick r:id="rId5">
                  <a:extLst>
                    <a:ext uri="{A12FA001-AC4F-418D-AE19-62706E023703}">
                      <ahyp:hlinkClr xmlns:ahyp="http://schemas.microsoft.com/office/drawing/2018/hyperlinkcolor" val="tx"/>
                    </a:ext>
                  </a:extLst>
                </a:hlinkClick>
              </a:rPr>
              <a:t>https://www.cfla.gov.lv/lv/kpvis-lietotaju-parvaldiba</a:t>
            </a:r>
            <a:r>
              <a:rPr lang="lv-LV" sz="1600" dirty="0">
                <a:solidFill>
                  <a:srgbClr val="012269"/>
                </a:solidFill>
                <a:cs typeface="Arial" panose="020B0604020202020204" pitchFamily="34" charset="0"/>
              </a:rPr>
              <a:t> </a:t>
            </a:r>
          </a:p>
          <a:p>
            <a:pPr marL="342900" indent="-342900">
              <a:buFont typeface="Symbol" panose="05050102010706020507" pitchFamily="18" charset="2"/>
              <a:buChar char=""/>
            </a:pPr>
            <a:r>
              <a:rPr lang="lv-LV" sz="1600" dirty="0">
                <a:solidFill>
                  <a:srgbClr val="012269"/>
                </a:solidFill>
                <a:cs typeface="Arial" panose="020B0604020202020204" pitchFamily="34" charset="0"/>
              </a:rPr>
              <a:t>E-vides atbalsta tālrunis - </a:t>
            </a:r>
            <a:r>
              <a:rPr lang="lv-LV" sz="1600" dirty="0">
                <a:solidFill>
                  <a:srgbClr val="012269"/>
                </a:solidFill>
                <a:cs typeface="Arial" panose="020B0604020202020204" pitchFamily="34" charset="0"/>
                <a:hlinkClick r:id="rId6">
                  <a:extLst>
                    <a:ext uri="{A12FA001-AC4F-418D-AE19-62706E023703}">
                      <ahyp:hlinkClr xmlns:ahyp="http://schemas.microsoft.com/office/drawing/2018/hyperlinkcolor" val="tx"/>
                    </a:ext>
                  </a:extLst>
                </a:hlinkClick>
              </a:rPr>
              <a:t>+371 20003306</a:t>
            </a:r>
            <a:r>
              <a:rPr lang="lv-LV" sz="1600" dirty="0">
                <a:solidFill>
                  <a:srgbClr val="012269"/>
                </a:solidFill>
                <a:cs typeface="Arial" panose="020B0604020202020204" pitchFamily="34" charset="0"/>
              </a:rPr>
              <a:t> </a:t>
            </a:r>
          </a:p>
        </p:txBody>
      </p:sp>
      <p:sp>
        <p:nvSpPr>
          <p:cNvPr id="3" name="Content Placeholder 3">
            <a:extLst>
              <a:ext uri="{FF2B5EF4-FFF2-40B4-BE49-F238E27FC236}">
                <a16:creationId xmlns:a16="http://schemas.microsoft.com/office/drawing/2014/main" id="{865A6818-9ACC-6145-09F3-EBB05B9EB999}"/>
              </a:ext>
            </a:extLst>
          </p:cNvPr>
          <p:cNvSpPr txBox="1">
            <a:spLocks/>
          </p:cNvSpPr>
          <p:nvPr/>
        </p:nvSpPr>
        <p:spPr>
          <a:xfrm>
            <a:off x="7442200" y="2948528"/>
            <a:ext cx="4461703" cy="3665107"/>
          </a:xfrm>
          <a:prstGeom prst="rect">
            <a:avLst/>
          </a:prstGeom>
        </p:spPr>
        <p:txBody>
          <a:bodyPr/>
          <a:lstStyle>
            <a:lvl1pPr marL="350838" indent="-350838" algn="l" defTabSz="938213" rtl="0" eaLnBrk="0" fontAlgn="base" hangingPunct="0">
              <a:spcBef>
                <a:spcPct val="20000"/>
              </a:spcBef>
              <a:spcAft>
                <a:spcPct val="0"/>
              </a:spcAft>
              <a:buFont typeface="Arial" panose="020B0604020202020204" pitchFamily="34" charset="0"/>
              <a:buChar char="•"/>
              <a:defRPr sz="3300" kern="1200">
                <a:solidFill>
                  <a:srgbClr val="404040"/>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panose="020B0604020202020204" pitchFamily="34" charset="0"/>
              <a:buChar char="–"/>
              <a:defRPr sz="2900" kern="1200">
                <a:solidFill>
                  <a:srgbClr val="404040"/>
                </a:solidFill>
                <a:latin typeface="Verdana" panose="020B0604030504040204" pitchFamily="34" charset="0"/>
                <a:ea typeface="Verdana" panose="020B0604030504040204" pitchFamily="34" charset="0"/>
                <a:cs typeface="Verdana" panose="020B0604030504040204" pitchFamily="34" charset="0"/>
              </a:defRPr>
            </a:lvl2pPr>
            <a:lvl3pPr marL="1173163" indent="-233363" algn="l" defTabSz="938213" rtl="0" eaLnBrk="0" fontAlgn="base" hangingPunct="0">
              <a:spcBef>
                <a:spcPct val="20000"/>
              </a:spcBef>
              <a:spcAft>
                <a:spcPct val="0"/>
              </a:spcAft>
              <a:buFont typeface="Arial" panose="020B0604020202020204" pitchFamily="34" charset="0"/>
              <a:buChar char="•"/>
              <a:defRPr sz="2500" kern="1200">
                <a:solidFill>
                  <a:srgbClr val="404040"/>
                </a:solidFill>
                <a:latin typeface="Verdana" panose="020B0604030504040204" pitchFamily="34" charset="0"/>
                <a:ea typeface="Verdana" panose="020B0604030504040204" pitchFamily="34" charset="0"/>
                <a:cs typeface="Verdana" panose="020B0604030504040204" pitchFamily="34" charset="0"/>
              </a:defRPr>
            </a:lvl3pPr>
            <a:lvl4pPr marL="1643063" indent="-233363" algn="l" defTabSz="938213" rtl="0" eaLnBrk="0" fontAlgn="base" hangingPunct="0">
              <a:spcBef>
                <a:spcPct val="20000"/>
              </a:spcBef>
              <a:spcAft>
                <a:spcPct val="0"/>
              </a:spcAft>
              <a:buFont typeface="Arial" panose="020B0604020202020204" pitchFamily="34" charset="0"/>
              <a:buChar char="–"/>
              <a:defRPr sz="1900" kern="1200">
                <a:solidFill>
                  <a:srgbClr val="404040"/>
                </a:solidFill>
                <a:latin typeface="Verdana" panose="020B0604030504040204" pitchFamily="34" charset="0"/>
                <a:ea typeface="Verdana" panose="020B0604030504040204" pitchFamily="34" charset="0"/>
                <a:cs typeface="Verdana" panose="020B0604030504040204" pitchFamily="34" charset="0"/>
              </a:defRPr>
            </a:lvl4pPr>
            <a:lvl5pPr marL="2112963" indent="-233363" algn="l" defTabSz="938213" rtl="0" eaLnBrk="0" fontAlgn="base" hangingPunct="0">
              <a:spcBef>
                <a:spcPct val="20000"/>
              </a:spcBef>
              <a:spcAft>
                <a:spcPct val="0"/>
              </a:spcAft>
              <a:buFont typeface="Arial" panose="020B0604020202020204" pitchFamily="34" charset="0"/>
              <a:buChar char="»"/>
              <a:defRPr sz="1900" kern="1200">
                <a:solidFill>
                  <a:srgbClr val="404040"/>
                </a:solidFill>
                <a:latin typeface="Verdana" panose="020B0604030504040204" pitchFamily="34" charset="0"/>
                <a:ea typeface="Verdana" panose="020B0604030504040204" pitchFamily="34" charset="0"/>
                <a:cs typeface="Verdana" panose="020B0604030504040204" pitchFamily="34" charset="0"/>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pPr>
              <a:lnSpc>
                <a:spcPct val="80000"/>
              </a:lnSpc>
              <a:buFont typeface="Verdana" panose="020B0604030504040204" pitchFamily="34" charset="0"/>
              <a:buChar char="‼"/>
            </a:pPr>
            <a:r>
              <a:rPr lang="lv-LV" altLang="lv-LV" sz="1400" dirty="0">
                <a:solidFill>
                  <a:srgbClr val="012269"/>
                </a:solidFill>
              </a:rPr>
              <a:t>Autorizācija KPVIS pieejama </a:t>
            </a:r>
            <a:r>
              <a:rPr lang="lv-LV" altLang="lv-LV" sz="1400" b="1" dirty="0">
                <a:solidFill>
                  <a:srgbClr val="012269"/>
                </a:solidFill>
              </a:rPr>
              <a:t>tikai ar Vienotās pieteikšanās moduļa (VPM) paaugstinātas drošības autentifikācijas rīkiem</a:t>
            </a:r>
            <a:r>
              <a:rPr lang="lv-LV" altLang="lv-LV" sz="1400" dirty="0">
                <a:solidFill>
                  <a:srgbClr val="012269"/>
                </a:solidFill>
              </a:rPr>
              <a:t>, t.i., autentifikācija ar e-parakstu vai </a:t>
            </a:r>
            <a:r>
              <a:rPr lang="lv-LV" altLang="lv-LV" sz="1400" dirty="0" err="1">
                <a:solidFill>
                  <a:srgbClr val="012269"/>
                </a:solidFill>
              </a:rPr>
              <a:t>eID</a:t>
            </a:r>
            <a:r>
              <a:rPr lang="lv-LV" altLang="lv-LV" sz="1400" dirty="0">
                <a:solidFill>
                  <a:srgbClr val="012269"/>
                </a:solidFill>
              </a:rPr>
              <a:t> vai e-paraksts Mobile.</a:t>
            </a:r>
          </a:p>
          <a:p>
            <a:pPr>
              <a:lnSpc>
                <a:spcPct val="80000"/>
              </a:lnSpc>
              <a:buFont typeface="Verdana" panose="020B0604030504040204" pitchFamily="34" charset="0"/>
              <a:buChar char="‼"/>
            </a:pPr>
            <a:endParaRPr lang="en-US" altLang="lv-LV" sz="1400" dirty="0">
              <a:solidFill>
                <a:srgbClr val="012269"/>
              </a:solidFill>
            </a:endParaRPr>
          </a:p>
          <a:p>
            <a:pPr>
              <a:lnSpc>
                <a:spcPct val="80000"/>
              </a:lnSpc>
              <a:buFont typeface="Verdana" panose="020B0604030504040204" pitchFamily="34" charset="0"/>
              <a:buChar char="‼"/>
            </a:pPr>
            <a:r>
              <a:rPr lang="lv-LV" altLang="lv-LV" sz="1400" dirty="0">
                <a:solidFill>
                  <a:srgbClr val="012269"/>
                </a:solidFill>
              </a:rPr>
              <a:t>KPVIS darbība tiek nodrošināta Eiropā un ASV. </a:t>
            </a:r>
          </a:p>
          <a:p>
            <a:pPr>
              <a:lnSpc>
                <a:spcPct val="80000"/>
              </a:lnSpc>
              <a:buFont typeface="Verdana" panose="020B0604030504040204" pitchFamily="34" charset="0"/>
              <a:buChar char="‼"/>
            </a:pPr>
            <a:endParaRPr lang="en-US" altLang="lv-LV" sz="1400" dirty="0">
              <a:solidFill>
                <a:srgbClr val="012269"/>
              </a:solidFill>
            </a:endParaRPr>
          </a:p>
          <a:p>
            <a:pPr>
              <a:lnSpc>
                <a:spcPct val="80000"/>
              </a:lnSpc>
              <a:buFont typeface="Verdana" panose="020B0604030504040204" pitchFamily="34" charset="0"/>
              <a:buChar char="‼"/>
            </a:pPr>
            <a:r>
              <a:rPr lang="lv-LV" altLang="lv-LV" sz="1400" dirty="0">
                <a:solidFill>
                  <a:srgbClr val="012269"/>
                </a:solidFill>
              </a:rPr>
              <a:t>No Latvijas IP adresēm KPVI</a:t>
            </a:r>
            <a:r>
              <a:rPr lang="en-US" altLang="lv-LV" sz="1400" dirty="0">
                <a:solidFill>
                  <a:srgbClr val="012269"/>
                </a:solidFill>
              </a:rPr>
              <a:t>S</a:t>
            </a:r>
            <a:r>
              <a:rPr lang="lv-LV" altLang="lv-LV" sz="1400" dirty="0">
                <a:solidFill>
                  <a:srgbClr val="012269"/>
                </a:solidFill>
              </a:rPr>
              <a:t> pieejams visu laiku</a:t>
            </a:r>
            <a:r>
              <a:rPr lang="en-US" altLang="lv-LV" sz="1400" dirty="0">
                <a:solidFill>
                  <a:srgbClr val="012269"/>
                </a:solidFill>
              </a:rPr>
              <a:t>, </a:t>
            </a:r>
            <a:r>
              <a:rPr lang="en-US" altLang="lv-LV" sz="1400" dirty="0" err="1">
                <a:solidFill>
                  <a:srgbClr val="012269"/>
                </a:solidFill>
              </a:rPr>
              <a:t>savukārt</a:t>
            </a:r>
            <a:r>
              <a:rPr lang="en-US" altLang="lv-LV" sz="1400" dirty="0">
                <a:solidFill>
                  <a:srgbClr val="012269"/>
                </a:solidFill>
              </a:rPr>
              <a:t> n</a:t>
            </a:r>
            <a:r>
              <a:rPr lang="lv-LV" altLang="lv-LV" sz="1400" dirty="0">
                <a:solidFill>
                  <a:srgbClr val="012269"/>
                </a:solidFill>
              </a:rPr>
              <a:t>o citiem reģioniem pieejams tikai darba dienās, darba laikā no plkst. 8:00 līdz 20:00 (</a:t>
            </a:r>
            <a:r>
              <a:rPr lang="en-US" altLang="lv-LV" sz="1400" dirty="0">
                <a:solidFill>
                  <a:srgbClr val="012269"/>
                </a:solidFill>
              </a:rPr>
              <a:t>n</a:t>
            </a:r>
            <a:r>
              <a:rPr lang="lv-LV" altLang="lv-LV" sz="1400" dirty="0" err="1">
                <a:solidFill>
                  <a:srgbClr val="012269"/>
                </a:solidFill>
              </a:rPr>
              <a:t>av</a:t>
            </a:r>
            <a:r>
              <a:rPr lang="lv-LV" altLang="lv-LV" sz="1400" dirty="0">
                <a:solidFill>
                  <a:srgbClr val="012269"/>
                </a:solidFill>
              </a:rPr>
              <a:t> pieejams – sestdien, svētdien un ārpus darba laika</a:t>
            </a:r>
            <a:r>
              <a:rPr lang="en-US" altLang="lv-LV" sz="1400" dirty="0">
                <a:solidFill>
                  <a:srgbClr val="012269"/>
                </a:solidFill>
              </a:rPr>
              <a:t>)</a:t>
            </a:r>
            <a:endParaRPr lang="lv-LV" altLang="lv-LV" sz="1400" dirty="0">
              <a:solidFill>
                <a:srgbClr val="012269"/>
              </a:solidFill>
            </a:endParaRPr>
          </a:p>
        </p:txBody>
      </p:sp>
    </p:spTree>
  </p:cSld>
  <p:clrMapOvr>
    <a:masterClrMapping/>
  </p:clrMapOvr>
</p:sld>
</file>

<file path=ppt/theme/theme1.xml><?xml version="1.0" encoding="utf-8"?>
<a:theme xmlns:a="http://schemas.openxmlformats.org/drawingml/2006/main" name="89_Prezentacija_templateLV">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itullapa_kontaktinformacij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25a75a1d-8b78-49a6-8e4b-dbe94589a28d">
      <Terms xmlns="http://schemas.microsoft.com/office/infopath/2007/PartnerControls"/>
    </lcf76f155ced4ddcb4097134ff3c332f>
    <TaxCatchAll xmlns="42144e59-5907-413f-b624-803f3a022d9b" xsi:nil="true"/>
    <SharedWithUsers xmlns="42144e59-5907-413f-b624-803f3a022d9b">
      <UserInfo>
        <DisplayName>Tatjana Tokareva</DisplayName>
        <AccountId>26</AccountId>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kuments" ma:contentTypeID="0x010100CCAE56773E04C54A8AAEC798B999D08D" ma:contentTypeVersion="14" ma:contentTypeDescription="Izveidot jaunu dokumentu." ma:contentTypeScope="" ma:versionID="be6d9a3934ebc694a394d85b34e7ad4b">
  <xsd:schema xmlns:xsd="http://www.w3.org/2001/XMLSchema" xmlns:xs="http://www.w3.org/2001/XMLSchema" xmlns:p="http://schemas.microsoft.com/office/2006/metadata/properties" xmlns:ns2="25a75a1d-8b78-49a6-8e4b-dbe94589a28d" xmlns:ns3="42144e59-5907-413f-b624-803f3a022d9b" targetNamespace="http://schemas.microsoft.com/office/2006/metadata/properties" ma:root="true" ma:fieldsID="ba54966429817db487ce9be1e2072991" ns2:_="" ns3:_="">
    <xsd:import namespace="25a75a1d-8b78-49a6-8e4b-dbe94589a28d"/>
    <xsd:import namespace="42144e59-5907-413f-b624-803f3a022d9b"/>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LengthInSeconds"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5a75a1d-8b78-49a6-8e4b-dbe94589a28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Attēlu atzīmes" ma:readOnly="false" ma:fieldId="{5cf76f15-5ced-4ddc-b409-7134ff3c332f}" ma:taxonomyMulti="true" ma:sspId="779952b4-9163-4466-a728-aca91a51bc43"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2144e59-5907-413f-b624-803f3a022d9b" elementFormDefault="qualified">
    <xsd:import namespace="http://schemas.microsoft.com/office/2006/documentManagement/types"/>
    <xsd:import namespace="http://schemas.microsoft.com/office/infopath/2007/PartnerControls"/>
    <xsd:element name="SharedWithUsers" ma:index="12" nillable="true" ma:displayName="Koplietots a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Koplietots ar: detalizēti" ma:internalName="SharedWithDetails" ma:readOnly="true">
      <xsd:simpleType>
        <xsd:restriction base="dms:Note">
          <xsd:maxLength value="255"/>
        </xsd:restriction>
      </xsd:simpleType>
    </xsd:element>
    <xsd:element name="TaxCatchAll" ma:index="16" nillable="true" ma:displayName="Taxonomy Catch All Column" ma:hidden="true" ma:list="{f02a1d4e-ea66-4807-90a5-c3aac3888af8}" ma:internalName="TaxCatchAll" ma:showField="CatchAllData" ma:web="42144e59-5907-413f-b624-803f3a022d9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atura tips"/>
        <xsd:element ref="dc:title" minOccurs="0" maxOccurs="1" ma:index="4" ma:displayName="Virsrakst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4D1A0CF-36F4-4EB2-8ADE-B457D5CEF29B}">
  <ds:schemaRefs>
    <ds:schemaRef ds:uri="http://schemas.microsoft.com/sharepoint/v3/contenttype/forms"/>
  </ds:schemaRefs>
</ds:datastoreItem>
</file>

<file path=customXml/itemProps2.xml><?xml version="1.0" encoding="utf-8"?>
<ds:datastoreItem xmlns:ds="http://schemas.openxmlformats.org/officeDocument/2006/customXml" ds:itemID="{90AB89D5-06B3-4112-A786-34B39ECC4561}">
  <ds:schemaRefs>
    <ds:schemaRef ds:uri="http://purl.org/dc/elements/1.1/"/>
    <ds:schemaRef ds:uri="http://schemas.microsoft.com/office/2006/metadata/properties"/>
    <ds:schemaRef ds:uri="42144e59-5907-413f-b624-803f3a022d9b"/>
    <ds:schemaRef ds:uri="http://purl.org/dc/terms/"/>
    <ds:schemaRef ds:uri="http://schemas.microsoft.com/office/2006/documentManagement/types"/>
    <ds:schemaRef ds:uri="http://schemas.microsoft.com/office/infopath/2007/PartnerControls"/>
    <ds:schemaRef ds:uri="http://schemas.openxmlformats.org/package/2006/metadata/core-properties"/>
    <ds:schemaRef ds:uri="25a75a1d-8b78-49a6-8e4b-dbe94589a28d"/>
    <ds:schemaRef ds:uri="http://www.w3.org/XML/1998/namespace"/>
    <ds:schemaRef ds:uri="http://purl.org/dc/dcmitype/"/>
  </ds:schemaRefs>
</ds:datastoreItem>
</file>

<file path=customXml/itemProps3.xml><?xml version="1.0" encoding="utf-8"?>
<ds:datastoreItem xmlns:ds="http://schemas.openxmlformats.org/officeDocument/2006/customXml" ds:itemID="{7D3925A1-1674-4550-9A75-D1830C409C1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5a75a1d-8b78-49a6-8e4b-dbe94589a28d"/>
    <ds:schemaRef ds:uri="42144e59-5907-413f-b624-803f3a022d9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89_Prezentacija_templateLV</Template>
  <TotalTime>1618</TotalTime>
  <Words>6573</Words>
  <Application>Microsoft Office PowerPoint</Application>
  <PresentationFormat>Platekrāna</PresentationFormat>
  <Paragraphs>592</Paragraphs>
  <Slides>56</Slides>
  <Notes>53</Notes>
  <HiddenSlides>0</HiddenSlides>
  <MMClips>0</MMClips>
  <ScaleCrop>false</ScaleCrop>
  <HeadingPairs>
    <vt:vector size="6" baseType="variant">
      <vt:variant>
        <vt:lpstr>Lietotie fonti</vt:lpstr>
      </vt:variant>
      <vt:variant>
        <vt:i4>6</vt:i4>
      </vt:variant>
      <vt:variant>
        <vt:lpstr>Dizains</vt:lpstr>
      </vt:variant>
      <vt:variant>
        <vt:i4>1</vt:i4>
      </vt:variant>
      <vt:variant>
        <vt:lpstr>Slaidu virsraksti</vt:lpstr>
      </vt:variant>
      <vt:variant>
        <vt:i4>56</vt:i4>
      </vt:variant>
    </vt:vector>
  </HeadingPairs>
  <TitlesOfParts>
    <vt:vector size="63" baseType="lpstr">
      <vt:lpstr>Arial</vt:lpstr>
      <vt:lpstr>Calibri</vt:lpstr>
      <vt:lpstr>Symbol</vt:lpstr>
      <vt:lpstr>Times New Roman</vt:lpstr>
      <vt:lpstr>Verdana</vt:lpstr>
      <vt:lpstr>Wingdings</vt:lpstr>
      <vt:lpstr>89_Prezentacija_templateLV</vt:lpstr>
      <vt:lpstr>PowerPoint prezentācija</vt:lpstr>
      <vt:lpstr>Saturs</vt:lpstr>
      <vt:lpstr>Atlases process</vt:lpstr>
      <vt:lpstr>Atlases process - laika grafiks 5.1.1.2.i 2.kārta</vt:lpstr>
      <vt:lpstr>Atlases process - laika grafiks 1.2.1.2.i.2 un 2.2.1.3.i</vt:lpstr>
      <vt:lpstr>Atlases process - vērtēšana</vt:lpstr>
      <vt:lpstr>Atlases process – lēmuma pieņemšana</vt:lpstr>
      <vt:lpstr>PI iesniegšana KPVIS AF</vt:lpstr>
      <vt:lpstr>PI sagatavošana KPVIS</vt:lpstr>
      <vt:lpstr>PI sagatavošana KPVIS</vt:lpstr>
      <vt:lpstr>PI sagatavošana KPVIS</vt:lpstr>
      <vt:lpstr>Dokumenti un saites PI sagatavošanai</vt:lpstr>
      <vt:lpstr>Dokumenti un saites PI sagatavošanai</vt:lpstr>
      <vt:lpstr>Dokumenti un saites  PI sagatavošanai</vt:lpstr>
      <vt:lpstr>PowerPoint prezentācija</vt:lpstr>
      <vt:lpstr>Dokumenti un saites PI sagatavošanai</vt:lpstr>
      <vt:lpstr>PI saturs un tam pievienojamie dokumenti</vt:lpstr>
      <vt:lpstr>PI saturs</vt:lpstr>
      <vt:lpstr>PI saturs</vt:lpstr>
      <vt:lpstr>PI saturs</vt:lpstr>
      <vt:lpstr>PI saturs</vt:lpstr>
      <vt:lpstr>PI saturs</vt:lpstr>
      <vt:lpstr>PI saturs</vt:lpstr>
      <vt:lpstr>PI saturs</vt:lpstr>
      <vt:lpstr>PI saturs</vt:lpstr>
      <vt:lpstr>PI saturs</vt:lpstr>
      <vt:lpstr>PI saturs</vt:lpstr>
      <vt:lpstr>PI saturs</vt:lpstr>
      <vt:lpstr>PI saturs</vt:lpstr>
      <vt:lpstr>PI saturs</vt:lpstr>
      <vt:lpstr>PI saturs</vt:lpstr>
      <vt:lpstr>PI saturs</vt:lpstr>
      <vt:lpstr>PI saturs</vt:lpstr>
      <vt:lpstr>PI saturs</vt:lpstr>
      <vt:lpstr>PI saturs</vt:lpstr>
      <vt:lpstr>PI saturs</vt:lpstr>
      <vt:lpstr>PI saturs un tam pievienojamie dokumenti</vt:lpstr>
      <vt:lpstr>PI saturs un tam pievienojamie dokumenti</vt:lpstr>
      <vt:lpstr>PI saturs un tam pievienojamie dokumenti</vt:lpstr>
      <vt:lpstr>PI saturs un tam pievienojamie dokumenti</vt:lpstr>
      <vt:lpstr>PI saturs un tam pievienojamie dokumenti</vt:lpstr>
      <vt:lpstr>PI saturs un tam pievienojamie dokumenti</vt:lpstr>
      <vt:lpstr>PI saturs un tam pievienojamie dokumenti</vt:lpstr>
      <vt:lpstr>PI saturs un tam pievienojamie dokumenti</vt:lpstr>
      <vt:lpstr>PI saturs un tam pievienojamie dokumenti</vt:lpstr>
      <vt:lpstr>PI saturs un tam pievienojamie dokumenti</vt:lpstr>
      <vt:lpstr>PI saturs un tam pievienojamie dokumenti</vt:lpstr>
      <vt:lpstr>PI saturs un tam pievienojamie dokumenti</vt:lpstr>
      <vt:lpstr>PI saturs un tam pievienojamie dokumenti</vt:lpstr>
      <vt:lpstr>Atbildes uz saņemtajiem  jautājumiem</vt:lpstr>
      <vt:lpstr>Atbildes uz saņemtajiem  jautājumiem</vt:lpstr>
      <vt:lpstr>Atbildes uz saņemtajiem  jautājumiem</vt:lpstr>
      <vt:lpstr>Atbildes uz saņemtajiem  jautājumiem</vt:lpstr>
      <vt:lpstr>Atbildes uz saņemtajiem  jautājumiem</vt:lpstr>
      <vt:lpstr>Atbildes uz saņemtajiem  jautājumiem</vt:lpstr>
      <vt:lpstr>PowerPoint prezentācija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Dagnija</dc:creator>
  <cp:lastModifiedBy>Laura Grodze</cp:lastModifiedBy>
  <cp:revision>145</cp:revision>
  <dcterms:created xsi:type="dcterms:W3CDTF">2014-11-20T14:46:47Z</dcterms:created>
  <dcterms:modified xsi:type="dcterms:W3CDTF">2024-02-19T06:05:14Z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0x010100CCAE56773E04C54A8AAEC798B999D08D</vt:lpwstr>
  </property>
  <property fmtid="{D5CDD505-2E9C-101B-9397-08002B2CF9AE}" pid="3" name="lcf76f155ced4ddcb4097134ff3c332f">
    <vt:lpwstr/>
  </property>
  <property fmtid="{D5CDD505-2E9C-101B-9397-08002B2CF9AE}" pid="4" name="TaxCatchAll">
    <vt:lpwstr/>
  </property>
  <property fmtid="{D5CDD505-2E9C-101B-9397-08002B2CF9AE}" pid="5" name="MediaServiceImageTags">
    <vt:lpwstr/>
  </property>
</Properties>
</file>