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4"/>
  </p:notesMasterIdLst>
  <p:sldIdLst>
    <p:sldId id="280" r:id="rId5"/>
    <p:sldId id="303" r:id="rId6"/>
    <p:sldId id="327" r:id="rId7"/>
    <p:sldId id="330" r:id="rId8"/>
    <p:sldId id="331" r:id="rId9"/>
    <p:sldId id="333" r:id="rId10"/>
    <p:sldId id="332" r:id="rId11"/>
    <p:sldId id="328" r:id="rId12"/>
    <p:sldId id="256" r:id="rId13"/>
  </p:sldIdLst>
  <p:sldSz cx="12192000" cy="6858000"/>
  <p:notesSz cx="7315200" cy="9601200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5BFCB86-7CC3-E15B-0DB8-52F4C7D606EF}" name="Līva Ķierpe" initials="LĶ" userId="S::liva.kierpe@cfla.gov.lv::091fb019-ea6a-4cb1-b377-33cd41878a32" providerId="AD"/>
  <p188:author id="{577328F0-8E96-52C9-10FE-D9128885D26C}" name="Madara Austriņa" initials="MA" userId="S::madara.austrina@cfla.gov.lv::9de584dc-be38-42fd-9fd3-2f1e44f510f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12269"/>
    <a:srgbClr val="052773"/>
    <a:srgbClr val="CCCFD7"/>
    <a:srgbClr val="9BBB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E8FA05-852D-4980-9BAF-1C09EC1AD962}" v="1" dt="2024-01-17T22:37:50.265"/>
    <p1510:client id="{6748D411-9781-6433-BBD4-08F91DD6199E}" v="31" dt="2024-01-17T10:41:56.901"/>
    <p1510:client id="{D739A698-F1F4-EBDD-BFB5-A2684CCA0EAE}" v="14" dt="2024-01-17T11:31:51.608"/>
    <p1510:client id="{DA7E78AE-781B-0964-EB1E-1A76064F0C65}" v="7" dt="2024-01-17T15:07:05.588"/>
    <p1510:client id="{F589FD2E-7BF0-4DE6-ADBA-244EABEFEA83}" v="480" dt="2024-01-17T19:10:25.8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777" autoAdjust="0"/>
  </p:normalViewPr>
  <p:slideViewPr>
    <p:cSldViewPr snapToGrid="0">
      <p:cViewPr varScale="1">
        <p:scale>
          <a:sx n="63" d="100"/>
          <a:sy n="63" d="100"/>
        </p:scale>
        <p:origin x="117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dara Sporāne" userId="1739157f-bb70-42a1-b2b3-87d7a8214ede" providerId="ADAL" clId="{5526EA54-683E-4788-BFA7-E57FC53D60AD}"/>
    <pc:docChg chg="undo custSel addSld delSld modSld sldOrd">
      <pc:chgData name="Madara Sporāne" userId="1739157f-bb70-42a1-b2b3-87d7a8214ede" providerId="ADAL" clId="{5526EA54-683E-4788-BFA7-E57FC53D60AD}" dt="2024-01-16T14:19:11.470" v="2592" actId="20577"/>
      <pc:docMkLst>
        <pc:docMk/>
      </pc:docMkLst>
      <pc:sldChg chg="modSp mod">
        <pc:chgData name="Madara Sporāne" userId="1739157f-bb70-42a1-b2b3-87d7a8214ede" providerId="ADAL" clId="{5526EA54-683E-4788-BFA7-E57FC53D60AD}" dt="2024-01-15T09:13:23.096" v="354"/>
        <pc:sldMkLst>
          <pc:docMk/>
          <pc:sldMk cId="0" sldId="256"/>
        </pc:sldMkLst>
        <pc:spChg chg="mod">
          <ac:chgData name="Madara Sporāne" userId="1739157f-bb70-42a1-b2b3-87d7a8214ede" providerId="ADAL" clId="{5526EA54-683E-4788-BFA7-E57FC53D60AD}" dt="2024-01-15T09:13:23.096" v="354"/>
          <ac:spMkLst>
            <pc:docMk/>
            <pc:sldMk cId="0" sldId="256"/>
            <ac:spMk id="2" creationId="{663A5EDC-41F9-268C-9772-8FFDAF398408}"/>
          </ac:spMkLst>
        </pc:spChg>
      </pc:sldChg>
      <pc:sldChg chg="addSp delSp modSp mod">
        <pc:chgData name="Madara Sporāne" userId="1739157f-bb70-42a1-b2b3-87d7a8214ede" providerId="ADAL" clId="{5526EA54-683E-4788-BFA7-E57FC53D60AD}" dt="2024-01-15T11:19:09.781" v="434" actId="207"/>
        <pc:sldMkLst>
          <pc:docMk/>
          <pc:sldMk cId="0" sldId="267"/>
        </pc:sldMkLst>
        <pc:spChg chg="mod">
          <ac:chgData name="Madara Sporāne" userId="1739157f-bb70-42a1-b2b3-87d7a8214ede" providerId="ADAL" clId="{5526EA54-683E-4788-BFA7-E57FC53D60AD}" dt="2024-01-15T11:19:09.781" v="434" actId="207"/>
          <ac:spMkLst>
            <pc:docMk/>
            <pc:sldMk cId="0" sldId="267"/>
            <ac:spMk id="3" creationId="{2CB0B608-CF0D-B978-C6C7-7601F6703113}"/>
          </ac:spMkLst>
        </pc:spChg>
        <pc:picChg chg="add mod">
          <ac:chgData name="Madara Sporāne" userId="1739157f-bb70-42a1-b2b3-87d7a8214ede" providerId="ADAL" clId="{5526EA54-683E-4788-BFA7-E57FC53D60AD}" dt="2024-01-15T11:18:26.801" v="432" actId="14100"/>
          <ac:picMkLst>
            <pc:docMk/>
            <pc:sldMk cId="0" sldId="267"/>
            <ac:picMk id="4" creationId="{1CE127E1-B0BD-E68A-67C7-2D4B0025A914}"/>
          </ac:picMkLst>
        </pc:picChg>
        <pc:picChg chg="del">
          <ac:chgData name="Madara Sporāne" userId="1739157f-bb70-42a1-b2b3-87d7a8214ede" providerId="ADAL" clId="{5526EA54-683E-4788-BFA7-E57FC53D60AD}" dt="2024-01-15T11:17:34.981" v="423" actId="478"/>
          <ac:picMkLst>
            <pc:docMk/>
            <pc:sldMk cId="0" sldId="267"/>
            <ac:picMk id="7" creationId="{4EE788E0-F3B0-77D4-C911-E320B7170535}"/>
          </ac:picMkLst>
        </pc:picChg>
      </pc:sldChg>
      <pc:sldChg chg="modSp mod">
        <pc:chgData name="Madara Sporāne" userId="1739157f-bb70-42a1-b2b3-87d7a8214ede" providerId="ADAL" clId="{5526EA54-683E-4788-BFA7-E57FC53D60AD}" dt="2024-01-16T09:21:43.583" v="1281" actId="255"/>
        <pc:sldMkLst>
          <pc:docMk/>
          <pc:sldMk cId="0" sldId="276"/>
        </pc:sldMkLst>
        <pc:spChg chg="mod">
          <ac:chgData name="Madara Sporāne" userId="1739157f-bb70-42a1-b2b3-87d7a8214ede" providerId="ADAL" clId="{5526EA54-683E-4788-BFA7-E57FC53D60AD}" dt="2024-01-16T09:21:43.583" v="1281" actId="255"/>
          <ac:spMkLst>
            <pc:docMk/>
            <pc:sldMk cId="0" sldId="276"/>
            <ac:spMk id="13315" creationId="{B834BB0E-F4DC-C089-D2D4-6E6004461807}"/>
          </ac:spMkLst>
        </pc:spChg>
      </pc:sldChg>
      <pc:sldChg chg="modSp modNotesTx">
        <pc:chgData name="Madara Sporāne" userId="1739157f-bb70-42a1-b2b3-87d7a8214ede" providerId="ADAL" clId="{5526EA54-683E-4788-BFA7-E57FC53D60AD}" dt="2024-01-16T14:17:20.486" v="2467" actId="113"/>
        <pc:sldMkLst>
          <pc:docMk/>
          <pc:sldMk cId="2425815965" sldId="278"/>
        </pc:sldMkLst>
        <pc:graphicFrameChg chg="mod">
          <ac:chgData name="Madara Sporāne" userId="1739157f-bb70-42a1-b2b3-87d7a8214ede" providerId="ADAL" clId="{5526EA54-683E-4788-BFA7-E57FC53D60AD}" dt="2024-01-15T08:48:08.557" v="20" actId="20577"/>
          <ac:graphicFrameMkLst>
            <pc:docMk/>
            <pc:sldMk cId="2425815965" sldId="278"/>
            <ac:graphicFrameMk id="3" creationId="{451F481F-0E97-CC1F-6CD7-823ADB04A2C3}"/>
          </ac:graphicFrameMkLst>
        </pc:graphicFrameChg>
      </pc:sldChg>
      <pc:sldChg chg="addSp delSp modSp mod modNotesTx">
        <pc:chgData name="Madara Sporāne" userId="1739157f-bb70-42a1-b2b3-87d7a8214ede" providerId="ADAL" clId="{5526EA54-683E-4788-BFA7-E57FC53D60AD}" dt="2024-01-16T14:19:11.470" v="2592" actId="20577"/>
        <pc:sldMkLst>
          <pc:docMk/>
          <pc:sldMk cId="3561394487" sldId="282"/>
        </pc:sldMkLst>
        <pc:spChg chg="mod">
          <ac:chgData name="Madara Sporāne" userId="1739157f-bb70-42a1-b2b3-87d7a8214ede" providerId="ADAL" clId="{5526EA54-683E-4788-BFA7-E57FC53D60AD}" dt="2024-01-15T11:16:59.657" v="421" actId="1076"/>
          <ac:spMkLst>
            <pc:docMk/>
            <pc:sldMk cId="3561394487" sldId="282"/>
            <ac:spMk id="3" creationId="{8BF882AD-9EB7-A3EE-18FD-967C9BBA1702}"/>
          </ac:spMkLst>
        </pc:spChg>
        <pc:spChg chg="mod">
          <ac:chgData name="Madara Sporāne" userId="1739157f-bb70-42a1-b2b3-87d7a8214ede" providerId="ADAL" clId="{5526EA54-683E-4788-BFA7-E57FC53D60AD}" dt="2024-01-15T11:16:53.383" v="420" actId="255"/>
          <ac:spMkLst>
            <pc:docMk/>
            <pc:sldMk cId="3561394487" sldId="282"/>
            <ac:spMk id="7" creationId="{A68578DB-6302-1CE1-4C57-E1EF79F62EF6}"/>
          </ac:spMkLst>
        </pc:spChg>
        <pc:spChg chg="add mod">
          <ac:chgData name="Madara Sporāne" userId="1739157f-bb70-42a1-b2b3-87d7a8214ede" providerId="ADAL" clId="{5526EA54-683E-4788-BFA7-E57FC53D60AD}" dt="2024-01-15T11:16:59.657" v="421" actId="1076"/>
          <ac:spMkLst>
            <pc:docMk/>
            <pc:sldMk cId="3561394487" sldId="282"/>
            <ac:spMk id="15" creationId="{1AE698DF-45C4-06DF-49E6-788822F8682D}"/>
          </ac:spMkLst>
        </pc:spChg>
        <pc:picChg chg="add del mod">
          <ac:chgData name="Madara Sporāne" userId="1739157f-bb70-42a1-b2b3-87d7a8214ede" providerId="ADAL" clId="{5526EA54-683E-4788-BFA7-E57FC53D60AD}" dt="2024-01-15T11:09:45.242" v="364" actId="478"/>
          <ac:picMkLst>
            <pc:docMk/>
            <pc:sldMk cId="3561394487" sldId="282"/>
            <ac:picMk id="4" creationId="{9744F85F-E772-8A4E-40A2-4B50EEBE68F3}"/>
          </ac:picMkLst>
        </pc:picChg>
        <pc:picChg chg="del">
          <ac:chgData name="Madara Sporāne" userId="1739157f-bb70-42a1-b2b3-87d7a8214ede" providerId="ADAL" clId="{5526EA54-683E-4788-BFA7-E57FC53D60AD}" dt="2024-01-15T09:08:38.248" v="250" actId="478"/>
          <ac:picMkLst>
            <pc:docMk/>
            <pc:sldMk cId="3561394487" sldId="282"/>
            <ac:picMk id="5" creationId="{FE4E2F72-AB1A-9E95-48B9-979E32AEEC89}"/>
          </ac:picMkLst>
        </pc:picChg>
        <pc:picChg chg="add mod">
          <ac:chgData name="Madara Sporāne" userId="1739157f-bb70-42a1-b2b3-87d7a8214ede" providerId="ADAL" clId="{5526EA54-683E-4788-BFA7-E57FC53D60AD}" dt="2024-01-15T11:17:03.009" v="422" actId="14100"/>
          <ac:picMkLst>
            <pc:docMk/>
            <pc:sldMk cId="3561394487" sldId="282"/>
            <ac:picMk id="8" creationId="{073B46FC-0BBC-7524-19BD-068484B4AA6E}"/>
          </ac:picMkLst>
        </pc:picChg>
        <pc:picChg chg="add del mod">
          <ac:chgData name="Madara Sporāne" userId="1739157f-bb70-42a1-b2b3-87d7a8214ede" providerId="ADAL" clId="{5526EA54-683E-4788-BFA7-E57FC53D60AD}" dt="2024-01-15T11:13:03.748" v="390" actId="478"/>
          <ac:picMkLst>
            <pc:docMk/>
            <pc:sldMk cId="3561394487" sldId="282"/>
            <ac:picMk id="10" creationId="{6CC0019C-D944-2810-683D-255A4F3A184B}"/>
          </ac:picMkLst>
        </pc:picChg>
        <pc:picChg chg="add mod">
          <ac:chgData name="Madara Sporāne" userId="1739157f-bb70-42a1-b2b3-87d7a8214ede" providerId="ADAL" clId="{5526EA54-683E-4788-BFA7-E57FC53D60AD}" dt="2024-01-16T13:52:31.585" v="1780" actId="1076"/>
          <ac:picMkLst>
            <pc:docMk/>
            <pc:sldMk cId="3561394487" sldId="282"/>
            <ac:picMk id="12" creationId="{C040D2D5-7C2C-F30A-84ED-4AEB8EEBDEE4}"/>
          </ac:picMkLst>
        </pc:picChg>
        <pc:picChg chg="add mod">
          <ac:chgData name="Madara Sporāne" userId="1739157f-bb70-42a1-b2b3-87d7a8214ede" providerId="ADAL" clId="{5526EA54-683E-4788-BFA7-E57FC53D60AD}" dt="2024-01-16T13:52:19.983" v="1779" actId="14100"/>
          <ac:picMkLst>
            <pc:docMk/>
            <pc:sldMk cId="3561394487" sldId="282"/>
            <ac:picMk id="14" creationId="{47A3F287-1018-4C18-2B6A-70D71CEFFAD3}"/>
          </ac:picMkLst>
        </pc:picChg>
      </pc:sldChg>
      <pc:sldChg chg="modSp mod modNotesTx">
        <pc:chgData name="Madara Sporāne" userId="1739157f-bb70-42a1-b2b3-87d7a8214ede" providerId="ADAL" clId="{5526EA54-683E-4788-BFA7-E57FC53D60AD}" dt="2024-01-16T14:17:51.459" v="2471" actId="14100"/>
        <pc:sldMkLst>
          <pc:docMk/>
          <pc:sldMk cId="1852905586" sldId="301"/>
        </pc:sldMkLst>
        <pc:spChg chg="mod">
          <ac:chgData name="Madara Sporāne" userId="1739157f-bb70-42a1-b2b3-87d7a8214ede" providerId="ADAL" clId="{5526EA54-683E-4788-BFA7-E57FC53D60AD}" dt="2024-01-16T14:17:29.768" v="2468" actId="14100"/>
          <ac:spMkLst>
            <pc:docMk/>
            <pc:sldMk cId="1852905586" sldId="301"/>
            <ac:spMk id="19" creationId="{047FA5EE-7735-4A25-B040-6748EB9B2476}"/>
          </ac:spMkLst>
        </pc:spChg>
        <pc:spChg chg="mod">
          <ac:chgData name="Madara Sporāne" userId="1739157f-bb70-42a1-b2b3-87d7a8214ede" providerId="ADAL" clId="{5526EA54-683E-4788-BFA7-E57FC53D60AD}" dt="2024-01-16T14:17:41.293" v="2470" actId="14100"/>
          <ac:spMkLst>
            <pc:docMk/>
            <pc:sldMk cId="1852905586" sldId="301"/>
            <ac:spMk id="27" creationId="{F73DE97E-C81D-4B1C-8303-39006F728FB5}"/>
          </ac:spMkLst>
        </pc:spChg>
        <pc:spChg chg="mod">
          <ac:chgData name="Madara Sporāne" userId="1739157f-bb70-42a1-b2b3-87d7a8214ede" providerId="ADAL" clId="{5526EA54-683E-4788-BFA7-E57FC53D60AD}" dt="2024-01-16T14:17:51.459" v="2471" actId="14100"/>
          <ac:spMkLst>
            <pc:docMk/>
            <pc:sldMk cId="1852905586" sldId="301"/>
            <ac:spMk id="37" creationId="{0D561D5F-5876-49AB-9897-942FE7192F6E}"/>
          </ac:spMkLst>
        </pc:spChg>
        <pc:grpChg chg="mod">
          <ac:chgData name="Madara Sporāne" userId="1739157f-bb70-42a1-b2b3-87d7a8214ede" providerId="ADAL" clId="{5526EA54-683E-4788-BFA7-E57FC53D60AD}" dt="2024-01-15T09:09:29.928" v="254" actId="1076"/>
          <ac:grpSpMkLst>
            <pc:docMk/>
            <pc:sldMk cId="1852905586" sldId="301"/>
            <ac:grpSpMk id="3" creationId="{80D6490C-7E80-411C-9215-F1831330F26D}"/>
          </ac:grpSpMkLst>
        </pc:grpChg>
      </pc:sldChg>
      <pc:sldChg chg="modSp mod modNotesTx">
        <pc:chgData name="Madara Sporāne" userId="1739157f-bb70-42a1-b2b3-87d7a8214ede" providerId="ADAL" clId="{5526EA54-683E-4788-BFA7-E57FC53D60AD}" dt="2024-01-16T14:13:26.411" v="2251" actId="20577"/>
        <pc:sldMkLst>
          <pc:docMk/>
          <pc:sldMk cId="0" sldId="302"/>
        </pc:sldMkLst>
        <pc:spChg chg="mod">
          <ac:chgData name="Madara Sporāne" userId="1739157f-bb70-42a1-b2b3-87d7a8214ede" providerId="ADAL" clId="{5526EA54-683E-4788-BFA7-E57FC53D60AD}" dt="2024-01-16T14:12:00.643" v="2098" actId="14100"/>
          <ac:spMkLst>
            <pc:docMk/>
            <pc:sldMk cId="0" sldId="302"/>
            <ac:spMk id="13318" creationId="{B99FA94C-F8A4-4E81-9226-499BA6B7A034}"/>
          </ac:spMkLst>
        </pc:spChg>
        <pc:grpChg chg="mod">
          <ac:chgData name="Madara Sporāne" userId="1739157f-bb70-42a1-b2b3-87d7a8214ede" providerId="ADAL" clId="{5526EA54-683E-4788-BFA7-E57FC53D60AD}" dt="2024-01-16T14:12:00.643" v="2098" actId="14100"/>
          <ac:grpSpMkLst>
            <pc:docMk/>
            <pc:sldMk cId="0" sldId="302"/>
            <ac:grpSpMk id="13317" creationId="{FF78EAB0-8635-46C1-A6F0-3681D2F6C3B8}"/>
          </ac:grpSpMkLst>
        </pc:grpChg>
        <pc:picChg chg="mod">
          <ac:chgData name="Madara Sporāne" userId="1739157f-bb70-42a1-b2b3-87d7a8214ede" providerId="ADAL" clId="{5526EA54-683E-4788-BFA7-E57FC53D60AD}" dt="2024-01-16T14:12:00.643" v="2098" actId="14100"/>
          <ac:picMkLst>
            <pc:docMk/>
            <pc:sldMk cId="0" sldId="302"/>
            <ac:picMk id="13319" creationId="{89462FF7-79F4-46AC-83FF-6B58F399E913}"/>
          </ac:picMkLst>
        </pc:picChg>
      </pc:sldChg>
      <pc:sldChg chg="modSp mod">
        <pc:chgData name="Madara Sporāne" userId="1739157f-bb70-42a1-b2b3-87d7a8214ede" providerId="ADAL" clId="{5526EA54-683E-4788-BFA7-E57FC53D60AD}" dt="2024-01-16T13:49:34.616" v="1777" actId="14100"/>
        <pc:sldMkLst>
          <pc:docMk/>
          <pc:sldMk cId="0" sldId="304"/>
        </pc:sldMkLst>
        <pc:picChg chg="mod">
          <ac:chgData name="Madara Sporāne" userId="1739157f-bb70-42a1-b2b3-87d7a8214ede" providerId="ADAL" clId="{5526EA54-683E-4788-BFA7-E57FC53D60AD}" dt="2024-01-16T13:49:34.616" v="1777" actId="14100"/>
          <ac:picMkLst>
            <pc:docMk/>
            <pc:sldMk cId="0" sldId="304"/>
            <ac:picMk id="14" creationId="{8FEF5148-69B2-6C9D-603F-C37A73A857AB}"/>
          </ac:picMkLst>
        </pc:picChg>
      </pc:sldChg>
      <pc:sldChg chg="modSp">
        <pc:chgData name="Madara Sporāne" userId="1739157f-bb70-42a1-b2b3-87d7a8214ede" providerId="ADAL" clId="{5526EA54-683E-4788-BFA7-E57FC53D60AD}" dt="2024-01-16T13:49:29.018" v="1776" actId="1076"/>
        <pc:sldMkLst>
          <pc:docMk/>
          <pc:sldMk cId="0" sldId="305"/>
        </pc:sldMkLst>
        <pc:picChg chg="mod">
          <ac:chgData name="Madara Sporāne" userId="1739157f-bb70-42a1-b2b3-87d7a8214ede" providerId="ADAL" clId="{5526EA54-683E-4788-BFA7-E57FC53D60AD}" dt="2024-01-16T13:49:29.018" v="1776" actId="1076"/>
          <ac:picMkLst>
            <pc:docMk/>
            <pc:sldMk cId="0" sldId="305"/>
            <ac:picMk id="17411" creationId="{73C09D64-D502-4729-948E-CC0D70B78D2D}"/>
          </ac:picMkLst>
        </pc:picChg>
      </pc:sldChg>
      <pc:sldChg chg="addSp delSp modSp mod">
        <pc:chgData name="Madara Sporāne" userId="1739157f-bb70-42a1-b2b3-87d7a8214ede" providerId="ADAL" clId="{5526EA54-683E-4788-BFA7-E57FC53D60AD}" dt="2024-01-16T13:27:17.792" v="1545" actId="113"/>
        <pc:sldMkLst>
          <pc:docMk/>
          <pc:sldMk cId="3900145346" sldId="306"/>
        </pc:sldMkLst>
        <pc:spChg chg="mod">
          <ac:chgData name="Madara Sporāne" userId="1739157f-bb70-42a1-b2b3-87d7a8214ede" providerId="ADAL" clId="{5526EA54-683E-4788-BFA7-E57FC53D60AD}" dt="2024-01-15T11:22:16.892" v="504" actId="20577"/>
          <ac:spMkLst>
            <pc:docMk/>
            <pc:sldMk cId="3900145346" sldId="306"/>
            <ac:spMk id="2" creationId="{6F6B0918-FC3A-632D-5D33-D66DAE0F1B7F}"/>
          </ac:spMkLst>
        </pc:spChg>
        <pc:spChg chg="del mod">
          <ac:chgData name="Madara Sporāne" userId="1739157f-bb70-42a1-b2b3-87d7a8214ede" providerId="ADAL" clId="{5526EA54-683E-4788-BFA7-E57FC53D60AD}" dt="2024-01-15T11:23:01.074" v="506" actId="22"/>
          <ac:spMkLst>
            <pc:docMk/>
            <pc:sldMk cId="3900145346" sldId="306"/>
            <ac:spMk id="12" creationId="{B9DC1874-AD31-C87E-5853-CA56F093E196}"/>
          </ac:spMkLst>
        </pc:spChg>
        <pc:spChg chg="add del mod">
          <ac:chgData name="Madara Sporāne" userId="1739157f-bb70-42a1-b2b3-87d7a8214ede" providerId="ADAL" clId="{5526EA54-683E-4788-BFA7-E57FC53D60AD}" dt="2024-01-15T11:24:58.349" v="605"/>
          <ac:spMkLst>
            <pc:docMk/>
            <pc:sldMk cId="3900145346" sldId="306"/>
            <ac:spMk id="15" creationId="{920690A7-DB24-D794-060D-C3321F5044E1}"/>
          </ac:spMkLst>
        </pc:spChg>
        <pc:spChg chg="add mod">
          <ac:chgData name="Madara Sporāne" userId="1739157f-bb70-42a1-b2b3-87d7a8214ede" providerId="ADAL" clId="{5526EA54-683E-4788-BFA7-E57FC53D60AD}" dt="2024-01-16T13:27:17.792" v="1545" actId="113"/>
          <ac:spMkLst>
            <pc:docMk/>
            <pc:sldMk cId="3900145346" sldId="306"/>
            <ac:spMk id="16" creationId="{C85C6458-C373-1557-BED4-D2D729690073}"/>
          </ac:spMkLst>
        </pc:spChg>
        <pc:picChg chg="del">
          <ac:chgData name="Madara Sporāne" userId="1739157f-bb70-42a1-b2b3-87d7a8214ede" providerId="ADAL" clId="{5526EA54-683E-4788-BFA7-E57FC53D60AD}" dt="2024-01-15T11:19:45.032" v="436" actId="478"/>
          <ac:picMkLst>
            <pc:docMk/>
            <pc:sldMk cId="3900145346" sldId="306"/>
            <ac:picMk id="4" creationId="{739F6C2B-AEA5-AC3F-A714-1EDFC2644C99}"/>
          </ac:picMkLst>
        </pc:picChg>
        <pc:picChg chg="add del mod">
          <ac:chgData name="Madara Sporāne" userId="1739157f-bb70-42a1-b2b3-87d7a8214ede" providerId="ADAL" clId="{5526EA54-683E-4788-BFA7-E57FC53D60AD}" dt="2024-01-15T11:21:13.636" v="439" actId="478"/>
          <ac:picMkLst>
            <pc:docMk/>
            <pc:sldMk cId="3900145346" sldId="306"/>
            <ac:picMk id="5" creationId="{A8C88D0E-CA6C-4090-E514-3503463B792E}"/>
          </ac:picMkLst>
        </pc:picChg>
        <pc:picChg chg="add del mod">
          <ac:chgData name="Madara Sporāne" userId="1739157f-bb70-42a1-b2b3-87d7a8214ede" providerId="ADAL" clId="{5526EA54-683E-4788-BFA7-E57FC53D60AD}" dt="2024-01-15T11:22:21.788" v="505" actId="478"/>
          <ac:picMkLst>
            <pc:docMk/>
            <pc:sldMk cId="3900145346" sldId="306"/>
            <ac:picMk id="8" creationId="{F53D08C6-6917-E8E1-BBA0-D1A4FB520417}"/>
          </ac:picMkLst>
        </pc:picChg>
        <pc:picChg chg="del">
          <ac:chgData name="Madara Sporāne" userId="1739157f-bb70-42a1-b2b3-87d7a8214ede" providerId="ADAL" clId="{5526EA54-683E-4788-BFA7-E57FC53D60AD}" dt="2024-01-15T11:19:41.075" v="435" actId="478"/>
          <ac:picMkLst>
            <pc:docMk/>
            <pc:sldMk cId="3900145346" sldId="306"/>
            <ac:picMk id="9" creationId="{1C4D4C57-0899-B579-DD23-36D71621AE70}"/>
          </ac:picMkLst>
        </pc:picChg>
        <pc:picChg chg="add mod ord">
          <ac:chgData name="Madara Sporāne" userId="1739157f-bb70-42a1-b2b3-87d7a8214ede" providerId="ADAL" clId="{5526EA54-683E-4788-BFA7-E57FC53D60AD}" dt="2024-01-16T09:22:16.498" v="1282" actId="14100"/>
          <ac:picMkLst>
            <pc:docMk/>
            <pc:sldMk cId="3900145346" sldId="306"/>
            <ac:picMk id="11" creationId="{CB26AB8B-8194-37E7-B10C-D3162EF5936D}"/>
          </ac:picMkLst>
        </pc:picChg>
        <pc:picChg chg="add del">
          <ac:chgData name="Madara Sporāne" userId="1739157f-bb70-42a1-b2b3-87d7a8214ede" providerId="ADAL" clId="{5526EA54-683E-4788-BFA7-E57FC53D60AD}" dt="2024-01-15T11:23:34.548" v="509" actId="478"/>
          <ac:picMkLst>
            <pc:docMk/>
            <pc:sldMk cId="3900145346" sldId="306"/>
            <ac:picMk id="14" creationId="{FF92777C-988C-D186-BEBC-105B6CC7CE2D}"/>
          </ac:picMkLst>
        </pc:picChg>
      </pc:sldChg>
      <pc:sldChg chg="addSp delSp modSp mod modNotesTx">
        <pc:chgData name="Madara Sporāne" userId="1739157f-bb70-42a1-b2b3-87d7a8214ede" providerId="ADAL" clId="{5526EA54-683E-4788-BFA7-E57FC53D60AD}" dt="2024-01-15T12:05:04.558" v="930" actId="1076"/>
        <pc:sldMkLst>
          <pc:docMk/>
          <pc:sldMk cId="735399862" sldId="307"/>
        </pc:sldMkLst>
        <pc:spChg chg="mod">
          <ac:chgData name="Madara Sporāne" userId="1739157f-bb70-42a1-b2b3-87d7a8214ede" providerId="ADAL" clId="{5526EA54-683E-4788-BFA7-E57FC53D60AD}" dt="2024-01-15T11:42:55.930" v="843" actId="20577"/>
          <ac:spMkLst>
            <pc:docMk/>
            <pc:sldMk cId="735399862" sldId="307"/>
            <ac:spMk id="15" creationId="{B9BB08C8-91C6-C8B9-921E-032C47116887}"/>
          </ac:spMkLst>
        </pc:spChg>
        <pc:picChg chg="add del mod">
          <ac:chgData name="Madara Sporāne" userId="1739157f-bb70-42a1-b2b3-87d7a8214ede" providerId="ADAL" clId="{5526EA54-683E-4788-BFA7-E57FC53D60AD}" dt="2024-01-15T12:02:38.373" v="913" actId="478"/>
          <ac:picMkLst>
            <pc:docMk/>
            <pc:sldMk cId="735399862" sldId="307"/>
            <ac:picMk id="3" creationId="{1826D594-F212-2EA9-3CC5-AB8568EA5C34}"/>
          </ac:picMkLst>
        </pc:picChg>
        <pc:picChg chg="del mod">
          <ac:chgData name="Madara Sporāne" userId="1739157f-bb70-42a1-b2b3-87d7a8214ede" providerId="ADAL" clId="{5526EA54-683E-4788-BFA7-E57FC53D60AD}" dt="2024-01-15T11:43:03.406" v="846" actId="478"/>
          <ac:picMkLst>
            <pc:docMk/>
            <pc:sldMk cId="735399862" sldId="307"/>
            <ac:picMk id="4" creationId="{8DDE3844-8070-2E45-9B41-1A399C3F2077}"/>
          </ac:picMkLst>
        </pc:picChg>
        <pc:picChg chg="del">
          <ac:chgData name="Madara Sporāne" userId="1739157f-bb70-42a1-b2b3-87d7a8214ede" providerId="ADAL" clId="{5526EA54-683E-4788-BFA7-E57FC53D60AD}" dt="2024-01-15T11:42:59.373" v="845" actId="478"/>
          <ac:picMkLst>
            <pc:docMk/>
            <pc:sldMk cId="735399862" sldId="307"/>
            <ac:picMk id="6" creationId="{9BD07E52-6BD9-39D6-724A-9C063A1702C5}"/>
          </ac:picMkLst>
        </pc:picChg>
        <pc:picChg chg="add mod">
          <ac:chgData name="Madara Sporāne" userId="1739157f-bb70-42a1-b2b3-87d7a8214ede" providerId="ADAL" clId="{5526EA54-683E-4788-BFA7-E57FC53D60AD}" dt="2024-01-15T11:57:08.556" v="851" actId="1076"/>
          <ac:picMkLst>
            <pc:docMk/>
            <pc:sldMk cId="735399862" sldId="307"/>
            <ac:picMk id="8" creationId="{54AF427A-1395-5186-408F-2BAEF63044D5}"/>
          </ac:picMkLst>
        </pc:picChg>
        <pc:picChg chg="add mod">
          <ac:chgData name="Madara Sporāne" userId="1739157f-bb70-42a1-b2b3-87d7a8214ede" providerId="ADAL" clId="{5526EA54-683E-4788-BFA7-E57FC53D60AD}" dt="2024-01-15T12:03:02.565" v="916" actId="1076"/>
          <ac:picMkLst>
            <pc:docMk/>
            <pc:sldMk cId="735399862" sldId="307"/>
            <ac:picMk id="10" creationId="{CE960D45-5EB6-8437-98E8-BCDE4345E4CF}"/>
          </ac:picMkLst>
        </pc:picChg>
        <pc:inkChg chg="add del">
          <ac:chgData name="Madara Sporāne" userId="1739157f-bb70-42a1-b2b3-87d7a8214ede" providerId="ADAL" clId="{5526EA54-683E-4788-BFA7-E57FC53D60AD}" dt="2024-01-15T12:03:36.544" v="918" actId="9405"/>
          <ac:inkMkLst>
            <pc:docMk/>
            <pc:sldMk cId="735399862" sldId="307"/>
            <ac:inkMk id="11" creationId="{7CCFDD3E-A773-1593-8DBC-E45312823FB9}"/>
          </ac:inkMkLst>
        </pc:inkChg>
        <pc:inkChg chg="add del">
          <ac:chgData name="Madara Sporāne" userId="1739157f-bb70-42a1-b2b3-87d7a8214ede" providerId="ADAL" clId="{5526EA54-683E-4788-BFA7-E57FC53D60AD}" dt="2024-01-15T12:03:52.284" v="920" actId="9405"/>
          <ac:inkMkLst>
            <pc:docMk/>
            <pc:sldMk cId="735399862" sldId="307"/>
            <ac:inkMk id="12" creationId="{6E503B70-B931-DF2E-2628-A59FFD4C6D30}"/>
          </ac:inkMkLst>
        </pc:inkChg>
        <pc:inkChg chg="add del">
          <ac:chgData name="Madara Sporāne" userId="1739157f-bb70-42a1-b2b3-87d7a8214ede" providerId="ADAL" clId="{5526EA54-683E-4788-BFA7-E57FC53D60AD}" dt="2024-01-15T12:04:11.120" v="922" actId="9405"/>
          <ac:inkMkLst>
            <pc:docMk/>
            <pc:sldMk cId="735399862" sldId="307"/>
            <ac:inkMk id="13" creationId="{5BCAABAD-DAD6-FE58-442B-EB31EBB37AD6}"/>
          </ac:inkMkLst>
        </pc:inkChg>
        <pc:cxnChg chg="add mod">
          <ac:chgData name="Madara Sporāne" userId="1739157f-bb70-42a1-b2b3-87d7a8214ede" providerId="ADAL" clId="{5526EA54-683E-4788-BFA7-E57FC53D60AD}" dt="2024-01-15T12:04:29.124" v="924" actId="13822"/>
          <ac:cxnSpMkLst>
            <pc:docMk/>
            <pc:sldMk cId="735399862" sldId="307"/>
            <ac:cxnSpMk id="16" creationId="{4005B418-4776-9C4D-6E94-D429656C39F9}"/>
          </ac:cxnSpMkLst>
        </pc:cxnChg>
        <pc:cxnChg chg="add mod">
          <ac:chgData name="Madara Sporāne" userId="1739157f-bb70-42a1-b2b3-87d7a8214ede" providerId="ADAL" clId="{5526EA54-683E-4788-BFA7-E57FC53D60AD}" dt="2024-01-15T12:04:44.967" v="926" actId="1076"/>
          <ac:cxnSpMkLst>
            <pc:docMk/>
            <pc:sldMk cId="735399862" sldId="307"/>
            <ac:cxnSpMk id="17" creationId="{F7A2B982-1690-EBA6-D49A-FB97B275F0D9}"/>
          </ac:cxnSpMkLst>
        </pc:cxnChg>
        <pc:cxnChg chg="add mod">
          <ac:chgData name="Madara Sporāne" userId="1739157f-bb70-42a1-b2b3-87d7a8214ede" providerId="ADAL" clId="{5526EA54-683E-4788-BFA7-E57FC53D60AD}" dt="2024-01-15T12:04:52.453" v="928" actId="1076"/>
          <ac:cxnSpMkLst>
            <pc:docMk/>
            <pc:sldMk cId="735399862" sldId="307"/>
            <ac:cxnSpMk id="18" creationId="{E1556A85-833B-1403-177F-B12E75B08DC5}"/>
          </ac:cxnSpMkLst>
        </pc:cxnChg>
        <pc:cxnChg chg="add mod">
          <ac:chgData name="Madara Sporāne" userId="1739157f-bb70-42a1-b2b3-87d7a8214ede" providerId="ADAL" clId="{5526EA54-683E-4788-BFA7-E57FC53D60AD}" dt="2024-01-15T12:05:04.558" v="930" actId="1076"/>
          <ac:cxnSpMkLst>
            <pc:docMk/>
            <pc:sldMk cId="735399862" sldId="307"/>
            <ac:cxnSpMk id="19" creationId="{7EB8B595-21A6-2603-5513-E78F77D07C20}"/>
          </ac:cxnSpMkLst>
        </pc:cxnChg>
      </pc:sldChg>
      <pc:sldChg chg="delSp modSp mod ord modNotesTx">
        <pc:chgData name="Madara Sporāne" userId="1739157f-bb70-42a1-b2b3-87d7a8214ede" providerId="ADAL" clId="{5526EA54-683E-4788-BFA7-E57FC53D60AD}" dt="2024-01-16T14:14:39.425" v="2336" actId="20577"/>
        <pc:sldMkLst>
          <pc:docMk/>
          <pc:sldMk cId="1304794942" sldId="308"/>
        </pc:sldMkLst>
        <pc:spChg chg="mod">
          <ac:chgData name="Madara Sporāne" userId="1739157f-bb70-42a1-b2b3-87d7a8214ede" providerId="ADAL" clId="{5526EA54-683E-4788-BFA7-E57FC53D60AD}" dt="2024-01-15T12:23:10.432" v="1227" actId="20577"/>
          <ac:spMkLst>
            <pc:docMk/>
            <pc:sldMk cId="1304794942" sldId="308"/>
            <ac:spMk id="2" creationId="{6F6B0918-FC3A-632D-5D33-D66DAE0F1B7F}"/>
          </ac:spMkLst>
        </pc:spChg>
        <pc:spChg chg="mod">
          <ac:chgData name="Madara Sporāne" userId="1739157f-bb70-42a1-b2b3-87d7a8214ede" providerId="ADAL" clId="{5526EA54-683E-4788-BFA7-E57FC53D60AD}" dt="2024-01-16T14:14:39.425" v="2336" actId="20577"/>
          <ac:spMkLst>
            <pc:docMk/>
            <pc:sldMk cId="1304794942" sldId="308"/>
            <ac:spMk id="17" creationId="{12DB3268-25EC-5548-7986-F820B3A35F20}"/>
          </ac:spMkLst>
        </pc:spChg>
        <pc:graphicFrameChg chg="mod">
          <ac:chgData name="Madara Sporāne" userId="1739157f-bb70-42a1-b2b3-87d7a8214ede" providerId="ADAL" clId="{5526EA54-683E-4788-BFA7-E57FC53D60AD}" dt="2024-01-15T12:12:55.567" v="1112" actId="20577"/>
          <ac:graphicFrameMkLst>
            <pc:docMk/>
            <pc:sldMk cId="1304794942" sldId="308"/>
            <ac:graphicFrameMk id="22" creationId="{D2FCA7B6-1E3C-7467-FA7A-19FD93E8A583}"/>
          </ac:graphicFrameMkLst>
        </pc:graphicFrameChg>
        <pc:picChg chg="del">
          <ac:chgData name="Madara Sporāne" userId="1739157f-bb70-42a1-b2b3-87d7a8214ede" providerId="ADAL" clId="{5526EA54-683E-4788-BFA7-E57FC53D60AD}" dt="2024-01-15T12:12:00.422" v="1096" actId="478"/>
          <ac:picMkLst>
            <pc:docMk/>
            <pc:sldMk cId="1304794942" sldId="308"/>
            <ac:picMk id="6" creationId="{9D0FAE37-A24F-71F3-A96B-D8271D9D4E1F}"/>
          </ac:picMkLst>
        </pc:picChg>
        <pc:picChg chg="del">
          <ac:chgData name="Madara Sporāne" userId="1739157f-bb70-42a1-b2b3-87d7a8214ede" providerId="ADAL" clId="{5526EA54-683E-4788-BFA7-E57FC53D60AD}" dt="2024-01-15T12:12:01.039" v="1097" actId="478"/>
          <ac:picMkLst>
            <pc:docMk/>
            <pc:sldMk cId="1304794942" sldId="308"/>
            <ac:picMk id="9" creationId="{8BFEF03E-BDCA-0417-18F5-25F6F5AB85BC}"/>
          </ac:picMkLst>
        </pc:picChg>
        <pc:picChg chg="del">
          <ac:chgData name="Madara Sporāne" userId="1739157f-bb70-42a1-b2b3-87d7a8214ede" providerId="ADAL" clId="{5526EA54-683E-4788-BFA7-E57FC53D60AD}" dt="2024-01-15T12:12:01.813" v="1098" actId="478"/>
          <ac:picMkLst>
            <pc:docMk/>
            <pc:sldMk cId="1304794942" sldId="308"/>
            <ac:picMk id="12" creationId="{CD6494F2-4442-33E3-A66D-2EA96D7DA988}"/>
          </ac:picMkLst>
        </pc:picChg>
      </pc:sldChg>
      <pc:sldChg chg="addSp delSp modSp mod modNotesTx">
        <pc:chgData name="Madara Sporāne" userId="1739157f-bb70-42a1-b2b3-87d7a8214ede" providerId="ADAL" clId="{5526EA54-683E-4788-BFA7-E57FC53D60AD}" dt="2024-01-16T14:14:51.057" v="2338"/>
        <pc:sldMkLst>
          <pc:docMk/>
          <pc:sldMk cId="877897997" sldId="309"/>
        </pc:sldMkLst>
        <pc:spChg chg="mod">
          <ac:chgData name="Madara Sporāne" userId="1739157f-bb70-42a1-b2b3-87d7a8214ede" providerId="ADAL" clId="{5526EA54-683E-4788-BFA7-E57FC53D60AD}" dt="2024-01-16T13:29:17.349" v="1555" actId="6549"/>
          <ac:spMkLst>
            <pc:docMk/>
            <pc:sldMk cId="877897997" sldId="309"/>
            <ac:spMk id="5" creationId="{E2619F39-7DCD-8064-DB46-A917FECBB6EC}"/>
          </ac:spMkLst>
        </pc:spChg>
        <pc:spChg chg="add mod">
          <ac:chgData name="Madara Sporāne" userId="1739157f-bb70-42a1-b2b3-87d7a8214ede" providerId="ADAL" clId="{5526EA54-683E-4788-BFA7-E57FC53D60AD}" dt="2024-01-16T14:14:51.057" v="2338"/>
          <ac:spMkLst>
            <pc:docMk/>
            <pc:sldMk cId="877897997" sldId="309"/>
            <ac:spMk id="6" creationId="{04F328B8-9100-915F-071A-DE3EE92E1E2E}"/>
          </ac:spMkLst>
        </pc:spChg>
        <pc:spChg chg="add del mod">
          <ac:chgData name="Madara Sporāne" userId="1739157f-bb70-42a1-b2b3-87d7a8214ede" providerId="ADAL" clId="{5526EA54-683E-4788-BFA7-E57FC53D60AD}" dt="2024-01-16T13:30:56.498" v="1564"/>
          <ac:spMkLst>
            <pc:docMk/>
            <pc:sldMk cId="877897997" sldId="309"/>
            <ac:spMk id="7" creationId="{7244CF5A-2C91-D674-32B6-08334567FCCC}"/>
          </ac:spMkLst>
        </pc:spChg>
        <pc:spChg chg="del mod">
          <ac:chgData name="Madara Sporāne" userId="1739157f-bb70-42a1-b2b3-87d7a8214ede" providerId="ADAL" clId="{5526EA54-683E-4788-BFA7-E57FC53D60AD}" dt="2024-01-15T12:28:56.051" v="1278"/>
          <ac:spMkLst>
            <pc:docMk/>
            <pc:sldMk cId="877897997" sldId="309"/>
            <ac:spMk id="14" creationId="{4853D50F-FFA5-37E2-8353-8AC4CDD2FC10}"/>
          </ac:spMkLst>
        </pc:spChg>
        <pc:spChg chg="mod">
          <ac:chgData name="Madara Sporāne" userId="1739157f-bb70-42a1-b2b3-87d7a8214ede" providerId="ADAL" clId="{5526EA54-683E-4788-BFA7-E57FC53D60AD}" dt="2024-01-16T13:29:11.478" v="1554" actId="20577"/>
          <ac:spMkLst>
            <pc:docMk/>
            <pc:sldMk cId="877897997" sldId="309"/>
            <ac:spMk id="18" creationId="{79EDB2C6-D0EE-9EF5-0401-902A06AEB883}"/>
          </ac:spMkLst>
        </pc:spChg>
        <pc:grpChg chg="del">
          <ac:chgData name="Madara Sporāne" userId="1739157f-bb70-42a1-b2b3-87d7a8214ede" providerId="ADAL" clId="{5526EA54-683E-4788-BFA7-E57FC53D60AD}" dt="2024-01-16T13:29:19.811" v="1556" actId="478"/>
          <ac:grpSpMkLst>
            <pc:docMk/>
            <pc:sldMk cId="877897997" sldId="309"/>
            <ac:grpSpMk id="2" creationId="{23944568-9EDE-6117-91E7-1F8DCEA8B0FA}"/>
          </ac:grpSpMkLst>
        </pc:grpChg>
      </pc:sldChg>
      <pc:sldChg chg="del">
        <pc:chgData name="Madara Sporāne" userId="1739157f-bb70-42a1-b2b3-87d7a8214ede" providerId="ADAL" clId="{5526EA54-683E-4788-BFA7-E57FC53D60AD}" dt="2024-01-15T12:29:21.643" v="1279" actId="2696"/>
        <pc:sldMkLst>
          <pc:docMk/>
          <pc:sldMk cId="2267642940" sldId="320"/>
        </pc:sldMkLst>
      </pc:sldChg>
      <pc:sldChg chg="addSp delSp modSp mod modNotesTx">
        <pc:chgData name="Madara Sporāne" userId="1739157f-bb70-42a1-b2b3-87d7a8214ede" providerId="ADAL" clId="{5526EA54-683E-4788-BFA7-E57FC53D60AD}" dt="2024-01-16T14:15:27.309" v="2340" actId="113"/>
        <pc:sldMkLst>
          <pc:docMk/>
          <pc:sldMk cId="1781487987" sldId="322"/>
        </pc:sldMkLst>
        <pc:spChg chg="mod">
          <ac:chgData name="Madara Sporāne" userId="1739157f-bb70-42a1-b2b3-87d7a8214ede" providerId="ADAL" clId="{5526EA54-683E-4788-BFA7-E57FC53D60AD}" dt="2024-01-16T14:15:27.309" v="2340" actId="113"/>
          <ac:spMkLst>
            <pc:docMk/>
            <pc:sldMk cId="1781487987" sldId="322"/>
            <ac:spMk id="3" creationId="{1E3EF85D-48ED-1E66-C05B-9D7925FB1B4F}"/>
          </ac:spMkLst>
        </pc:spChg>
        <pc:spChg chg="del">
          <ac:chgData name="Madara Sporāne" userId="1739157f-bb70-42a1-b2b3-87d7a8214ede" providerId="ADAL" clId="{5526EA54-683E-4788-BFA7-E57FC53D60AD}" dt="2024-01-16T13:40:56.856" v="1749" actId="478"/>
          <ac:spMkLst>
            <pc:docMk/>
            <pc:sldMk cId="1781487987" sldId="322"/>
            <ac:spMk id="4" creationId="{5D3F44E5-AAEA-841D-07EB-423F53B4CF6B}"/>
          </ac:spMkLst>
        </pc:spChg>
        <pc:spChg chg="del">
          <ac:chgData name="Madara Sporāne" userId="1739157f-bb70-42a1-b2b3-87d7a8214ede" providerId="ADAL" clId="{5526EA54-683E-4788-BFA7-E57FC53D60AD}" dt="2024-01-16T13:40:59.344" v="1750" actId="478"/>
          <ac:spMkLst>
            <pc:docMk/>
            <pc:sldMk cId="1781487987" sldId="322"/>
            <ac:spMk id="5" creationId="{50CBDACF-8D4C-4D7C-6694-4B3589096233}"/>
          </ac:spMkLst>
        </pc:spChg>
        <pc:spChg chg="add mod">
          <ac:chgData name="Madara Sporāne" userId="1739157f-bb70-42a1-b2b3-87d7a8214ede" providerId="ADAL" clId="{5526EA54-683E-4788-BFA7-E57FC53D60AD}" dt="2024-01-16T13:45:58.573" v="1753"/>
          <ac:spMkLst>
            <pc:docMk/>
            <pc:sldMk cId="1781487987" sldId="322"/>
            <ac:spMk id="8" creationId="{7016593A-C9FF-C122-D655-CB6D890A5355}"/>
          </ac:spMkLst>
        </pc:spChg>
        <pc:picChg chg="add del mod">
          <ac:chgData name="Madara Sporāne" userId="1739157f-bb70-42a1-b2b3-87d7a8214ede" providerId="ADAL" clId="{5526EA54-683E-4788-BFA7-E57FC53D60AD}" dt="2024-01-16T13:47:57.892" v="1759" actId="478"/>
          <ac:picMkLst>
            <pc:docMk/>
            <pc:sldMk cId="1781487987" sldId="322"/>
            <ac:picMk id="10" creationId="{3240B529-9626-5303-D0AA-BFBB88B6D604}"/>
          </ac:picMkLst>
        </pc:picChg>
        <pc:picChg chg="add mod ord">
          <ac:chgData name="Madara Sporāne" userId="1739157f-bb70-42a1-b2b3-87d7a8214ede" providerId="ADAL" clId="{5526EA54-683E-4788-BFA7-E57FC53D60AD}" dt="2024-01-16T13:49:05.414" v="1770" actId="167"/>
          <ac:picMkLst>
            <pc:docMk/>
            <pc:sldMk cId="1781487987" sldId="322"/>
            <ac:picMk id="12" creationId="{29F89392-FA5F-8361-B55B-167E950DEC72}"/>
          </ac:picMkLst>
        </pc:picChg>
      </pc:sldChg>
      <pc:sldChg chg="del">
        <pc:chgData name="Madara Sporāne" userId="1739157f-bb70-42a1-b2b3-87d7a8214ede" providerId="ADAL" clId="{5526EA54-683E-4788-BFA7-E57FC53D60AD}" dt="2024-01-16T13:32:22.284" v="1636" actId="2696"/>
        <pc:sldMkLst>
          <pc:docMk/>
          <pc:sldMk cId="3042833621" sldId="323"/>
        </pc:sldMkLst>
      </pc:sldChg>
      <pc:sldChg chg="addSp delSp modSp new mod modNotesTx">
        <pc:chgData name="Madara Sporāne" userId="1739157f-bb70-42a1-b2b3-87d7a8214ede" providerId="ADAL" clId="{5526EA54-683E-4788-BFA7-E57FC53D60AD}" dt="2024-01-16T14:11:42.097" v="2097" actId="20577"/>
        <pc:sldMkLst>
          <pc:docMk/>
          <pc:sldMk cId="3006069461" sldId="324"/>
        </pc:sldMkLst>
        <pc:spChg chg="mod">
          <ac:chgData name="Madara Sporāne" userId="1739157f-bb70-42a1-b2b3-87d7a8214ede" providerId="ADAL" clId="{5526EA54-683E-4788-BFA7-E57FC53D60AD}" dt="2024-01-16T13:28:36.673" v="1551" actId="113"/>
          <ac:spMkLst>
            <pc:docMk/>
            <pc:sldMk cId="3006069461" sldId="324"/>
            <ac:spMk id="2" creationId="{31EC0643-6CB5-2492-CF5F-7898544241BC}"/>
          </ac:spMkLst>
        </pc:spChg>
        <pc:spChg chg="del mod">
          <ac:chgData name="Madara Sporāne" userId="1739157f-bb70-42a1-b2b3-87d7a8214ede" providerId="ADAL" clId="{5526EA54-683E-4788-BFA7-E57FC53D60AD}" dt="2024-01-15T12:07:27.374" v="937" actId="478"/>
          <ac:spMkLst>
            <pc:docMk/>
            <pc:sldMk cId="3006069461" sldId="324"/>
            <ac:spMk id="3" creationId="{932E8EFB-5622-F1AC-D70D-C7D1C6970681}"/>
          </ac:spMkLst>
        </pc:spChg>
        <pc:spChg chg="del">
          <ac:chgData name="Madara Sporāne" userId="1739157f-bb70-42a1-b2b3-87d7a8214ede" providerId="ADAL" clId="{5526EA54-683E-4788-BFA7-E57FC53D60AD}" dt="2024-01-15T12:09:24.724" v="946" actId="478"/>
          <ac:spMkLst>
            <pc:docMk/>
            <pc:sldMk cId="3006069461" sldId="324"/>
            <ac:spMk id="4" creationId="{B6AC5F64-19A9-54A5-25E2-1A73E218EABD}"/>
          </ac:spMkLst>
        </pc:spChg>
        <pc:spChg chg="del">
          <ac:chgData name="Madara Sporāne" userId="1739157f-bb70-42a1-b2b3-87d7a8214ede" providerId="ADAL" clId="{5526EA54-683E-4788-BFA7-E57FC53D60AD}" dt="2024-01-15T12:08:57.236" v="941" actId="478"/>
          <ac:spMkLst>
            <pc:docMk/>
            <pc:sldMk cId="3006069461" sldId="324"/>
            <ac:spMk id="5" creationId="{A5A9D208-8748-6112-BA09-3A9571D77310}"/>
          </ac:spMkLst>
        </pc:spChg>
        <pc:spChg chg="del">
          <ac:chgData name="Madara Sporāne" userId="1739157f-bb70-42a1-b2b3-87d7a8214ede" providerId="ADAL" clId="{5526EA54-683E-4788-BFA7-E57FC53D60AD}" dt="2024-01-15T12:09:04.707" v="942" actId="478"/>
          <ac:spMkLst>
            <pc:docMk/>
            <pc:sldMk cId="3006069461" sldId="324"/>
            <ac:spMk id="6" creationId="{59166FE2-4C3D-46B3-56FE-59D1195FEBE5}"/>
          </ac:spMkLst>
        </pc:spChg>
        <pc:picChg chg="add mod">
          <ac:chgData name="Madara Sporāne" userId="1739157f-bb70-42a1-b2b3-87d7a8214ede" providerId="ADAL" clId="{5526EA54-683E-4788-BFA7-E57FC53D60AD}" dt="2024-01-15T12:10:59.484" v="1093" actId="1076"/>
          <ac:picMkLst>
            <pc:docMk/>
            <pc:sldMk cId="3006069461" sldId="324"/>
            <ac:picMk id="9" creationId="{FF4AD7D8-B3BE-F035-CE52-B02632FA2EDC}"/>
          </ac:picMkLst>
        </pc:picChg>
      </pc:sldChg>
      <pc:sldChg chg="addSp delSp modSp new mod">
        <pc:chgData name="Madara Sporāne" userId="1739157f-bb70-42a1-b2b3-87d7a8214ede" providerId="ADAL" clId="{5526EA54-683E-4788-BFA7-E57FC53D60AD}" dt="2024-01-16T11:54:03.430" v="1512" actId="1076"/>
        <pc:sldMkLst>
          <pc:docMk/>
          <pc:sldMk cId="842529571" sldId="325"/>
        </pc:sldMkLst>
        <pc:spChg chg="del">
          <ac:chgData name="Madara Sporāne" userId="1739157f-bb70-42a1-b2b3-87d7a8214ede" providerId="ADAL" clId="{5526EA54-683E-4788-BFA7-E57FC53D60AD}" dt="2024-01-16T11:45:56.271" v="1475" actId="478"/>
          <ac:spMkLst>
            <pc:docMk/>
            <pc:sldMk cId="842529571" sldId="325"/>
            <ac:spMk id="2" creationId="{E905C642-FF5B-98A6-8E02-285E4D797CDC}"/>
          </ac:spMkLst>
        </pc:spChg>
        <pc:spChg chg="mod">
          <ac:chgData name="Madara Sporāne" userId="1739157f-bb70-42a1-b2b3-87d7a8214ede" providerId="ADAL" clId="{5526EA54-683E-4788-BFA7-E57FC53D60AD}" dt="2024-01-16T11:46:32.365" v="1480" actId="1076"/>
          <ac:spMkLst>
            <pc:docMk/>
            <pc:sldMk cId="842529571" sldId="325"/>
            <ac:spMk id="3" creationId="{58550578-9D2E-6579-6619-68D69D5C85BC}"/>
          </ac:spMkLst>
        </pc:spChg>
        <pc:spChg chg="del mod">
          <ac:chgData name="Madara Sporāne" userId="1739157f-bb70-42a1-b2b3-87d7a8214ede" providerId="ADAL" clId="{5526EA54-683E-4788-BFA7-E57FC53D60AD}" dt="2024-01-16T11:45:52.852" v="1474" actId="478"/>
          <ac:spMkLst>
            <pc:docMk/>
            <pc:sldMk cId="842529571" sldId="325"/>
            <ac:spMk id="4" creationId="{C1FE0EFC-AE81-FD1B-8BCB-CEDEC4DF5BA6}"/>
          </ac:spMkLst>
        </pc:spChg>
        <pc:spChg chg="del">
          <ac:chgData name="Madara Sporāne" userId="1739157f-bb70-42a1-b2b3-87d7a8214ede" providerId="ADAL" clId="{5526EA54-683E-4788-BFA7-E57FC53D60AD}" dt="2024-01-16T11:46:41.691" v="1481" actId="478"/>
          <ac:spMkLst>
            <pc:docMk/>
            <pc:sldMk cId="842529571" sldId="325"/>
            <ac:spMk id="5" creationId="{B56BFD90-FC98-087B-B3F3-775C1B9E3E0A}"/>
          </ac:spMkLst>
        </pc:spChg>
        <pc:spChg chg="del">
          <ac:chgData name="Madara Sporāne" userId="1739157f-bb70-42a1-b2b3-87d7a8214ede" providerId="ADAL" clId="{5526EA54-683E-4788-BFA7-E57FC53D60AD}" dt="2024-01-16T11:46:47.330" v="1482" actId="478"/>
          <ac:spMkLst>
            <pc:docMk/>
            <pc:sldMk cId="842529571" sldId="325"/>
            <ac:spMk id="6" creationId="{A69F1593-AE6A-533F-7DD7-1664C44EFB5E}"/>
          </ac:spMkLst>
        </pc:spChg>
        <pc:picChg chg="add mod">
          <ac:chgData name="Madara Sporāne" userId="1739157f-bb70-42a1-b2b3-87d7a8214ede" providerId="ADAL" clId="{5526EA54-683E-4788-BFA7-E57FC53D60AD}" dt="2024-01-16T11:48:07.562" v="1487" actId="1076"/>
          <ac:picMkLst>
            <pc:docMk/>
            <pc:sldMk cId="842529571" sldId="325"/>
            <ac:picMk id="9" creationId="{BA0C9DB9-61C5-0EC1-FA17-BD9CE7BB42FA}"/>
          </ac:picMkLst>
        </pc:picChg>
        <pc:picChg chg="add del mod">
          <ac:chgData name="Madara Sporāne" userId="1739157f-bb70-42a1-b2b3-87d7a8214ede" providerId="ADAL" clId="{5526EA54-683E-4788-BFA7-E57FC53D60AD}" dt="2024-01-16T11:53:47.735" v="1506" actId="478"/>
          <ac:picMkLst>
            <pc:docMk/>
            <pc:sldMk cId="842529571" sldId="325"/>
            <ac:picMk id="11" creationId="{E445FE77-57A5-98F1-68A3-B74303866453}"/>
          </ac:picMkLst>
        </pc:picChg>
        <pc:picChg chg="add mod">
          <ac:chgData name="Madara Sporāne" userId="1739157f-bb70-42a1-b2b3-87d7a8214ede" providerId="ADAL" clId="{5526EA54-683E-4788-BFA7-E57FC53D60AD}" dt="2024-01-16T11:52:26.612" v="1505" actId="1076"/>
          <ac:picMkLst>
            <pc:docMk/>
            <pc:sldMk cId="842529571" sldId="325"/>
            <ac:picMk id="13" creationId="{888B0B48-FD9F-90F8-3482-E6C09C8EC714}"/>
          </ac:picMkLst>
        </pc:picChg>
        <pc:picChg chg="add mod">
          <ac:chgData name="Madara Sporāne" userId="1739157f-bb70-42a1-b2b3-87d7a8214ede" providerId="ADAL" clId="{5526EA54-683E-4788-BFA7-E57FC53D60AD}" dt="2024-01-16T11:54:03.430" v="1512" actId="1076"/>
          <ac:picMkLst>
            <pc:docMk/>
            <pc:sldMk cId="842529571" sldId="325"/>
            <ac:picMk id="15" creationId="{D9F36D04-7BB7-F791-7C13-2163EF36A349}"/>
          </ac:picMkLst>
        </pc:picChg>
      </pc:sldChg>
      <pc:sldChg chg="new del">
        <pc:chgData name="Madara Sporāne" userId="1739157f-bb70-42a1-b2b3-87d7a8214ede" providerId="ADAL" clId="{5526EA54-683E-4788-BFA7-E57FC53D60AD}" dt="2024-01-16T11:36:12.406" v="1358" actId="2696"/>
        <pc:sldMkLst>
          <pc:docMk/>
          <pc:sldMk cId="1880526293" sldId="326"/>
        </pc:sldMkLst>
      </pc:sldChg>
      <pc:sldChg chg="addSp delSp modSp new mod modNotesTx">
        <pc:chgData name="Madara Sporāne" userId="1739157f-bb70-42a1-b2b3-87d7a8214ede" providerId="ADAL" clId="{5526EA54-683E-4788-BFA7-E57FC53D60AD}" dt="2024-01-16T14:09:37.785" v="1938"/>
        <pc:sldMkLst>
          <pc:docMk/>
          <pc:sldMk cId="3100981184" sldId="326"/>
        </pc:sldMkLst>
        <pc:spChg chg="mod">
          <ac:chgData name="Madara Sporāne" userId="1739157f-bb70-42a1-b2b3-87d7a8214ede" providerId="ADAL" clId="{5526EA54-683E-4788-BFA7-E57FC53D60AD}" dt="2024-01-16T13:55:41.008" v="1876" actId="20577"/>
          <ac:spMkLst>
            <pc:docMk/>
            <pc:sldMk cId="3100981184" sldId="326"/>
            <ac:spMk id="2" creationId="{F643ADA6-F90C-1911-4F07-6E7CE67EDD74}"/>
          </ac:spMkLst>
        </pc:spChg>
        <pc:spChg chg="mod">
          <ac:chgData name="Madara Sporāne" userId="1739157f-bb70-42a1-b2b3-87d7a8214ede" providerId="ADAL" clId="{5526EA54-683E-4788-BFA7-E57FC53D60AD}" dt="2024-01-16T14:09:19.247" v="1937" actId="113"/>
          <ac:spMkLst>
            <pc:docMk/>
            <pc:sldMk cId="3100981184" sldId="326"/>
            <ac:spMk id="3" creationId="{600E6A21-0D90-AD34-970F-684C1F7026AB}"/>
          </ac:spMkLst>
        </pc:spChg>
        <pc:spChg chg="del">
          <ac:chgData name="Madara Sporāne" userId="1739157f-bb70-42a1-b2b3-87d7a8214ede" providerId="ADAL" clId="{5526EA54-683E-4788-BFA7-E57FC53D60AD}" dt="2024-01-16T13:56:56.126" v="1889" actId="478"/>
          <ac:spMkLst>
            <pc:docMk/>
            <pc:sldMk cId="3100981184" sldId="326"/>
            <ac:spMk id="4" creationId="{DF250197-F0E9-8053-AE23-125975EA831E}"/>
          </ac:spMkLst>
        </pc:spChg>
        <pc:spChg chg="del">
          <ac:chgData name="Madara Sporāne" userId="1739157f-bb70-42a1-b2b3-87d7a8214ede" providerId="ADAL" clId="{5526EA54-683E-4788-BFA7-E57FC53D60AD}" dt="2024-01-16T13:56:57.946" v="1890" actId="478"/>
          <ac:spMkLst>
            <pc:docMk/>
            <pc:sldMk cId="3100981184" sldId="326"/>
            <ac:spMk id="5" creationId="{9EF87A71-EB8E-67DB-4678-9ABECDD63129}"/>
          </ac:spMkLst>
        </pc:spChg>
        <pc:spChg chg="add">
          <ac:chgData name="Madara Sporāne" userId="1739157f-bb70-42a1-b2b3-87d7a8214ede" providerId="ADAL" clId="{5526EA54-683E-4788-BFA7-E57FC53D60AD}" dt="2024-01-16T14:01:28.820" v="1904" actId="22"/>
          <ac:spMkLst>
            <pc:docMk/>
            <pc:sldMk cId="3100981184" sldId="326"/>
            <ac:spMk id="10" creationId="{B7C59992-8E92-45C6-0C9F-EA41B08D5767}"/>
          </ac:spMkLst>
        </pc:spChg>
        <pc:spChg chg="add mod">
          <ac:chgData name="Madara Sporāne" userId="1739157f-bb70-42a1-b2b3-87d7a8214ede" providerId="ADAL" clId="{5526EA54-683E-4788-BFA7-E57FC53D60AD}" dt="2024-01-16T14:09:06.120" v="1936" actId="113"/>
          <ac:spMkLst>
            <pc:docMk/>
            <pc:sldMk cId="3100981184" sldId="326"/>
            <ac:spMk id="15" creationId="{DEC4B4F6-7887-F2D5-F686-CF8987836CCB}"/>
          </ac:spMkLst>
        </pc:spChg>
        <pc:picChg chg="add del mod">
          <ac:chgData name="Madara Sporāne" userId="1739157f-bb70-42a1-b2b3-87d7a8214ede" providerId="ADAL" clId="{5526EA54-683E-4788-BFA7-E57FC53D60AD}" dt="2024-01-16T14:01:26.880" v="1903" actId="478"/>
          <ac:picMkLst>
            <pc:docMk/>
            <pc:sldMk cId="3100981184" sldId="326"/>
            <ac:picMk id="8" creationId="{532A2FAA-429E-16F6-47B0-B1507DF6F016}"/>
          </ac:picMkLst>
        </pc:picChg>
        <pc:picChg chg="add mod">
          <ac:chgData name="Madara Sporāne" userId="1739157f-bb70-42a1-b2b3-87d7a8214ede" providerId="ADAL" clId="{5526EA54-683E-4788-BFA7-E57FC53D60AD}" dt="2024-01-16T14:08:08.443" v="1929" actId="1076"/>
          <ac:picMkLst>
            <pc:docMk/>
            <pc:sldMk cId="3100981184" sldId="326"/>
            <ac:picMk id="12" creationId="{B9D883BF-892A-E6D3-99F0-35324FBD4BA1}"/>
          </ac:picMkLst>
        </pc:picChg>
        <pc:picChg chg="add mod">
          <ac:chgData name="Madara Sporāne" userId="1739157f-bb70-42a1-b2b3-87d7a8214ede" providerId="ADAL" clId="{5526EA54-683E-4788-BFA7-E57FC53D60AD}" dt="2024-01-16T14:03:53.733" v="1918" actId="1076"/>
          <ac:picMkLst>
            <pc:docMk/>
            <pc:sldMk cId="3100981184" sldId="326"/>
            <ac:picMk id="14" creationId="{7C93A737-8642-7CC7-015F-B53C0382537B}"/>
          </ac:picMkLst>
        </pc:picChg>
        <pc:picChg chg="add del mod">
          <ac:chgData name="Madara Sporāne" userId="1739157f-bb70-42a1-b2b3-87d7a8214ede" providerId="ADAL" clId="{5526EA54-683E-4788-BFA7-E57FC53D60AD}" dt="2024-01-16T14:08:46.532" v="1931" actId="478"/>
          <ac:picMkLst>
            <pc:docMk/>
            <pc:sldMk cId="3100981184" sldId="326"/>
            <ac:picMk id="17" creationId="{C5DE790A-F53D-7D09-B576-9F783DF1C43A}"/>
          </ac:picMkLst>
        </pc:picChg>
        <pc:picChg chg="add mod">
          <ac:chgData name="Madara Sporāne" userId="1739157f-bb70-42a1-b2b3-87d7a8214ede" providerId="ADAL" clId="{5526EA54-683E-4788-BFA7-E57FC53D60AD}" dt="2024-01-16T14:08:54.419" v="1935" actId="1076"/>
          <ac:picMkLst>
            <pc:docMk/>
            <pc:sldMk cId="3100981184" sldId="326"/>
            <ac:picMk id="19" creationId="{F3A5233B-B611-A785-0D2A-1A5ED9C038B9}"/>
          </ac:picMkLst>
        </pc:picChg>
      </pc:sldChg>
    </pc:docChg>
  </pc:docChgLst>
  <pc:docChgLst>
    <pc:chgData name="Madara Sporāne" userId="S::madara.sporane@cfla.gov.lv::1739157f-bb70-42a1-b2b3-87d7a8214ede" providerId="AD" clId="Web-{DA7E78AE-781B-0964-EB1E-1A76064F0C65}"/>
    <pc:docChg chg="modSld">
      <pc:chgData name="Madara Sporāne" userId="S::madara.sporane@cfla.gov.lv::1739157f-bb70-42a1-b2b3-87d7a8214ede" providerId="AD" clId="Web-{DA7E78AE-781B-0964-EB1E-1A76064F0C65}" dt="2024-01-17T15:27:27.542" v="372"/>
      <pc:docMkLst>
        <pc:docMk/>
      </pc:docMkLst>
      <pc:sldChg chg="modNotes">
        <pc:chgData name="Madara Sporāne" userId="S::madara.sporane@cfla.gov.lv::1739157f-bb70-42a1-b2b3-87d7a8214ede" providerId="AD" clId="Web-{DA7E78AE-781B-0964-EB1E-1A76064F0C65}" dt="2024-01-17T15:07:04.822" v="299"/>
        <pc:sldMkLst>
          <pc:docMk/>
          <pc:sldMk cId="0" sldId="267"/>
        </pc:sldMkLst>
      </pc:sldChg>
      <pc:sldChg chg="modNotes">
        <pc:chgData name="Madara Sporāne" userId="S::madara.sporane@cfla.gov.lv::1739157f-bb70-42a1-b2b3-87d7a8214ede" providerId="AD" clId="Web-{DA7E78AE-781B-0964-EB1E-1A76064F0C65}" dt="2024-01-17T15:27:27.542" v="372"/>
        <pc:sldMkLst>
          <pc:docMk/>
          <pc:sldMk cId="2425815965" sldId="278"/>
        </pc:sldMkLst>
      </pc:sldChg>
      <pc:sldChg chg="modNotes">
        <pc:chgData name="Madara Sporāne" userId="S::madara.sporane@cfla.gov.lv::1739157f-bb70-42a1-b2b3-87d7a8214ede" providerId="AD" clId="Web-{DA7E78AE-781B-0964-EB1E-1A76064F0C65}" dt="2024-01-17T14:46:36.289" v="170"/>
        <pc:sldMkLst>
          <pc:docMk/>
          <pc:sldMk cId="1852905586" sldId="301"/>
        </pc:sldMkLst>
      </pc:sldChg>
      <pc:sldChg chg="modNotes">
        <pc:chgData name="Madara Sporāne" userId="S::madara.sporane@cfla.gov.lv::1739157f-bb70-42a1-b2b3-87d7a8214ede" providerId="AD" clId="Web-{DA7E78AE-781B-0964-EB1E-1A76064F0C65}" dt="2024-01-17T14:47:55.385" v="253"/>
        <pc:sldMkLst>
          <pc:docMk/>
          <pc:sldMk cId="1781487987" sldId="322"/>
        </pc:sldMkLst>
      </pc:sldChg>
      <pc:sldChg chg="modSp modNotes">
        <pc:chgData name="Madara Sporāne" userId="S::madara.sporane@cfla.gov.lv::1739157f-bb70-42a1-b2b3-87d7a8214ede" providerId="AD" clId="Web-{DA7E78AE-781B-0964-EB1E-1A76064F0C65}" dt="2024-01-17T15:12:07.190" v="317"/>
        <pc:sldMkLst>
          <pc:docMk/>
          <pc:sldMk cId="3006069461" sldId="324"/>
        </pc:sldMkLst>
        <pc:spChg chg="mod">
          <ac:chgData name="Madara Sporāne" userId="S::madara.sporane@cfla.gov.lv::1739157f-bb70-42a1-b2b3-87d7a8214ede" providerId="AD" clId="Web-{DA7E78AE-781B-0964-EB1E-1A76064F0C65}" dt="2024-01-17T15:02:39.862" v="269" actId="1076"/>
          <ac:spMkLst>
            <pc:docMk/>
            <pc:sldMk cId="3006069461" sldId="324"/>
            <ac:spMk id="2" creationId="{31EC0643-6CB5-2492-CF5F-7898544241BC}"/>
          </ac:spMkLst>
        </pc:spChg>
        <pc:picChg chg="mod">
          <ac:chgData name="Madara Sporāne" userId="S::madara.sporane@cfla.gov.lv::1739157f-bb70-42a1-b2b3-87d7a8214ede" providerId="AD" clId="Web-{DA7E78AE-781B-0964-EB1E-1A76064F0C65}" dt="2024-01-17T15:02:43.159" v="270" actId="1076"/>
          <ac:picMkLst>
            <pc:docMk/>
            <pc:sldMk cId="3006069461" sldId="324"/>
            <ac:picMk id="9" creationId="{FF4AD7D8-B3BE-F035-CE52-B02632FA2EDC}"/>
          </ac:picMkLst>
        </pc:picChg>
      </pc:sldChg>
    </pc:docChg>
  </pc:docChgLst>
  <pc:docChgLst>
    <pc:chgData name="Madara Sporāne" userId="S::madara.sporane@cfla.gov.lv::1739157f-bb70-42a1-b2b3-87d7a8214ede" providerId="AD" clId="Web-{6748D411-9781-6433-BBD4-08F91DD6199E}"/>
    <pc:docChg chg="modSld">
      <pc:chgData name="Madara Sporāne" userId="S::madara.sporane@cfla.gov.lv::1739157f-bb70-42a1-b2b3-87d7a8214ede" providerId="AD" clId="Web-{6748D411-9781-6433-BBD4-08F91DD6199E}" dt="2024-01-17T10:41:53.605" v="852"/>
      <pc:docMkLst>
        <pc:docMk/>
      </pc:docMkLst>
      <pc:sldChg chg="modNotes">
        <pc:chgData name="Madara Sporāne" userId="S::madara.sporane@cfla.gov.lv::1739157f-bb70-42a1-b2b3-87d7a8214ede" providerId="AD" clId="Web-{6748D411-9781-6433-BBD4-08F91DD6199E}" dt="2024-01-17T10:27:29.900" v="330"/>
        <pc:sldMkLst>
          <pc:docMk/>
          <pc:sldMk cId="0" sldId="267"/>
        </pc:sldMkLst>
      </pc:sldChg>
      <pc:sldChg chg="modNotes">
        <pc:chgData name="Madara Sporāne" userId="S::madara.sporane@cfla.gov.lv::1739157f-bb70-42a1-b2b3-87d7a8214ede" providerId="AD" clId="Web-{6748D411-9781-6433-BBD4-08F91DD6199E}" dt="2024-01-17T10:17:23.305" v="166"/>
        <pc:sldMkLst>
          <pc:docMk/>
          <pc:sldMk cId="2425815965" sldId="278"/>
        </pc:sldMkLst>
      </pc:sldChg>
      <pc:sldChg chg="modNotes">
        <pc:chgData name="Madara Sporāne" userId="S::madara.sporane@cfla.gov.lv::1739157f-bb70-42a1-b2b3-87d7a8214ede" providerId="AD" clId="Web-{6748D411-9781-6433-BBD4-08F91DD6199E}" dt="2024-01-17T10:01:49.148" v="137"/>
        <pc:sldMkLst>
          <pc:docMk/>
          <pc:sldMk cId="1852905586" sldId="301"/>
        </pc:sldMkLst>
      </pc:sldChg>
      <pc:sldChg chg="modNotes">
        <pc:chgData name="Madara Sporāne" userId="S::madara.sporane@cfla.gov.lv::1739157f-bb70-42a1-b2b3-87d7a8214ede" providerId="AD" clId="Web-{6748D411-9781-6433-BBD4-08F91DD6199E}" dt="2024-01-17T10:30:55.744" v="572"/>
        <pc:sldMkLst>
          <pc:docMk/>
          <pc:sldMk cId="3900145346" sldId="306"/>
        </pc:sldMkLst>
      </pc:sldChg>
      <pc:sldChg chg="modSp">
        <pc:chgData name="Madara Sporāne" userId="S::madara.sporane@cfla.gov.lv::1739157f-bb70-42a1-b2b3-87d7a8214ede" providerId="AD" clId="Web-{6748D411-9781-6433-BBD4-08F91DD6199E}" dt="2024-01-17T10:32:04.197" v="586" actId="20577"/>
        <pc:sldMkLst>
          <pc:docMk/>
          <pc:sldMk cId="1304794942" sldId="308"/>
        </pc:sldMkLst>
        <pc:spChg chg="mod">
          <ac:chgData name="Madara Sporāne" userId="S::madara.sporane@cfla.gov.lv::1739157f-bb70-42a1-b2b3-87d7a8214ede" providerId="AD" clId="Web-{6748D411-9781-6433-BBD4-08F91DD6199E}" dt="2024-01-17T10:32:04.197" v="586" actId="20577"/>
          <ac:spMkLst>
            <pc:docMk/>
            <pc:sldMk cId="1304794942" sldId="308"/>
            <ac:spMk id="17" creationId="{12DB3268-25EC-5548-7986-F820B3A35F20}"/>
          </ac:spMkLst>
        </pc:spChg>
      </pc:sldChg>
      <pc:sldChg chg="modNotes">
        <pc:chgData name="Madara Sporāne" userId="S::madara.sporane@cfla.gov.lv::1739157f-bb70-42a1-b2b3-87d7a8214ede" providerId="AD" clId="Web-{6748D411-9781-6433-BBD4-08F91DD6199E}" dt="2024-01-17T10:41:53.605" v="852"/>
        <pc:sldMkLst>
          <pc:docMk/>
          <pc:sldMk cId="877897997" sldId="309"/>
        </pc:sldMkLst>
      </pc:sldChg>
      <pc:sldChg chg="modNotes">
        <pc:chgData name="Madara Sporāne" userId="S::madara.sporane@cfla.gov.lv::1739157f-bb70-42a1-b2b3-87d7a8214ede" providerId="AD" clId="Web-{6748D411-9781-6433-BBD4-08F91DD6199E}" dt="2024-01-17T10:35:55.354" v="752"/>
        <pc:sldMkLst>
          <pc:docMk/>
          <pc:sldMk cId="842529571" sldId="325"/>
        </pc:sldMkLst>
      </pc:sldChg>
      <pc:sldChg chg="modNotes">
        <pc:chgData name="Madara Sporāne" userId="S::madara.sporane@cfla.gov.lv::1739157f-bb70-42a1-b2b3-87d7a8214ede" providerId="AD" clId="Web-{6748D411-9781-6433-BBD4-08F91DD6199E}" dt="2024-01-17T10:19:44.992" v="203"/>
        <pc:sldMkLst>
          <pc:docMk/>
          <pc:sldMk cId="3100981184" sldId="326"/>
        </pc:sldMkLst>
      </pc:sldChg>
    </pc:docChg>
  </pc:docChgLst>
  <pc:docChgLst>
    <pc:chgData name="Madara Sporāne" userId="S::madara.sporane@cfla.gov.lv::1739157f-bb70-42a1-b2b3-87d7a8214ede" providerId="AD" clId="Web-{AA465456-E51D-7283-4541-2EBAE0FE3F33}"/>
    <pc:docChg chg="modSld">
      <pc:chgData name="Madara Sporāne" userId="S::madara.sporane@cfla.gov.lv::1739157f-bb70-42a1-b2b3-87d7a8214ede" providerId="AD" clId="Web-{AA465456-E51D-7283-4541-2EBAE0FE3F33}" dt="2024-01-16T14:28:56.900" v="27" actId="20577"/>
      <pc:docMkLst>
        <pc:docMk/>
      </pc:docMkLst>
      <pc:sldChg chg="modSp">
        <pc:chgData name="Madara Sporāne" userId="S::madara.sporane@cfla.gov.lv::1739157f-bb70-42a1-b2b3-87d7a8214ede" providerId="AD" clId="Web-{AA465456-E51D-7283-4541-2EBAE0FE3F33}" dt="2024-01-16T14:28:56.900" v="27" actId="20577"/>
        <pc:sldMkLst>
          <pc:docMk/>
          <pc:sldMk cId="1781487987" sldId="322"/>
        </pc:sldMkLst>
        <pc:spChg chg="mod">
          <ac:chgData name="Madara Sporāne" userId="S::madara.sporane@cfla.gov.lv::1739157f-bb70-42a1-b2b3-87d7a8214ede" providerId="AD" clId="Web-{AA465456-E51D-7283-4541-2EBAE0FE3F33}" dt="2024-01-16T14:28:56.900" v="27" actId="20577"/>
          <ac:spMkLst>
            <pc:docMk/>
            <pc:sldMk cId="1781487987" sldId="322"/>
            <ac:spMk id="3" creationId="{1E3EF85D-48ED-1E66-C05B-9D7925FB1B4F}"/>
          </ac:spMkLst>
        </pc:spChg>
      </pc:sldChg>
    </pc:docChg>
  </pc:docChgLst>
  <pc:docChgLst>
    <pc:chgData name="Sorina Jakovļeva" userId="S::sorina.jakovleva@cfla.gov.lv::8d3060a1-eb81-41c5-89ff-b99a418579ed" providerId="AD" clId="Web-{D739A698-F1F4-EBDD-BFB5-A2684CCA0EAE}"/>
    <pc:docChg chg="modSld">
      <pc:chgData name="Sorina Jakovļeva" userId="S::sorina.jakovleva@cfla.gov.lv::8d3060a1-eb81-41c5-89ff-b99a418579ed" providerId="AD" clId="Web-{D739A698-F1F4-EBDD-BFB5-A2684CCA0EAE}" dt="2024-01-17T11:31:49.811" v="11" actId="20577"/>
      <pc:docMkLst>
        <pc:docMk/>
      </pc:docMkLst>
      <pc:sldChg chg="modSp">
        <pc:chgData name="Sorina Jakovļeva" userId="S::sorina.jakovleva@cfla.gov.lv::8d3060a1-eb81-41c5-89ff-b99a418579ed" providerId="AD" clId="Web-{D739A698-F1F4-EBDD-BFB5-A2684CCA0EAE}" dt="2024-01-17T10:27:37.338" v="7" actId="1076"/>
        <pc:sldMkLst>
          <pc:docMk/>
          <pc:sldMk cId="2425815965" sldId="278"/>
        </pc:sldMkLst>
        <pc:graphicFrameChg chg="mod">
          <ac:chgData name="Sorina Jakovļeva" userId="S::sorina.jakovleva@cfla.gov.lv::8d3060a1-eb81-41c5-89ff-b99a418579ed" providerId="AD" clId="Web-{D739A698-F1F4-EBDD-BFB5-A2684CCA0EAE}" dt="2024-01-17T10:27:37.338" v="7" actId="1076"/>
          <ac:graphicFrameMkLst>
            <pc:docMk/>
            <pc:sldMk cId="2425815965" sldId="278"/>
            <ac:graphicFrameMk id="3" creationId="{451F481F-0E97-CC1F-6CD7-823ADB04A2C3}"/>
          </ac:graphicFrameMkLst>
        </pc:graphicFrameChg>
      </pc:sldChg>
      <pc:sldChg chg="modSp">
        <pc:chgData name="Sorina Jakovļeva" userId="S::sorina.jakovleva@cfla.gov.lv::8d3060a1-eb81-41c5-89ff-b99a418579ed" providerId="AD" clId="Web-{D739A698-F1F4-EBDD-BFB5-A2684CCA0EAE}" dt="2024-01-17T09:06:46.114" v="1" actId="20577"/>
        <pc:sldMkLst>
          <pc:docMk/>
          <pc:sldMk cId="2495556684" sldId="280"/>
        </pc:sldMkLst>
        <pc:spChg chg="mod">
          <ac:chgData name="Sorina Jakovļeva" userId="S::sorina.jakovleva@cfla.gov.lv::8d3060a1-eb81-41c5-89ff-b99a418579ed" providerId="AD" clId="Web-{D739A698-F1F4-EBDD-BFB5-A2684CCA0EAE}" dt="2024-01-17T09:06:46.114" v="1" actId="20577"/>
          <ac:spMkLst>
            <pc:docMk/>
            <pc:sldMk cId="2495556684" sldId="280"/>
            <ac:spMk id="7" creationId="{3D632EB3-F9AE-04F4-E640-2494D35EDEB5}"/>
          </ac:spMkLst>
        </pc:spChg>
      </pc:sldChg>
      <pc:sldChg chg="modSp">
        <pc:chgData name="Sorina Jakovļeva" userId="S::sorina.jakovleva@cfla.gov.lv::8d3060a1-eb81-41c5-89ff-b99a418579ed" providerId="AD" clId="Web-{D739A698-F1F4-EBDD-BFB5-A2684CCA0EAE}" dt="2024-01-17T09:12:35.621" v="5" actId="20577"/>
        <pc:sldMkLst>
          <pc:docMk/>
          <pc:sldMk cId="1852905586" sldId="301"/>
        </pc:sldMkLst>
        <pc:spChg chg="mod">
          <ac:chgData name="Sorina Jakovļeva" userId="S::sorina.jakovleva@cfla.gov.lv::8d3060a1-eb81-41c5-89ff-b99a418579ed" providerId="AD" clId="Web-{D739A698-F1F4-EBDD-BFB5-A2684CCA0EAE}" dt="2024-01-17T09:12:35.621" v="5" actId="20577"/>
          <ac:spMkLst>
            <pc:docMk/>
            <pc:sldMk cId="1852905586" sldId="301"/>
            <ac:spMk id="6" creationId="{A14E7B44-F260-4288-B732-8D465F0B5D14}"/>
          </ac:spMkLst>
        </pc:spChg>
        <pc:spChg chg="mod">
          <ac:chgData name="Sorina Jakovļeva" userId="S::sorina.jakovleva@cfla.gov.lv::8d3060a1-eb81-41c5-89ff-b99a418579ed" providerId="AD" clId="Web-{D739A698-F1F4-EBDD-BFB5-A2684CCA0EAE}" dt="2024-01-17T09:07:52.522" v="2" actId="20577"/>
          <ac:spMkLst>
            <pc:docMk/>
            <pc:sldMk cId="1852905586" sldId="301"/>
            <ac:spMk id="9" creationId="{431C2D82-092F-2168-6DAB-931CF346C08D}"/>
          </ac:spMkLst>
        </pc:spChg>
      </pc:sldChg>
      <pc:sldChg chg="modSp">
        <pc:chgData name="Sorina Jakovļeva" userId="S::sorina.jakovleva@cfla.gov.lv::8d3060a1-eb81-41c5-89ff-b99a418579ed" providerId="AD" clId="Web-{D739A698-F1F4-EBDD-BFB5-A2684CCA0EAE}" dt="2024-01-17T11:31:49.811" v="11" actId="20577"/>
        <pc:sldMkLst>
          <pc:docMk/>
          <pc:sldMk cId="0" sldId="302"/>
        </pc:sldMkLst>
        <pc:spChg chg="mod">
          <ac:chgData name="Sorina Jakovļeva" userId="S::sorina.jakovleva@cfla.gov.lv::8d3060a1-eb81-41c5-89ff-b99a418579ed" providerId="AD" clId="Web-{D739A698-F1F4-EBDD-BFB5-A2684CCA0EAE}" dt="2024-01-17T11:31:49.811" v="11" actId="20577"/>
          <ac:spMkLst>
            <pc:docMk/>
            <pc:sldMk cId="0" sldId="302"/>
            <ac:spMk id="13318" creationId="{B99FA94C-F8A4-4E81-9226-499BA6B7A034}"/>
          </ac:spMkLst>
        </pc:spChg>
      </pc:sldChg>
    </pc:docChg>
  </pc:docChgLst>
  <pc:docChgLst>
    <pc:chgData name="Madara Austriņa" userId="9de584dc-be38-42fd-9fd3-2f1e44f510fd" providerId="ADAL" clId="{12E8FA05-852D-4980-9BAF-1C09EC1AD962}"/>
    <pc:docChg chg="custSel modSld">
      <pc:chgData name="Madara Austriņa" userId="9de584dc-be38-42fd-9fd3-2f1e44f510fd" providerId="ADAL" clId="{12E8FA05-852D-4980-9BAF-1C09EC1AD962}" dt="2024-01-17T22:38:58.287" v="15" actId="255"/>
      <pc:docMkLst>
        <pc:docMk/>
      </pc:docMkLst>
      <pc:sldChg chg="modSp mod">
        <pc:chgData name="Madara Austriņa" userId="9de584dc-be38-42fd-9fd3-2f1e44f510fd" providerId="ADAL" clId="{12E8FA05-852D-4980-9BAF-1C09EC1AD962}" dt="2024-01-17T22:38:23.911" v="14" actId="14100"/>
        <pc:sldMkLst>
          <pc:docMk/>
          <pc:sldMk cId="3561394487" sldId="282"/>
        </pc:sldMkLst>
        <pc:picChg chg="mod">
          <ac:chgData name="Madara Austriņa" userId="9de584dc-be38-42fd-9fd3-2f1e44f510fd" providerId="ADAL" clId="{12E8FA05-852D-4980-9BAF-1C09EC1AD962}" dt="2024-01-17T22:38:20.038" v="13" actId="14100"/>
          <ac:picMkLst>
            <pc:docMk/>
            <pc:sldMk cId="3561394487" sldId="282"/>
            <ac:picMk id="12" creationId="{C040D2D5-7C2C-F30A-84ED-4AEB8EEBDEE4}"/>
          </ac:picMkLst>
        </pc:picChg>
        <pc:picChg chg="mod">
          <ac:chgData name="Madara Austriņa" userId="9de584dc-be38-42fd-9fd3-2f1e44f510fd" providerId="ADAL" clId="{12E8FA05-852D-4980-9BAF-1C09EC1AD962}" dt="2024-01-17T22:38:23.911" v="14" actId="14100"/>
          <ac:picMkLst>
            <pc:docMk/>
            <pc:sldMk cId="3561394487" sldId="282"/>
            <ac:picMk id="14" creationId="{47A3F287-1018-4C18-2B6A-70D71CEFFAD3}"/>
          </ac:picMkLst>
        </pc:picChg>
      </pc:sldChg>
      <pc:sldChg chg="modSp mod">
        <pc:chgData name="Madara Austriņa" userId="9de584dc-be38-42fd-9fd3-2f1e44f510fd" providerId="ADAL" clId="{12E8FA05-852D-4980-9BAF-1C09EC1AD962}" dt="2024-01-17T22:38:58.287" v="15" actId="255"/>
        <pc:sldMkLst>
          <pc:docMk/>
          <pc:sldMk cId="3900145346" sldId="306"/>
        </pc:sldMkLst>
        <pc:spChg chg="mod">
          <ac:chgData name="Madara Austriņa" userId="9de584dc-be38-42fd-9fd3-2f1e44f510fd" providerId="ADAL" clId="{12E8FA05-852D-4980-9BAF-1C09EC1AD962}" dt="2024-01-17T22:38:58.287" v="15" actId="255"/>
          <ac:spMkLst>
            <pc:docMk/>
            <pc:sldMk cId="3900145346" sldId="306"/>
            <ac:spMk id="16" creationId="{C85C6458-C373-1557-BED4-D2D729690073}"/>
          </ac:spMkLst>
        </pc:spChg>
      </pc:sldChg>
      <pc:sldChg chg="modSp mod">
        <pc:chgData name="Madara Austriņa" userId="9de584dc-be38-42fd-9fd3-2f1e44f510fd" providerId="ADAL" clId="{12E8FA05-852D-4980-9BAF-1C09EC1AD962}" dt="2024-01-17T22:38:08.789" v="12" actId="1076"/>
        <pc:sldMkLst>
          <pc:docMk/>
          <pc:sldMk cId="3100981184" sldId="326"/>
        </pc:sldMkLst>
        <pc:spChg chg="mod">
          <ac:chgData name="Madara Austriņa" userId="9de584dc-be38-42fd-9fd3-2f1e44f510fd" providerId="ADAL" clId="{12E8FA05-852D-4980-9BAF-1C09EC1AD962}" dt="2024-01-17T22:37:30.820" v="2" actId="27636"/>
          <ac:spMkLst>
            <pc:docMk/>
            <pc:sldMk cId="3100981184" sldId="326"/>
            <ac:spMk id="3" creationId="{600E6A21-0D90-AD34-970F-684C1F7026AB}"/>
          </ac:spMkLst>
        </pc:spChg>
        <pc:spChg chg="mod">
          <ac:chgData name="Madara Austriņa" userId="9de584dc-be38-42fd-9fd3-2f1e44f510fd" providerId="ADAL" clId="{12E8FA05-852D-4980-9BAF-1C09EC1AD962}" dt="2024-01-17T22:37:50.264" v="10" actId="1076"/>
          <ac:spMkLst>
            <pc:docMk/>
            <pc:sldMk cId="3100981184" sldId="326"/>
            <ac:spMk id="15" creationId="{DEC4B4F6-7887-F2D5-F686-CF8987836CCB}"/>
          </ac:spMkLst>
        </pc:spChg>
        <pc:picChg chg="mod">
          <ac:chgData name="Madara Austriņa" userId="9de584dc-be38-42fd-9fd3-2f1e44f510fd" providerId="ADAL" clId="{12E8FA05-852D-4980-9BAF-1C09EC1AD962}" dt="2024-01-17T22:37:55.061" v="11" actId="1076"/>
          <ac:picMkLst>
            <pc:docMk/>
            <pc:sldMk cId="3100981184" sldId="326"/>
            <ac:picMk id="14" creationId="{7C93A737-8642-7CC7-015F-B53C0382537B}"/>
          </ac:picMkLst>
        </pc:picChg>
        <pc:picChg chg="mod">
          <ac:chgData name="Madara Austriņa" userId="9de584dc-be38-42fd-9fd3-2f1e44f510fd" providerId="ADAL" clId="{12E8FA05-852D-4980-9BAF-1C09EC1AD962}" dt="2024-01-17T22:38:08.789" v="12" actId="1076"/>
          <ac:picMkLst>
            <pc:docMk/>
            <pc:sldMk cId="3100981184" sldId="326"/>
            <ac:picMk id="19" creationId="{F3A5233B-B611-A785-0D2A-1A5ED9C038B9}"/>
          </ac:picMkLst>
        </pc:picChg>
      </pc:sldChg>
    </pc:docChg>
  </pc:docChgLst>
  <pc:docChgLst>
    <pc:chgData name="Madara Sporāne" userId="1739157f-bb70-42a1-b2b3-87d7a8214ede" providerId="ADAL" clId="{F589FD2E-7BF0-4DE6-ADBA-244EABEFEA83}"/>
    <pc:docChg chg="undo custSel modSld sldOrd">
      <pc:chgData name="Madara Sporāne" userId="1739157f-bb70-42a1-b2b3-87d7a8214ede" providerId="ADAL" clId="{F589FD2E-7BF0-4DE6-ADBA-244EABEFEA83}" dt="2024-01-17T19:09:05.626" v="763" actId="113"/>
      <pc:docMkLst>
        <pc:docMk/>
      </pc:docMkLst>
      <pc:sldChg chg="modSp">
        <pc:chgData name="Madara Sporāne" userId="1739157f-bb70-42a1-b2b3-87d7a8214ede" providerId="ADAL" clId="{F589FD2E-7BF0-4DE6-ADBA-244EABEFEA83}" dt="2024-01-17T15:20:59.184" v="487" actId="1076"/>
        <pc:sldMkLst>
          <pc:docMk/>
          <pc:sldMk cId="0" sldId="256"/>
        </pc:sldMkLst>
        <pc:picChg chg="mod">
          <ac:chgData name="Madara Sporāne" userId="1739157f-bb70-42a1-b2b3-87d7a8214ede" providerId="ADAL" clId="{F589FD2E-7BF0-4DE6-ADBA-244EABEFEA83}" dt="2024-01-17T15:20:59.184" v="487" actId="1076"/>
          <ac:picMkLst>
            <pc:docMk/>
            <pc:sldMk cId="0" sldId="256"/>
            <ac:picMk id="4098" creationId="{BB8E6CBF-9939-EC8D-F4E4-3AC244DA1AC7}"/>
          </ac:picMkLst>
        </pc:picChg>
      </pc:sldChg>
      <pc:sldChg chg="modSp mod">
        <pc:chgData name="Madara Sporāne" userId="1739157f-bb70-42a1-b2b3-87d7a8214ede" providerId="ADAL" clId="{F589FD2E-7BF0-4DE6-ADBA-244EABEFEA83}" dt="2024-01-17T17:44:12.157" v="757" actId="20577"/>
        <pc:sldMkLst>
          <pc:docMk/>
          <pc:sldMk cId="0" sldId="267"/>
        </pc:sldMkLst>
        <pc:spChg chg="mod">
          <ac:chgData name="Madara Sporāne" userId="1739157f-bb70-42a1-b2b3-87d7a8214ede" providerId="ADAL" clId="{F589FD2E-7BF0-4DE6-ADBA-244EABEFEA83}" dt="2024-01-17T17:44:12.157" v="757" actId="20577"/>
          <ac:spMkLst>
            <pc:docMk/>
            <pc:sldMk cId="0" sldId="267"/>
            <ac:spMk id="3" creationId="{2CB0B608-CF0D-B978-C6C7-7601F6703113}"/>
          </ac:spMkLst>
        </pc:spChg>
      </pc:sldChg>
      <pc:sldChg chg="modSp">
        <pc:chgData name="Madara Sporāne" userId="1739157f-bb70-42a1-b2b3-87d7a8214ede" providerId="ADAL" clId="{F589FD2E-7BF0-4DE6-ADBA-244EABEFEA83}" dt="2024-01-17T15:17:39.274" v="486" actId="1076"/>
        <pc:sldMkLst>
          <pc:docMk/>
          <pc:sldMk cId="0" sldId="276"/>
        </pc:sldMkLst>
        <pc:spChg chg="mod">
          <ac:chgData name="Madara Sporāne" userId="1739157f-bb70-42a1-b2b3-87d7a8214ede" providerId="ADAL" clId="{F589FD2E-7BF0-4DE6-ADBA-244EABEFEA83}" dt="2024-01-17T15:17:39.274" v="486" actId="1076"/>
          <ac:spMkLst>
            <pc:docMk/>
            <pc:sldMk cId="0" sldId="276"/>
            <ac:spMk id="13315" creationId="{B834BB0E-F4DC-C089-D2D4-6E6004461807}"/>
          </ac:spMkLst>
        </pc:spChg>
      </pc:sldChg>
      <pc:sldChg chg="modNotesTx">
        <pc:chgData name="Madara Sporāne" userId="1739157f-bb70-42a1-b2b3-87d7a8214ede" providerId="ADAL" clId="{F589FD2E-7BF0-4DE6-ADBA-244EABEFEA83}" dt="2024-01-17T19:09:05.626" v="763" actId="113"/>
        <pc:sldMkLst>
          <pc:docMk/>
          <pc:sldMk cId="2425815965" sldId="278"/>
        </pc:sldMkLst>
      </pc:sldChg>
      <pc:sldChg chg="modSp">
        <pc:chgData name="Madara Sporāne" userId="1739157f-bb70-42a1-b2b3-87d7a8214ede" providerId="ADAL" clId="{F589FD2E-7BF0-4DE6-ADBA-244EABEFEA83}" dt="2024-01-17T17:42:47.088" v="615" actId="1076"/>
        <pc:sldMkLst>
          <pc:docMk/>
          <pc:sldMk cId="2495556684" sldId="280"/>
        </pc:sldMkLst>
        <pc:spChg chg="mod">
          <ac:chgData name="Madara Sporāne" userId="1739157f-bb70-42a1-b2b3-87d7a8214ede" providerId="ADAL" clId="{F589FD2E-7BF0-4DE6-ADBA-244EABEFEA83}" dt="2024-01-17T17:42:42.249" v="614" actId="1076"/>
          <ac:spMkLst>
            <pc:docMk/>
            <pc:sldMk cId="2495556684" sldId="280"/>
            <ac:spMk id="7" creationId="{3D632EB3-F9AE-04F4-E640-2494D35EDEB5}"/>
          </ac:spMkLst>
        </pc:spChg>
        <pc:spChg chg="mod">
          <ac:chgData name="Madara Sporāne" userId="1739157f-bb70-42a1-b2b3-87d7a8214ede" providerId="ADAL" clId="{F589FD2E-7BF0-4DE6-ADBA-244EABEFEA83}" dt="2024-01-17T17:42:47.088" v="615" actId="1076"/>
          <ac:spMkLst>
            <pc:docMk/>
            <pc:sldMk cId="2495556684" sldId="280"/>
            <ac:spMk id="9" creationId="{10AE0E6E-9E58-7D8B-DB45-0674138E7E8B}"/>
          </ac:spMkLst>
        </pc:spChg>
      </pc:sldChg>
      <pc:sldChg chg="modNotesTx">
        <pc:chgData name="Madara Sporāne" userId="1739157f-bb70-42a1-b2b3-87d7a8214ede" providerId="ADAL" clId="{F589FD2E-7BF0-4DE6-ADBA-244EABEFEA83}" dt="2024-01-17T11:41:05.571" v="76" actId="20577"/>
        <pc:sldMkLst>
          <pc:docMk/>
          <pc:sldMk cId="3561394487" sldId="282"/>
        </pc:sldMkLst>
      </pc:sldChg>
      <pc:sldChg chg="modSp mod modNotesTx">
        <pc:chgData name="Madara Sporāne" userId="1739157f-bb70-42a1-b2b3-87d7a8214ede" providerId="ADAL" clId="{F589FD2E-7BF0-4DE6-ADBA-244EABEFEA83}" dt="2024-01-17T17:22:53.410" v="613" actId="14100"/>
        <pc:sldMkLst>
          <pc:docMk/>
          <pc:sldMk cId="1852905586" sldId="301"/>
        </pc:sldMkLst>
        <pc:spChg chg="mod">
          <ac:chgData name="Madara Sporāne" userId="1739157f-bb70-42a1-b2b3-87d7a8214ede" providerId="ADAL" clId="{F589FD2E-7BF0-4DE6-ADBA-244EABEFEA83}" dt="2024-01-17T12:17:10.547" v="112" actId="20577"/>
          <ac:spMkLst>
            <pc:docMk/>
            <pc:sldMk cId="1852905586" sldId="301"/>
            <ac:spMk id="6" creationId="{A14E7B44-F260-4288-B732-8D465F0B5D14}"/>
          </ac:spMkLst>
        </pc:spChg>
        <pc:spChg chg="mod">
          <ac:chgData name="Madara Sporāne" userId="1739157f-bb70-42a1-b2b3-87d7a8214ede" providerId="ADAL" clId="{F589FD2E-7BF0-4DE6-ADBA-244EABEFEA83}" dt="2024-01-17T12:17:49.603" v="116" actId="20577"/>
          <ac:spMkLst>
            <pc:docMk/>
            <pc:sldMk cId="1852905586" sldId="301"/>
            <ac:spMk id="14" creationId="{A14EDC55-490F-4470-B585-D59E5254D369}"/>
          </ac:spMkLst>
        </pc:spChg>
        <pc:spChg chg="mod">
          <ac:chgData name="Madara Sporāne" userId="1739157f-bb70-42a1-b2b3-87d7a8214ede" providerId="ADAL" clId="{F589FD2E-7BF0-4DE6-ADBA-244EABEFEA83}" dt="2024-01-17T12:18:10.743" v="120" actId="20577"/>
          <ac:spMkLst>
            <pc:docMk/>
            <pc:sldMk cId="1852905586" sldId="301"/>
            <ac:spMk id="19" creationId="{047FA5EE-7735-4A25-B040-6748EB9B2476}"/>
          </ac:spMkLst>
        </pc:spChg>
        <pc:spChg chg="mod">
          <ac:chgData name="Madara Sporāne" userId="1739157f-bb70-42a1-b2b3-87d7a8214ede" providerId="ADAL" clId="{F589FD2E-7BF0-4DE6-ADBA-244EABEFEA83}" dt="2024-01-17T12:20:20.393" v="154" actId="5793"/>
          <ac:spMkLst>
            <pc:docMk/>
            <pc:sldMk cId="1852905586" sldId="301"/>
            <ac:spMk id="27" creationId="{F73DE97E-C81D-4B1C-8303-39006F728FB5}"/>
          </ac:spMkLst>
        </pc:spChg>
        <pc:spChg chg="mod">
          <ac:chgData name="Madara Sporāne" userId="1739157f-bb70-42a1-b2b3-87d7a8214ede" providerId="ADAL" clId="{F589FD2E-7BF0-4DE6-ADBA-244EABEFEA83}" dt="2024-01-17T12:21:21.109" v="173" actId="20577"/>
          <ac:spMkLst>
            <pc:docMk/>
            <pc:sldMk cId="1852905586" sldId="301"/>
            <ac:spMk id="37" creationId="{0D561D5F-5876-49AB-9897-942FE7192F6E}"/>
          </ac:spMkLst>
        </pc:spChg>
        <pc:spChg chg="mod">
          <ac:chgData name="Madara Sporāne" userId="1739157f-bb70-42a1-b2b3-87d7a8214ede" providerId="ADAL" clId="{F589FD2E-7BF0-4DE6-ADBA-244EABEFEA83}" dt="2024-01-17T17:22:53.410" v="613" actId="14100"/>
          <ac:spMkLst>
            <pc:docMk/>
            <pc:sldMk cId="1852905586" sldId="301"/>
            <ac:spMk id="44" creationId="{5594A65B-458A-4138-8A4D-99225A6BDB87}"/>
          </ac:spMkLst>
        </pc:spChg>
      </pc:sldChg>
      <pc:sldChg chg="modNotesTx">
        <pc:chgData name="Madara Sporāne" userId="1739157f-bb70-42a1-b2b3-87d7a8214ede" providerId="ADAL" clId="{F589FD2E-7BF0-4DE6-ADBA-244EABEFEA83}" dt="2024-01-17T18:22:39.793" v="762" actId="20577"/>
        <pc:sldMkLst>
          <pc:docMk/>
          <pc:sldMk cId="0" sldId="302"/>
        </pc:sldMkLst>
      </pc:sldChg>
      <pc:sldChg chg="modSp">
        <pc:chgData name="Madara Sporāne" userId="1739157f-bb70-42a1-b2b3-87d7a8214ede" providerId="ADAL" clId="{F589FD2E-7BF0-4DE6-ADBA-244EABEFEA83}" dt="2024-01-17T11:47:55.895" v="77" actId="1076"/>
        <pc:sldMkLst>
          <pc:docMk/>
          <pc:sldMk cId="3900145346" sldId="306"/>
        </pc:sldMkLst>
        <pc:picChg chg="mod">
          <ac:chgData name="Madara Sporāne" userId="1739157f-bb70-42a1-b2b3-87d7a8214ede" providerId="ADAL" clId="{F589FD2E-7BF0-4DE6-ADBA-244EABEFEA83}" dt="2024-01-17T11:47:55.895" v="77" actId="1076"/>
          <ac:picMkLst>
            <pc:docMk/>
            <pc:sldMk cId="3900145346" sldId="306"/>
            <ac:picMk id="11" creationId="{CB26AB8B-8194-37E7-B10C-D3162EF5936D}"/>
          </ac:picMkLst>
        </pc:picChg>
      </pc:sldChg>
      <pc:sldChg chg="addSp delSp modSp mod modNotesTx">
        <pc:chgData name="Madara Sporāne" userId="1739157f-bb70-42a1-b2b3-87d7a8214ede" providerId="ADAL" clId="{F589FD2E-7BF0-4DE6-ADBA-244EABEFEA83}" dt="2024-01-17T15:17:22.307" v="485" actId="20577"/>
        <pc:sldMkLst>
          <pc:docMk/>
          <pc:sldMk cId="735399862" sldId="307"/>
        </pc:sldMkLst>
        <pc:picChg chg="add mod">
          <ac:chgData name="Madara Sporāne" userId="1739157f-bb70-42a1-b2b3-87d7a8214ede" providerId="ADAL" clId="{F589FD2E-7BF0-4DE6-ADBA-244EABEFEA83}" dt="2024-01-17T15:15:00.244" v="347" actId="14100"/>
          <ac:picMkLst>
            <pc:docMk/>
            <pc:sldMk cId="735399862" sldId="307"/>
            <ac:picMk id="3" creationId="{23998CE4-7D40-5CC4-BA3F-0811BBA73617}"/>
          </ac:picMkLst>
        </pc:picChg>
        <pc:picChg chg="del">
          <ac:chgData name="Madara Sporāne" userId="1739157f-bb70-42a1-b2b3-87d7a8214ede" providerId="ADAL" clId="{F589FD2E-7BF0-4DE6-ADBA-244EABEFEA83}" dt="2024-01-17T15:14:41.625" v="342" actId="478"/>
          <ac:picMkLst>
            <pc:docMk/>
            <pc:sldMk cId="735399862" sldId="307"/>
            <ac:picMk id="10" creationId="{CE960D45-5EB6-8437-98E8-BCDE4345E4CF}"/>
          </ac:picMkLst>
        </pc:picChg>
      </pc:sldChg>
      <pc:sldChg chg="addSp modSp mod modNotesTx">
        <pc:chgData name="Madara Sporāne" userId="1739157f-bb70-42a1-b2b3-87d7a8214ede" providerId="ADAL" clId="{F589FD2E-7BF0-4DE6-ADBA-244EABEFEA83}" dt="2024-01-17T15:08:25.591" v="341" actId="20577"/>
        <pc:sldMkLst>
          <pc:docMk/>
          <pc:sldMk cId="1304794942" sldId="308"/>
        </pc:sldMkLst>
        <pc:spChg chg="mod">
          <ac:chgData name="Madara Sporāne" userId="1739157f-bb70-42a1-b2b3-87d7a8214ede" providerId="ADAL" clId="{F589FD2E-7BF0-4DE6-ADBA-244EABEFEA83}" dt="2024-01-17T14:53:06.926" v="278" actId="20577"/>
          <ac:spMkLst>
            <pc:docMk/>
            <pc:sldMk cId="1304794942" sldId="308"/>
            <ac:spMk id="17" creationId="{12DB3268-25EC-5548-7986-F820B3A35F20}"/>
          </ac:spMkLst>
        </pc:spChg>
        <pc:picChg chg="add mod">
          <ac:chgData name="Madara Sporāne" userId="1739157f-bb70-42a1-b2b3-87d7a8214ede" providerId="ADAL" clId="{F589FD2E-7BF0-4DE6-ADBA-244EABEFEA83}" dt="2024-01-17T14:59:04.005" v="305" actId="1076"/>
          <ac:picMkLst>
            <pc:docMk/>
            <pc:sldMk cId="1304794942" sldId="308"/>
            <ac:picMk id="4" creationId="{579EB518-3299-350C-1C42-C06082EB5F08}"/>
          </ac:picMkLst>
        </pc:picChg>
        <pc:picChg chg="add mod">
          <ac:chgData name="Madara Sporāne" userId="1739157f-bb70-42a1-b2b3-87d7a8214ede" providerId="ADAL" clId="{F589FD2E-7BF0-4DE6-ADBA-244EABEFEA83}" dt="2024-01-17T14:59:19.383" v="307" actId="1076"/>
          <ac:picMkLst>
            <pc:docMk/>
            <pc:sldMk cId="1304794942" sldId="308"/>
            <ac:picMk id="6" creationId="{1414EB67-D984-B56D-C239-F254E8944800}"/>
          </ac:picMkLst>
        </pc:picChg>
        <pc:picChg chg="add mod">
          <ac:chgData name="Madara Sporāne" userId="1739157f-bb70-42a1-b2b3-87d7a8214ede" providerId="ADAL" clId="{F589FD2E-7BF0-4DE6-ADBA-244EABEFEA83}" dt="2024-01-17T14:59:16.468" v="306" actId="1076"/>
          <ac:picMkLst>
            <pc:docMk/>
            <pc:sldMk cId="1304794942" sldId="308"/>
            <ac:picMk id="9" creationId="{58DCB1A8-6418-0A66-6F64-E65F174BB293}"/>
          </ac:picMkLst>
        </pc:picChg>
      </pc:sldChg>
      <pc:sldChg chg="modSp mod">
        <pc:chgData name="Madara Sporāne" userId="1739157f-bb70-42a1-b2b3-87d7a8214ede" providerId="ADAL" clId="{F589FD2E-7BF0-4DE6-ADBA-244EABEFEA83}" dt="2024-01-17T11:34:58.608" v="4" actId="20577"/>
        <pc:sldMkLst>
          <pc:docMk/>
          <pc:sldMk cId="877897997" sldId="309"/>
        </pc:sldMkLst>
        <pc:spChg chg="mod">
          <ac:chgData name="Madara Sporāne" userId="1739157f-bb70-42a1-b2b3-87d7a8214ede" providerId="ADAL" clId="{F589FD2E-7BF0-4DE6-ADBA-244EABEFEA83}" dt="2024-01-17T11:34:58.608" v="4" actId="20577"/>
          <ac:spMkLst>
            <pc:docMk/>
            <pc:sldMk cId="877897997" sldId="309"/>
            <ac:spMk id="6" creationId="{04F328B8-9100-915F-071A-DE3EE92E1E2E}"/>
          </ac:spMkLst>
        </pc:spChg>
      </pc:sldChg>
      <pc:sldChg chg="modSp mod ord">
        <pc:chgData name="Madara Sporāne" userId="1739157f-bb70-42a1-b2b3-87d7a8214ede" providerId="ADAL" clId="{F589FD2E-7BF0-4DE6-ADBA-244EABEFEA83}" dt="2024-01-17T18:21:05.536" v="760"/>
        <pc:sldMkLst>
          <pc:docMk/>
          <pc:sldMk cId="3006069461" sldId="324"/>
        </pc:sldMkLst>
        <pc:spChg chg="mod">
          <ac:chgData name="Madara Sporāne" userId="1739157f-bb70-42a1-b2b3-87d7a8214ede" providerId="ADAL" clId="{F589FD2E-7BF0-4DE6-ADBA-244EABEFEA83}" dt="2024-01-17T14:53:58.095" v="287" actId="120"/>
          <ac:spMkLst>
            <pc:docMk/>
            <pc:sldMk cId="3006069461" sldId="324"/>
            <ac:spMk id="2" creationId="{31EC0643-6CB5-2492-CF5F-7898544241BC}"/>
          </ac:spMkLst>
        </pc:spChg>
      </pc:sldChg>
      <pc:sldChg chg="modSp mod">
        <pc:chgData name="Madara Sporāne" userId="1739157f-bb70-42a1-b2b3-87d7a8214ede" providerId="ADAL" clId="{F589FD2E-7BF0-4DE6-ADBA-244EABEFEA83}" dt="2024-01-17T17:57:42.821" v="758" actId="14100"/>
        <pc:sldMkLst>
          <pc:docMk/>
          <pc:sldMk cId="842529571" sldId="325"/>
        </pc:sldMkLst>
        <pc:picChg chg="mod">
          <ac:chgData name="Madara Sporāne" userId="1739157f-bb70-42a1-b2b3-87d7a8214ede" providerId="ADAL" clId="{F589FD2E-7BF0-4DE6-ADBA-244EABEFEA83}" dt="2024-01-17T17:57:42.821" v="758" actId="14100"/>
          <ac:picMkLst>
            <pc:docMk/>
            <pc:sldMk cId="842529571" sldId="325"/>
            <ac:picMk id="9" creationId="{BA0C9DB9-61C5-0EC1-FA17-BD9CE7BB42FA}"/>
          </ac:picMkLst>
        </pc:picChg>
        <pc:picChg chg="mod">
          <ac:chgData name="Madara Sporāne" userId="1739157f-bb70-42a1-b2b3-87d7a8214ede" providerId="ADAL" clId="{F589FD2E-7BF0-4DE6-ADBA-244EABEFEA83}" dt="2024-01-17T14:59:36.886" v="312" actId="1440"/>
          <ac:picMkLst>
            <pc:docMk/>
            <pc:sldMk cId="842529571" sldId="325"/>
            <ac:picMk id="13" creationId="{888B0B48-FD9F-90F8-3482-E6C09C8EC714}"/>
          </ac:picMkLst>
        </pc:picChg>
        <pc:picChg chg="mod">
          <ac:chgData name="Madara Sporāne" userId="1739157f-bb70-42a1-b2b3-87d7a8214ede" providerId="ADAL" clId="{F589FD2E-7BF0-4DE6-ADBA-244EABEFEA83}" dt="2024-01-17T14:59:34.632" v="311" actId="1440"/>
          <ac:picMkLst>
            <pc:docMk/>
            <pc:sldMk cId="842529571" sldId="325"/>
            <ac:picMk id="15" creationId="{D9F36D04-7BB7-F791-7C13-2163EF36A349}"/>
          </ac:picMkLst>
        </pc:picChg>
      </pc:sldChg>
    </pc:docChg>
  </pc:docChgLst>
  <pc:docChgLst>
    <pc:chgData name="Madara Sporāne" userId="S::madara.sporane@cfla.gov.lv::1739157f-bb70-42a1-b2b3-87d7a8214ede" providerId="AD" clId="Web-{5CB629D8-6E8E-8163-3F8D-48C3EB7AB5F3}"/>
    <pc:docChg chg="modSld">
      <pc:chgData name="Madara Sporāne" userId="S::madara.sporane@cfla.gov.lv::1739157f-bb70-42a1-b2b3-87d7a8214ede" providerId="AD" clId="Web-{5CB629D8-6E8E-8163-3F8D-48C3EB7AB5F3}" dt="2024-01-16T14:32:39.647" v="6" actId="20577"/>
      <pc:docMkLst>
        <pc:docMk/>
      </pc:docMkLst>
      <pc:sldChg chg="modSp">
        <pc:chgData name="Madara Sporāne" userId="S::madara.sporane@cfla.gov.lv::1739157f-bb70-42a1-b2b3-87d7a8214ede" providerId="AD" clId="Web-{5CB629D8-6E8E-8163-3F8D-48C3EB7AB5F3}" dt="2024-01-16T14:31:47.880" v="1" actId="1076"/>
        <pc:sldMkLst>
          <pc:docMk/>
          <pc:sldMk cId="2425815965" sldId="278"/>
        </pc:sldMkLst>
        <pc:graphicFrameChg chg="mod">
          <ac:chgData name="Madara Sporāne" userId="S::madara.sporane@cfla.gov.lv::1739157f-bb70-42a1-b2b3-87d7a8214ede" providerId="AD" clId="Web-{5CB629D8-6E8E-8163-3F8D-48C3EB7AB5F3}" dt="2024-01-16T14:31:47.880" v="1" actId="1076"/>
          <ac:graphicFrameMkLst>
            <pc:docMk/>
            <pc:sldMk cId="2425815965" sldId="278"/>
            <ac:graphicFrameMk id="3" creationId="{451F481F-0E97-CC1F-6CD7-823ADB04A2C3}"/>
          </ac:graphicFrameMkLst>
        </pc:graphicFrameChg>
      </pc:sldChg>
      <pc:sldChg chg="modSp">
        <pc:chgData name="Madara Sporāne" userId="S::madara.sporane@cfla.gov.lv::1739157f-bb70-42a1-b2b3-87d7a8214ede" providerId="AD" clId="Web-{5CB629D8-6E8E-8163-3F8D-48C3EB7AB5F3}" dt="2024-01-16T14:32:12.928" v="3" actId="20577"/>
        <pc:sldMkLst>
          <pc:docMk/>
          <pc:sldMk cId="877897997" sldId="309"/>
        </pc:sldMkLst>
        <pc:spChg chg="mod">
          <ac:chgData name="Madara Sporāne" userId="S::madara.sporane@cfla.gov.lv::1739157f-bb70-42a1-b2b3-87d7a8214ede" providerId="AD" clId="Web-{5CB629D8-6E8E-8163-3F8D-48C3EB7AB5F3}" dt="2024-01-16T14:32:12.928" v="3" actId="20577"/>
          <ac:spMkLst>
            <pc:docMk/>
            <pc:sldMk cId="877897997" sldId="309"/>
            <ac:spMk id="6" creationId="{04F328B8-9100-915F-071A-DE3EE92E1E2E}"/>
          </ac:spMkLst>
        </pc:spChg>
      </pc:sldChg>
      <pc:sldChg chg="modSp">
        <pc:chgData name="Madara Sporāne" userId="S::madara.sporane@cfla.gov.lv::1739157f-bb70-42a1-b2b3-87d7a8214ede" providerId="AD" clId="Web-{5CB629D8-6E8E-8163-3F8D-48C3EB7AB5F3}" dt="2024-01-16T14:32:39.647" v="6" actId="20577"/>
        <pc:sldMkLst>
          <pc:docMk/>
          <pc:sldMk cId="1781487987" sldId="322"/>
        </pc:sldMkLst>
        <pc:spChg chg="mod">
          <ac:chgData name="Madara Sporāne" userId="S::madara.sporane@cfla.gov.lv::1739157f-bb70-42a1-b2b3-87d7a8214ede" providerId="AD" clId="Web-{5CB629D8-6E8E-8163-3F8D-48C3EB7AB5F3}" dt="2024-01-16T14:32:39.647" v="6" actId="20577"/>
          <ac:spMkLst>
            <pc:docMk/>
            <pc:sldMk cId="1781487987" sldId="322"/>
            <ac:spMk id="3" creationId="{1E3EF85D-48ED-1E66-C05B-9D7925FB1B4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36D1624-C763-DC16-BF8D-E18DE9F0DC6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defTabSz="993225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E06CE9-7D39-3EA0-B703-10FBB9B263A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defTabSz="993225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B3E215AD-C6BD-4F69-BB02-23F45926FDD0}" type="datetimeFigureOut">
              <a:rPr lang="lv-LV"/>
              <a:pPr>
                <a:defRPr/>
              </a:pPr>
              <a:t>18.01.2024</a:t>
            </a:fld>
            <a:endParaRPr lang="lv-LV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5043AC12-36F3-C1DE-43C3-68FF698DF66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E517FB66-9354-A1E4-86AC-EF3275C376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15F4BB-C72F-5BC0-BD55-09A47E67B5B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defTabSz="993225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D8112B-08D9-963F-F988-919B6F8FBC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7F352BC-02EB-435B-A54C-4F1C8A4C976B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lv-LV" altLang="en-US" sz="13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7F352BC-02EB-435B-A54C-4F1C8A4C976B}" type="slidenum">
              <a:rPr lang="lv-LV" altLang="lv-LV"/>
              <a:pPr>
                <a:defRPr/>
              </a:pPr>
              <a:t>1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0665503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E31AE-EE4D-43CA-844C-11D1E9A139C9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241332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7F352BC-02EB-435B-A54C-4F1C8A4C976B}" type="slidenum">
              <a:rPr lang="lv-LV" altLang="lv-LV" smtClean="0"/>
              <a:pPr>
                <a:defRPr/>
              </a:pPr>
              <a:t>3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41280106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7F352BC-02EB-435B-A54C-4F1C8A4C976B}" type="slidenum">
              <a:rPr lang="lv-LV" altLang="lv-LV" smtClean="0"/>
              <a:pPr>
                <a:defRPr/>
              </a:pPr>
              <a:t>4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8897187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7F352BC-02EB-435B-A54C-4F1C8A4C976B}" type="slidenum">
              <a:rPr lang="lv-LV" altLang="lv-LV" smtClean="0"/>
              <a:pPr>
                <a:defRPr/>
              </a:pPr>
              <a:t>5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577638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7F352BC-02EB-435B-A54C-4F1C8A4C976B}" type="slidenum">
              <a:rPr lang="lv-LV" altLang="lv-LV" smtClean="0"/>
              <a:pPr>
                <a:defRPr/>
              </a:pPr>
              <a:t>6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4399444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7F352BC-02EB-435B-A54C-4F1C8A4C976B}" type="slidenum">
              <a:rPr lang="lv-LV" altLang="lv-LV" smtClean="0"/>
              <a:pPr>
                <a:defRPr/>
              </a:pPr>
              <a:t>7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8057021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E31AE-EE4D-43CA-844C-11D1E9A139C9}" type="slidenum">
              <a:rPr lang="lv-LV" smtClean="0"/>
              <a:t>8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810015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7F352BC-02EB-435B-A54C-4F1C8A4C976B}" type="slidenum">
              <a:rPr lang="lv-LV" altLang="lv-LV"/>
              <a:pPr>
                <a:defRPr/>
              </a:pPr>
              <a:t>9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066550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>
            <a:extLst>
              <a:ext uri="{FF2B5EF4-FFF2-40B4-BE49-F238E27FC236}">
                <a16:creationId xmlns:a16="http://schemas.microsoft.com/office/drawing/2014/main" id="{66A7661D-326C-6293-BD6B-8BBBF860AC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F8770F50-A0FB-ED9E-8A9F-11A9C8D43AA3}"/>
              </a:ext>
            </a:extLst>
          </p:cNvPr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4" name="Picture 8">
            <a:extLst>
              <a:ext uri="{FF2B5EF4-FFF2-40B4-BE49-F238E27FC236}">
                <a16:creationId xmlns:a16="http://schemas.microsoft.com/office/drawing/2014/main" id="{5727FDC0-BC05-C32D-BED5-DB3578199C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2638" y="0"/>
            <a:ext cx="3006725" cy="300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>
            <a:extLst>
              <a:ext uri="{FF2B5EF4-FFF2-40B4-BE49-F238E27FC236}">
                <a16:creationId xmlns:a16="http://schemas.microsoft.com/office/drawing/2014/main" id="{2EA325B0-DE8D-D220-ABFC-0BF093EF544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6650" y="5286375"/>
            <a:ext cx="4913313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330389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549589"/>
            <a:ext cx="10363200" cy="561975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02716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420C6D19-535F-10AB-FCAF-C9F480E4E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B82168A-20DD-4EB3-8B50-08E0FEBD4A26}" type="datetimeFigureOut">
              <a:rPr lang="lv-LV"/>
              <a:pPr>
                <a:defRPr/>
              </a:pPr>
              <a:t>18.01.2024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1494FD88-7B01-50AF-F695-85732B17C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6856CAA9-CF75-FA62-6D50-DAC900266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2B80C6-C3BE-4078-999E-7F91DB761154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47981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77DB7-30C1-44D7-8F06-7D7EE6F3A096}" type="datetimeFigureOut">
              <a:rPr lang="lv-LV" smtClean="0"/>
              <a:t>18.01.2024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5E56-79A7-4C7E-8338-1956EC33AAE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94760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13923183-4CB4-D48B-9A76-F33F1A3CFC4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" y="0"/>
            <a:ext cx="1677988" cy="16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6647" y="381000"/>
            <a:ext cx="8825753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56647" y="1752601"/>
            <a:ext cx="8825753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756647" y="6324600"/>
            <a:ext cx="3339353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FFE374A8-AD43-86CF-3D32-3A396AD8617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 smtClean="0"/>
            </a:lvl1pPr>
          </a:lstStyle>
          <a:p>
            <a:pPr>
              <a:defRPr/>
            </a:pPr>
            <a:fld id="{0B0384A4-A6C0-48F1-8052-73333526A0D0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206560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D6289492-D7D9-F3B9-AAAF-E31665E97E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" y="0"/>
            <a:ext cx="1677988" cy="16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9071" y="3657601"/>
            <a:ext cx="8933329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49071" y="381000"/>
            <a:ext cx="8933329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649071" y="6324600"/>
            <a:ext cx="3446929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435D8CE5-DF82-C783-CBF8-55E35E8555A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 smtClean="0"/>
            </a:lvl1pPr>
          </a:lstStyle>
          <a:p>
            <a:pPr>
              <a:defRPr/>
            </a:pPr>
            <a:fld id="{599C7662-2B04-4015-8DBF-401C9A1C5588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7838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D1175CA0-4046-6837-E04A-15424CCE8D7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" y="0"/>
            <a:ext cx="1677988" cy="16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5282" y="304802"/>
            <a:ext cx="8987118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5282" y="1752601"/>
            <a:ext cx="4719918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38274" y="1752601"/>
            <a:ext cx="4844126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5282" y="6324600"/>
            <a:ext cx="3500718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DC30EE0F-E21E-82FC-F54B-44179032442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 smtClean="0"/>
            </a:lvl1pPr>
          </a:lstStyle>
          <a:p>
            <a:pPr>
              <a:defRPr/>
            </a:pPr>
            <a:fld id="{6F0BC015-26D4-4652-8124-7A805CC38EC7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847067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5826A1CF-0A06-439D-034E-41801FD24D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" y="0"/>
            <a:ext cx="1677988" cy="16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495019" y="304802"/>
            <a:ext cx="9087381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495019" y="2386941"/>
            <a:ext cx="4820181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2386941"/>
            <a:ext cx="39624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495019" y="1852614"/>
            <a:ext cx="4820181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7620000" y="1851954"/>
            <a:ext cx="39624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495019" y="6324600"/>
            <a:ext cx="3600981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22">
            <a:extLst>
              <a:ext uri="{FF2B5EF4-FFF2-40B4-BE49-F238E27FC236}">
                <a16:creationId xmlns:a16="http://schemas.microsoft.com/office/drawing/2014/main" id="{3545467E-E29D-785A-36F1-9764D113726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 smtClean="0"/>
            </a:lvl1pPr>
          </a:lstStyle>
          <a:p>
            <a:pPr>
              <a:defRPr/>
            </a:pPr>
            <a:fld id="{37318B9F-8CE2-4247-AFA1-3D24D284752C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736303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26F07199-9222-B22F-5D4F-8E80A54FA5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" y="0"/>
            <a:ext cx="1677988" cy="16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460812" y="304802"/>
            <a:ext cx="9121588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460812" y="6324600"/>
            <a:ext cx="3635188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22">
            <a:extLst>
              <a:ext uri="{FF2B5EF4-FFF2-40B4-BE49-F238E27FC236}">
                <a16:creationId xmlns:a16="http://schemas.microsoft.com/office/drawing/2014/main" id="{8715C888-A7D3-90BE-4D83-1DF218DE3B6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 smtClean="0"/>
            </a:lvl1pPr>
          </a:lstStyle>
          <a:p>
            <a:pPr>
              <a:defRPr/>
            </a:pPr>
            <a:fld id="{2C774ED2-C8E5-45DE-92E5-F18612EC891B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143781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BF36788F-D02E-5CEE-C61F-E9568C25D3C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" y="0"/>
            <a:ext cx="1677988" cy="16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41494" y="6324600"/>
            <a:ext cx="3554506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22">
            <a:extLst>
              <a:ext uri="{FF2B5EF4-FFF2-40B4-BE49-F238E27FC236}">
                <a16:creationId xmlns:a16="http://schemas.microsoft.com/office/drawing/2014/main" id="{AD88F021-0632-8980-1A33-D6FCD08254C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 smtClean="0"/>
            </a:lvl1pPr>
          </a:lstStyle>
          <a:p>
            <a:pPr>
              <a:defRPr/>
            </a:pPr>
            <a:fld id="{12E21607-4834-421B-8363-BD6384488CA9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126743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9DF9B7D7-FEF3-FEFF-20F3-92FCD96FA4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" y="0"/>
            <a:ext cx="1677988" cy="16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3706" y="272976"/>
            <a:ext cx="4606341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6036" y="273054"/>
            <a:ext cx="4359563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93706" y="1435120"/>
            <a:ext cx="4606341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493706" y="6324600"/>
            <a:ext cx="3602294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CFFD8970-1DEE-88CE-3CE3-83CE44C0CE3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 smtClean="0"/>
            </a:lvl1pPr>
          </a:lstStyle>
          <a:p>
            <a:pPr>
              <a:defRPr/>
            </a:pPr>
            <a:fld id="{923C49A0-26E3-4DC9-81BA-65A092077FC7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082468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>
            <a:extLst>
              <a:ext uri="{FF2B5EF4-FFF2-40B4-BE49-F238E27FC236}">
                <a16:creationId xmlns:a16="http://schemas.microsoft.com/office/drawing/2014/main" id="{E2256D66-CF3B-ABCA-46D4-BAED8B22E80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8">
            <a:extLst>
              <a:ext uri="{FF2B5EF4-FFF2-40B4-BE49-F238E27FC236}">
                <a16:creationId xmlns:a16="http://schemas.microsoft.com/office/drawing/2014/main" id="{3842FE0D-6E59-B528-6943-46254CF6D72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2638" y="0"/>
            <a:ext cx="3006725" cy="300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8">
            <a:extLst>
              <a:ext uri="{FF2B5EF4-FFF2-40B4-BE49-F238E27FC236}">
                <a16:creationId xmlns:a16="http://schemas.microsoft.com/office/drawing/2014/main" id="{E8672EC0-8686-DC77-FAE1-5A4ECAEDF4F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6650" y="5286375"/>
            <a:ext cx="4913313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3301394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4338032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40548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10478976-FCDC-BDFF-0E38-A3C754473F7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9F7EFEF8-8435-A42F-CD8D-0D2666ABFE3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63EB94-7968-54A3-9B94-051BEC091B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fld id="{C2C91493-A034-4661-BFF1-4844DCE1D53E}" type="datetime1">
              <a:rPr lang="en-US"/>
              <a:pPr>
                <a:defRPr/>
              </a:pPr>
              <a:t>1/18/2024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64E2EA-82F5-3CD7-9143-56C2DF72BD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043C87-CE5C-F7AF-9FBC-5E57643BB3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3F969FDE-1E38-4323-88E9-956EB769B58D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3" r:id="rId1"/>
    <p:sldLayoutId id="2147483884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4" r:id="rId11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rgbClr val="40404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rgbClr val="40404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rgbClr val="40404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rgbClr val="40404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rgbClr val="40404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rgbClr val="40404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rgbClr val="40404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rgbClr val="40404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rgbClr val="40404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rgbClr val="40404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liana.teilane@cfla.gov.l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D199D37-4821-5E51-9E3A-CE8BA1E4CA5B}"/>
              </a:ext>
            </a:extLst>
          </p:cNvPr>
          <p:cNvSpPr/>
          <p:nvPr/>
        </p:nvSpPr>
        <p:spPr>
          <a:xfrm>
            <a:off x="3494675" y="4847822"/>
            <a:ext cx="5202648" cy="169053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3D632EB3-F9AE-04F4-E640-2494D35EDEB5}"/>
              </a:ext>
            </a:extLst>
          </p:cNvPr>
          <p:cNvSpPr txBox="1">
            <a:spLocks/>
          </p:cNvSpPr>
          <p:nvPr/>
        </p:nvSpPr>
        <p:spPr bwMode="auto">
          <a:xfrm>
            <a:off x="914399" y="2845223"/>
            <a:ext cx="10363200" cy="1852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400" kern="1200" baseline="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62000" indent="-292100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900" kern="12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731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500" kern="12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430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900" kern="12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1129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 kern="12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83835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362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341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93197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altLang="lv-LV" dirty="0">
                <a:solidFill>
                  <a:schemeClr val="tx1"/>
                </a:solidFill>
              </a:rPr>
              <a:t>Eiropas Savienības Atveseļošanas un noturības mehānisma plāna </a:t>
            </a:r>
            <a:r>
              <a:rPr lang="lv-LV" dirty="0">
                <a:solidFill>
                  <a:schemeClr val="tx1"/>
                </a:solidFill>
              </a:rPr>
              <a:t>2.4. reformu un investīciju virziena "Digitālās infrastruktūras transformācija" </a:t>
            </a:r>
          </a:p>
          <a:p>
            <a:r>
              <a:rPr lang="lv-LV" sz="2400" b="1" dirty="0">
                <a:solidFill>
                  <a:schemeClr val="tx1"/>
                </a:solidFill>
                <a:latin typeface="Verdana"/>
                <a:ea typeface="Verdana"/>
              </a:rPr>
              <a:t>2.4.1.2.i. investīcijas "Platjoslas jeb ļoti augstas veiktspējas tīklu "pēdējās jūdzes" infrastruktūras attīstība’’ līguma nosacījumi </a:t>
            </a:r>
          </a:p>
          <a:p>
            <a:endParaRPr lang="en-US" sz="2400" b="1" dirty="0">
              <a:solidFill>
                <a:srgbClr val="012269"/>
              </a:solidFill>
              <a:latin typeface="Verdana"/>
              <a:ea typeface="Verdana"/>
            </a:endParaRPr>
          </a:p>
          <a:p>
            <a:endParaRPr lang="lv-LV" altLang="lv-LV" sz="2600" b="1" dirty="0">
              <a:solidFill>
                <a:srgbClr val="012269"/>
              </a:solidFill>
            </a:endParaRPr>
          </a:p>
          <a:p>
            <a:endParaRPr lang="lv-LV" altLang="lv-LV" sz="2600" b="1" dirty="0">
              <a:solidFill>
                <a:srgbClr val="012269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0AE0E6E-9E58-7D8B-DB45-0674138E7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39424" y="4855779"/>
            <a:ext cx="377825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>
            <a:spAutoFit/>
          </a:bodyPr>
          <a:lstStyle/>
          <a:p>
            <a:pPr algn="r"/>
            <a:r>
              <a:rPr lang="en-US" altLang="en-US" sz="1200" dirty="0">
                <a:latin typeface="Verdana"/>
                <a:ea typeface="Verdana"/>
                <a:cs typeface="Arial"/>
              </a:rPr>
              <a:t>Liāna Teilāne</a:t>
            </a:r>
            <a:endParaRPr lang="lv-LV" altLang="en-US" sz="1200" dirty="0">
              <a:latin typeface="Verdana"/>
              <a:ea typeface="Verdana"/>
              <a:cs typeface="Arial"/>
            </a:endParaRPr>
          </a:p>
          <a:p>
            <a:pPr algn="r"/>
            <a:r>
              <a:rPr lang="lv-LV" altLang="en-US" sz="1200" dirty="0">
                <a:latin typeface="Verdana"/>
                <a:ea typeface="Verdana"/>
                <a:cs typeface="Arial"/>
              </a:rPr>
              <a:t>Satiksmes infrastruktūras projektu nodaļas vadītāja</a:t>
            </a:r>
          </a:p>
          <a:p>
            <a:pPr algn="r"/>
            <a:endParaRPr lang="lv-LV" altLang="en-US" sz="1200" dirty="0">
              <a:latin typeface="Verdana"/>
              <a:ea typeface="Verdana"/>
              <a:cs typeface="Arial"/>
            </a:endParaRPr>
          </a:p>
          <a:p>
            <a:pPr algn="r"/>
            <a:r>
              <a:rPr lang="en-US" altLang="en-US" sz="1200" dirty="0">
                <a:latin typeface="Verdana"/>
                <a:ea typeface="Verdana"/>
                <a:cs typeface="Arial"/>
              </a:rPr>
              <a:t>27058283</a:t>
            </a:r>
            <a:endParaRPr lang="lv-LV" altLang="en-US" sz="1200" dirty="0">
              <a:latin typeface="Verdana"/>
              <a:ea typeface="Verdana"/>
              <a:cs typeface="Arial"/>
            </a:endParaRPr>
          </a:p>
          <a:p>
            <a:pPr algn="r"/>
            <a:r>
              <a:rPr lang="en-US" altLang="en-US" sz="1200" dirty="0">
                <a:latin typeface="Verdana"/>
                <a:ea typeface="Verdana"/>
                <a:cs typeface="Arial"/>
                <a:hlinkClick r:id="rId3"/>
              </a:rPr>
              <a:t>liana</a:t>
            </a:r>
            <a:r>
              <a:rPr lang="lv-LV" altLang="en-US" sz="1200" dirty="0">
                <a:latin typeface="Verdana"/>
                <a:ea typeface="Verdana"/>
                <a:cs typeface="Arial"/>
                <a:hlinkClick r:id="rId3"/>
              </a:rPr>
              <a:t>.</a:t>
            </a:r>
            <a:r>
              <a:rPr lang="en-US" altLang="en-US" sz="1200" dirty="0" err="1">
                <a:latin typeface="Verdana"/>
                <a:ea typeface="Verdana"/>
                <a:cs typeface="Arial"/>
                <a:hlinkClick r:id="rId3"/>
              </a:rPr>
              <a:t>teilane</a:t>
            </a:r>
            <a:r>
              <a:rPr lang="lv-LV" altLang="en-US" sz="1200" dirty="0">
                <a:latin typeface="Verdana"/>
                <a:ea typeface="Verdana"/>
                <a:cs typeface="Arial"/>
                <a:hlinkClick r:id="rId3"/>
              </a:rPr>
              <a:t>@cfla.gov.lv</a:t>
            </a:r>
            <a:r>
              <a:rPr lang="lv-LV" altLang="en-US" sz="1200" dirty="0">
                <a:latin typeface="Verdana"/>
                <a:ea typeface="Verdana"/>
                <a:cs typeface="Arial"/>
              </a:rPr>
              <a:t> </a:t>
            </a:r>
            <a:endParaRPr lang="lv-LV" alt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026" name="Picture 2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B3F7CBB4-4F39-A45B-8A3E-294E4458B5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9750" y="4855779"/>
            <a:ext cx="2286000" cy="110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81FB787-A279-4553-79F1-65CABC65542C}"/>
              </a:ext>
            </a:extLst>
          </p:cNvPr>
          <p:cNvSpPr txBox="1"/>
          <p:nvPr/>
        </p:nvSpPr>
        <p:spPr>
          <a:xfrm>
            <a:off x="5019750" y="6276749"/>
            <a:ext cx="25132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altLang="lv-LV" sz="1400" dirty="0">
                <a:solidFill>
                  <a:srgbClr val="012269"/>
                </a:solidFill>
                <a:latin typeface="Verdana"/>
                <a:ea typeface="Verdana"/>
              </a:rPr>
              <a:t>2024.</a:t>
            </a:r>
            <a:r>
              <a:rPr lang="en-US" altLang="lv-LV" sz="1400" dirty="0">
                <a:solidFill>
                  <a:srgbClr val="012269"/>
                </a:solidFill>
                <a:latin typeface="Verdana"/>
                <a:ea typeface="Verdana"/>
              </a:rPr>
              <a:t> </a:t>
            </a:r>
            <a:r>
              <a:rPr lang="lv-LV" altLang="lv-LV" sz="1400" dirty="0">
                <a:solidFill>
                  <a:srgbClr val="012269"/>
                </a:solidFill>
                <a:latin typeface="Verdana"/>
                <a:ea typeface="Verdana"/>
              </a:rPr>
              <a:t>gada 18.</a:t>
            </a:r>
            <a:r>
              <a:rPr lang="en-US" altLang="lv-LV" sz="1400" dirty="0">
                <a:solidFill>
                  <a:srgbClr val="012269"/>
                </a:solidFill>
                <a:latin typeface="Verdana"/>
                <a:ea typeface="Verdana"/>
              </a:rPr>
              <a:t> </a:t>
            </a:r>
            <a:r>
              <a:rPr lang="lv-LV" altLang="lv-LV" sz="1400" dirty="0" err="1">
                <a:solidFill>
                  <a:srgbClr val="012269"/>
                </a:solidFill>
                <a:latin typeface="Verdana"/>
                <a:ea typeface="Verdana"/>
              </a:rPr>
              <a:t>janvār</a:t>
            </a:r>
            <a:r>
              <a:rPr lang="en-US" altLang="lv-LV" sz="1400" dirty="0">
                <a:solidFill>
                  <a:srgbClr val="012269"/>
                </a:solidFill>
                <a:latin typeface="Verdana"/>
                <a:ea typeface="Verdana"/>
              </a:rPr>
              <a:t>ī</a:t>
            </a:r>
            <a:endParaRPr lang="lv-LV" altLang="lv-LV" sz="1400" dirty="0">
              <a:solidFill>
                <a:srgbClr val="012269"/>
              </a:solidFill>
              <a:latin typeface="Verdana"/>
              <a:ea typeface="Verdana"/>
            </a:endParaRPr>
          </a:p>
          <a:p>
            <a:endParaRPr lang="lv-LV" sz="1400" dirty="0"/>
          </a:p>
        </p:txBody>
      </p:sp>
    </p:spTree>
    <p:extLst>
      <p:ext uri="{BB962C8B-B14F-4D97-AF65-F5344CB8AC3E}">
        <p14:creationId xmlns:p14="http://schemas.microsoft.com/office/powerpoint/2010/main" val="2495556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47675" y="2060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lv-LV" altLang="lv-LV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943" y="20606"/>
            <a:ext cx="1317024" cy="1621891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6B2BEB73-917E-4526-B340-ACF66A193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4699" y="249206"/>
            <a:ext cx="10046301" cy="1325563"/>
          </a:xfrm>
        </p:spPr>
        <p:txBody>
          <a:bodyPr>
            <a:normAutofit/>
          </a:bodyPr>
          <a:lstStyle/>
          <a:p>
            <a:r>
              <a:rPr lang="lv-LV" sz="32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Atveseļošanas</a:t>
            </a:r>
            <a:r>
              <a:rPr lang="lv-LV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32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fonda struktūra, «koks»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E3F6E8-D1F2-4EDE-B6C2-6F775173C9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677" y="1413897"/>
            <a:ext cx="10896323" cy="5194897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lv-LV" sz="1400" i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" name="Rectangle: Rounded Corners 2">
            <a:extLst>
              <a:ext uri="{FF2B5EF4-FFF2-40B4-BE49-F238E27FC236}">
                <a16:creationId xmlns:a16="http://schemas.microsoft.com/office/drawing/2014/main" id="{185264B1-65E1-4622-90C4-F2C0DF8F6A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4699" y="2241550"/>
            <a:ext cx="2059422" cy="2038350"/>
          </a:xfrm>
          <a:prstGeom prst="roundRect">
            <a:avLst>
              <a:gd name="adj" fmla="val 16667"/>
            </a:avLst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 plāns</a:t>
            </a:r>
            <a:endParaRPr kumimoji="0" lang="lv-LV" altLang="lv-LV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: Rounded Corners 3">
            <a:extLst>
              <a:ext uri="{FF2B5EF4-FFF2-40B4-BE49-F238E27FC236}">
                <a16:creationId xmlns:a16="http://schemas.microsoft.com/office/drawing/2014/main" id="{537EE76D-2AFE-4D56-A171-5C68CA0152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8459" y="3327400"/>
            <a:ext cx="2059422" cy="952500"/>
          </a:xfrm>
          <a:prstGeom prst="roundRect">
            <a:avLst>
              <a:gd name="adj" fmla="val 16667"/>
            </a:avLst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Investīcijas</a:t>
            </a:r>
            <a:endParaRPr kumimoji="0" lang="lv-LV" altLang="lv-LV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: Rounded Corners 4">
            <a:extLst>
              <a:ext uri="{FF2B5EF4-FFF2-40B4-BE49-F238E27FC236}">
                <a16:creationId xmlns:a16="http://schemas.microsoft.com/office/drawing/2014/main" id="{C61CED4C-6F85-4737-BB4D-CB33D2DF37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7109" y="2218432"/>
            <a:ext cx="2059422" cy="2061467"/>
          </a:xfrm>
          <a:prstGeom prst="roundRect">
            <a:avLst>
              <a:gd name="adj" fmla="val 16667"/>
            </a:avLst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 komponentes</a:t>
            </a:r>
            <a:endParaRPr kumimoji="0" lang="lv-LV" altLang="lv-LV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: Rounded Corners 5">
            <a:extLst>
              <a:ext uri="{FF2B5EF4-FFF2-40B4-BE49-F238E27FC236}">
                <a16:creationId xmlns:a16="http://schemas.microsoft.com/office/drawing/2014/main" id="{A9589B48-6D05-40DB-94ED-DD1842F7FA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10421" y="2851150"/>
            <a:ext cx="2059422" cy="952500"/>
          </a:xfrm>
          <a:prstGeom prst="roundRect">
            <a:avLst>
              <a:gd name="adj" fmla="val 16667"/>
            </a:avLst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projekti</a:t>
            </a:r>
            <a:endParaRPr kumimoji="0" lang="lv-LV" altLang="lv-LV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: Rounded Corners 6">
            <a:extLst>
              <a:ext uri="{FF2B5EF4-FFF2-40B4-BE49-F238E27FC236}">
                <a16:creationId xmlns:a16="http://schemas.microsoft.com/office/drawing/2014/main" id="{10B468E5-5B2C-4335-94D9-1D1D78BCE9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8459" y="2269233"/>
            <a:ext cx="2059422" cy="952500"/>
          </a:xfrm>
          <a:prstGeom prst="roundRect">
            <a:avLst>
              <a:gd name="adj" fmla="val 16667"/>
            </a:avLst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Reformas</a:t>
            </a:r>
            <a:endParaRPr kumimoji="0" lang="lv-LV" altLang="lv-LV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6755BEF7-1AFF-471F-81FF-ACE022EE66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4421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v-LV"/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D4C8D573-9200-44B8-8D9F-F1A5C9A9FBD0}"/>
              </a:ext>
            </a:extLst>
          </p:cNvPr>
          <p:cNvSpPr/>
          <p:nvPr/>
        </p:nvSpPr>
        <p:spPr>
          <a:xfrm>
            <a:off x="1808378" y="4419084"/>
            <a:ext cx="9000161" cy="4772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05183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643ADA6-F90C-1911-4F07-6E7CE67ED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3447" y="938349"/>
            <a:ext cx="8825753" cy="1036642"/>
          </a:xfrm>
        </p:spPr>
        <p:txBody>
          <a:bodyPr>
            <a:normAutofit/>
          </a:bodyPr>
          <a:lstStyle/>
          <a:p>
            <a:r>
              <a:rPr lang="lv-LV" sz="2800" b="1" dirty="0">
                <a:cs typeface="Times New Roman" panose="02020603050405020304" pitchFamily="18" charset="0"/>
              </a:rPr>
              <a:t>Investīcijas ietvaros sasniedzamie rādītāji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600E6A21-0D90-AD34-970F-684C1F7026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6880" y="1783080"/>
            <a:ext cx="10078720" cy="3884203"/>
          </a:xfrm>
        </p:spPr>
        <p:txBody>
          <a:bodyPr>
            <a:normAutofit/>
          </a:bodyPr>
          <a:lstStyle/>
          <a:p>
            <a:pPr algn="just" rtl="0" fontAlgn="base">
              <a:buFont typeface="Arial" panose="020B0604020202020204" pitchFamily="34" charset="0"/>
              <a:buChar char="•"/>
            </a:pPr>
            <a:r>
              <a:rPr lang="lv-LV" sz="2400" b="0" i="0" u="none" strike="noStrike" dirty="0">
                <a:solidFill>
                  <a:srgbClr val="355464"/>
                </a:solidFill>
                <a:effectLst/>
              </a:rPr>
              <a:t> līdz 31.12.2024. tādu mājsaimniecību, uzņēmumu, izglītības iestāžu, ārstniecības iestāžu un citu sabiedrisko ēku skaits, kam ir piekļuve platjoslas savienojumiem ar ļoti augstas veiktspējas tīklu - 500</a:t>
            </a:r>
          </a:p>
          <a:p>
            <a:pPr algn="just" rtl="0" fontAlgn="base">
              <a:buFont typeface="Arial" panose="020B0604020202020204" pitchFamily="34" charset="0"/>
              <a:buChar char="•"/>
            </a:pPr>
            <a:endParaRPr lang="lv-LV" sz="2400" b="0" i="0" dirty="0">
              <a:solidFill>
                <a:srgbClr val="000000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lv-LV" sz="2400" b="0" i="0" u="none" strike="noStrike" dirty="0">
                <a:solidFill>
                  <a:srgbClr val="355464"/>
                </a:solidFill>
                <a:effectLst/>
              </a:rPr>
              <a:t> līdz 30.06.2026. tādu mājsaimniecību, uzņēmumu, izglītības iestāžu, ārstniecības iestāžu un citu sabiedrisko ēku skaits, kam ir piekļuve platjoslas savienojumiem ar ļoti augstas veiktspējas tīklu - 6200</a:t>
            </a:r>
            <a:endParaRPr lang="lv-LV" sz="2400" b="0" i="0" dirty="0">
              <a:solidFill>
                <a:srgbClr val="000000"/>
              </a:solidFill>
              <a:effectLst/>
            </a:endParaRPr>
          </a:p>
          <a:p>
            <a:pPr algn="just" rtl="0" fontAlgn="base">
              <a:buFont typeface="Arial" panose="020B0604020202020204" pitchFamily="34" charset="0"/>
              <a:buChar char="•"/>
            </a:pPr>
            <a:endParaRPr lang="lv-LV" sz="1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C7945297-611C-BA1A-EA25-7692D543E40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0B0384A4-A6C0-48F1-8052-73333526A0D0}" type="slidenum">
              <a:rPr lang="en-US" altLang="lv-LV" smtClean="0"/>
              <a:pPr>
                <a:defRPr/>
              </a:pPr>
              <a:t>3</a:t>
            </a:fld>
            <a:endParaRPr lang="en-US" altLang="lv-LV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7C59992-8E92-45C6-0C9F-EA41B08D5767}"/>
              </a:ext>
            </a:extLst>
          </p:cNvPr>
          <p:cNvSpPr txBox="1"/>
          <p:nvPr/>
        </p:nvSpPr>
        <p:spPr>
          <a:xfrm>
            <a:off x="3048000" y="3254206"/>
            <a:ext cx="6096000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5" name="Satura vietturis 2">
            <a:extLst>
              <a:ext uri="{FF2B5EF4-FFF2-40B4-BE49-F238E27FC236}">
                <a16:creationId xmlns:a16="http://schemas.microsoft.com/office/drawing/2014/main" id="{DEC4B4F6-7887-F2D5-F686-CF8987836CCB}"/>
              </a:ext>
            </a:extLst>
          </p:cNvPr>
          <p:cNvSpPr txBox="1">
            <a:spLocks/>
          </p:cNvSpPr>
          <p:nvPr/>
        </p:nvSpPr>
        <p:spPr bwMode="auto">
          <a:xfrm>
            <a:off x="3326676" y="5547360"/>
            <a:ext cx="5704113" cy="1199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62000" indent="-292100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rgbClr val="40404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defRPr>
            </a:lvl2pPr>
            <a:lvl3pPr marL="11731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40404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defRPr>
            </a:lvl3pPr>
            <a:lvl4pPr marL="16430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rgbClr val="40404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defRPr>
            </a:lvl4pPr>
            <a:lvl5pPr marL="21129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rgbClr val="40404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defRPr>
            </a:lvl5pPr>
            <a:lvl6pPr marL="2583835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362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341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93197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1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8061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643ADA6-F90C-1911-4F07-6E7CE67ED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3447" y="426721"/>
            <a:ext cx="8825753" cy="1036319"/>
          </a:xfrm>
        </p:spPr>
        <p:txBody>
          <a:bodyPr>
            <a:normAutofit/>
          </a:bodyPr>
          <a:lstStyle/>
          <a:p>
            <a:pPr algn="ctr"/>
            <a:r>
              <a:rPr lang="lv-LV" sz="2800" b="1" dirty="0">
                <a:cs typeface="Times New Roman" panose="02020603050405020304" pitchFamily="18" charset="0"/>
              </a:rPr>
              <a:t>Investīcijas ietvaros nacionālie sasniedzamie rādītāji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600E6A21-0D90-AD34-970F-684C1F7026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783080"/>
            <a:ext cx="11252200" cy="4846320"/>
          </a:xfrm>
        </p:spPr>
        <p:txBody>
          <a:bodyPr>
            <a:normAutofit fontScale="77500" lnSpcReduction="20000"/>
          </a:bodyPr>
          <a:lstStyle/>
          <a:p>
            <a:pPr algn="just" rtl="0" fontAlgn="base">
              <a:buFont typeface="Arial" panose="020B0604020202020204" pitchFamily="34" charset="0"/>
              <a:buChar char="•"/>
            </a:pPr>
            <a:r>
              <a:rPr lang="lv-LV" sz="2400" b="0" i="0" u="none" strike="noStrike" dirty="0">
                <a:solidFill>
                  <a:srgbClr val="355464"/>
                </a:solidFill>
                <a:effectLst/>
              </a:rPr>
              <a:t> līdz 31.12.2024. tādu mājsaimniecību, uzņēmumu, izglītības iestāžu, ārstniecības iestāžu un citu sabiedrisko ēku skaits, kam ir piekļuve platjoslas savienojumiem ar ļoti augstas veiktspējas tīklu:</a:t>
            </a:r>
          </a:p>
          <a:p>
            <a:pPr algn="just" rtl="0" fontAlgn="base"/>
            <a:r>
              <a:rPr lang="lv-LV" sz="2400" dirty="0">
                <a:solidFill>
                  <a:srgbClr val="355464"/>
                </a:solidFill>
              </a:rPr>
              <a:t>	- 100 Latgales plānošanas reģionā</a:t>
            </a:r>
          </a:p>
          <a:p>
            <a:pPr algn="just" rtl="0" fontAlgn="base"/>
            <a:r>
              <a:rPr lang="lv-LV" sz="2400" b="0" i="0" u="none" strike="noStrike" dirty="0">
                <a:solidFill>
                  <a:srgbClr val="355464"/>
                </a:solidFill>
                <a:effectLst/>
              </a:rPr>
              <a:t>	- 100 Vidzemes plānošanas reģionā</a:t>
            </a:r>
          </a:p>
          <a:p>
            <a:pPr algn="just" rtl="0" fontAlgn="base"/>
            <a:r>
              <a:rPr lang="lv-LV" sz="2400" b="0" i="0" u="none" strike="noStrike" dirty="0">
                <a:solidFill>
                  <a:srgbClr val="355464"/>
                </a:solidFill>
                <a:effectLst/>
              </a:rPr>
              <a:t>	- 100 Rīgas plānošanas reģionā</a:t>
            </a:r>
          </a:p>
          <a:p>
            <a:pPr algn="just" rtl="0" fontAlgn="base"/>
            <a:r>
              <a:rPr lang="lv-LV" sz="2400" b="0" i="0" u="none" strike="noStrike" dirty="0">
                <a:solidFill>
                  <a:srgbClr val="355464"/>
                </a:solidFill>
                <a:effectLst/>
              </a:rPr>
              <a:t>	- 100 Zemgales plānošanas reģionā</a:t>
            </a:r>
          </a:p>
          <a:p>
            <a:pPr algn="just" rtl="0" fontAlgn="base"/>
            <a:r>
              <a:rPr lang="lv-LV" sz="2400" b="0" i="0" u="none" strike="noStrike" dirty="0">
                <a:solidFill>
                  <a:srgbClr val="355464"/>
                </a:solidFill>
                <a:effectLst/>
              </a:rPr>
              <a:t>	- 100 Kurzemes plānošanas reģionā</a:t>
            </a:r>
          </a:p>
          <a:p>
            <a:pPr algn="just" rtl="0" fontAlgn="base">
              <a:buFont typeface="Arial" panose="020B0604020202020204" pitchFamily="34" charset="0"/>
              <a:buChar char="•"/>
            </a:pPr>
            <a:endParaRPr lang="lv-LV" sz="2400" b="0" i="0" dirty="0">
              <a:solidFill>
                <a:srgbClr val="000000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lv-LV" sz="2400" b="0" i="0" u="none" strike="noStrike" dirty="0">
                <a:solidFill>
                  <a:srgbClr val="355464"/>
                </a:solidFill>
                <a:effectLst/>
              </a:rPr>
              <a:t> līdz 30.06.2026. tādu mājsaimniecību, uzņēmumu, izglītības iestāžu, ārstniecības iestāžu un citu sabiedrisko ēku skaits, kam ir piekļuve platjoslas savienojumiem ar ļoti augstas veiktspējas tīklu:</a:t>
            </a:r>
          </a:p>
          <a:p>
            <a:pPr algn="just" rtl="0" fontAlgn="base"/>
            <a:r>
              <a:rPr lang="lv-LV" sz="2400" dirty="0">
                <a:solidFill>
                  <a:srgbClr val="355464"/>
                </a:solidFill>
              </a:rPr>
              <a:t>	- 1240 Latgales plānošanas reģionā</a:t>
            </a:r>
          </a:p>
          <a:p>
            <a:pPr algn="just" rtl="0" fontAlgn="base"/>
            <a:r>
              <a:rPr lang="lv-LV" sz="2400" b="0" i="0" u="none" strike="noStrike" dirty="0">
                <a:solidFill>
                  <a:srgbClr val="355464"/>
                </a:solidFill>
                <a:effectLst/>
              </a:rPr>
              <a:t>	- 1240 Vidzemes plānošanas reģionā</a:t>
            </a:r>
          </a:p>
          <a:p>
            <a:pPr algn="just" rtl="0" fontAlgn="base"/>
            <a:r>
              <a:rPr lang="lv-LV" sz="2400" b="0" i="0" u="none" strike="noStrike" dirty="0">
                <a:solidFill>
                  <a:srgbClr val="355464"/>
                </a:solidFill>
                <a:effectLst/>
              </a:rPr>
              <a:t>	- 1240 Rīgas plānošanas reģionā</a:t>
            </a:r>
          </a:p>
          <a:p>
            <a:pPr algn="just" rtl="0" fontAlgn="base"/>
            <a:r>
              <a:rPr lang="lv-LV" sz="2400" b="0" i="0" u="none" strike="noStrike" dirty="0">
                <a:solidFill>
                  <a:srgbClr val="355464"/>
                </a:solidFill>
                <a:effectLst/>
              </a:rPr>
              <a:t>	- 1240 Zemgales plānošanas reģionā</a:t>
            </a:r>
          </a:p>
          <a:p>
            <a:pPr algn="just" rtl="0" fontAlgn="base"/>
            <a:r>
              <a:rPr lang="lv-LV" sz="2400" b="0" i="0" u="none" strike="noStrike" dirty="0">
                <a:solidFill>
                  <a:srgbClr val="355464"/>
                </a:solidFill>
                <a:effectLst/>
              </a:rPr>
              <a:t>	- 1240 Kurzemes plānošanas reģionā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en-US" sz="2400" b="0" i="0" u="none" strike="noStrike" dirty="0">
              <a:solidFill>
                <a:srgbClr val="355464"/>
              </a:solidFill>
              <a:effectLst/>
            </a:endParaRPr>
          </a:p>
          <a:p>
            <a:pPr algn="just"/>
            <a:endParaRPr lang="lv-LV" sz="2400" b="0" i="0" dirty="0">
              <a:solidFill>
                <a:srgbClr val="000000"/>
              </a:solidFill>
              <a:effectLst/>
            </a:endParaRPr>
          </a:p>
          <a:p>
            <a:pPr algn="just" rtl="0" fontAlgn="base">
              <a:buFont typeface="Arial" panose="020B0604020202020204" pitchFamily="34" charset="0"/>
              <a:buChar char="•"/>
            </a:pPr>
            <a:endParaRPr lang="lv-LV" sz="1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C7945297-611C-BA1A-EA25-7692D543E40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0B0384A4-A6C0-48F1-8052-73333526A0D0}" type="slidenum">
              <a:rPr lang="en-US" altLang="lv-LV" smtClean="0"/>
              <a:pPr>
                <a:defRPr/>
              </a:pPr>
              <a:t>4</a:t>
            </a:fld>
            <a:endParaRPr lang="en-US" altLang="lv-LV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7C59992-8E92-45C6-0C9F-EA41B08D5767}"/>
              </a:ext>
            </a:extLst>
          </p:cNvPr>
          <p:cNvSpPr txBox="1"/>
          <p:nvPr/>
        </p:nvSpPr>
        <p:spPr>
          <a:xfrm>
            <a:off x="3048000" y="3254206"/>
            <a:ext cx="6096000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5" name="Satura vietturis 2">
            <a:extLst>
              <a:ext uri="{FF2B5EF4-FFF2-40B4-BE49-F238E27FC236}">
                <a16:creationId xmlns:a16="http://schemas.microsoft.com/office/drawing/2014/main" id="{DEC4B4F6-7887-F2D5-F686-CF8987836CCB}"/>
              </a:ext>
            </a:extLst>
          </p:cNvPr>
          <p:cNvSpPr txBox="1">
            <a:spLocks/>
          </p:cNvSpPr>
          <p:nvPr/>
        </p:nvSpPr>
        <p:spPr bwMode="auto">
          <a:xfrm>
            <a:off x="3326676" y="5547360"/>
            <a:ext cx="5704113" cy="1199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62000" indent="-292100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rgbClr val="40404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defRPr>
            </a:lvl2pPr>
            <a:lvl3pPr marL="11731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40404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defRPr>
            </a:lvl3pPr>
            <a:lvl4pPr marL="16430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rgbClr val="40404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defRPr>
            </a:lvl4pPr>
            <a:lvl5pPr marL="21129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rgbClr val="40404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defRPr>
            </a:lvl5pPr>
            <a:lvl6pPr marL="2583835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362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341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93197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1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788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643ADA6-F90C-1911-4F07-6E7CE67ED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3447" y="426721"/>
            <a:ext cx="8825753" cy="888274"/>
          </a:xfrm>
        </p:spPr>
        <p:txBody>
          <a:bodyPr>
            <a:normAutofit/>
          </a:bodyPr>
          <a:lstStyle/>
          <a:p>
            <a:pPr algn="ctr"/>
            <a:r>
              <a:rPr lang="lv-LV" sz="2800" b="1" dirty="0">
                <a:cs typeface="Times New Roman" panose="02020603050405020304" pitchFamily="18" charset="0"/>
              </a:rPr>
              <a:t>Līguma</a:t>
            </a:r>
            <a:r>
              <a:rPr lang="lv-LV" sz="2800" dirty="0">
                <a:cs typeface="Times New Roman" panose="02020603050405020304" pitchFamily="18" charset="0"/>
              </a:rPr>
              <a:t>/projekta ieviešanā jāievēro</a:t>
            </a:r>
            <a:endParaRPr lang="lv-LV" sz="2800" b="1" dirty="0">
              <a:cs typeface="Times New Roman" panose="02020603050405020304" pitchFamily="18" charset="0"/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600E6A21-0D90-AD34-970F-684C1F7026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1680" y="1783080"/>
            <a:ext cx="9773920" cy="3992880"/>
          </a:xfrm>
        </p:spPr>
        <p:txBody>
          <a:bodyPr>
            <a:normAutofit/>
          </a:bodyPr>
          <a:lstStyle/>
          <a:p>
            <a:pPr algn="just" rtl="0" fontAlgn="base">
              <a:buFont typeface="Arial" panose="020B0604020202020204" pitchFamily="34" charset="0"/>
              <a:buChar char="•"/>
            </a:pPr>
            <a:r>
              <a:rPr lang="lv-LV" sz="2400" b="0" i="0" u="none" strike="noStrike" dirty="0">
                <a:solidFill>
                  <a:schemeClr val="tx1"/>
                </a:solidFill>
                <a:effectLst/>
              </a:rPr>
              <a:t> </a:t>
            </a:r>
            <a:r>
              <a:rPr lang="lv-LV" sz="2400" b="1" i="0" u="none" strike="noStrike" dirty="0">
                <a:solidFill>
                  <a:schemeClr val="tx1"/>
                </a:solidFill>
                <a:effectLst/>
              </a:rPr>
              <a:t>Normatīvais regulējums</a:t>
            </a:r>
            <a:r>
              <a:rPr lang="lv-LV" sz="2400" dirty="0">
                <a:solidFill>
                  <a:schemeClr val="tx1"/>
                </a:solidFill>
              </a:rPr>
              <a:t>:</a:t>
            </a:r>
          </a:p>
          <a:p>
            <a:pPr algn="just" rtl="0" fontAlgn="base"/>
            <a:r>
              <a:rPr lang="lv-LV" sz="2400" b="0" i="0" u="none" strike="noStrike" dirty="0">
                <a:solidFill>
                  <a:schemeClr val="tx1"/>
                </a:solidFill>
                <a:effectLst/>
              </a:rPr>
              <a:t>	- AF investīcijas ieviešanu regulējošie Ministru kabineta </a:t>
            </a:r>
          </a:p>
          <a:p>
            <a:pPr algn="just" rtl="0" fontAlgn="base"/>
            <a:r>
              <a:rPr lang="lv-LV" sz="2400" dirty="0">
                <a:solidFill>
                  <a:schemeClr val="tx1"/>
                </a:solidFill>
              </a:rPr>
              <a:t>        </a:t>
            </a:r>
            <a:r>
              <a:rPr lang="lv-LV" sz="2400" b="0" i="0" u="none" strike="noStrike" dirty="0">
                <a:solidFill>
                  <a:schemeClr val="tx1"/>
                </a:solidFill>
                <a:effectLst/>
              </a:rPr>
              <a:t>   noteikumi</a:t>
            </a:r>
          </a:p>
          <a:p>
            <a:pPr algn="just" rtl="0" fontAlgn="base"/>
            <a:r>
              <a:rPr lang="lv-LV" sz="2400" b="0" i="0" u="none" strike="noStrike" dirty="0">
                <a:solidFill>
                  <a:schemeClr val="tx1"/>
                </a:solidFill>
                <a:effectLst/>
              </a:rPr>
              <a:t>	- būvniecības normatīvais regulējums</a:t>
            </a:r>
          </a:p>
          <a:p>
            <a:pPr algn="just" rtl="0" fontAlgn="base"/>
            <a:r>
              <a:rPr lang="lv-LV" sz="2400" b="0" i="0" u="none" strike="noStrike" dirty="0">
                <a:solidFill>
                  <a:schemeClr val="tx1"/>
                </a:solidFill>
                <a:effectLst/>
              </a:rPr>
              <a:t>	- iepirkumu normatīvais regulējums</a:t>
            </a:r>
          </a:p>
          <a:p>
            <a:pPr algn="just" rtl="0" fontAlgn="base">
              <a:buFont typeface="Arial" panose="020B0604020202020204" pitchFamily="34" charset="0"/>
              <a:buChar char="•"/>
            </a:pPr>
            <a:endParaRPr lang="lv-LV" sz="2400" b="0" i="0" dirty="0">
              <a:solidFill>
                <a:schemeClr val="tx1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lv-LV" sz="2400" b="0" i="0" u="none" strike="noStrike" dirty="0">
                <a:solidFill>
                  <a:schemeClr val="tx1"/>
                </a:solidFill>
                <a:effectLst/>
              </a:rPr>
              <a:t> </a:t>
            </a:r>
            <a:r>
              <a:rPr lang="lv-LV" sz="2400" b="1" dirty="0">
                <a:solidFill>
                  <a:schemeClr val="tx1"/>
                </a:solidFill>
              </a:rPr>
              <a:t>Līguma par projekta īstenošanu nosacījumi</a:t>
            </a:r>
            <a:endParaRPr lang="lv-LV" sz="2400" b="1" i="0" u="none" strike="noStrike" dirty="0">
              <a:solidFill>
                <a:schemeClr val="tx1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endParaRPr lang="en-US" sz="2400" b="0" i="0" u="none" strike="noStrike" dirty="0">
              <a:solidFill>
                <a:srgbClr val="355464"/>
              </a:solidFill>
              <a:effectLst/>
            </a:endParaRPr>
          </a:p>
          <a:p>
            <a:pPr algn="just"/>
            <a:endParaRPr lang="lv-LV" sz="2400" b="0" i="0" dirty="0">
              <a:solidFill>
                <a:srgbClr val="000000"/>
              </a:solidFill>
              <a:effectLst/>
            </a:endParaRPr>
          </a:p>
          <a:p>
            <a:pPr algn="just" rtl="0" fontAlgn="base">
              <a:buFont typeface="Arial" panose="020B0604020202020204" pitchFamily="34" charset="0"/>
              <a:buChar char="•"/>
            </a:pPr>
            <a:endParaRPr lang="lv-LV" sz="1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C7945297-611C-BA1A-EA25-7692D543E40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0B0384A4-A6C0-48F1-8052-73333526A0D0}" type="slidenum">
              <a:rPr lang="en-US" altLang="lv-LV" smtClean="0"/>
              <a:pPr>
                <a:defRPr/>
              </a:pPr>
              <a:t>5</a:t>
            </a:fld>
            <a:endParaRPr lang="en-US" altLang="lv-LV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7C59992-8E92-45C6-0C9F-EA41B08D5767}"/>
              </a:ext>
            </a:extLst>
          </p:cNvPr>
          <p:cNvSpPr txBox="1"/>
          <p:nvPr/>
        </p:nvSpPr>
        <p:spPr>
          <a:xfrm>
            <a:off x="3048000" y="3254206"/>
            <a:ext cx="6096000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5" name="Satura vietturis 2">
            <a:extLst>
              <a:ext uri="{FF2B5EF4-FFF2-40B4-BE49-F238E27FC236}">
                <a16:creationId xmlns:a16="http://schemas.microsoft.com/office/drawing/2014/main" id="{DEC4B4F6-7887-F2D5-F686-CF8987836CCB}"/>
              </a:ext>
            </a:extLst>
          </p:cNvPr>
          <p:cNvSpPr txBox="1">
            <a:spLocks/>
          </p:cNvSpPr>
          <p:nvPr/>
        </p:nvSpPr>
        <p:spPr bwMode="auto">
          <a:xfrm>
            <a:off x="3326676" y="5547360"/>
            <a:ext cx="5704113" cy="1199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62000" indent="-292100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rgbClr val="40404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defRPr>
            </a:lvl2pPr>
            <a:lvl3pPr marL="11731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40404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defRPr>
            </a:lvl3pPr>
            <a:lvl4pPr marL="16430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rgbClr val="40404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defRPr>
            </a:lvl4pPr>
            <a:lvl5pPr marL="21129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rgbClr val="40404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defRPr>
            </a:lvl5pPr>
            <a:lvl6pPr marL="2583835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362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341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93197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1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19445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643ADA6-F90C-1911-4F07-6E7CE67ED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3447" y="426720"/>
            <a:ext cx="8825753" cy="1203959"/>
          </a:xfrm>
        </p:spPr>
        <p:txBody>
          <a:bodyPr>
            <a:normAutofit/>
          </a:bodyPr>
          <a:lstStyle/>
          <a:p>
            <a:pPr algn="ctr"/>
            <a:r>
              <a:rPr lang="lv-LV" sz="2800" dirty="0">
                <a:cs typeface="Times New Roman" panose="02020603050405020304" pitchFamily="18" charset="0"/>
              </a:rPr>
              <a:t>Pēc Līguma noslēgšanas iesniedzamie dokumenti</a:t>
            </a:r>
            <a:endParaRPr lang="lv-LV" sz="2800" b="1" dirty="0">
              <a:cs typeface="Times New Roman" panose="02020603050405020304" pitchFamily="18" charset="0"/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600E6A21-0D90-AD34-970F-684C1F7026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1680" y="2133600"/>
            <a:ext cx="9773920" cy="3533683"/>
          </a:xfrm>
        </p:spPr>
        <p:txBody>
          <a:bodyPr>
            <a:normAutofit/>
          </a:bodyPr>
          <a:lstStyle/>
          <a:p>
            <a:pPr algn="just" rtl="0" fontAlgn="base">
              <a:buFont typeface="Arial" panose="020B0604020202020204" pitchFamily="34" charset="0"/>
              <a:buChar char="•"/>
            </a:pPr>
            <a:r>
              <a:rPr lang="lv-LV" sz="2400" b="0" i="0" u="none" strike="noStrike" dirty="0">
                <a:solidFill>
                  <a:schemeClr val="tx1"/>
                </a:solidFill>
                <a:effectLst/>
              </a:rPr>
              <a:t> </a:t>
            </a:r>
            <a:r>
              <a:rPr lang="lv-LV" sz="2400" i="0" u="none" strike="noStrike" dirty="0">
                <a:solidFill>
                  <a:schemeClr val="tx1"/>
                </a:solidFill>
                <a:effectLst/>
              </a:rPr>
              <a:t>10 darba dienu laikā pēc Līguma noslēgšanas jāiesniedz:</a:t>
            </a:r>
          </a:p>
          <a:p>
            <a:pPr algn="just" rtl="0" fontAlgn="base"/>
            <a:r>
              <a:rPr lang="lv-LV" sz="2400" i="0" u="none" strike="noStrike" dirty="0">
                <a:solidFill>
                  <a:schemeClr val="tx1"/>
                </a:solidFill>
                <a:effectLst/>
              </a:rPr>
              <a:t>	- </a:t>
            </a:r>
            <a:r>
              <a:rPr lang="lv-LV" sz="2400" dirty="0">
                <a:solidFill>
                  <a:schemeClr val="tx1"/>
                </a:solidFill>
              </a:rPr>
              <a:t>p</a:t>
            </a:r>
            <a:r>
              <a:rPr lang="lv-LV" sz="2400" i="0" u="none" strike="noStrike" dirty="0">
                <a:solidFill>
                  <a:schemeClr val="tx1"/>
                </a:solidFill>
                <a:effectLst/>
              </a:rPr>
              <a:t>lānotais progresa pārskatu iesniegšanas grafiks</a:t>
            </a:r>
          </a:p>
          <a:p>
            <a:pPr algn="just" rtl="0" fontAlgn="base"/>
            <a:r>
              <a:rPr lang="lv-LV" sz="2400" dirty="0">
                <a:solidFill>
                  <a:schemeClr val="tx1"/>
                </a:solidFill>
              </a:rPr>
              <a:t>	- projektā paredzēto iepirkumu saraksts</a:t>
            </a:r>
          </a:p>
          <a:p>
            <a:pPr algn="just" rtl="0" fontAlgn="base"/>
            <a:endParaRPr lang="lv-LV" sz="2400" i="0" u="none" strike="noStrike" dirty="0">
              <a:solidFill>
                <a:schemeClr val="tx1"/>
              </a:solidFill>
              <a:effectLst/>
            </a:endParaRPr>
          </a:p>
          <a:p>
            <a:pPr algn="just" rtl="0" fontAlgn="base"/>
            <a:r>
              <a:rPr lang="lv-LV" sz="2400" b="1" i="0" u="none" strike="noStrike" dirty="0">
                <a:solidFill>
                  <a:srgbClr val="FF0000"/>
                </a:solidFill>
                <a:effectLst/>
              </a:rPr>
              <a:t>! Jāievēro</a:t>
            </a:r>
            <a:r>
              <a:rPr lang="lv-LV" sz="2400" b="1" dirty="0">
                <a:solidFill>
                  <a:srgbClr val="FF0000"/>
                </a:solidFill>
              </a:rPr>
              <a:t> </a:t>
            </a:r>
            <a:r>
              <a:rPr lang="lv-LV" sz="2400" dirty="0">
                <a:solidFill>
                  <a:schemeClr val="tx1"/>
                </a:solidFill>
              </a:rPr>
              <a:t>– noslēguma Progresa pārskats jāiesniedz līdz 20.06.2026.</a:t>
            </a:r>
            <a:endParaRPr lang="lv-LV" sz="2400" i="0" u="none" strike="noStrike" dirty="0">
              <a:solidFill>
                <a:schemeClr val="tx1"/>
              </a:solidFill>
              <a:effectLst/>
            </a:endParaRPr>
          </a:p>
          <a:p>
            <a:pPr algn="just" rtl="0" fontAlgn="base">
              <a:buFont typeface="Arial" panose="020B0604020202020204" pitchFamily="34" charset="0"/>
              <a:buChar char="•"/>
            </a:pPr>
            <a:endParaRPr lang="lv-LV" sz="2400" b="0" i="0" dirty="0">
              <a:solidFill>
                <a:schemeClr val="tx1"/>
              </a:solidFill>
              <a:effectLst/>
            </a:endParaRPr>
          </a:p>
          <a:p>
            <a:pPr algn="just"/>
            <a:endParaRPr lang="lv-LV" sz="1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C7945297-611C-BA1A-EA25-7692D543E40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0B0384A4-A6C0-48F1-8052-73333526A0D0}" type="slidenum">
              <a:rPr lang="en-US" altLang="lv-LV" smtClean="0"/>
              <a:pPr>
                <a:defRPr/>
              </a:pPr>
              <a:t>6</a:t>
            </a:fld>
            <a:endParaRPr lang="en-US" altLang="lv-LV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7C59992-8E92-45C6-0C9F-EA41B08D5767}"/>
              </a:ext>
            </a:extLst>
          </p:cNvPr>
          <p:cNvSpPr txBox="1"/>
          <p:nvPr/>
        </p:nvSpPr>
        <p:spPr>
          <a:xfrm>
            <a:off x="3048000" y="3254206"/>
            <a:ext cx="6096000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5" name="Satura vietturis 2">
            <a:extLst>
              <a:ext uri="{FF2B5EF4-FFF2-40B4-BE49-F238E27FC236}">
                <a16:creationId xmlns:a16="http://schemas.microsoft.com/office/drawing/2014/main" id="{DEC4B4F6-7887-F2D5-F686-CF8987836CCB}"/>
              </a:ext>
            </a:extLst>
          </p:cNvPr>
          <p:cNvSpPr txBox="1">
            <a:spLocks/>
          </p:cNvSpPr>
          <p:nvPr/>
        </p:nvSpPr>
        <p:spPr bwMode="auto">
          <a:xfrm>
            <a:off x="3326676" y="5547360"/>
            <a:ext cx="5704113" cy="1199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62000" indent="-292100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rgbClr val="40404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defRPr>
            </a:lvl2pPr>
            <a:lvl3pPr marL="11731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40404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defRPr>
            </a:lvl3pPr>
            <a:lvl4pPr marL="16430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rgbClr val="40404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defRPr>
            </a:lvl4pPr>
            <a:lvl5pPr marL="21129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rgbClr val="40404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defRPr>
            </a:lvl5pPr>
            <a:lvl6pPr marL="2583835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362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341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93197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1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1143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643ADA6-F90C-1911-4F07-6E7CE67ED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3447" y="426721"/>
            <a:ext cx="8825753" cy="888274"/>
          </a:xfrm>
        </p:spPr>
        <p:txBody>
          <a:bodyPr>
            <a:normAutofit/>
          </a:bodyPr>
          <a:lstStyle/>
          <a:p>
            <a:pPr algn="ctr"/>
            <a:r>
              <a:rPr lang="lv-LV" sz="2800" b="1" dirty="0">
                <a:cs typeface="Times New Roman" panose="02020603050405020304" pitchFamily="18" charset="0"/>
              </a:rPr>
              <a:t>Maksāšanas kārtība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600E6A21-0D90-AD34-970F-684C1F7026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1680" y="1783080"/>
            <a:ext cx="9773920" cy="3992880"/>
          </a:xfrm>
        </p:spPr>
        <p:txBody>
          <a:bodyPr>
            <a:normAutofit fontScale="92500"/>
          </a:bodyPr>
          <a:lstStyle/>
          <a:p>
            <a:pPr algn="just" rtl="0" fontAlgn="base">
              <a:buFont typeface="Arial" panose="020B0604020202020204" pitchFamily="34" charset="0"/>
              <a:buChar char="•"/>
            </a:pPr>
            <a:r>
              <a:rPr lang="lv-LV" sz="2400" dirty="0">
                <a:solidFill>
                  <a:schemeClr val="tx1"/>
                </a:solidFill>
              </a:rPr>
              <a:t> Projekts tiek īstenots par finansējuma saņēmēja līdzekļiem</a:t>
            </a:r>
          </a:p>
          <a:p>
            <a:pPr algn="just" rtl="0" fontAlgn="base"/>
            <a:endParaRPr lang="lv-LV" sz="2400" dirty="0">
              <a:solidFill>
                <a:schemeClr val="tx1"/>
              </a:solidFill>
            </a:endParaRPr>
          </a:p>
          <a:p>
            <a:pPr algn="just" rtl="0" fontAlgn="base">
              <a:buFont typeface="Arial" panose="020B0604020202020204" pitchFamily="34" charset="0"/>
              <a:buChar char="•"/>
            </a:pPr>
            <a:r>
              <a:rPr lang="lv-LV" sz="2400" dirty="0">
                <a:solidFill>
                  <a:schemeClr val="tx1"/>
                </a:solidFill>
              </a:rPr>
              <a:t> Starpposma maksājumi iesniedzami ne retāk kā reizi 6 mēnešos </a:t>
            </a:r>
          </a:p>
          <a:p>
            <a:pPr algn="just" rtl="0" fontAlgn="base"/>
            <a:endParaRPr lang="lv-LV" sz="2400" dirty="0">
              <a:solidFill>
                <a:schemeClr val="tx1"/>
              </a:solidFill>
            </a:endParaRPr>
          </a:p>
          <a:p>
            <a:pPr algn="just" rtl="0" fontAlgn="base">
              <a:buFont typeface="Arial" panose="020B0604020202020204" pitchFamily="34" charset="0"/>
              <a:buChar char="•"/>
            </a:pPr>
            <a:r>
              <a:rPr lang="lv-LV" sz="2400" dirty="0">
                <a:solidFill>
                  <a:schemeClr val="tx1"/>
                </a:solidFill>
              </a:rPr>
              <a:t> Projekta izmaksām vairāk kā 70% jāsedz izmaksas par pamatdarbības būvniecības darbiem</a:t>
            </a:r>
          </a:p>
          <a:p>
            <a:pPr algn="just" rtl="0" fontAlgn="base"/>
            <a:endParaRPr lang="lv-LV" sz="2400" dirty="0">
              <a:solidFill>
                <a:schemeClr val="tx1"/>
              </a:solidFill>
            </a:endParaRPr>
          </a:p>
          <a:p>
            <a:pPr algn="just" rtl="0" fontAlgn="base">
              <a:buFont typeface="Arial" panose="020B0604020202020204" pitchFamily="34" charset="0"/>
              <a:buChar char="•"/>
            </a:pPr>
            <a:r>
              <a:rPr lang="lv-LV" sz="2400" dirty="0">
                <a:solidFill>
                  <a:schemeClr val="tx1"/>
                </a:solidFill>
              </a:rPr>
              <a:t> Noslēguma maksājums pēc mērķu sasniegšanas, </a:t>
            </a:r>
            <a:r>
              <a:rPr lang="lv-LV" sz="2400" dirty="0" err="1">
                <a:solidFill>
                  <a:schemeClr val="tx1"/>
                </a:solidFill>
              </a:rPr>
              <a:t>iesndiedzot</a:t>
            </a:r>
            <a:r>
              <a:rPr lang="lv-LV" sz="2400" dirty="0">
                <a:solidFill>
                  <a:schemeClr val="tx1"/>
                </a:solidFill>
              </a:rPr>
              <a:t> mērķu sasniegšanu pamatojošos dokumentus </a:t>
            </a:r>
          </a:p>
          <a:p>
            <a:pPr algn="just" rtl="0" fontAlgn="base"/>
            <a:r>
              <a:rPr lang="lv-LV" sz="2400" b="0" i="0" u="none" strike="noStrike" dirty="0">
                <a:solidFill>
                  <a:schemeClr val="tx1"/>
                </a:solidFill>
                <a:effectLst/>
              </a:rPr>
              <a:t>	</a:t>
            </a:r>
            <a:endParaRPr lang="en-US" sz="2400" b="0" i="0" u="none" strike="noStrike" dirty="0">
              <a:solidFill>
                <a:srgbClr val="355464"/>
              </a:solidFill>
              <a:effectLst/>
            </a:endParaRPr>
          </a:p>
          <a:p>
            <a:pPr algn="just"/>
            <a:endParaRPr lang="lv-LV" sz="2400" b="0" i="0" dirty="0">
              <a:solidFill>
                <a:srgbClr val="000000"/>
              </a:solidFill>
              <a:effectLst/>
            </a:endParaRPr>
          </a:p>
          <a:p>
            <a:pPr algn="just" rtl="0" fontAlgn="base">
              <a:buFont typeface="Arial" panose="020B0604020202020204" pitchFamily="34" charset="0"/>
              <a:buChar char="•"/>
            </a:pPr>
            <a:endParaRPr lang="lv-LV" sz="1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C7945297-611C-BA1A-EA25-7692D543E40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0B0384A4-A6C0-48F1-8052-73333526A0D0}" type="slidenum">
              <a:rPr lang="en-US" altLang="lv-LV" smtClean="0"/>
              <a:pPr>
                <a:defRPr/>
              </a:pPr>
              <a:t>7</a:t>
            </a:fld>
            <a:endParaRPr lang="en-US" altLang="lv-LV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7C59992-8E92-45C6-0C9F-EA41B08D5767}"/>
              </a:ext>
            </a:extLst>
          </p:cNvPr>
          <p:cNvSpPr txBox="1"/>
          <p:nvPr/>
        </p:nvSpPr>
        <p:spPr>
          <a:xfrm>
            <a:off x="3048000" y="3254206"/>
            <a:ext cx="6096000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5" name="Satura vietturis 2">
            <a:extLst>
              <a:ext uri="{FF2B5EF4-FFF2-40B4-BE49-F238E27FC236}">
                <a16:creationId xmlns:a16="http://schemas.microsoft.com/office/drawing/2014/main" id="{DEC4B4F6-7887-F2D5-F686-CF8987836CCB}"/>
              </a:ext>
            </a:extLst>
          </p:cNvPr>
          <p:cNvSpPr txBox="1">
            <a:spLocks/>
          </p:cNvSpPr>
          <p:nvPr/>
        </p:nvSpPr>
        <p:spPr bwMode="auto">
          <a:xfrm>
            <a:off x="3326676" y="5547360"/>
            <a:ext cx="5704113" cy="1199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62000" indent="-292100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rgbClr val="40404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defRPr>
            </a:lvl2pPr>
            <a:lvl3pPr marL="11731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40404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defRPr>
            </a:lvl3pPr>
            <a:lvl4pPr marL="16430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rgbClr val="40404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defRPr>
            </a:lvl4pPr>
            <a:lvl5pPr marL="21129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rgbClr val="40404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defRPr>
            </a:lvl5pPr>
            <a:lvl6pPr marL="2583835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362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341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93197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1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78007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47675" y="2060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lv-LV" altLang="lv-LV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943" y="20606"/>
            <a:ext cx="1317024" cy="1621891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6B2BEB73-917E-4526-B340-ACF66A193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4699" y="249206"/>
            <a:ext cx="10046301" cy="1325563"/>
          </a:xfrm>
        </p:spPr>
        <p:txBody>
          <a:bodyPr>
            <a:normAutofit fontScale="90000"/>
          </a:bodyPr>
          <a:lstStyle/>
          <a:p>
            <a:r>
              <a:rPr lang="lv-LV" sz="32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CFLA</a:t>
            </a:r>
            <a:r>
              <a:rPr lang="lv-LV" sz="3600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lv-LV" sz="32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pārbaudes – </a:t>
            </a:r>
            <a:br>
              <a:rPr lang="lv-LV" sz="32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lv-LV" sz="32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izlases veidā, balstoties uz risku </a:t>
            </a:r>
            <a:r>
              <a:rPr lang="lv-LV" sz="32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izvērtējumu</a:t>
            </a:r>
            <a:endParaRPr lang="lv-LV" sz="32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E3F6E8-D1F2-4EDE-B6C2-6F775173C9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677" y="1642497"/>
            <a:ext cx="10896323" cy="4966297"/>
          </a:xfrm>
        </p:spPr>
        <p:txBody>
          <a:bodyPr>
            <a:normAutofit fontScale="77500" lnSpcReduction="20000"/>
          </a:bodyPr>
          <a:lstStyle/>
          <a:p>
            <a:r>
              <a:rPr lang="lv-LV" b="1" dirty="0"/>
              <a:t>3K (interešu konflikts, korupcija un </a:t>
            </a:r>
            <a:r>
              <a:rPr lang="lv-LV" b="1" dirty="0" err="1"/>
              <a:t>krāpniecība</a:t>
            </a:r>
            <a:r>
              <a:rPr lang="lv-LV" b="1" dirty="0"/>
              <a:t>):</a:t>
            </a:r>
          </a:p>
          <a:p>
            <a:pPr lvl="1"/>
            <a:r>
              <a:rPr lang="lv-LV" dirty="0"/>
              <a:t>Iepirkumu pārbaužu ietvaros</a:t>
            </a:r>
          </a:p>
          <a:p>
            <a:pPr lvl="1"/>
            <a:r>
              <a:rPr lang="lv-LV" dirty="0"/>
              <a:t>Datu analīze: </a:t>
            </a:r>
            <a:r>
              <a:rPr lang="lv-LV" dirty="0" err="1"/>
              <a:t>Arachne</a:t>
            </a:r>
            <a:r>
              <a:rPr lang="lv-LV" dirty="0"/>
              <a:t>, VID, Lursoft</a:t>
            </a:r>
          </a:p>
          <a:p>
            <a:pPr lvl="1"/>
            <a:r>
              <a:rPr lang="lv-LV" dirty="0"/>
              <a:t>Informācija no trešajām pusēm vai masu medijiem</a:t>
            </a:r>
          </a:p>
          <a:p>
            <a:pPr lvl="1"/>
            <a:r>
              <a:rPr lang="lv-LV" dirty="0"/>
              <a:t>Sadarbība ar </a:t>
            </a:r>
            <a:r>
              <a:rPr lang="lv-LV" dirty="0" err="1"/>
              <a:t>tiesībsargājošām</a:t>
            </a:r>
            <a:r>
              <a:rPr lang="lv-LV" dirty="0"/>
              <a:t> iestādēm</a:t>
            </a:r>
          </a:p>
          <a:p>
            <a:r>
              <a:rPr lang="lv-LV" b="1" dirty="0"/>
              <a:t>2F (</a:t>
            </a:r>
            <a:r>
              <a:rPr lang="lv-LV" b="1" dirty="0" err="1"/>
              <a:t>dubultfinansējums</a:t>
            </a:r>
            <a:r>
              <a:rPr lang="lv-LV" b="1" dirty="0"/>
              <a:t>):</a:t>
            </a:r>
          </a:p>
          <a:p>
            <a:pPr lvl="1"/>
            <a:r>
              <a:rPr lang="lv-LV" dirty="0"/>
              <a:t>Atlases posmā, pārbaudēs projektu īstenošanas vietā un maksājumu pieprasījumu pārbaudēs</a:t>
            </a:r>
          </a:p>
          <a:p>
            <a:pPr lvl="1"/>
            <a:r>
              <a:rPr lang="lv-LV" dirty="0"/>
              <a:t>Informācija FS mājaslapā, KPVIS, </a:t>
            </a:r>
            <a:r>
              <a:rPr lang="lv-LV" dirty="0" err="1"/>
              <a:t>dubultfinansējuma</a:t>
            </a:r>
            <a:r>
              <a:rPr lang="lv-LV" dirty="0"/>
              <a:t> matricā</a:t>
            </a:r>
          </a:p>
          <a:p>
            <a:r>
              <a:rPr lang="lv-LV" b="1" dirty="0"/>
              <a:t>Rezultātu pārbaudes</a:t>
            </a:r>
            <a:r>
              <a:rPr lang="lv-LV" dirty="0"/>
              <a:t>:</a:t>
            </a:r>
          </a:p>
          <a:p>
            <a:pPr lvl="1"/>
            <a:r>
              <a:rPr lang="lv-LV" dirty="0"/>
              <a:t>Pārbaudēs projektu īstenošanas vietā, maksājumu pieprasījumu pārbaudēs</a:t>
            </a:r>
          </a:p>
          <a:p>
            <a:pPr lvl="1"/>
            <a:r>
              <a:rPr lang="lv-LV" dirty="0"/>
              <a:t>FS iesniegtā </a:t>
            </a:r>
            <a:r>
              <a:rPr lang="lv-LV" b="1" dirty="0">
                <a:solidFill>
                  <a:srgbClr val="FF0000"/>
                </a:solidFill>
              </a:rPr>
              <a:t>rezultātu sasniegšanu pamatojošā dokumentācija</a:t>
            </a:r>
            <a:r>
              <a:rPr lang="lv-LV" dirty="0"/>
              <a:t>, KPVIS ievadītie dati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6755BEF7-1AFF-471F-81FF-ACE022EE66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4421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136410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8" name="Attēls 6" descr="Attēls, kurā ir teksts, fonts, simbols, logotips&#10;&#10;Apraksts ģenerēts automātiski">
            <a:extLst>
              <a:ext uri="{FF2B5EF4-FFF2-40B4-BE49-F238E27FC236}">
                <a16:creationId xmlns:a16="http://schemas.microsoft.com/office/drawing/2014/main" id="{638FC1AE-8F1D-28BF-11B0-8210492EA0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6642" y="0"/>
            <a:ext cx="2858716" cy="2860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63A5EDC-41F9-268C-9772-8FFDAF398408}"/>
              </a:ext>
            </a:extLst>
          </p:cNvPr>
          <p:cNvSpPr txBox="1">
            <a:spLocks/>
          </p:cNvSpPr>
          <p:nvPr/>
        </p:nvSpPr>
        <p:spPr>
          <a:xfrm>
            <a:off x="914400" y="2761129"/>
            <a:ext cx="10363200" cy="2587048"/>
          </a:xfrm>
          <a:prstGeom prst="rect">
            <a:avLst/>
          </a:prstGeom>
        </p:spPr>
        <p:txBody>
          <a:bodyPr vert="horz" lIns="93957" tIns="46979" rIns="93957" bIns="46979" rtlCol="0" anchor="ctr">
            <a:normAutofit/>
          </a:bodyPr>
          <a:lstStyle>
            <a:defPPr>
              <a:defRPr lang="en-US"/>
            </a:defPPr>
            <a:lvl1pPr algn="l" defTabSz="939575" rtl="0" eaLnBrk="1" fontAlgn="auto" hangingPunct="1">
              <a:spcBef>
                <a:spcPts val="0"/>
              </a:spcBef>
              <a:spcAft>
                <a:spcPts val="0"/>
              </a:spcAft>
              <a:defRPr sz="1200" kern="1200" smtClean="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8313" indent="-11113"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2pPr>
            <a:lvl3pPr marL="938213" indent="-23813"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3pPr>
            <a:lvl4pPr marL="1408113" indent="-36513"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4pPr>
            <a:lvl5pPr marL="1878013" indent="-49213"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7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17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17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17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9pPr>
          </a:lstStyle>
          <a:p>
            <a:pPr algn="ctr"/>
            <a:endParaRPr lang="lv-LV" altLang="lv-LV" sz="1800" dirty="0">
              <a:solidFill>
                <a:srgbClr val="012269"/>
              </a:solidFill>
              <a:cs typeface="Times New Roman" panose="02020603050405020304" pitchFamily="18" charset="0"/>
            </a:endParaRPr>
          </a:p>
          <a:p>
            <a:pPr algn="ctr"/>
            <a:endParaRPr lang="lv-LV" altLang="lv-LV" sz="1800" dirty="0">
              <a:solidFill>
                <a:srgbClr val="012269"/>
              </a:solidFill>
              <a:cs typeface="Times New Roman" panose="02020603050405020304" pitchFamily="18" charset="0"/>
            </a:endParaRPr>
          </a:p>
          <a:p>
            <a:pPr algn="ctr"/>
            <a:r>
              <a:rPr lang="lv-LV" altLang="lv-LV" sz="2400" dirty="0">
                <a:solidFill>
                  <a:schemeClr val="tx1"/>
                </a:solidFill>
                <a:cs typeface="Times New Roman" panose="02020603050405020304" pitchFamily="18" charset="0"/>
              </a:rPr>
              <a:t>Pateicos par Jūsu uzmanību </a:t>
            </a:r>
          </a:p>
          <a:p>
            <a:pPr algn="ctr"/>
            <a:r>
              <a:rPr lang="lv-LV" altLang="lv-LV" sz="2400" dirty="0">
                <a:solidFill>
                  <a:schemeClr val="tx1"/>
                </a:solidFill>
                <a:cs typeface="Times New Roman" panose="02020603050405020304" pitchFamily="18" charset="0"/>
              </a:rPr>
              <a:t>un uz sadarbību projektu ieviešanā!</a:t>
            </a:r>
          </a:p>
          <a:p>
            <a:pPr algn="ctr"/>
            <a:endParaRPr lang="en-US" altLang="lv-LV" sz="24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ctr"/>
            <a:endParaRPr lang="lv-LV" altLang="lv-LV" sz="1800" dirty="0">
              <a:solidFill>
                <a:srgbClr val="012269"/>
              </a:solidFill>
              <a:cs typeface="Times New Roman" panose="02020603050405020304" pitchFamily="18" charset="0"/>
            </a:endParaRPr>
          </a:p>
          <a:p>
            <a:pPr algn="ctr"/>
            <a:endParaRPr lang="lv-LV" altLang="lv-LV" sz="1800" dirty="0">
              <a:solidFill>
                <a:srgbClr val="012269"/>
              </a:solidFill>
              <a:cs typeface="Times New Roman" panose="02020603050405020304" pitchFamily="18" charset="0"/>
            </a:endParaRPr>
          </a:p>
        </p:txBody>
      </p:sp>
      <p:pic>
        <p:nvPicPr>
          <p:cNvPr id="4098" name="Picture 2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BB8E6CBF-9939-EC8D-F4E4-3AC244DA1A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4450" y="5499316"/>
            <a:ext cx="1943100" cy="108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CAE56773E04C54A8AAEC798B999D08D" ma:contentTypeVersion="14" ma:contentTypeDescription="Create a new document." ma:contentTypeScope="" ma:versionID="ac574305d2e0b54254e7bfcd68a30f30">
  <xsd:schema xmlns:xsd="http://www.w3.org/2001/XMLSchema" xmlns:xs="http://www.w3.org/2001/XMLSchema" xmlns:p="http://schemas.microsoft.com/office/2006/metadata/properties" xmlns:ns2="25a75a1d-8b78-49a6-8e4b-dbe94589a28d" xmlns:ns3="42144e59-5907-413f-b624-803f3a022d9b" targetNamespace="http://schemas.microsoft.com/office/2006/metadata/properties" ma:root="true" ma:fieldsID="2a18988d63acf10ccbef23e730daa2dc" ns2:_="" ns3:_="">
    <xsd:import namespace="25a75a1d-8b78-49a6-8e4b-dbe94589a28d"/>
    <xsd:import namespace="42144e59-5907-413f-b624-803f3a022d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a75a1d-8b78-49a6-8e4b-dbe94589a28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779952b4-9163-4466-a728-aca91a51bc4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144e59-5907-413f-b624-803f3a022d9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f02a1d4e-ea66-4807-90a5-c3aac3888af8}" ma:internalName="TaxCatchAll" ma:showField="CatchAllData" ma:web="42144e59-5907-413f-b624-803f3a022d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5a75a1d-8b78-49a6-8e4b-dbe94589a28d">
      <Terms xmlns="http://schemas.microsoft.com/office/infopath/2007/PartnerControls"/>
    </lcf76f155ced4ddcb4097134ff3c332f>
    <TaxCatchAll xmlns="42144e59-5907-413f-b624-803f3a022d9b" xsi:nil="true"/>
    <SharedWithUsers xmlns="42144e59-5907-413f-b624-803f3a022d9b">
      <UserInfo>
        <DisplayName>Tatjana Tokareva</DisplayName>
        <AccountId>26</AccountId>
        <AccountType/>
      </UserInfo>
      <UserInfo>
        <DisplayName>Cintija Ripa</DisplayName>
        <AccountId>66</AccountId>
        <AccountType/>
      </UserInfo>
      <UserInfo>
        <DisplayName>Sorina Jakovļeva</DisplayName>
        <AccountId>758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6524AEB2-27CD-47D2-B8A1-587DC4E137F4}">
  <ds:schemaRefs>
    <ds:schemaRef ds:uri="25a75a1d-8b78-49a6-8e4b-dbe94589a28d"/>
    <ds:schemaRef ds:uri="42144e59-5907-413f-b624-803f3a022d9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24D1A0CF-36F4-4EB2-8ADE-B457D5CEF29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0AB89D5-06B3-4112-A786-34B39ECC4561}">
  <ds:schemaRefs>
    <ds:schemaRef ds:uri="http://schemas.microsoft.com/office/2006/metadata/properties"/>
    <ds:schemaRef ds:uri="42144e59-5907-413f-b624-803f3a022d9b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25a75a1d-8b78-49a6-8e4b-dbe94589a28d"/>
    <ds:schemaRef ds:uri="http://purl.org/dc/elements/1.1/"/>
    <ds:schemaRef ds:uri="http://purl.org/dc/terms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56</TotalTime>
  <Words>504</Words>
  <Application>Microsoft Office PowerPoint</Application>
  <PresentationFormat>Widescreen</PresentationFormat>
  <Paragraphs>92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Verdana</vt:lpstr>
      <vt:lpstr>89_Prezentacija_templateLV</vt:lpstr>
      <vt:lpstr>PowerPoint Presentation</vt:lpstr>
      <vt:lpstr>Atveseļošanas fonda struktūra, «koks»</vt:lpstr>
      <vt:lpstr>Investīcijas ietvaros sasniedzamie rādītāji</vt:lpstr>
      <vt:lpstr>Investīcijas ietvaros nacionālie sasniedzamie rādītāji</vt:lpstr>
      <vt:lpstr>Līguma/projekta ieviešanā jāievēro</vt:lpstr>
      <vt:lpstr>Pēc Līguma noslēgšanas iesniedzamie dokumenti</vt:lpstr>
      <vt:lpstr>Maksāšanas kārtība</vt:lpstr>
      <vt:lpstr>CFLA pārbaudes –  izlases veidā, balstoties uz risku izvērtējumu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Liāna Teilāne</cp:lastModifiedBy>
  <cp:revision>2</cp:revision>
  <cp:lastPrinted>2023-12-07T09:16:04Z</cp:lastPrinted>
  <dcterms:created xsi:type="dcterms:W3CDTF">2014-11-20T14:46:47Z</dcterms:created>
  <dcterms:modified xsi:type="dcterms:W3CDTF">2024-01-18T05:29:27Z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0x010100CCAE56773E04C54A8AAEC798B999D08D</vt:lpwstr>
  </property>
  <property fmtid="{D5CDD505-2E9C-101B-9397-08002B2CF9AE}" pid="3" name="lcf76f155ced4ddcb4097134ff3c332f">
    <vt:lpwstr/>
  </property>
  <property fmtid="{D5CDD505-2E9C-101B-9397-08002B2CF9AE}" pid="4" name="TaxCatchAll">
    <vt:lpwstr/>
  </property>
  <property fmtid="{D5CDD505-2E9C-101B-9397-08002B2CF9AE}" pid="5" name="MediaServiceImageTags">
    <vt:lpwstr/>
  </property>
</Properties>
</file>