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80" r:id="rId5"/>
    <p:sldId id="276" r:id="rId6"/>
    <p:sldId id="301" r:id="rId7"/>
    <p:sldId id="278" r:id="rId8"/>
    <p:sldId id="326" r:id="rId9"/>
    <p:sldId id="282" r:id="rId10"/>
    <p:sldId id="267" r:id="rId11"/>
    <p:sldId id="306" r:id="rId12"/>
    <p:sldId id="307" r:id="rId13"/>
    <p:sldId id="308" r:id="rId14"/>
    <p:sldId id="325" r:id="rId15"/>
    <p:sldId id="324" r:id="rId16"/>
    <p:sldId id="309" r:id="rId17"/>
    <p:sldId id="302" r:id="rId18"/>
    <p:sldId id="321" r:id="rId19"/>
    <p:sldId id="304" r:id="rId20"/>
    <p:sldId id="305" r:id="rId21"/>
    <p:sldId id="322" r:id="rId22"/>
    <p:sldId id="256" r:id="rId23"/>
  </p:sldIdLst>
  <p:sldSz cx="12192000" cy="6858000"/>
  <p:notesSz cx="7315200" cy="96012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FCB86-7CC3-E15B-0DB8-52F4C7D606EF}" name="Līva Ķierpe" initials="LĶ" userId="S::liva.kierpe@cfla.gov.lv::091fb019-ea6a-4cb1-b377-33cd41878a32" providerId="AD"/>
  <p188:author id="{577328F0-8E96-52C9-10FE-D9128885D26C}" name="Madara Austriņa" initials="MA" userId="S::madara.austrina@cfla.gov.lv::9de584dc-be38-42fd-9fd3-2f1e44f510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2269"/>
    <a:srgbClr val="052773"/>
    <a:srgbClr val="CCCFD7"/>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8FA05-852D-4980-9BAF-1C09EC1AD962}" v="1" dt="2024-01-17T22:37:50.265"/>
    <p1510:client id="{6748D411-9781-6433-BBD4-08F91DD6199E}" v="31" dt="2024-01-17T10:41:56.901"/>
    <p1510:client id="{D739A698-F1F4-EBDD-BFB5-A2684CCA0EAE}" v="14" dt="2024-01-17T11:31:51.608"/>
    <p1510:client id="{DA7E78AE-781B-0964-EB1E-1A76064F0C65}" v="7" dt="2024-01-17T15:07:05.588"/>
    <p1510:client id="{F589FD2E-7BF0-4DE6-ADBA-244EABEFEA83}" v="480" dt="2024-01-17T19:10:25.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77" autoAdjust="0"/>
  </p:normalViewPr>
  <p:slideViewPr>
    <p:cSldViewPr snapToGrid="0">
      <p:cViewPr varScale="1">
        <p:scale>
          <a:sx n="69" d="100"/>
          <a:sy n="69" d="100"/>
        </p:scale>
        <p:origin x="120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ra Austriņa" userId="9de584dc-be38-42fd-9fd3-2f1e44f510fd" providerId="ADAL" clId="{12E8FA05-852D-4980-9BAF-1C09EC1AD962}"/>
    <pc:docChg chg="custSel modSld">
      <pc:chgData name="Madara Austriņa" userId="9de584dc-be38-42fd-9fd3-2f1e44f510fd" providerId="ADAL" clId="{12E8FA05-852D-4980-9BAF-1C09EC1AD962}" dt="2024-01-17T22:38:58.287" v="15" actId="255"/>
      <pc:docMkLst>
        <pc:docMk/>
      </pc:docMkLst>
      <pc:sldChg chg="modSp mod">
        <pc:chgData name="Madara Austriņa" userId="9de584dc-be38-42fd-9fd3-2f1e44f510fd" providerId="ADAL" clId="{12E8FA05-852D-4980-9BAF-1C09EC1AD962}" dt="2024-01-17T22:38:23.911" v="14" actId="14100"/>
        <pc:sldMkLst>
          <pc:docMk/>
          <pc:sldMk cId="3561394487" sldId="282"/>
        </pc:sldMkLst>
        <pc:picChg chg="mod">
          <ac:chgData name="Madara Austriņa" userId="9de584dc-be38-42fd-9fd3-2f1e44f510fd" providerId="ADAL" clId="{12E8FA05-852D-4980-9BAF-1C09EC1AD962}" dt="2024-01-17T22:38:20.038" v="13" actId="14100"/>
          <ac:picMkLst>
            <pc:docMk/>
            <pc:sldMk cId="3561394487" sldId="282"/>
            <ac:picMk id="12" creationId="{C040D2D5-7C2C-F30A-84ED-4AEB8EEBDEE4}"/>
          </ac:picMkLst>
        </pc:picChg>
        <pc:picChg chg="mod">
          <ac:chgData name="Madara Austriņa" userId="9de584dc-be38-42fd-9fd3-2f1e44f510fd" providerId="ADAL" clId="{12E8FA05-852D-4980-9BAF-1C09EC1AD962}" dt="2024-01-17T22:38:23.911" v="14" actId="14100"/>
          <ac:picMkLst>
            <pc:docMk/>
            <pc:sldMk cId="3561394487" sldId="282"/>
            <ac:picMk id="14" creationId="{47A3F287-1018-4C18-2B6A-70D71CEFFAD3}"/>
          </ac:picMkLst>
        </pc:picChg>
      </pc:sldChg>
      <pc:sldChg chg="modSp mod">
        <pc:chgData name="Madara Austriņa" userId="9de584dc-be38-42fd-9fd3-2f1e44f510fd" providerId="ADAL" clId="{12E8FA05-852D-4980-9BAF-1C09EC1AD962}" dt="2024-01-17T22:38:58.287" v="15" actId="255"/>
        <pc:sldMkLst>
          <pc:docMk/>
          <pc:sldMk cId="3900145346" sldId="306"/>
        </pc:sldMkLst>
        <pc:spChg chg="mod">
          <ac:chgData name="Madara Austriņa" userId="9de584dc-be38-42fd-9fd3-2f1e44f510fd" providerId="ADAL" clId="{12E8FA05-852D-4980-9BAF-1C09EC1AD962}" dt="2024-01-17T22:38:58.287" v="15" actId="255"/>
          <ac:spMkLst>
            <pc:docMk/>
            <pc:sldMk cId="3900145346" sldId="306"/>
            <ac:spMk id="16" creationId="{C85C6458-C373-1557-BED4-D2D729690073}"/>
          </ac:spMkLst>
        </pc:spChg>
      </pc:sldChg>
      <pc:sldChg chg="modSp mod">
        <pc:chgData name="Madara Austriņa" userId="9de584dc-be38-42fd-9fd3-2f1e44f510fd" providerId="ADAL" clId="{12E8FA05-852D-4980-9BAF-1C09EC1AD962}" dt="2024-01-17T22:38:08.789" v="12" actId="1076"/>
        <pc:sldMkLst>
          <pc:docMk/>
          <pc:sldMk cId="3100981184" sldId="326"/>
        </pc:sldMkLst>
        <pc:spChg chg="mod">
          <ac:chgData name="Madara Austriņa" userId="9de584dc-be38-42fd-9fd3-2f1e44f510fd" providerId="ADAL" clId="{12E8FA05-852D-4980-9BAF-1C09EC1AD962}" dt="2024-01-17T22:37:30.820" v="2" actId="27636"/>
          <ac:spMkLst>
            <pc:docMk/>
            <pc:sldMk cId="3100981184" sldId="326"/>
            <ac:spMk id="3" creationId="{600E6A21-0D90-AD34-970F-684C1F7026AB}"/>
          </ac:spMkLst>
        </pc:spChg>
        <pc:spChg chg="mod">
          <ac:chgData name="Madara Austriņa" userId="9de584dc-be38-42fd-9fd3-2f1e44f510fd" providerId="ADAL" clId="{12E8FA05-852D-4980-9BAF-1C09EC1AD962}" dt="2024-01-17T22:37:50.264" v="10" actId="1076"/>
          <ac:spMkLst>
            <pc:docMk/>
            <pc:sldMk cId="3100981184" sldId="326"/>
            <ac:spMk id="15" creationId="{DEC4B4F6-7887-F2D5-F686-CF8987836CCB}"/>
          </ac:spMkLst>
        </pc:spChg>
        <pc:picChg chg="mod">
          <ac:chgData name="Madara Austriņa" userId="9de584dc-be38-42fd-9fd3-2f1e44f510fd" providerId="ADAL" clId="{12E8FA05-852D-4980-9BAF-1C09EC1AD962}" dt="2024-01-17T22:37:55.061" v="11" actId="1076"/>
          <ac:picMkLst>
            <pc:docMk/>
            <pc:sldMk cId="3100981184" sldId="326"/>
            <ac:picMk id="14" creationId="{7C93A737-8642-7CC7-015F-B53C0382537B}"/>
          </ac:picMkLst>
        </pc:picChg>
        <pc:picChg chg="mod">
          <ac:chgData name="Madara Austriņa" userId="9de584dc-be38-42fd-9fd3-2f1e44f510fd" providerId="ADAL" clId="{12E8FA05-852D-4980-9BAF-1C09EC1AD962}" dt="2024-01-17T22:38:08.789" v="12" actId="1076"/>
          <ac:picMkLst>
            <pc:docMk/>
            <pc:sldMk cId="3100981184" sldId="326"/>
            <ac:picMk id="19" creationId="{F3A5233B-B611-A785-0D2A-1A5ED9C038B9}"/>
          </ac:picMkLst>
        </pc:picChg>
      </pc:sldChg>
    </pc:docChg>
  </pc:docChgLst>
  <pc:docChgLst>
    <pc:chgData name="Madara Sporāne" userId="S::madara.sporane@cfla.gov.lv::1739157f-bb70-42a1-b2b3-87d7a8214ede" providerId="AD" clId="Web-{5CB629D8-6E8E-8163-3F8D-48C3EB7AB5F3}"/>
    <pc:docChg chg="modSld">
      <pc:chgData name="Madara Sporāne" userId="S::madara.sporane@cfla.gov.lv::1739157f-bb70-42a1-b2b3-87d7a8214ede" providerId="AD" clId="Web-{5CB629D8-6E8E-8163-3F8D-48C3EB7AB5F3}" dt="2024-01-16T14:32:39.647" v="6" actId="20577"/>
      <pc:docMkLst>
        <pc:docMk/>
      </pc:docMkLst>
      <pc:sldChg chg="modSp">
        <pc:chgData name="Madara Sporāne" userId="S::madara.sporane@cfla.gov.lv::1739157f-bb70-42a1-b2b3-87d7a8214ede" providerId="AD" clId="Web-{5CB629D8-6E8E-8163-3F8D-48C3EB7AB5F3}" dt="2024-01-16T14:31:47.880" v="1" actId="1076"/>
        <pc:sldMkLst>
          <pc:docMk/>
          <pc:sldMk cId="2425815965" sldId="278"/>
        </pc:sldMkLst>
        <pc:graphicFrameChg chg="mod">
          <ac:chgData name="Madara Sporāne" userId="S::madara.sporane@cfla.gov.lv::1739157f-bb70-42a1-b2b3-87d7a8214ede" providerId="AD" clId="Web-{5CB629D8-6E8E-8163-3F8D-48C3EB7AB5F3}" dt="2024-01-16T14:31:47.880" v="1" actId="1076"/>
          <ac:graphicFrameMkLst>
            <pc:docMk/>
            <pc:sldMk cId="2425815965" sldId="278"/>
            <ac:graphicFrameMk id="3" creationId="{451F481F-0E97-CC1F-6CD7-823ADB04A2C3}"/>
          </ac:graphicFrameMkLst>
        </pc:graphicFrameChg>
      </pc:sldChg>
      <pc:sldChg chg="modSp">
        <pc:chgData name="Madara Sporāne" userId="S::madara.sporane@cfla.gov.lv::1739157f-bb70-42a1-b2b3-87d7a8214ede" providerId="AD" clId="Web-{5CB629D8-6E8E-8163-3F8D-48C3EB7AB5F3}" dt="2024-01-16T14:32:12.928" v="3" actId="20577"/>
        <pc:sldMkLst>
          <pc:docMk/>
          <pc:sldMk cId="877897997" sldId="309"/>
        </pc:sldMkLst>
        <pc:spChg chg="mod">
          <ac:chgData name="Madara Sporāne" userId="S::madara.sporane@cfla.gov.lv::1739157f-bb70-42a1-b2b3-87d7a8214ede" providerId="AD" clId="Web-{5CB629D8-6E8E-8163-3F8D-48C3EB7AB5F3}" dt="2024-01-16T14:32:12.928" v="3" actId="20577"/>
          <ac:spMkLst>
            <pc:docMk/>
            <pc:sldMk cId="877897997" sldId="309"/>
            <ac:spMk id="6" creationId="{04F328B8-9100-915F-071A-DE3EE92E1E2E}"/>
          </ac:spMkLst>
        </pc:spChg>
      </pc:sldChg>
      <pc:sldChg chg="modSp">
        <pc:chgData name="Madara Sporāne" userId="S::madara.sporane@cfla.gov.lv::1739157f-bb70-42a1-b2b3-87d7a8214ede" providerId="AD" clId="Web-{5CB629D8-6E8E-8163-3F8D-48C3EB7AB5F3}" dt="2024-01-16T14:32:39.647" v="6" actId="20577"/>
        <pc:sldMkLst>
          <pc:docMk/>
          <pc:sldMk cId="1781487987" sldId="322"/>
        </pc:sldMkLst>
        <pc:spChg chg="mod">
          <ac:chgData name="Madara Sporāne" userId="S::madara.sporane@cfla.gov.lv::1739157f-bb70-42a1-b2b3-87d7a8214ede" providerId="AD" clId="Web-{5CB629D8-6E8E-8163-3F8D-48C3EB7AB5F3}" dt="2024-01-16T14:32:39.647" v="6" actId="20577"/>
          <ac:spMkLst>
            <pc:docMk/>
            <pc:sldMk cId="1781487987" sldId="322"/>
            <ac:spMk id="3" creationId="{1E3EF85D-48ED-1E66-C05B-9D7925FB1B4F}"/>
          </ac:spMkLst>
        </pc:spChg>
      </pc:sldChg>
    </pc:docChg>
  </pc:docChgLst>
  <pc:docChgLst>
    <pc:chgData name="Sorina Jakovļeva" userId="S::sorina.jakovleva@cfla.gov.lv::8d3060a1-eb81-41c5-89ff-b99a418579ed" providerId="AD" clId="Web-{D739A698-F1F4-EBDD-BFB5-A2684CCA0EAE}"/>
    <pc:docChg chg="modSld">
      <pc:chgData name="Sorina Jakovļeva" userId="S::sorina.jakovleva@cfla.gov.lv::8d3060a1-eb81-41c5-89ff-b99a418579ed" providerId="AD" clId="Web-{D739A698-F1F4-EBDD-BFB5-A2684CCA0EAE}" dt="2024-01-17T11:31:49.811" v="11" actId="20577"/>
      <pc:docMkLst>
        <pc:docMk/>
      </pc:docMkLst>
      <pc:sldChg chg="modSp">
        <pc:chgData name="Sorina Jakovļeva" userId="S::sorina.jakovleva@cfla.gov.lv::8d3060a1-eb81-41c5-89ff-b99a418579ed" providerId="AD" clId="Web-{D739A698-F1F4-EBDD-BFB5-A2684CCA0EAE}" dt="2024-01-17T10:27:37.338" v="7" actId="1076"/>
        <pc:sldMkLst>
          <pc:docMk/>
          <pc:sldMk cId="2425815965" sldId="278"/>
        </pc:sldMkLst>
        <pc:graphicFrameChg chg="mod">
          <ac:chgData name="Sorina Jakovļeva" userId="S::sorina.jakovleva@cfla.gov.lv::8d3060a1-eb81-41c5-89ff-b99a418579ed" providerId="AD" clId="Web-{D739A698-F1F4-EBDD-BFB5-A2684CCA0EAE}" dt="2024-01-17T10:27:37.338" v="7" actId="1076"/>
          <ac:graphicFrameMkLst>
            <pc:docMk/>
            <pc:sldMk cId="2425815965" sldId="278"/>
            <ac:graphicFrameMk id="3" creationId="{451F481F-0E97-CC1F-6CD7-823ADB04A2C3}"/>
          </ac:graphicFrameMkLst>
        </pc:graphicFrameChg>
      </pc:sldChg>
      <pc:sldChg chg="modSp">
        <pc:chgData name="Sorina Jakovļeva" userId="S::sorina.jakovleva@cfla.gov.lv::8d3060a1-eb81-41c5-89ff-b99a418579ed" providerId="AD" clId="Web-{D739A698-F1F4-EBDD-BFB5-A2684CCA0EAE}" dt="2024-01-17T09:06:46.114" v="1" actId="20577"/>
        <pc:sldMkLst>
          <pc:docMk/>
          <pc:sldMk cId="2495556684" sldId="280"/>
        </pc:sldMkLst>
        <pc:spChg chg="mod">
          <ac:chgData name="Sorina Jakovļeva" userId="S::sorina.jakovleva@cfla.gov.lv::8d3060a1-eb81-41c5-89ff-b99a418579ed" providerId="AD" clId="Web-{D739A698-F1F4-EBDD-BFB5-A2684CCA0EAE}" dt="2024-01-17T09:06:46.114" v="1" actId="20577"/>
          <ac:spMkLst>
            <pc:docMk/>
            <pc:sldMk cId="2495556684" sldId="280"/>
            <ac:spMk id="7" creationId="{3D632EB3-F9AE-04F4-E640-2494D35EDEB5}"/>
          </ac:spMkLst>
        </pc:spChg>
      </pc:sldChg>
      <pc:sldChg chg="modSp">
        <pc:chgData name="Sorina Jakovļeva" userId="S::sorina.jakovleva@cfla.gov.lv::8d3060a1-eb81-41c5-89ff-b99a418579ed" providerId="AD" clId="Web-{D739A698-F1F4-EBDD-BFB5-A2684CCA0EAE}" dt="2024-01-17T09:12:35.621" v="5" actId="20577"/>
        <pc:sldMkLst>
          <pc:docMk/>
          <pc:sldMk cId="1852905586" sldId="301"/>
        </pc:sldMkLst>
        <pc:spChg chg="mod">
          <ac:chgData name="Sorina Jakovļeva" userId="S::sorina.jakovleva@cfla.gov.lv::8d3060a1-eb81-41c5-89ff-b99a418579ed" providerId="AD" clId="Web-{D739A698-F1F4-EBDD-BFB5-A2684CCA0EAE}" dt="2024-01-17T09:12:35.621" v="5" actId="20577"/>
          <ac:spMkLst>
            <pc:docMk/>
            <pc:sldMk cId="1852905586" sldId="301"/>
            <ac:spMk id="6" creationId="{A14E7B44-F260-4288-B732-8D465F0B5D14}"/>
          </ac:spMkLst>
        </pc:spChg>
        <pc:spChg chg="mod">
          <ac:chgData name="Sorina Jakovļeva" userId="S::sorina.jakovleva@cfla.gov.lv::8d3060a1-eb81-41c5-89ff-b99a418579ed" providerId="AD" clId="Web-{D739A698-F1F4-EBDD-BFB5-A2684CCA0EAE}" dt="2024-01-17T09:07:52.522" v="2" actId="20577"/>
          <ac:spMkLst>
            <pc:docMk/>
            <pc:sldMk cId="1852905586" sldId="301"/>
            <ac:spMk id="9" creationId="{431C2D82-092F-2168-6DAB-931CF346C08D}"/>
          </ac:spMkLst>
        </pc:spChg>
      </pc:sldChg>
      <pc:sldChg chg="modSp">
        <pc:chgData name="Sorina Jakovļeva" userId="S::sorina.jakovleva@cfla.gov.lv::8d3060a1-eb81-41c5-89ff-b99a418579ed" providerId="AD" clId="Web-{D739A698-F1F4-EBDD-BFB5-A2684CCA0EAE}" dt="2024-01-17T11:31:49.811" v="11" actId="20577"/>
        <pc:sldMkLst>
          <pc:docMk/>
          <pc:sldMk cId="0" sldId="302"/>
        </pc:sldMkLst>
        <pc:spChg chg="mod">
          <ac:chgData name="Sorina Jakovļeva" userId="S::sorina.jakovleva@cfla.gov.lv::8d3060a1-eb81-41c5-89ff-b99a418579ed" providerId="AD" clId="Web-{D739A698-F1F4-EBDD-BFB5-A2684CCA0EAE}" dt="2024-01-17T11:31:49.811" v="11" actId="20577"/>
          <ac:spMkLst>
            <pc:docMk/>
            <pc:sldMk cId="0" sldId="302"/>
            <ac:spMk id="13318" creationId="{B99FA94C-F8A4-4E81-9226-499BA6B7A034}"/>
          </ac:spMkLst>
        </pc:spChg>
      </pc:sldChg>
    </pc:docChg>
  </pc:docChgLst>
  <pc:docChgLst>
    <pc:chgData name="Madara Sporāne" userId="S::madara.sporane@cfla.gov.lv::1739157f-bb70-42a1-b2b3-87d7a8214ede" providerId="AD" clId="Web-{DA7E78AE-781B-0964-EB1E-1A76064F0C65}"/>
    <pc:docChg chg="modSld">
      <pc:chgData name="Madara Sporāne" userId="S::madara.sporane@cfla.gov.lv::1739157f-bb70-42a1-b2b3-87d7a8214ede" providerId="AD" clId="Web-{DA7E78AE-781B-0964-EB1E-1A76064F0C65}" dt="2024-01-17T15:27:27.542" v="372"/>
      <pc:docMkLst>
        <pc:docMk/>
      </pc:docMkLst>
      <pc:sldChg chg="modNotes">
        <pc:chgData name="Madara Sporāne" userId="S::madara.sporane@cfla.gov.lv::1739157f-bb70-42a1-b2b3-87d7a8214ede" providerId="AD" clId="Web-{DA7E78AE-781B-0964-EB1E-1A76064F0C65}" dt="2024-01-17T15:07:04.822" v="299"/>
        <pc:sldMkLst>
          <pc:docMk/>
          <pc:sldMk cId="0" sldId="267"/>
        </pc:sldMkLst>
      </pc:sldChg>
      <pc:sldChg chg="modNotes">
        <pc:chgData name="Madara Sporāne" userId="S::madara.sporane@cfla.gov.lv::1739157f-bb70-42a1-b2b3-87d7a8214ede" providerId="AD" clId="Web-{DA7E78AE-781B-0964-EB1E-1A76064F0C65}" dt="2024-01-17T15:27:27.542" v="372"/>
        <pc:sldMkLst>
          <pc:docMk/>
          <pc:sldMk cId="2425815965" sldId="278"/>
        </pc:sldMkLst>
      </pc:sldChg>
      <pc:sldChg chg="modNotes">
        <pc:chgData name="Madara Sporāne" userId="S::madara.sporane@cfla.gov.lv::1739157f-bb70-42a1-b2b3-87d7a8214ede" providerId="AD" clId="Web-{DA7E78AE-781B-0964-EB1E-1A76064F0C65}" dt="2024-01-17T14:46:36.289" v="170"/>
        <pc:sldMkLst>
          <pc:docMk/>
          <pc:sldMk cId="1852905586" sldId="301"/>
        </pc:sldMkLst>
      </pc:sldChg>
      <pc:sldChg chg="modNotes">
        <pc:chgData name="Madara Sporāne" userId="S::madara.sporane@cfla.gov.lv::1739157f-bb70-42a1-b2b3-87d7a8214ede" providerId="AD" clId="Web-{DA7E78AE-781B-0964-EB1E-1A76064F0C65}" dt="2024-01-17T14:47:55.385" v="253"/>
        <pc:sldMkLst>
          <pc:docMk/>
          <pc:sldMk cId="1781487987" sldId="322"/>
        </pc:sldMkLst>
      </pc:sldChg>
      <pc:sldChg chg="modSp modNotes">
        <pc:chgData name="Madara Sporāne" userId="S::madara.sporane@cfla.gov.lv::1739157f-bb70-42a1-b2b3-87d7a8214ede" providerId="AD" clId="Web-{DA7E78AE-781B-0964-EB1E-1A76064F0C65}" dt="2024-01-17T15:12:07.190" v="317"/>
        <pc:sldMkLst>
          <pc:docMk/>
          <pc:sldMk cId="3006069461" sldId="324"/>
        </pc:sldMkLst>
        <pc:spChg chg="mod">
          <ac:chgData name="Madara Sporāne" userId="S::madara.sporane@cfla.gov.lv::1739157f-bb70-42a1-b2b3-87d7a8214ede" providerId="AD" clId="Web-{DA7E78AE-781B-0964-EB1E-1A76064F0C65}" dt="2024-01-17T15:02:39.862" v="269" actId="1076"/>
          <ac:spMkLst>
            <pc:docMk/>
            <pc:sldMk cId="3006069461" sldId="324"/>
            <ac:spMk id="2" creationId="{31EC0643-6CB5-2492-CF5F-7898544241BC}"/>
          </ac:spMkLst>
        </pc:spChg>
        <pc:picChg chg="mod">
          <ac:chgData name="Madara Sporāne" userId="S::madara.sporane@cfla.gov.lv::1739157f-bb70-42a1-b2b3-87d7a8214ede" providerId="AD" clId="Web-{DA7E78AE-781B-0964-EB1E-1A76064F0C65}" dt="2024-01-17T15:02:43.159" v="270" actId="1076"/>
          <ac:picMkLst>
            <pc:docMk/>
            <pc:sldMk cId="3006069461" sldId="324"/>
            <ac:picMk id="9" creationId="{FF4AD7D8-B3BE-F035-CE52-B02632FA2EDC}"/>
          </ac:picMkLst>
        </pc:picChg>
      </pc:sldChg>
    </pc:docChg>
  </pc:docChgLst>
  <pc:docChgLst>
    <pc:chgData name="Madara Sporāne" userId="S::madara.sporane@cfla.gov.lv::1739157f-bb70-42a1-b2b3-87d7a8214ede" providerId="AD" clId="Web-{AA465456-E51D-7283-4541-2EBAE0FE3F33}"/>
    <pc:docChg chg="modSld">
      <pc:chgData name="Madara Sporāne" userId="S::madara.sporane@cfla.gov.lv::1739157f-bb70-42a1-b2b3-87d7a8214ede" providerId="AD" clId="Web-{AA465456-E51D-7283-4541-2EBAE0FE3F33}" dt="2024-01-16T14:28:56.900" v="27" actId="20577"/>
      <pc:docMkLst>
        <pc:docMk/>
      </pc:docMkLst>
      <pc:sldChg chg="modSp">
        <pc:chgData name="Madara Sporāne" userId="S::madara.sporane@cfla.gov.lv::1739157f-bb70-42a1-b2b3-87d7a8214ede" providerId="AD" clId="Web-{AA465456-E51D-7283-4541-2EBAE0FE3F33}" dt="2024-01-16T14:28:56.900" v="27" actId="20577"/>
        <pc:sldMkLst>
          <pc:docMk/>
          <pc:sldMk cId="1781487987" sldId="322"/>
        </pc:sldMkLst>
        <pc:spChg chg="mod">
          <ac:chgData name="Madara Sporāne" userId="S::madara.sporane@cfla.gov.lv::1739157f-bb70-42a1-b2b3-87d7a8214ede" providerId="AD" clId="Web-{AA465456-E51D-7283-4541-2EBAE0FE3F33}" dt="2024-01-16T14:28:56.900" v="27" actId="20577"/>
          <ac:spMkLst>
            <pc:docMk/>
            <pc:sldMk cId="1781487987" sldId="322"/>
            <ac:spMk id="3" creationId="{1E3EF85D-48ED-1E66-C05B-9D7925FB1B4F}"/>
          </ac:spMkLst>
        </pc:spChg>
      </pc:sldChg>
    </pc:docChg>
  </pc:docChgLst>
  <pc:docChgLst>
    <pc:chgData name="Madara Sporāne" userId="1739157f-bb70-42a1-b2b3-87d7a8214ede" providerId="ADAL" clId="{5526EA54-683E-4788-BFA7-E57FC53D60AD}"/>
    <pc:docChg chg="undo custSel addSld delSld modSld sldOrd">
      <pc:chgData name="Madara Sporāne" userId="1739157f-bb70-42a1-b2b3-87d7a8214ede" providerId="ADAL" clId="{5526EA54-683E-4788-BFA7-E57FC53D60AD}" dt="2024-01-16T14:19:11.470" v="2592" actId="20577"/>
      <pc:docMkLst>
        <pc:docMk/>
      </pc:docMkLst>
      <pc:sldChg chg="modSp mod">
        <pc:chgData name="Madara Sporāne" userId="1739157f-bb70-42a1-b2b3-87d7a8214ede" providerId="ADAL" clId="{5526EA54-683E-4788-BFA7-E57FC53D60AD}" dt="2024-01-15T09:13:23.096" v="354"/>
        <pc:sldMkLst>
          <pc:docMk/>
          <pc:sldMk cId="0" sldId="256"/>
        </pc:sldMkLst>
        <pc:spChg chg="mod">
          <ac:chgData name="Madara Sporāne" userId="1739157f-bb70-42a1-b2b3-87d7a8214ede" providerId="ADAL" clId="{5526EA54-683E-4788-BFA7-E57FC53D60AD}" dt="2024-01-15T09:13:23.096" v="354"/>
          <ac:spMkLst>
            <pc:docMk/>
            <pc:sldMk cId="0" sldId="256"/>
            <ac:spMk id="2" creationId="{663A5EDC-41F9-268C-9772-8FFDAF398408}"/>
          </ac:spMkLst>
        </pc:spChg>
      </pc:sldChg>
      <pc:sldChg chg="addSp delSp modSp mod">
        <pc:chgData name="Madara Sporāne" userId="1739157f-bb70-42a1-b2b3-87d7a8214ede" providerId="ADAL" clId="{5526EA54-683E-4788-BFA7-E57FC53D60AD}" dt="2024-01-15T11:19:09.781" v="434" actId="207"/>
        <pc:sldMkLst>
          <pc:docMk/>
          <pc:sldMk cId="0" sldId="267"/>
        </pc:sldMkLst>
        <pc:spChg chg="mod">
          <ac:chgData name="Madara Sporāne" userId="1739157f-bb70-42a1-b2b3-87d7a8214ede" providerId="ADAL" clId="{5526EA54-683E-4788-BFA7-E57FC53D60AD}" dt="2024-01-15T11:19:09.781" v="434" actId="207"/>
          <ac:spMkLst>
            <pc:docMk/>
            <pc:sldMk cId="0" sldId="267"/>
            <ac:spMk id="3" creationId="{2CB0B608-CF0D-B978-C6C7-7601F6703113}"/>
          </ac:spMkLst>
        </pc:spChg>
        <pc:picChg chg="add mod">
          <ac:chgData name="Madara Sporāne" userId="1739157f-bb70-42a1-b2b3-87d7a8214ede" providerId="ADAL" clId="{5526EA54-683E-4788-BFA7-E57FC53D60AD}" dt="2024-01-15T11:18:26.801" v="432" actId="14100"/>
          <ac:picMkLst>
            <pc:docMk/>
            <pc:sldMk cId="0" sldId="267"/>
            <ac:picMk id="4" creationId="{1CE127E1-B0BD-E68A-67C7-2D4B0025A914}"/>
          </ac:picMkLst>
        </pc:picChg>
        <pc:picChg chg="del">
          <ac:chgData name="Madara Sporāne" userId="1739157f-bb70-42a1-b2b3-87d7a8214ede" providerId="ADAL" clId="{5526EA54-683E-4788-BFA7-E57FC53D60AD}" dt="2024-01-15T11:17:34.981" v="423" actId="478"/>
          <ac:picMkLst>
            <pc:docMk/>
            <pc:sldMk cId="0" sldId="267"/>
            <ac:picMk id="7" creationId="{4EE788E0-F3B0-77D4-C911-E320B7170535}"/>
          </ac:picMkLst>
        </pc:picChg>
      </pc:sldChg>
      <pc:sldChg chg="modSp mod">
        <pc:chgData name="Madara Sporāne" userId="1739157f-bb70-42a1-b2b3-87d7a8214ede" providerId="ADAL" clId="{5526EA54-683E-4788-BFA7-E57FC53D60AD}" dt="2024-01-16T09:21:43.583" v="1281" actId="255"/>
        <pc:sldMkLst>
          <pc:docMk/>
          <pc:sldMk cId="0" sldId="276"/>
        </pc:sldMkLst>
        <pc:spChg chg="mod">
          <ac:chgData name="Madara Sporāne" userId="1739157f-bb70-42a1-b2b3-87d7a8214ede" providerId="ADAL" clId="{5526EA54-683E-4788-BFA7-E57FC53D60AD}" dt="2024-01-16T09:21:43.583" v="1281" actId="255"/>
          <ac:spMkLst>
            <pc:docMk/>
            <pc:sldMk cId="0" sldId="276"/>
            <ac:spMk id="13315" creationId="{B834BB0E-F4DC-C089-D2D4-6E6004461807}"/>
          </ac:spMkLst>
        </pc:spChg>
      </pc:sldChg>
      <pc:sldChg chg="modSp modNotesTx">
        <pc:chgData name="Madara Sporāne" userId="1739157f-bb70-42a1-b2b3-87d7a8214ede" providerId="ADAL" clId="{5526EA54-683E-4788-BFA7-E57FC53D60AD}" dt="2024-01-16T14:17:20.486" v="2467" actId="113"/>
        <pc:sldMkLst>
          <pc:docMk/>
          <pc:sldMk cId="2425815965" sldId="278"/>
        </pc:sldMkLst>
        <pc:graphicFrameChg chg="mod">
          <ac:chgData name="Madara Sporāne" userId="1739157f-bb70-42a1-b2b3-87d7a8214ede" providerId="ADAL" clId="{5526EA54-683E-4788-BFA7-E57FC53D60AD}" dt="2024-01-15T08:48:08.557" v="20" actId="20577"/>
          <ac:graphicFrameMkLst>
            <pc:docMk/>
            <pc:sldMk cId="2425815965" sldId="278"/>
            <ac:graphicFrameMk id="3" creationId="{451F481F-0E97-CC1F-6CD7-823ADB04A2C3}"/>
          </ac:graphicFrameMkLst>
        </pc:graphicFrameChg>
      </pc:sldChg>
      <pc:sldChg chg="addSp delSp modSp mod modNotesTx">
        <pc:chgData name="Madara Sporāne" userId="1739157f-bb70-42a1-b2b3-87d7a8214ede" providerId="ADAL" clId="{5526EA54-683E-4788-BFA7-E57FC53D60AD}" dt="2024-01-16T14:19:11.470" v="2592" actId="20577"/>
        <pc:sldMkLst>
          <pc:docMk/>
          <pc:sldMk cId="3561394487" sldId="282"/>
        </pc:sldMkLst>
        <pc:spChg chg="mod">
          <ac:chgData name="Madara Sporāne" userId="1739157f-bb70-42a1-b2b3-87d7a8214ede" providerId="ADAL" clId="{5526EA54-683E-4788-BFA7-E57FC53D60AD}" dt="2024-01-15T11:16:59.657" v="421" actId="1076"/>
          <ac:spMkLst>
            <pc:docMk/>
            <pc:sldMk cId="3561394487" sldId="282"/>
            <ac:spMk id="3" creationId="{8BF882AD-9EB7-A3EE-18FD-967C9BBA1702}"/>
          </ac:spMkLst>
        </pc:spChg>
        <pc:spChg chg="mod">
          <ac:chgData name="Madara Sporāne" userId="1739157f-bb70-42a1-b2b3-87d7a8214ede" providerId="ADAL" clId="{5526EA54-683E-4788-BFA7-E57FC53D60AD}" dt="2024-01-15T11:16:53.383" v="420" actId="255"/>
          <ac:spMkLst>
            <pc:docMk/>
            <pc:sldMk cId="3561394487" sldId="282"/>
            <ac:spMk id="7" creationId="{A68578DB-6302-1CE1-4C57-E1EF79F62EF6}"/>
          </ac:spMkLst>
        </pc:spChg>
        <pc:spChg chg="add mod">
          <ac:chgData name="Madara Sporāne" userId="1739157f-bb70-42a1-b2b3-87d7a8214ede" providerId="ADAL" clId="{5526EA54-683E-4788-BFA7-E57FC53D60AD}" dt="2024-01-15T11:16:59.657" v="421" actId="1076"/>
          <ac:spMkLst>
            <pc:docMk/>
            <pc:sldMk cId="3561394487" sldId="282"/>
            <ac:spMk id="15" creationId="{1AE698DF-45C4-06DF-49E6-788822F8682D}"/>
          </ac:spMkLst>
        </pc:spChg>
        <pc:picChg chg="add del mod">
          <ac:chgData name="Madara Sporāne" userId="1739157f-bb70-42a1-b2b3-87d7a8214ede" providerId="ADAL" clId="{5526EA54-683E-4788-BFA7-E57FC53D60AD}" dt="2024-01-15T11:09:45.242" v="364" actId="478"/>
          <ac:picMkLst>
            <pc:docMk/>
            <pc:sldMk cId="3561394487" sldId="282"/>
            <ac:picMk id="4" creationId="{9744F85F-E772-8A4E-40A2-4B50EEBE68F3}"/>
          </ac:picMkLst>
        </pc:picChg>
        <pc:picChg chg="del">
          <ac:chgData name="Madara Sporāne" userId="1739157f-bb70-42a1-b2b3-87d7a8214ede" providerId="ADAL" clId="{5526EA54-683E-4788-BFA7-E57FC53D60AD}" dt="2024-01-15T09:08:38.248" v="250" actId="478"/>
          <ac:picMkLst>
            <pc:docMk/>
            <pc:sldMk cId="3561394487" sldId="282"/>
            <ac:picMk id="5" creationId="{FE4E2F72-AB1A-9E95-48B9-979E32AEEC89}"/>
          </ac:picMkLst>
        </pc:picChg>
        <pc:picChg chg="add mod">
          <ac:chgData name="Madara Sporāne" userId="1739157f-bb70-42a1-b2b3-87d7a8214ede" providerId="ADAL" clId="{5526EA54-683E-4788-BFA7-E57FC53D60AD}" dt="2024-01-15T11:17:03.009" v="422" actId="14100"/>
          <ac:picMkLst>
            <pc:docMk/>
            <pc:sldMk cId="3561394487" sldId="282"/>
            <ac:picMk id="8" creationId="{073B46FC-0BBC-7524-19BD-068484B4AA6E}"/>
          </ac:picMkLst>
        </pc:picChg>
        <pc:picChg chg="add del mod">
          <ac:chgData name="Madara Sporāne" userId="1739157f-bb70-42a1-b2b3-87d7a8214ede" providerId="ADAL" clId="{5526EA54-683E-4788-BFA7-E57FC53D60AD}" dt="2024-01-15T11:13:03.748" v="390" actId="478"/>
          <ac:picMkLst>
            <pc:docMk/>
            <pc:sldMk cId="3561394487" sldId="282"/>
            <ac:picMk id="10" creationId="{6CC0019C-D944-2810-683D-255A4F3A184B}"/>
          </ac:picMkLst>
        </pc:picChg>
        <pc:picChg chg="add mod">
          <ac:chgData name="Madara Sporāne" userId="1739157f-bb70-42a1-b2b3-87d7a8214ede" providerId="ADAL" clId="{5526EA54-683E-4788-BFA7-E57FC53D60AD}" dt="2024-01-16T13:52:31.585" v="1780" actId="1076"/>
          <ac:picMkLst>
            <pc:docMk/>
            <pc:sldMk cId="3561394487" sldId="282"/>
            <ac:picMk id="12" creationId="{C040D2D5-7C2C-F30A-84ED-4AEB8EEBDEE4}"/>
          </ac:picMkLst>
        </pc:picChg>
        <pc:picChg chg="add mod">
          <ac:chgData name="Madara Sporāne" userId="1739157f-bb70-42a1-b2b3-87d7a8214ede" providerId="ADAL" clId="{5526EA54-683E-4788-BFA7-E57FC53D60AD}" dt="2024-01-16T13:52:19.983" v="1779" actId="14100"/>
          <ac:picMkLst>
            <pc:docMk/>
            <pc:sldMk cId="3561394487" sldId="282"/>
            <ac:picMk id="14" creationId="{47A3F287-1018-4C18-2B6A-70D71CEFFAD3}"/>
          </ac:picMkLst>
        </pc:picChg>
      </pc:sldChg>
      <pc:sldChg chg="modSp mod modNotesTx">
        <pc:chgData name="Madara Sporāne" userId="1739157f-bb70-42a1-b2b3-87d7a8214ede" providerId="ADAL" clId="{5526EA54-683E-4788-BFA7-E57FC53D60AD}" dt="2024-01-16T14:17:51.459" v="2471" actId="14100"/>
        <pc:sldMkLst>
          <pc:docMk/>
          <pc:sldMk cId="1852905586" sldId="301"/>
        </pc:sldMkLst>
        <pc:spChg chg="mod">
          <ac:chgData name="Madara Sporāne" userId="1739157f-bb70-42a1-b2b3-87d7a8214ede" providerId="ADAL" clId="{5526EA54-683E-4788-BFA7-E57FC53D60AD}" dt="2024-01-16T14:17:29.768" v="2468" actId="14100"/>
          <ac:spMkLst>
            <pc:docMk/>
            <pc:sldMk cId="1852905586" sldId="301"/>
            <ac:spMk id="19" creationId="{047FA5EE-7735-4A25-B040-6748EB9B2476}"/>
          </ac:spMkLst>
        </pc:spChg>
        <pc:spChg chg="mod">
          <ac:chgData name="Madara Sporāne" userId="1739157f-bb70-42a1-b2b3-87d7a8214ede" providerId="ADAL" clId="{5526EA54-683E-4788-BFA7-E57FC53D60AD}" dt="2024-01-16T14:17:41.293" v="2470" actId="14100"/>
          <ac:spMkLst>
            <pc:docMk/>
            <pc:sldMk cId="1852905586" sldId="301"/>
            <ac:spMk id="27" creationId="{F73DE97E-C81D-4B1C-8303-39006F728FB5}"/>
          </ac:spMkLst>
        </pc:spChg>
        <pc:spChg chg="mod">
          <ac:chgData name="Madara Sporāne" userId="1739157f-bb70-42a1-b2b3-87d7a8214ede" providerId="ADAL" clId="{5526EA54-683E-4788-BFA7-E57FC53D60AD}" dt="2024-01-16T14:17:51.459" v="2471" actId="14100"/>
          <ac:spMkLst>
            <pc:docMk/>
            <pc:sldMk cId="1852905586" sldId="301"/>
            <ac:spMk id="37" creationId="{0D561D5F-5876-49AB-9897-942FE7192F6E}"/>
          </ac:spMkLst>
        </pc:spChg>
        <pc:grpChg chg="mod">
          <ac:chgData name="Madara Sporāne" userId="1739157f-bb70-42a1-b2b3-87d7a8214ede" providerId="ADAL" clId="{5526EA54-683E-4788-BFA7-E57FC53D60AD}" dt="2024-01-15T09:09:29.928" v="254" actId="1076"/>
          <ac:grpSpMkLst>
            <pc:docMk/>
            <pc:sldMk cId="1852905586" sldId="301"/>
            <ac:grpSpMk id="3" creationId="{80D6490C-7E80-411C-9215-F1831330F26D}"/>
          </ac:grpSpMkLst>
        </pc:grpChg>
      </pc:sldChg>
      <pc:sldChg chg="modSp mod modNotesTx">
        <pc:chgData name="Madara Sporāne" userId="1739157f-bb70-42a1-b2b3-87d7a8214ede" providerId="ADAL" clId="{5526EA54-683E-4788-BFA7-E57FC53D60AD}" dt="2024-01-16T14:13:26.411" v="2251" actId="20577"/>
        <pc:sldMkLst>
          <pc:docMk/>
          <pc:sldMk cId="0" sldId="302"/>
        </pc:sldMkLst>
        <pc:spChg chg="mod">
          <ac:chgData name="Madara Sporāne" userId="1739157f-bb70-42a1-b2b3-87d7a8214ede" providerId="ADAL" clId="{5526EA54-683E-4788-BFA7-E57FC53D60AD}" dt="2024-01-16T14:12:00.643" v="2098" actId="14100"/>
          <ac:spMkLst>
            <pc:docMk/>
            <pc:sldMk cId="0" sldId="302"/>
            <ac:spMk id="13318" creationId="{B99FA94C-F8A4-4E81-9226-499BA6B7A034}"/>
          </ac:spMkLst>
        </pc:spChg>
        <pc:grpChg chg="mod">
          <ac:chgData name="Madara Sporāne" userId="1739157f-bb70-42a1-b2b3-87d7a8214ede" providerId="ADAL" clId="{5526EA54-683E-4788-BFA7-E57FC53D60AD}" dt="2024-01-16T14:12:00.643" v="2098" actId="14100"/>
          <ac:grpSpMkLst>
            <pc:docMk/>
            <pc:sldMk cId="0" sldId="302"/>
            <ac:grpSpMk id="13317" creationId="{FF78EAB0-8635-46C1-A6F0-3681D2F6C3B8}"/>
          </ac:grpSpMkLst>
        </pc:grpChg>
        <pc:picChg chg="mod">
          <ac:chgData name="Madara Sporāne" userId="1739157f-bb70-42a1-b2b3-87d7a8214ede" providerId="ADAL" clId="{5526EA54-683E-4788-BFA7-E57FC53D60AD}" dt="2024-01-16T14:12:00.643" v="2098" actId="14100"/>
          <ac:picMkLst>
            <pc:docMk/>
            <pc:sldMk cId="0" sldId="302"/>
            <ac:picMk id="13319" creationId="{89462FF7-79F4-46AC-83FF-6B58F399E913}"/>
          </ac:picMkLst>
        </pc:picChg>
      </pc:sldChg>
      <pc:sldChg chg="modSp mod">
        <pc:chgData name="Madara Sporāne" userId="1739157f-bb70-42a1-b2b3-87d7a8214ede" providerId="ADAL" clId="{5526EA54-683E-4788-BFA7-E57FC53D60AD}" dt="2024-01-16T13:49:34.616" v="1777" actId="14100"/>
        <pc:sldMkLst>
          <pc:docMk/>
          <pc:sldMk cId="0" sldId="304"/>
        </pc:sldMkLst>
        <pc:picChg chg="mod">
          <ac:chgData name="Madara Sporāne" userId="1739157f-bb70-42a1-b2b3-87d7a8214ede" providerId="ADAL" clId="{5526EA54-683E-4788-BFA7-E57FC53D60AD}" dt="2024-01-16T13:49:34.616" v="1777" actId="14100"/>
          <ac:picMkLst>
            <pc:docMk/>
            <pc:sldMk cId="0" sldId="304"/>
            <ac:picMk id="14" creationId="{8FEF5148-69B2-6C9D-603F-C37A73A857AB}"/>
          </ac:picMkLst>
        </pc:picChg>
      </pc:sldChg>
      <pc:sldChg chg="modSp">
        <pc:chgData name="Madara Sporāne" userId="1739157f-bb70-42a1-b2b3-87d7a8214ede" providerId="ADAL" clId="{5526EA54-683E-4788-BFA7-E57FC53D60AD}" dt="2024-01-16T13:49:29.018" v="1776" actId="1076"/>
        <pc:sldMkLst>
          <pc:docMk/>
          <pc:sldMk cId="0" sldId="305"/>
        </pc:sldMkLst>
        <pc:picChg chg="mod">
          <ac:chgData name="Madara Sporāne" userId="1739157f-bb70-42a1-b2b3-87d7a8214ede" providerId="ADAL" clId="{5526EA54-683E-4788-BFA7-E57FC53D60AD}" dt="2024-01-16T13:49:29.018" v="1776" actId="1076"/>
          <ac:picMkLst>
            <pc:docMk/>
            <pc:sldMk cId="0" sldId="305"/>
            <ac:picMk id="17411" creationId="{73C09D64-D502-4729-948E-CC0D70B78D2D}"/>
          </ac:picMkLst>
        </pc:picChg>
      </pc:sldChg>
      <pc:sldChg chg="addSp delSp modSp mod">
        <pc:chgData name="Madara Sporāne" userId="1739157f-bb70-42a1-b2b3-87d7a8214ede" providerId="ADAL" clId="{5526EA54-683E-4788-BFA7-E57FC53D60AD}" dt="2024-01-16T13:27:17.792" v="1545" actId="113"/>
        <pc:sldMkLst>
          <pc:docMk/>
          <pc:sldMk cId="3900145346" sldId="306"/>
        </pc:sldMkLst>
        <pc:spChg chg="mod">
          <ac:chgData name="Madara Sporāne" userId="1739157f-bb70-42a1-b2b3-87d7a8214ede" providerId="ADAL" clId="{5526EA54-683E-4788-BFA7-E57FC53D60AD}" dt="2024-01-15T11:22:16.892" v="504" actId="20577"/>
          <ac:spMkLst>
            <pc:docMk/>
            <pc:sldMk cId="3900145346" sldId="306"/>
            <ac:spMk id="2" creationId="{6F6B0918-FC3A-632D-5D33-D66DAE0F1B7F}"/>
          </ac:spMkLst>
        </pc:spChg>
        <pc:spChg chg="del mod">
          <ac:chgData name="Madara Sporāne" userId="1739157f-bb70-42a1-b2b3-87d7a8214ede" providerId="ADAL" clId="{5526EA54-683E-4788-BFA7-E57FC53D60AD}" dt="2024-01-15T11:23:01.074" v="506" actId="22"/>
          <ac:spMkLst>
            <pc:docMk/>
            <pc:sldMk cId="3900145346" sldId="306"/>
            <ac:spMk id="12" creationId="{B9DC1874-AD31-C87E-5853-CA56F093E196}"/>
          </ac:spMkLst>
        </pc:spChg>
        <pc:spChg chg="add del mod">
          <ac:chgData name="Madara Sporāne" userId="1739157f-bb70-42a1-b2b3-87d7a8214ede" providerId="ADAL" clId="{5526EA54-683E-4788-BFA7-E57FC53D60AD}" dt="2024-01-15T11:24:58.349" v="605"/>
          <ac:spMkLst>
            <pc:docMk/>
            <pc:sldMk cId="3900145346" sldId="306"/>
            <ac:spMk id="15" creationId="{920690A7-DB24-D794-060D-C3321F5044E1}"/>
          </ac:spMkLst>
        </pc:spChg>
        <pc:spChg chg="add mod">
          <ac:chgData name="Madara Sporāne" userId="1739157f-bb70-42a1-b2b3-87d7a8214ede" providerId="ADAL" clId="{5526EA54-683E-4788-BFA7-E57FC53D60AD}" dt="2024-01-16T13:27:17.792" v="1545" actId="113"/>
          <ac:spMkLst>
            <pc:docMk/>
            <pc:sldMk cId="3900145346" sldId="306"/>
            <ac:spMk id="16" creationId="{C85C6458-C373-1557-BED4-D2D729690073}"/>
          </ac:spMkLst>
        </pc:spChg>
        <pc:picChg chg="del">
          <ac:chgData name="Madara Sporāne" userId="1739157f-bb70-42a1-b2b3-87d7a8214ede" providerId="ADAL" clId="{5526EA54-683E-4788-BFA7-E57FC53D60AD}" dt="2024-01-15T11:19:45.032" v="436" actId="478"/>
          <ac:picMkLst>
            <pc:docMk/>
            <pc:sldMk cId="3900145346" sldId="306"/>
            <ac:picMk id="4" creationId="{739F6C2B-AEA5-AC3F-A714-1EDFC2644C99}"/>
          </ac:picMkLst>
        </pc:picChg>
        <pc:picChg chg="add del mod">
          <ac:chgData name="Madara Sporāne" userId="1739157f-bb70-42a1-b2b3-87d7a8214ede" providerId="ADAL" clId="{5526EA54-683E-4788-BFA7-E57FC53D60AD}" dt="2024-01-15T11:21:13.636" v="439" actId="478"/>
          <ac:picMkLst>
            <pc:docMk/>
            <pc:sldMk cId="3900145346" sldId="306"/>
            <ac:picMk id="5" creationId="{A8C88D0E-CA6C-4090-E514-3503463B792E}"/>
          </ac:picMkLst>
        </pc:picChg>
        <pc:picChg chg="add del mod">
          <ac:chgData name="Madara Sporāne" userId="1739157f-bb70-42a1-b2b3-87d7a8214ede" providerId="ADAL" clId="{5526EA54-683E-4788-BFA7-E57FC53D60AD}" dt="2024-01-15T11:22:21.788" v="505" actId="478"/>
          <ac:picMkLst>
            <pc:docMk/>
            <pc:sldMk cId="3900145346" sldId="306"/>
            <ac:picMk id="8" creationId="{F53D08C6-6917-E8E1-BBA0-D1A4FB520417}"/>
          </ac:picMkLst>
        </pc:picChg>
        <pc:picChg chg="del">
          <ac:chgData name="Madara Sporāne" userId="1739157f-bb70-42a1-b2b3-87d7a8214ede" providerId="ADAL" clId="{5526EA54-683E-4788-BFA7-E57FC53D60AD}" dt="2024-01-15T11:19:41.075" v="435" actId="478"/>
          <ac:picMkLst>
            <pc:docMk/>
            <pc:sldMk cId="3900145346" sldId="306"/>
            <ac:picMk id="9" creationId="{1C4D4C57-0899-B579-DD23-36D71621AE70}"/>
          </ac:picMkLst>
        </pc:picChg>
        <pc:picChg chg="add mod ord">
          <ac:chgData name="Madara Sporāne" userId="1739157f-bb70-42a1-b2b3-87d7a8214ede" providerId="ADAL" clId="{5526EA54-683E-4788-BFA7-E57FC53D60AD}" dt="2024-01-16T09:22:16.498" v="1282" actId="14100"/>
          <ac:picMkLst>
            <pc:docMk/>
            <pc:sldMk cId="3900145346" sldId="306"/>
            <ac:picMk id="11" creationId="{CB26AB8B-8194-37E7-B10C-D3162EF5936D}"/>
          </ac:picMkLst>
        </pc:picChg>
        <pc:picChg chg="add del">
          <ac:chgData name="Madara Sporāne" userId="1739157f-bb70-42a1-b2b3-87d7a8214ede" providerId="ADAL" clId="{5526EA54-683E-4788-BFA7-E57FC53D60AD}" dt="2024-01-15T11:23:34.548" v="509" actId="478"/>
          <ac:picMkLst>
            <pc:docMk/>
            <pc:sldMk cId="3900145346" sldId="306"/>
            <ac:picMk id="14" creationId="{FF92777C-988C-D186-BEBC-105B6CC7CE2D}"/>
          </ac:picMkLst>
        </pc:picChg>
      </pc:sldChg>
      <pc:sldChg chg="addSp delSp modSp mod modNotesTx">
        <pc:chgData name="Madara Sporāne" userId="1739157f-bb70-42a1-b2b3-87d7a8214ede" providerId="ADAL" clId="{5526EA54-683E-4788-BFA7-E57FC53D60AD}" dt="2024-01-15T12:05:04.558" v="930" actId="1076"/>
        <pc:sldMkLst>
          <pc:docMk/>
          <pc:sldMk cId="735399862" sldId="307"/>
        </pc:sldMkLst>
        <pc:spChg chg="mod">
          <ac:chgData name="Madara Sporāne" userId="1739157f-bb70-42a1-b2b3-87d7a8214ede" providerId="ADAL" clId="{5526EA54-683E-4788-BFA7-E57FC53D60AD}" dt="2024-01-15T11:42:55.930" v="843" actId="20577"/>
          <ac:spMkLst>
            <pc:docMk/>
            <pc:sldMk cId="735399862" sldId="307"/>
            <ac:spMk id="15" creationId="{B9BB08C8-91C6-C8B9-921E-032C47116887}"/>
          </ac:spMkLst>
        </pc:spChg>
        <pc:picChg chg="add del mod">
          <ac:chgData name="Madara Sporāne" userId="1739157f-bb70-42a1-b2b3-87d7a8214ede" providerId="ADAL" clId="{5526EA54-683E-4788-BFA7-E57FC53D60AD}" dt="2024-01-15T12:02:38.373" v="913" actId="478"/>
          <ac:picMkLst>
            <pc:docMk/>
            <pc:sldMk cId="735399862" sldId="307"/>
            <ac:picMk id="3" creationId="{1826D594-F212-2EA9-3CC5-AB8568EA5C34}"/>
          </ac:picMkLst>
        </pc:picChg>
        <pc:picChg chg="del mod">
          <ac:chgData name="Madara Sporāne" userId="1739157f-bb70-42a1-b2b3-87d7a8214ede" providerId="ADAL" clId="{5526EA54-683E-4788-BFA7-E57FC53D60AD}" dt="2024-01-15T11:43:03.406" v="846" actId="478"/>
          <ac:picMkLst>
            <pc:docMk/>
            <pc:sldMk cId="735399862" sldId="307"/>
            <ac:picMk id="4" creationId="{8DDE3844-8070-2E45-9B41-1A399C3F2077}"/>
          </ac:picMkLst>
        </pc:picChg>
        <pc:picChg chg="del">
          <ac:chgData name="Madara Sporāne" userId="1739157f-bb70-42a1-b2b3-87d7a8214ede" providerId="ADAL" clId="{5526EA54-683E-4788-BFA7-E57FC53D60AD}" dt="2024-01-15T11:42:59.373" v="845" actId="478"/>
          <ac:picMkLst>
            <pc:docMk/>
            <pc:sldMk cId="735399862" sldId="307"/>
            <ac:picMk id="6" creationId="{9BD07E52-6BD9-39D6-724A-9C063A1702C5}"/>
          </ac:picMkLst>
        </pc:picChg>
        <pc:picChg chg="add mod">
          <ac:chgData name="Madara Sporāne" userId="1739157f-bb70-42a1-b2b3-87d7a8214ede" providerId="ADAL" clId="{5526EA54-683E-4788-BFA7-E57FC53D60AD}" dt="2024-01-15T11:57:08.556" v="851" actId="1076"/>
          <ac:picMkLst>
            <pc:docMk/>
            <pc:sldMk cId="735399862" sldId="307"/>
            <ac:picMk id="8" creationId="{54AF427A-1395-5186-408F-2BAEF63044D5}"/>
          </ac:picMkLst>
        </pc:picChg>
        <pc:picChg chg="add mod">
          <ac:chgData name="Madara Sporāne" userId="1739157f-bb70-42a1-b2b3-87d7a8214ede" providerId="ADAL" clId="{5526EA54-683E-4788-BFA7-E57FC53D60AD}" dt="2024-01-15T12:03:02.565" v="916" actId="1076"/>
          <ac:picMkLst>
            <pc:docMk/>
            <pc:sldMk cId="735399862" sldId="307"/>
            <ac:picMk id="10" creationId="{CE960D45-5EB6-8437-98E8-BCDE4345E4CF}"/>
          </ac:picMkLst>
        </pc:picChg>
        <pc:inkChg chg="add del">
          <ac:chgData name="Madara Sporāne" userId="1739157f-bb70-42a1-b2b3-87d7a8214ede" providerId="ADAL" clId="{5526EA54-683E-4788-BFA7-E57FC53D60AD}" dt="2024-01-15T12:03:36.544" v="918" actId="9405"/>
          <ac:inkMkLst>
            <pc:docMk/>
            <pc:sldMk cId="735399862" sldId="307"/>
            <ac:inkMk id="11" creationId="{7CCFDD3E-A773-1593-8DBC-E45312823FB9}"/>
          </ac:inkMkLst>
        </pc:inkChg>
        <pc:inkChg chg="add del">
          <ac:chgData name="Madara Sporāne" userId="1739157f-bb70-42a1-b2b3-87d7a8214ede" providerId="ADAL" clId="{5526EA54-683E-4788-BFA7-E57FC53D60AD}" dt="2024-01-15T12:03:52.284" v="920" actId="9405"/>
          <ac:inkMkLst>
            <pc:docMk/>
            <pc:sldMk cId="735399862" sldId="307"/>
            <ac:inkMk id="12" creationId="{6E503B70-B931-DF2E-2628-A59FFD4C6D30}"/>
          </ac:inkMkLst>
        </pc:inkChg>
        <pc:inkChg chg="add del">
          <ac:chgData name="Madara Sporāne" userId="1739157f-bb70-42a1-b2b3-87d7a8214ede" providerId="ADAL" clId="{5526EA54-683E-4788-BFA7-E57FC53D60AD}" dt="2024-01-15T12:04:11.120" v="922" actId="9405"/>
          <ac:inkMkLst>
            <pc:docMk/>
            <pc:sldMk cId="735399862" sldId="307"/>
            <ac:inkMk id="13" creationId="{5BCAABAD-DAD6-FE58-442B-EB31EBB37AD6}"/>
          </ac:inkMkLst>
        </pc:inkChg>
        <pc:cxnChg chg="add mod">
          <ac:chgData name="Madara Sporāne" userId="1739157f-bb70-42a1-b2b3-87d7a8214ede" providerId="ADAL" clId="{5526EA54-683E-4788-BFA7-E57FC53D60AD}" dt="2024-01-15T12:04:29.124" v="924" actId="13822"/>
          <ac:cxnSpMkLst>
            <pc:docMk/>
            <pc:sldMk cId="735399862" sldId="307"/>
            <ac:cxnSpMk id="16" creationId="{4005B418-4776-9C4D-6E94-D429656C39F9}"/>
          </ac:cxnSpMkLst>
        </pc:cxnChg>
        <pc:cxnChg chg="add mod">
          <ac:chgData name="Madara Sporāne" userId="1739157f-bb70-42a1-b2b3-87d7a8214ede" providerId="ADAL" clId="{5526EA54-683E-4788-BFA7-E57FC53D60AD}" dt="2024-01-15T12:04:44.967" v="926" actId="1076"/>
          <ac:cxnSpMkLst>
            <pc:docMk/>
            <pc:sldMk cId="735399862" sldId="307"/>
            <ac:cxnSpMk id="17" creationId="{F7A2B982-1690-EBA6-D49A-FB97B275F0D9}"/>
          </ac:cxnSpMkLst>
        </pc:cxnChg>
        <pc:cxnChg chg="add mod">
          <ac:chgData name="Madara Sporāne" userId="1739157f-bb70-42a1-b2b3-87d7a8214ede" providerId="ADAL" clId="{5526EA54-683E-4788-BFA7-E57FC53D60AD}" dt="2024-01-15T12:04:52.453" v="928" actId="1076"/>
          <ac:cxnSpMkLst>
            <pc:docMk/>
            <pc:sldMk cId="735399862" sldId="307"/>
            <ac:cxnSpMk id="18" creationId="{E1556A85-833B-1403-177F-B12E75B08DC5}"/>
          </ac:cxnSpMkLst>
        </pc:cxnChg>
        <pc:cxnChg chg="add mod">
          <ac:chgData name="Madara Sporāne" userId="1739157f-bb70-42a1-b2b3-87d7a8214ede" providerId="ADAL" clId="{5526EA54-683E-4788-BFA7-E57FC53D60AD}" dt="2024-01-15T12:05:04.558" v="930" actId="1076"/>
          <ac:cxnSpMkLst>
            <pc:docMk/>
            <pc:sldMk cId="735399862" sldId="307"/>
            <ac:cxnSpMk id="19" creationId="{7EB8B595-21A6-2603-5513-E78F77D07C20}"/>
          </ac:cxnSpMkLst>
        </pc:cxnChg>
      </pc:sldChg>
      <pc:sldChg chg="delSp modSp mod ord modNotesTx">
        <pc:chgData name="Madara Sporāne" userId="1739157f-bb70-42a1-b2b3-87d7a8214ede" providerId="ADAL" clId="{5526EA54-683E-4788-BFA7-E57FC53D60AD}" dt="2024-01-16T14:14:39.425" v="2336" actId="20577"/>
        <pc:sldMkLst>
          <pc:docMk/>
          <pc:sldMk cId="1304794942" sldId="308"/>
        </pc:sldMkLst>
        <pc:spChg chg="mod">
          <ac:chgData name="Madara Sporāne" userId="1739157f-bb70-42a1-b2b3-87d7a8214ede" providerId="ADAL" clId="{5526EA54-683E-4788-BFA7-E57FC53D60AD}" dt="2024-01-15T12:23:10.432" v="1227" actId="20577"/>
          <ac:spMkLst>
            <pc:docMk/>
            <pc:sldMk cId="1304794942" sldId="308"/>
            <ac:spMk id="2" creationId="{6F6B0918-FC3A-632D-5D33-D66DAE0F1B7F}"/>
          </ac:spMkLst>
        </pc:spChg>
        <pc:spChg chg="mod">
          <ac:chgData name="Madara Sporāne" userId="1739157f-bb70-42a1-b2b3-87d7a8214ede" providerId="ADAL" clId="{5526EA54-683E-4788-BFA7-E57FC53D60AD}" dt="2024-01-16T14:14:39.425" v="2336" actId="20577"/>
          <ac:spMkLst>
            <pc:docMk/>
            <pc:sldMk cId="1304794942" sldId="308"/>
            <ac:spMk id="17" creationId="{12DB3268-25EC-5548-7986-F820B3A35F20}"/>
          </ac:spMkLst>
        </pc:spChg>
        <pc:graphicFrameChg chg="mod">
          <ac:chgData name="Madara Sporāne" userId="1739157f-bb70-42a1-b2b3-87d7a8214ede" providerId="ADAL" clId="{5526EA54-683E-4788-BFA7-E57FC53D60AD}" dt="2024-01-15T12:12:55.567" v="1112" actId="20577"/>
          <ac:graphicFrameMkLst>
            <pc:docMk/>
            <pc:sldMk cId="1304794942" sldId="308"/>
            <ac:graphicFrameMk id="22" creationId="{D2FCA7B6-1E3C-7467-FA7A-19FD93E8A583}"/>
          </ac:graphicFrameMkLst>
        </pc:graphicFrameChg>
        <pc:picChg chg="del">
          <ac:chgData name="Madara Sporāne" userId="1739157f-bb70-42a1-b2b3-87d7a8214ede" providerId="ADAL" clId="{5526EA54-683E-4788-BFA7-E57FC53D60AD}" dt="2024-01-15T12:12:00.422" v="1096" actId="478"/>
          <ac:picMkLst>
            <pc:docMk/>
            <pc:sldMk cId="1304794942" sldId="308"/>
            <ac:picMk id="6" creationId="{9D0FAE37-A24F-71F3-A96B-D8271D9D4E1F}"/>
          </ac:picMkLst>
        </pc:picChg>
        <pc:picChg chg="del">
          <ac:chgData name="Madara Sporāne" userId="1739157f-bb70-42a1-b2b3-87d7a8214ede" providerId="ADAL" clId="{5526EA54-683E-4788-BFA7-E57FC53D60AD}" dt="2024-01-15T12:12:01.039" v="1097" actId="478"/>
          <ac:picMkLst>
            <pc:docMk/>
            <pc:sldMk cId="1304794942" sldId="308"/>
            <ac:picMk id="9" creationId="{8BFEF03E-BDCA-0417-18F5-25F6F5AB85BC}"/>
          </ac:picMkLst>
        </pc:picChg>
        <pc:picChg chg="del">
          <ac:chgData name="Madara Sporāne" userId="1739157f-bb70-42a1-b2b3-87d7a8214ede" providerId="ADAL" clId="{5526EA54-683E-4788-BFA7-E57FC53D60AD}" dt="2024-01-15T12:12:01.813" v="1098" actId="478"/>
          <ac:picMkLst>
            <pc:docMk/>
            <pc:sldMk cId="1304794942" sldId="308"/>
            <ac:picMk id="12" creationId="{CD6494F2-4442-33E3-A66D-2EA96D7DA988}"/>
          </ac:picMkLst>
        </pc:picChg>
      </pc:sldChg>
      <pc:sldChg chg="addSp delSp modSp mod modNotesTx">
        <pc:chgData name="Madara Sporāne" userId="1739157f-bb70-42a1-b2b3-87d7a8214ede" providerId="ADAL" clId="{5526EA54-683E-4788-BFA7-E57FC53D60AD}" dt="2024-01-16T14:14:51.057" v="2338"/>
        <pc:sldMkLst>
          <pc:docMk/>
          <pc:sldMk cId="877897997" sldId="309"/>
        </pc:sldMkLst>
        <pc:spChg chg="mod">
          <ac:chgData name="Madara Sporāne" userId="1739157f-bb70-42a1-b2b3-87d7a8214ede" providerId="ADAL" clId="{5526EA54-683E-4788-BFA7-E57FC53D60AD}" dt="2024-01-16T13:29:17.349" v="1555" actId="6549"/>
          <ac:spMkLst>
            <pc:docMk/>
            <pc:sldMk cId="877897997" sldId="309"/>
            <ac:spMk id="5" creationId="{E2619F39-7DCD-8064-DB46-A917FECBB6EC}"/>
          </ac:spMkLst>
        </pc:spChg>
        <pc:spChg chg="add mod">
          <ac:chgData name="Madara Sporāne" userId="1739157f-bb70-42a1-b2b3-87d7a8214ede" providerId="ADAL" clId="{5526EA54-683E-4788-BFA7-E57FC53D60AD}" dt="2024-01-16T14:14:51.057" v="2338"/>
          <ac:spMkLst>
            <pc:docMk/>
            <pc:sldMk cId="877897997" sldId="309"/>
            <ac:spMk id="6" creationId="{04F328B8-9100-915F-071A-DE3EE92E1E2E}"/>
          </ac:spMkLst>
        </pc:spChg>
        <pc:spChg chg="add del mod">
          <ac:chgData name="Madara Sporāne" userId="1739157f-bb70-42a1-b2b3-87d7a8214ede" providerId="ADAL" clId="{5526EA54-683E-4788-BFA7-E57FC53D60AD}" dt="2024-01-16T13:30:56.498" v="1564"/>
          <ac:spMkLst>
            <pc:docMk/>
            <pc:sldMk cId="877897997" sldId="309"/>
            <ac:spMk id="7" creationId="{7244CF5A-2C91-D674-32B6-08334567FCCC}"/>
          </ac:spMkLst>
        </pc:spChg>
        <pc:spChg chg="del mod">
          <ac:chgData name="Madara Sporāne" userId="1739157f-bb70-42a1-b2b3-87d7a8214ede" providerId="ADAL" clId="{5526EA54-683E-4788-BFA7-E57FC53D60AD}" dt="2024-01-15T12:28:56.051" v="1278"/>
          <ac:spMkLst>
            <pc:docMk/>
            <pc:sldMk cId="877897997" sldId="309"/>
            <ac:spMk id="14" creationId="{4853D50F-FFA5-37E2-8353-8AC4CDD2FC10}"/>
          </ac:spMkLst>
        </pc:spChg>
        <pc:spChg chg="mod">
          <ac:chgData name="Madara Sporāne" userId="1739157f-bb70-42a1-b2b3-87d7a8214ede" providerId="ADAL" clId="{5526EA54-683E-4788-BFA7-E57FC53D60AD}" dt="2024-01-16T13:29:11.478" v="1554" actId="20577"/>
          <ac:spMkLst>
            <pc:docMk/>
            <pc:sldMk cId="877897997" sldId="309"/>
            <ac:spMk id="18" creationId="{79EDB2C6-D0EE-9EF5-0401-902A06AEB883}"/>
          </ac:spMkLst>
        </pc:spChg>
        <pc:grpChg chg="del">
          <ac:chgData name="Madara Sporāne" userId="1739157f-bb70-42a1-b2b3-87d7a8214ede" providerId="ADAL" clId="{5526EA54-683E-4788-BFA7-E57FC53D60AD}" dt="2024-01-16T13:29:19.811" v="1556" actId="478"/>
          <ac:grpSpMkLst>
            <pc:docMk/>
            <pc:sldMk cId="877897997" sldId="309"/>
            <ac:grpSpMk id="2" creationId="{23944568-9EDE-6117-91E7-1F8DCEA8B0FA}"/>
          </ac:grpSpMkLst>
        </pc:grpChg>
      </pc:sldChg>
      <pc:sldChg chg="del">
        <pc:chgData name="Madara Sporāne" userId="1739157f-bb70-42a1-b2b3-87d7a8214ede" providerId="ADAL" clId="{5526EA54-683E-4788-BFA7-E57FC53D60AD}" dt="2024-01-15T12:29:21.643" v="1279" actId="2696"/>
        <pc:sldMkLst>
          <pc:docMk/>
          <pc:sldMk cId="2267642940" sldId="320"/>
        </pc:sldMkLst>
      </pc:sldChg>
      <pc:sldChg chg="addSp delSp modSp mod modNotesTx">
        <pc:chgData name="Madara Sporāne" userId="1739157f-bb70-42a1-b2b3-87d7a8214ede" providerId="ADAL" clId="{5526EA54-683E-4788-BFA7-E57FC53D60AD}" dt="2024-01-16T14:15:27.309" v="2340" actId="113"/>
        <pc:sldMkLst>
          <pc:docMk/>
          <pc:sldMk cId="1781487987" sldId="322"/>
        </pc:sldMkLst>
        <pc:spChg chg="mod">
          <ac:chgData name="Madara Sporāne" userId="1739157f-bb70-42a1-b2b3-87d7a8214ede" providerId="ADAL" clId="{5526EA54-683E-4788-BFA7-E57FC53D60AD}" dt="2024-01-16T14:15:27.309" v="2340" actId="113"/>
          <ac:spMkLst>
            <pc:docMk/>
            <pc:sldMk cId="1781487987" sldId="322"/>
            <ac:spMk id="3" creationId="{1E3EF85D-48ED-1E66-C05B-9D7925FB1B4F}"/>
          </ac:spMkLst>
        </pc:spChg>
        <pc:spChg chg="del">
          <ac:chgData name="Madara Sporāne" userId="1739157f-bb70-42a1-b2b3-87d7a8214ede" providerId="ADAL" clId="{5526EA54-683E-4788-BFA7-E57FC53D60AD}" dt="2024-01-16T13:40:56.856" v="1749" actId="478"/>
          <ac:spMkLst>
            <pc:docMk/>
            <pc:sldMk cId="1781487987" sldId="322"/>
            <ac:spMk id="4" creationId="{5D3F44E5-AAEA-841D-07EB-423F53B4CF6B}"/>
          </ac:spMkLst>
        </pc:spChg>
        <pc:spChg chg="del">
          <ac:chgData name="Madara Sporāne" userId="1739157f-bb70-42a1-b2b3-87d7a8214ede" providerId="ADAL" clId="{5526EA54-683E-4788-BFA7-E57FC53D60AD}" dt="2024-01-16T13:40:59.344" v="1750" actId="478"/>
          <ac:spMkLst>
            <pc:docMk/>
            <pc:sldMk cId="1781487987" sldId="322"/>
            <ac:spMk id="5" creationId="{50CBDACF-8D4C-4D7C-6694-4B3589096233}"/>
          </ac:spMkLst>
        </pc:spChg>
        <pc:spChg chg="add mod">
          <ac:chgData name="Madara Sporāne" userId="1739157f-bb70-42a1-b2b3-87d7a8214ede" providerId="ADAL" clId="{5526EA54-683E-4788-BFA7-E57FC53D60AD}" dt="2024-01-16T13:45:58.573" v="1753"/>
          <ac:spMkLst>
            <pc:docMk/>
            <pc:sldMk cId="1781487987" sldId="322"/>
            <ac:spMk id="8" creationId="{7016593A-C9FF-C122-D655-CB6D890A5355}"/>
          </ac:spMkLst>
        </pc:spChg>
        <pc:picChg chg="add del mod">
          <ac:chgData name="Madara Sporāne" userId="1739157f-bb70-42a1-b2b3-87d7a8214ede" providerId="ADAL" clId="{5526EA54-683E-4788-BFA7-E57FC53D60AD}" dt="2024-01-16T13:47:57.892" v="1759" actId="478"/>
          <ac:picMkLst>
            <pc:docMk/>
            <pc:sldMk cId="1781487987" sldId="322"/>
            <ac:picMk id="10" creationId="{3240B529-9626-5303-D0AA-BFBB88B6D604}"/>
          </ac:picMkLst>
        </pc:picChg>
        <pc:picChg chg="add mod ord">
          <ac:chgData name="Madara Sporāne" userId="1739157f-bb70-42a1-b2b3-87d7a8214ede" providerId="ADAL" clId="{5526EA54-683E-4788-BFA7-E57FC53D60AD}" dt="2024-01-16T13:49:05.414" v="1770" actId="167"/>
          <ac:picMkLst>
            <pc:docMk/>
            <pc:sldMk cId="1781487987" sldId="322"/>
            <ac:picMk id="12" creationId="{29F89392-FA5F-8361-B55B-167E950DEC72}"/>
          </ac:picMkLst>
        </pc:picChg>
      </pc:sldChg>
      <pc:sldChg chg="del">
        <pc:chgData name="Madara Sporāne" userId="1739157f-bb70-42a1-b2b3-87d7a8214ede" providerId="ADAL" clId="{5526EA54-683E-4788-BFA7-E57FC53D60AD}" dt="2024-01-16T13:32:22.284" v="1636" actId="2696"/>
        <pc:sldMkLst>
          <pc:docMk/>
          <pc:sldMk cId="3042833621" sldId="323"/>
        </pc:sldMkLst>
      </pc:sldChg>
      <pc:sldChg chg="addSp delSp modSp new mod modNotesTx">
        <pc:chgData name="Madara Sporāne" userId="1739157f-bb70-42a1-b2b3-87d7a8214ede" providerId="ADAL" clId="{5526EA54-683E-4788-BFA7-E57FC53D60AD}" dt="2024-01-16T14:11:42.097" v="2097" actId="20577"/>
        <pc:sldMkLst>
          <pc:docMk/>
          <pc:sldMk cId="3006069461" sldId="324"/>
        </pc:sldMkLst>
        <pc:spChg chg="mod">
          <ac:chgData name="Madara Sporāne" userId="1739157f-bb70-42a1-b2b3-87d7a8214ede" providerId="ADAL" clId="{5526EA54-683E-4788-BFA7-E57FC53D60AD}" dt="2024-01-16T13:28:36.673" v="1551" actId="113"/>
          <ac:spMkLst>
            <pc:docMk/>
            <pc:sldMk cId="3006069461" sldId="324"/>
            <ac:spMk id="2" creationId="{31EC0643-6CB5-2492-CF5F-7898544241BC}"/>
          </ac:spMkLst>
        </pc:spChg>
        <pc:spChg chg="del mod">
          <ac:chgData name="Madara Sporāne" userId="1739157f-bb70-42a1-b2b3-87d7a8214ede" providerId="ADAL" clId="{5526EA54-683E-4788-BFA7-E57FC53D60AD}" dt="2024-01-15T12:07:27.374" v="937" actId="478"/>
          <ac:spMkLst>
            <pc:docMk/>
            <pc:sldMk cId="3006069461" sldId="324"/>
            <ac:spMk id="3" creationId="{932E8EFB-5622-F1AC-D70D-C7D1C6970681}"/>
          </ac:spMkLst>
        </pc:spChg>
        <pc:spChg chg="del">
          <ac:chgData name="Madara Sporāne" userId="1739157f-bb70-42a1-b2b3-87d7a8214ede" providerId="ADAL" clId="{5526EA54-683E-4788-BFA7-E57FC53D60AD}" dt="2024-01-15T12:09:24.724" v="946" actId="478"/>
          <ac:spMkLst>
            <pc:docMk/>
            <pc:sldMk cId="3006069461" sldId="324"/>
            <ac:spMk id="4" creationId="{B6AC5F64-19A9-54A5-25E2-1A73E218EABD}"/>
          </ac:spMkLst>
        </pc:spChg>
        <pc:spChg chg="del">
          <ac:chgData name="Madara Sporāne" userId="1739157f-bb70-42a1-b2b3-87d7a8214ede" providerId="ADAL" clId="{5526EA54-683E-4788-BFA7-E57FC53D60AD}" dt="2024-01-15T12:08:57.236" v="941" actId="478"/>
          <ac:spMkLst>
            <pc:docMk/>
            <pc:sldMk cId="3006069461" sldId="324"/>
            <ac:spMk id="5" creationId="{A5A9D208-8748-6112-BA09-3A9571D77310}"/>
          </ac:spMkLst>
        </pc:spChg>
        <pc:spChg chg="del">
          <ac:chgData name="Madara Sporāne" userId="1739157f-bb70-42a1-b2b3-87d7a8214ede" providerId="ADAL" clId="{5526EA54-683E-4788-BFA7-E57FC53D60AD}" dt="2024-01-15T12:09:04.707" v="942" actId="478"/>
          <ac:spMkLst>
            <pc:docMk/>
            <pc:sldMk cId="3006069461" sldId="324"/>
            <ac:spMk id="6" creationId="{59166FE2-4C3D-46B3-56FE-59D1195FEBE5}"/>
          </ac:spMkLst>
        </pc:spChg>
        <pc:picChg chg="add mod">
          <ac:chgData name="Madara Sporāne" userId="1739157f-bb70-42a1-b2b3-87d7a8214ede" providerId="ADAL" clId="{5526EA54-683E-4788-BFA7-E57FC53D60AD}" dt="2024-01-15T12:10:59.484" v="1093" actId="1076"/>
          <ac:picMkLst>
            <pc:docMk/>
            <pc:sldMk cId="3006069461" sldId="324"/>
            <ac:picMk id="9" creationId="{FF4AD7D8-B3BE-F035-CE52-B02632FA2EDC}"/>
          </ac:picMkLst>
        </pc:picChg>
      </pc:sldChg>
      <pc:sldChg chg="addSp delSp modSp new mod">
        <pc:chgData name="Madara Sporāne" userId="1739157f-bb70-42a1-b2b3-87d7a8214ede" providerId="ADAL" clId="{5526EA54-683E-4788-BFA7-E57FC53D60AD}" dt="2024-01-16T11:54:03.430" v="1512" actId="1076"/>
        <pc:sldMkLst>
          <pc:docMk/>
          <pc:sldMk cId="842529571" sldId="325"/>
        </pc:sldMkLst>
        <pc:spChg chg="del">
          <ac:chgData name="Madara Sporāne" userId="1739157f-bb70-42a1-b2b3-87d7a8214ede" providerId="ADAL" clId="{5526EA54-683E-4788-BFA7-E57FC53D60AD}" dt="2024-01-16T11:45:56.271" v="1475" actId="478"/>
          <ac:spMkLst>
            <pc:docMk/>
            <pc:sldMk cId="842529571" sldId="325"/>
            <ac:spMk id="2" creationId="{E905C642-FF5B-98A6-8E02-285E4D797CDC}"/>
          </ac:spMkLst>
        </pc:spChg>
        <pc:spChg chg="mod">
          <ac:chgData name="Madara Sporāne" userId="1739157f-bb70-42a1-b2b3-87d7a8214ede" providerId="ADAL" clId="{5526EA54-683E-4788-BFA7-E57FC53D60AD}" dt="2024-01-16T11:46:32.365" v="1480" actId="1076"/>
          <ac:spMkLst>
            <pc:docMk/>
            <pc:sldMk cId="842529571" sldId="325"/>
            <ac:spMk id="3" creationId="{58550578-9D2E-6579-6619-68D69D5C85BC}"/>
          </ac:spMkLst>
        </pc:spChg>
        <pc:spChg chg="del mod">
          <ac:chgData name="Madara Sporāne" userId="1739157f-bb70-42a1-b2b3-87d7a8214ede" providerId="ADAL" clId="{5526EA54-683E-4788-BFA7-E57FC53D60AD}" dt="2024-01-16T11:45:52.852" v="1474" actId="478"/>
          <ac:spMkLst>
            <pc:docMk/>
            <pc:sldMk cId="842529571" sldId="325"/>
            <ac:spMk id="4" creationId="{C1FE0EFC-AE81-FD1B-8BCB-CEDEC4DF5BA6}"/>
          </ac:spMkLst>
        </pc:spChg>
        <pc:spChg chg="del">
          <ac:chgData name="Madara Sporāne" userId="1739157f-bb70-42a1-b2b3-87d7a8214ede" providerId="ADAL" clId="{5526EA54-683E-4788-BFA7-E57FC53D60AD}" dt="2024-01-16T11:46:41.691" v="1481" actId="478"/>
          <ac:spMkLst>
            <pc:docMk/>
            <pc:sldMk cId="842529571" sldId="325"/>
            <ac:spMk id="5" creationId="{B56BFD90-FC98-087B-B3F3-775C1B9E3E0A}"/>
          </ac:spMkLst>
        </pc:spChg>
        <pc:spChg chg="del">
          <ac:chgData name="Madara Sporāne" userId="1739157f-bb70-42a1-b2b3-87d7a8214ede" providerId="ADAL" clId="{5526EA54-683E-4788-BFA7-E57FC53D60AD}" dt="2024-01-16T11:46:47.330" v="1482" actId="478"/>
          <ac:spMkLst>
            <pc:docMk/>
            <pc:sldMk cId="842529571" sldId="325"/>
            <ac:spMk id="6" creationId="{A69F1593-AE6A-533F-7DD7-1664C44EFB5E}"/>
          </ac:spMkLst>
        </pc:spChg>
        <pc:picChg chg="add mod">
          <ac:chgData name="Madara Sporāne" userId="1739157f-bb70-42a1-b2b3-87d7a8214ede" providerId="ADAL" clId="{5526EA54-683E-4788-BFA7-E57FC53D60AD}" dt="2024-01-16T11:48:07.562" v="1487" actId="1076"/>
          <ac:picMkLst>
            <pc:docMk/>
            <pc:sldMk cId="842529571" sldId="325"/>
            <ac:picMk id="9" creationId="{BA0C9DB9-61C5-0EC1-FA17-BD9CE7BB42FA}"/>
          </ac:picMkLst>
        </pc:picChg>
        <pc:picChg chg="add del mod">
          <ac:chgData name="Madara Sporāne" userId="1739157f-bb70-42a1-b2b3-87d7a8214ede" providerId="ADAL" clId="{5526EA54-683E-4788-BFA7-E57FC53D60AD}" dt="2024-01-16T11:53:47.735" v="1506" actId="478"/>
          <ac:picMkLst>
            <pc:docMk/>
            <pc:sldMk cId="842529571" sldId="325"/>
            <ac:picMk id="11" creationId="{E445FE77-57A5-98F1-68A3-B74303866453}"/>
          </ac:picMkLst>
        </pc:picChg>
        <pc:picChg chg="add mod">
          <ac:chgData name="Madara Sporāne" userId="1739157f-bb70-42a1-b2b3-87d7a8214ede" providerId="ADAL" clId="{5526EA54-683E-4788-BFA7-E57FC53D60AD}" dt="2024-01-16T11:52:26.612" v="1505" actId="1076"/>
          <ac:picMkLst>
            <pc:docMk/>
            <pc:sldMk cId="842529571" sldId="325"/>
            <ac:picMk id="13" creationId="{888B0B48-FD9F-90F8-3482-E6C09C8EC714}"/>
          </ac:picMkLst>
        </pc:picChg>
        <pc:picChg chg="add mod">
          <ac:chgData name="Madara Sporāne" userId="1739157f-bb70-42a1-b2b3-87d7a8214ede" providerId="ADAL" clId="{5526EA54-683E-4788-BFA7-E57FC53D60AD}" dt="2024-01-16T11:54:03.430" v="1512" actId="1076"/>
          <ac:picMkLst>
            <pc:docMk/>
            <pc:sldMk cId="842529571" sldId="325"/>
            <ac:picMk id="15" creationId="{D9F36D04-7BB7-F791-7C13-2163EF36A349}"/>
          </ac:picMkLst>
        </pc:picChg>
      </pc:sldChg>
      <pc:sldChg chg="new del">
        <pc:chgData name="Madara Sporāne" userId="1739157f-bb70-42a1-b2b3-87d7a8214ede" providerId="ADAL" clId="{5526EA54-683E-4788-BFA7-E57FC53D60AD}" dt="2024-01-16T11:36:12.406" v="1358" actId="2696"/>
        <pc:sldMkLst>
          <pc:docMk/>
          <pc:sldMk cId="1880526293" sldId="326"/>
        </pc:sldMkLst>
      </pc:sldChg>
      <pc:sldChg chg="addSp delSp modSp new mod modNotesTx">
        <pc:chgData name="Madara Sporāne" userId="1739157f-bb70-42a1-b2b3-87d7a8214ede" providerId="ADAL" clId="{5526EA54-683E-4788-BFA7-E57FC53D60AD}" dt="2024-01-16T14:09:37.785" v="1938"/>
        <pc:sldMkLst>
          <pc:docMk/>
          <pc:sldMk cId="3100981184" sldId="326"/>
        </pc:sldMkLst>
        <pc:spChg chg="mod">
          <ac:chgData name="Madara Sporāne" userId="1739157f-bb70-42a1-b2b3-87d7a8214ede" providerId="ADAL" clId="{5526EA54-683E-4788-BFA7-E57FC53D60AD}" dt="2024-01-16T13:55:41.008" v="1876" actId="20577"/>
          <ac:spMkLst>
            <pc:docMk/>
            <pc:sldMk cId="3100981184" sldId="326"/>
            <ac:spMk id="2" creationId="{F643ADA6-F90C-1911-4F07-6E7CE67EDD74}"/>
          </ac:spMkLst>
        </pc:spChg>
        <pc:spChg chg="mod">
          <ac:chgData name="Madara Sporāne" userId="1739157f-bb70-42a1-b2b3-87d7a8214ede" providerId="ADAL" clId="{5526EA54-683E-4788-BFA7-E57FC53D60AD}" dt="2024-01-16T14:09:19.247" v="1937" actId="113"/>
          <ac:spMkLst>
            <pc:docMk/>
            <pc:sldMk cId="3100981184" sldId="326"/>
            <ac:spMk id="3" creationId="{600E6A21-0D90-AD34-970F-684C1F7026AB}"/>
          </ac:spMkLst>
        </pc:spChg>
        <pc:spChg chg="del">
          <ac:chgData name="Madara Sporāne" userId="1739157f-bb70-42a1-b2b3-87d7a8214ede" providerId="ADAL" clId="{5526EA54-683E-4788-BFA7-E57FC53D60AD}" dt="2024-01-16T13:56:56.126" v="1889" actId="478"/>
          <ac:spMkLst>
            <pc:docMk/>
            <pc:sldMk cId="3100981184" sldId="326"/>
            <ac:spMk id="4" creationId="{DF250197-F0E9-8053-AE23-125975EA831E}"/>
          </ac:spMkLst>
        </pc:spChg>
        <pc:spChg chg="del">
          <ac:chgData name="Madara Sporāne" userId="1739157f-bb70-42a1-b2b3-87d7a8214ede" providerId="ADAL" clId="{5526EA54-683E-4788-BFA7-E57FC53D60AD}" dt="2024-01-16T13:56:57.946" v="1890" actId="478"/>
          <ac:spMkLst>
            <pc:docMk/>
            <pc:sldMk cId="3100981184" sldId="326"/>
            <ac:spMk id="5" creationId="{9EF87A71-EB8E-67DB-4678-9ABECDD63129}"/>
          </ac:spMkLst>
        </pc:spChg>
        <pc:spChg chg="add">
          <ac:chgData name="Madara Sporāne" userId="1739157f-bb70-42a1-b2b3-87d7a8214ede" providerId="ADAL" clId="{5526EA54-683E-4788-BFA7-E57FC53D60AD}" dt="2024-01-16T14:01:28.820" v="1904" actId="22"/>
          <ac:spMkLst>
            <pc:docMk/>
            <pc:sldMk cId="3100981184" sldId="326"/>
            <ac:spMk id="10" creationId="{B7C59992-8E92-45C6-0C9F-EA41B08D5767}"/>
          </ac:spMkLst>
        </pc:spChg>
        <pc:spChg chg="add mod">
          <ac:chgData name="Madara Sporāne" userId="1739157f-bb70-42a1-b2b3-87d7a8214ede" providerId="ADAL" clId="{5526EA54-683E-4788-BFA7-E57FC53D60AD}" dt="2024-01-16T14:09:06.120" v="1936" actId="113"/>
          <ac:spMkLst>
            <pc:docMk/>
            <pc:sldMk cId="3100981184" sldId="326"/>
            <ac:spMk id="15" creationId="{DEC4B4F6-7887-F2D5-F686-CF8987836CCB}"/>
          </ac:spMkLst>
        </pc:spChg>
        <pc:picChg chg="add del mod">
          <ac:chgData name="Madara Sporāne" userId="1739157f-bb70-42a1-b2b3-87d7a8214ede" providerId="ADAL" clId="{5526EA54-683E-4788-BFA7-E57FC53D60AD}" dt="2024-01-16T14:01:26.880" v="1903" actId="478"/>
          <ac:picMkLst>
            <pc:docMk/>
            <pc:sldMk cId="3100981184" sldId="326"/>
            <ac:picMk id="8" creationId="{532A2FAA-429E-16F6-47B0-B1507DF6F016}"/>
          </ac:picMkLst>
        </pc:picChg>
        <pc:picChg chg="add mod">
          <ac:chgData name="Madara Sporāne" userId="1739157f-bb70-42a1-b2b3-87d7a8214ede" providerId="ADAL" clId="{5526EA54-683E-4788-BFA7-E57FC53D60AD}" dt="2024-01-16T14:08:08.443" v="1929" actId="1076"/>
          <ac:picMkLst>
            <pc:docMk/>
            <pc:sldMk cId="3100981184" sldId="326"/>
            <ac:picMk id="12" creationId="{B9D883BF-892A-E6D3-99F0-35324FBD4BA1}"/>
          </ac:picMkLst>
        </pc:picChg>
        <pc:picChg chg="add mod">
          <ac:chgData name="Madara Sporāne" userId="1739157f-bb70-42a1-b2b3-87d7a8214ede" providerId="ADAL" clId="{5526EA54-683E-4788-BFA7-E57FC53D60AD}" dt="2024-01-16T14:03:53.733" v="1918" actId="1076"/>
          <ac:picMkLst>
            <pc:docMk/>
            <pc:sldMk cId="3100981184" sldId="326"/>
            <ac:picMk id="14" creationId="{7C93A737-8642-7CC7-015F-B53C0382537B}"/>
          </ac:picMkLst>
        </pc:picChg>
        <pc:picChg chg="add del mod">
          <ac:chgData name="Madara Sporāne" userId="1739157f-bb70-42a1-b2b3-87d7a8214ede" providerId="ADAL" clId="{5526EA54-683E-4788-BFA7-E57FC53D60AD}" dt="2024-01-16T14:08:46.532" v="1931" actId="478"/>
          <ac:picMkLst>
            <pc:docMk/>
            <pc:sldMk cId="3100981184" sldId="326"/>
            <ac:picMk id="17" creationId="{C5DE790A-F53D-7D09-B576-9F783DF1C43A}"/>
          </ac:picMkLst>
        </pc:picChg>
        <pc:picChg chg="add mod">
          <ac:chgData name="Madara Sporāne" userId="1739157f-bb70-42a1-b2b3-87d7a8214ede" providerId="ADAL" clId="{5526EA54-683E-4788-BFA7-E57FC53D60AD}" dt="2024-01-16T14:08:54.419" v="1935" actId="1076"/>
          <ac:picMkLst>
            <pc:docMk/>
            <pc:sldMk cId="3100981184" sldId="326"/>
            <ac:picMk id="19" creationId="{F3A5233B-B611-A785-0D2A-1A5ED9C038B9}"/>
          </ac:picMkLst>
        </pc:picChg>
      </pc:sldChg>
    </pc:docChg>
  </pc:docChgLst>
  <pc:docChgLst>
    <pc:chgData name="Madara Sporāne" userId="S::madara.sporane@cfla.gov.lv::1739157f-bb70-42a1-b2b3-87d7a8214ede" providerId="AD" clId="Web-{6748D411-9781-6433-BBD4-08F91DD6199E}"/>
    <pc:docChg chg="modSld">
      <pc:chgData name="Madara Sporāne" userId="S::madara.sporane@cfla.gov.lv::1739157f-bb70-42a1-b2b3-87d7a8214ede" providerId="AD" clId="Web-{6748D411-9781-6433-BBD4-08F91DD6199E}" dt="2024-01-17T10:41:53.605" v="852"/>
      <pc:docMkLst>
        <pc:docMk/>
      </pc:docMkLst>
      <pc:sldChg chg="modNotes">
        <pc:chgData name="Madara Sporāne" userId="S::madara.sporane@cfla.gov.lv::1739157f-bb70-42a1-b2b3-87d7a8214ede" providerId="AD" clId="Web-{6748D411-9781-6433-BBD4-08F91DD6199E}" dt="2024-01-17T10:27:29.900" v="330"/>
        <pc:sldMkLst>
          <pc:docMk/>
          <pc:sldMk cId="0" sldId="267"/>
        </pc:sldMkLst>
      </pc:sldChg>
      <pc:sldChg chg="modNotes">
        <pc:chgData name="Madara Sporāne" userId="S::madara.sporane@cfla.gov.lv::1739157f-bb70-42a1-b2b3-87d7a8214ede" providerId="AD" clId="Web-{6748D411-9781-6433-BBD4-08F91DD6199E}" dt="2024-01-17T10:17:23.305" v="166"/>
        <pc:sldMkLst>
          <pc:docMk/>
          <pc:sldMk cId="2425815965" sldId="278"/>
        </pc:sldMkLst>
      </pc:sldChg>
      <pc:sldChg chg="modNotes">
        <pc:chgData name="Madara Sporāne" userId="S::madara.sporane@cfla.gov.lv::1739157f-bb70-42a1-b2b3-87d7a8214ede" providerId="AD" clId="Web-{6748D411-9781-6433-BBD4-08F91DD6199E}" dt="2024-01-17T10:01:49.148" v="137"/>
        <pc:sldMkLst>
          <pc:docMk/>
          <pc:sldMk cId="1852905586" sldId="301"/>
        </pc:sldMkLst>
      </pc:sldChg>
      <pc:sldChg chg="modNotes">
        <pc:chgData name="Madara Sporāne" userId="S::madara.sporane@cfla.gov.lv::1739157f-bb70-42a1-b2b3-87d7a8214ede" providerId="AD" clId="Web-{6748D411-9781-6433-BBD4-08F91DD6199E}" dt="2024-01-17T10:30:55.744" v="572"/>
        <pc:sldMkLst>
          <pc:docMk/>
          <pc:sldMk cId="3900145346" sldId="306"/>
        </pc:sldMkLst>
      </pc:sldChg>
      <pc:sldChg chg="modSp">
        <pc:chgData name="Madara Sporāne" userId="S::madara.sporane@cfla.gov.lv::1739157f-bb70-42a1-b2b3-87d7a8214ede" providerId="AD" clId="Web-{6748D411-9781-6433-BBD4-08F91DD6199E}" dt="2024-01-17T10:32:04.197" v="586" actId="20577"/>
        <pc:sldMkLst>
          <pc:docMk/>
          <pc:sldMk cId="1304794942" sldId="308"/>
        </pc:sldMkLst>
        <pc:spChg chg="mod">
          <ac:chgData name="Madara Sporāne" userId="S::madara.sporane@cfla.gov.lv::1739157f-bb70-42a1-b2b3-87d7a8214ede" providerId="AD" clId="Web-{6748D411-9781-6433-BBD4-08F91DD6199E}" dt="2024-01-17T10:32:04.197" v="586" actId="20577"/>
          <ac:spMkLst>
            <pc:docMk/>
            <pc:sldMk cId="1304794942" sldId="308"/>
            <ac:spMk id="17" creationId="{12DB3268-25EC-5548-7986-F820B3A35F20}"/>
          </ac:spMkLst>
        </pc:spChg>
      </pc:sldChg>
      <pc:sldChg chg="modNotes">
        <pc:chgData name="Madara Sporāne" userId="S::madara.sporane@cfla.gov.lv::1739157f-bb70-42a1-b2b3-87d7a8214ede" providerId="AD" clId="Web-{6748D411-9781-6433-BBD4-08F91DD6199E}" dt="2024-01-17T10:41:53.605" v="852"/>
        <pc:sldMkLst>
          <pc:docMk/>
          <pc:sldMk cId="877897997" sldId="309"/>
        </pc:sldMkLst>
      </pc:sldChg>
      <pc:sldChg chg="modNotes">
        <pc:chgData name="Madara Sporāne" userId="S::madara.sporane@cfla.gov.lv::1739157f-bb70-42a1-b2b3-87d7a8214ede" providerId="AD" clId="Web-{6748D411-9781-6433-BBD4-08F91DD6199E}" dt="2024-01-17T10:35:55.354" v="752"/>
        <pc:sldMkLst>
          <pc:docMk/>
          <pc:sldMk cId="842529571" sldId="325"/>
        </pc:sldMkLst>
      </pc:sldChg>
      <pc:sldChg chg="modNotes">
        <pc:chgData name="Madara Sporāne" userId="S::madara.sporane@cfla.gov.lv::1739157f-bb70-42a1-b2b3-87d7a8214ede" providerId="AD" clId="Web-{6748D411-9781-6433-BBD4-08F91DD6199E}" dt="2024-01-17T10:19:44.992" v="203"/>
        <pc:sldMkLst>
          <pc:docMk/>
          <pc:sldMk cId="3100981184" sldId="326"/>
        </pc:sldMkLst>
      </pc:sldChg>
    </pc:docChg>
  </pc:docChgLst>
  <pc:docChgLst>
    <pc:chgData name="Madara Sporāne" userId="1739157f-bb70-42a1-b2b3-87d7a8214ede" providerId="ADAL" clId="{F589FD2E-7BF0-4DE6-ADBA-244EABEFEA83}"/>
    <pc:docChg chg="undo custSel modSld sldOrd">
      <pc:chgData name="Madara Sporāne" userId="1739157f-bb70-42a1-b2b3-87d7a8214ede" providerId="ADAL" clId="{F589FD2E-7BF0-4DE6-ADBA-244EABEFEA83}" dt="2024-01-17T19:09:05.626" v="763" actId="113"/>
      <pc:docMkLst>
        <pc:docMk/>
      </pc:docMkLst>
      <pc:sldChg chg="modSp">
        <pc:chgData name="Madara Sporāne" userId="1739157f-bb70-42a1-b2b3-87d7a8214ede" providerId="ADAL" clId="{F589FD2E-7BF0-4DE6-ADBA-244EABEFEA83}" dt="2024-01-17T15:20:59.184" v="487" actId="1076"/>
        <pc:sldMkLst>
          <pc:docMk/>
          <pc:sldMk cId="0" sldId="256"/>
        </pc:sldMkLst>
        <pc:picChg chg="mod">
          <ac:chgData name="Madara Sporāne" userId="1739157f-bb70-42a1-b2b3-87d7a8214ede" providerId="ADAL" clId="{F589FD2E-7BF0-4DE6-ADBA-244EABEFEA83}" dt="2024-01-17T15:20:59.184" v="487" actId="1076"/>
          <ac:picMkLst>
            <pc:docMk/>
            <pc:sldMk cId="0" sldId="256"/>
            <ac:picMk id="4098" creationId="{BB8E6CBF-9939-EC8D-F4E4-3AC244DA1AC7}"/>
          </ac:picMkLst>
        </pc:picChg>
      </pc:sldChg>
      <pc:sldChg chg="modSp mod">
        <pc:chgData name="Madara Sporāne" userId="1739157f-bb70-42a1-b2b3-87d7a8214ede" providerId="ADAL" clId="{F589FD2E-7BF0-4DE6-ADBA-244EABEFEA83}" dt="2024-01-17T17:44:12.157" v="757" actId="20577"/>
        <pc:sldMkLst>
          <pc:docMk/>
          <pc:sldMk cId="0" sldId="267"/>
        </pc:sldMkLst>
        <pc:spChg chg="mod">
          <ac:chgData name="Madara Sporāne" userId="1739157f-bb70-42a1-b2b3-87d7a8214ede" providerId="ADAL" clId="{F589FD2E-7BF0-4DE6-ADBA-244EABEFEA83}" dt="2024-01-17T17:44:12.157" v="757" actId="20577"/>
          <ac:spMkLst>
            <pc:docMk/>
            <pc:sldMk cId="0" sldId="267"/>
            <ac:spMk id="3" creationId="{2CB0B608-CF0D-B978-C6C7-7601F6703113}"/>
          </ac:spMkLst>
        </pc:spChg>
      </pc:sldChg>
      <pc:sldChg chg="modSp">
        <pc:chgData name="Madara Sporāne" userId="1739157f-bb70-42a1-b2b3-87d7a8214ede" providerId="ADAL" clId="{F589FD2E-7BF0-4DE6-ADBA-244EABEFEA83}" dt="2024-01-17T15:17:39.274" v="486" actId="1076"/>
        <pc:sldMkLst>
          <pc:docMk/>
          <pc:sldMk cId="0" sldId="276"/>
        </pc:sldMkLst>
        <pc:spChg chg="mod">
          <ac:chgData name="Madara Sporāne" userId="1739157f-bb70-42a1-b2b3-87d7a8214ede" providerId="ADAL" clId="{F589FD2E-7BF0-4DE6-ADBA-244EABEFEA83}" dt="2024-01-17T15:17:39.274" v="486" actId="1076"/>
          <ac:spMkLst>
            <pc:docMk/>
            <pc:sldMk cId="0" sldId="276"/>
            <ac:spMk id="13315" creationId="{B834BB0E-F4DC-C089-D2D4-6E6004461807}"/>
          </ac:spMkLst>
        </pc:spChg>
      </pc:sldChg>
      <pc:sldChg chg="modNotesTx">
        <pc:chgData name="Madara Sporāne" userId="1739157f-bb70-42a1-b2b3-87d7a8214ede" providerId="ADAL" clId="{F589FD2E-7BF0-4DE6-ADBA-244EABEFEA83}" dt="2024-01-17T19:09:05.626" v="763" actId="113"/>
        <pc:sldMkLst>
          <pc:docMk/>
          <pc:sldMk cId="2425815965" sldId="278"/>
        </pc:sldMkLst>
      </pc:sldChg>
      <pc:sldChg chg="modSp">
        <pc:chgData name="Madara Sporāne" userId="1739157f-bb70-42a1-b2b3-87d7a8214ede" providerId="ADAL" clId="{F589FD2E-7BF0-4DE6-ADBA-244EABEFEA83}" dt="2024-01-17T17:42:47.088" v="615" actId="1076"/>
        <pc:sldMkLst>
          <pc:docMk/>
          <pc:sldMk cId="2495556684" sldId="280"/>
        </pc:sldMkLst>
        <pc:spChg chg="mod">
          <ac:chgData name="Madara Sporāne" userId="1739157f-bb70-42a1-b2b3-87d7a8214ede" providerId="ADAL" clId="{F589FD2E-7BF0-4DE6-ADBA-244EABEFEA83}" dt="2024-01-17T17:42:42.249" v="614" actId="1076"/>
          <ac:spMkLst>
            <pc:docMk/>
            <pc:sldMk cId="2495556684" sldId="280"/>
            <ac:spMk id="7" creationId="{3D632EB3-F9AE-04F4-E640-2494D35EDEB5}"/>
          </ac:spMkLst>
        </pc:spChg>
        <pc:spChg chg="mod">
          <ac:chgData name="Madara Sporāne" userId="1739157f-bb70-42a1-b2b3-87d7a8214ede" providerId="ADAL" clId="{F589FD2E-7BF0-4DE6-ADBA-244EABEFEA83}" dt="2024-01-17T17:42:47.088" v="615" actId="1076"/>
          <ac:spMkLst>
            <pc:docMk/>
            <pc:sldMk cId="2495556684" sldId="280"/>
            <ac:spMk id="9" creationId="{10AE0E6E-9E58-7D8B-DB45-0674138E7E8B}"/>
          </ac:spMkLst>
        </pc:spChg>
      </pc:sldChg>
      <pc:sldChg chg="modNotesTx">
        <pc:chgData name="Madara Sporāne" userId="1739157f-bb70-42a1-b2b3-87d7a8214ede" providerId="ADAL" clId="{F589FD2E-7BF0-4DE6-ADBA-244EABEFEA83}" dt="2024-01-17T11:41:05.571" v="76" actId="20577"/>
        <pc:sldMkLst>
          <pc:docMk/>
          <pc:sldMk cId="3561394487" sldId="282"/>
        </pc:sldMkLst>
      </pc:sldChg>
      <pc:sldChg chg="modSp mod modNotesTx">
        <pc:chgData name="Madara Sporāne" userId="1739157f-bb70-42a1-b2b3-87d7a8214ede" providerId="ADAL" clId="{F589FD2E-7BF0-4DE6-ADBA-244EABEFEA83}" dt="2024-01-17T17:22:53.410" v="613" actId="14100"/>
        <pc:sldMkLst>
          <pc:docMk/>
          <pc:sldMk cId="1852905586" sldId="301"/>
        </pc:sldMkLst>
        <pc:spChg chg="mod">
          <ac:chgData name="Madara Sporāne" userId="1739157f-bb70-42a1-b2b3-87d7a8214ede" providerId="ADAL" clId="{F589FD2E-7BF0-4DE6-ADBA-244EABEFEA83}" dt="2024-01-17T12:17:10.547" v="112" actId="20577"/>
          <ac:spMkLst>
            <pc:docMk/>
            <pc:sldMk cId="1852905586" sldId="301"/>
            <ac:spMk id="6" creationId="{A14E7B44-F260-4288-B732-8D465F0B5D14}"/>
          </ac:spMkLst>
        </pc:spChg>
        <pc:spChg chg="mod">
          <ac:chgData name="Madara Sporāne" userId="1739157f-bb70-42a1-b2b3-87d7a8214ede" providerId="ADAL" clId="{F589FD2E-7BF0-4DE6-ADBA-244EABEFEA83}" dt="2024-01-17T12:17:49.603" v="116" actId="20577"/>
          <ac:spMkLst>
            <pc:docMk/>
            <pc:sldMk cId="1852905586" sldId="301"/>
            <ac:spMk id="14" creationId="{A14EDC55-490F-4470-B585-D59E5254D369}"/>
          </ac:spMkLst>
        </pc:spChg>
        <pc:spChg chg="mod">
          <ac:chgData name="Madara Sporāne" userId="1739157f-bb70-42a1-b2b3-87d7a8214ede" providerId="ADAL" clId="{F589FD2E-7BF0-4DE6-ADBA-244EABEFEA83}" dt="2024-01-17T12:18:10.743" v="120" actId="20577"/>
          <ac:spMkLst>
            <pc:docMk/>
            <pc:sldMk cId="1852905586" sldId="301"/>
            <ac:spMk id="19" creationId="{047FA5EE-7735-4A25-B040-6748EB9B2476}"/>
          </ac:spMkLst>
        </pc:spChg>
        <pc:spChg chg="mod">
          <ac:chgData name="Madara Sporāne" userId="1739157f-bb70-42a1-b2b3-87d7a8214ede" providerId="ADAL" clId="{F589FD2E-7BF0-4DE6-ADBA-244EABEFEA83}" dt="2024-01-17T12:20:20.393" v="154" actId="5793"/>
          <ac:spMkLst>
            <pc:docMk/>
            <pc:sldMk cId="1852905586" sldId="301"/>
            <ac:spMk id="27" creationId="{F73DE97E-C81D-4B1C-8303-39006F728FB5}"/>
          </ac:spMkLst>
        </pc:spChg>
        <pc:spChg chg="mod">
          <ac:chgData name="Madara Sporāne" userId="1739157f-bb70-42a1-b2b3-87d7a8214ede" providerId="ADAL" clId="{F589FD2E-7BF0-4DE6-ADBA-244EABEFEA83}" dt="2024-01-17T12:21:21.109" v="173" actId="20577"/>
          <ac:spMkLst>
            <pc:docMk/>
            <pc:sldMk cId="1852905586" sldId="301"/>
            <ac:spMk id="37" creationId="{0D561D5F-5876-49AB-9897-942FE7192F6E}"/>
          </ac:spMkLst>
        </pc:spChg>
        <pc:spChg chg="mod">
          <ac:chgData name="Madara Sporāne" userId="1739157f-bb70-42a1-b2b3-87d7a8214ede" providerId="ADAL" clId="{F589FD2E-7BF0-4DE6-ADBA-244EABEFEA83}" dt="2024-01-17T17:22:53.410" v="613" actId="14100"/>
          <ac:spMkLst>
            <pc:docMk/>
            <pc:sldMk cId="1852905586" sldId="301"/>
            <ac:spMk id="44" creationId="{5594A65B-458A-4138-8A4D-99225A6BDB87}"/>
          </ac:spMkLst>
        </pc:spChg>
      </pc:sldChg>
      <pc:sldChg chg="modNotesTx">
        <pc:chgData name="Madara Sporāne" userId="1739157f-bb70-42a1-b2b3-87d7a8214ede" providerId="ADAL" clId="{F589FD2E-7BF0-4DE6-ADBA-244EABEFEA83}" dt="2024-01-17T18:22:39.793" v="762" actId="20577"/>
        <pc:sldMkLst>
          <pc:docMk/>
          <pc:sldMk cId="0" sldId="302"/>
        </pc:sldMkLst>
      </pc:sldChg>
      <pc:sldChg chg="modSp">
        <pc:chgData name="Madara Sporāne" userId="1739157f-bb70-42a1-b2b3-87d7a8214ede" providerId="ADAL" clId="{F589FD2E-7BF0-4DE6-ADBA-244EABEFEA83}" dt="2024-01-17T11:47:55.895" v="77" actId="1076"/>
        <pc:sldMkLst>
          <pc:docMk/>
          <pc:sldMk cId="3900145346" sldId="306"/>
        </pc:sldMkLst>
        <pc:picChg chg="mod">
          <ac:chgData name="Madara Sporāne" userId="1739157f-bb70-42a1-b2b3-87d7a8214ede" providerId="ADAL" clId="{F589FD2E-7BF0-4DE6-ADBA-244EABEFEA83}" dt="2024-01-17T11:47:55.895" v="77" actId="1076"/>
          <ac:picMkLst>
            <pc:docMk/>
            <pc:sldMk cId="3900145346" sldId="306"/>
            <ac:picMk id="11" creationId="{CB26AB8B-8194-37E7-B10C-D3162EF5936D}"/>
          </ac:picMkLst>
        </pc:picChg>
      </pc:sldChg>
      <pc:sldChg chg="addSp delSp modSp mod modNotesTx">
        <pc:chgData name="Madara Sporāne" userId="1739157f-bb70-42a1-b2b3-87d7a8214ede" providerId="ADAL" clId="{F589FD2E-7BF0-4DE6-ADBA-244EABEFEA83}" dt="2024-01-17T15:17:22.307" v="485" actId="20577"/>
        <pc:sldMkLst>
          <pc:docMk/>
          <pc:sldMk cId="735399862" sldId="307"/>
        </pc:sldMkLst>
        <pc:picChg chg="add mod">
          <ac:chgData name="Madara Sporāne" userId="1739157f-bb70-42a1-b2b3-87d7a8214ede" providerId="ADAL" clId="{F589FD2E-7BF0-4DE6-ADBA-244EABEFEA83}" dt="2024-01-17T15:15:00.244" v="347" actId="14100"/>
          <ac:picMkLst>
            <pc:docMk/>
            <pc:sldMk cId="735399862" sldId="307"/>
            <ac:picMk id="3" creationId="{23998CE4-7D40-5CC4-BA3F-0811BBA73617}"/>
          </ac:picMkLst>
        </pc:picChg>
        <pc:picChg chg="del">
          <ac:chgData name="Madara Sporāne" userId="1739157f-bb70-42a1-b2b3-87d7a8214ede" providerId="ADAL" clId="{F589FD2E-7BF0-4DE6-ADBA-244EABEFEA83}" dt="2024-01-17T15:14:41.625" v="342" actId="478"/>
          <ac:picMkLst>
            <pc:docMk/>
            <pc:sldMk cId="735399862" sldId="307"/>
            <ac:picMk id="10" creationId="{CE960D45-5EB6-8437-98E8-BCDE4345E4CF}"/>
          </ac:picMkLst>
        </pc:picChg>
      </pc:sldChg>
      <pc:sldChg chg="addSp modSp mod modNotesTx">
        <pc:chgData name="Madara Sporāne" userId="1739157f-bb70-42a1-b2b3-87d7a8214ede" providerId="ADAL" clId="{F589FD2E-7BF0-4DE6-ADBA-244EABEFEA83}" dt="2024-01-17T15:08:25.591" v="341" actId="20577"/>
        <pc:sldMkLst>
          <pc:docMk/>
          <pc:sldMk cId="1304794942" sldId="308"/>
        </pc:sldMkLst>
        <pc:spChg chg="mod">
          <ac:chgData name="Madara Sporāne" userId="1739157f-bb70-42a1-b2b3-87d7a8214ede" providerId="ADAL" clId="{F589FD2E-7BF0-4DE6-ADBA-244EABEFEA83}" dt="2024-01-17T14:53:06.926" v="278" actId="20577"/>
          <ac:spMkLst>
            <pc:docMk/>
            <pc:sldMk cId="1304794942" sldId="308"/>
            <ac:spMk id="17" creationId="{12DB3268-25EC-5548-7986-F820B3A35F20}"/>
          </ac:spMkLst>
        </pc:spChg>
        <pc:picChg chg="add mod">
          <ac:chgData name="Madara Sporāne" userId="1739157f-bb70-42a1-b2b3-87d7a8214ede" providerId="ADAL" clId="{F589FD2E-7BF0-4DE6-ADBA-244EABEFEA83}" dt="2024-01-17T14:59:04.005" v="305" actId="1076"/>
          <ac:picMkLst>
            <pc:docMk/>
            <pc:sldMk cId="1304794942" sldId="308"/>
            <ac:picMk id="4" creationId="{579EB518-3299-350C-1C42-C06082EB5F08}"/>
          </ac:picMkLst>
        </pc:picChg>
        <pc:picChg chg="add mod">
          <ac:chgData name="Madara Sporāne" userId="1739157f-bb70-42a1-b2b3-87d7a8214ede" providerId="ADAL" clId="{F589FD2E-7BF0-4DE6-ADBA-244EABEFEA83}" dt="2024-01-17T14:59:19.383" v="307" actId="1076"/>
          <ac:picMkLst>
            <pc:docMk/>
            <pc:sldMk cId="1304794942" sldId="308"/>
            <ac:picMk id="6" creationId="{1414EB67-D984-B56D-C239-F254E8944800}"/>
          </ac:picMkLst>
        </pc:picChg>
        <pc:picChg chg="add mod">
          <ac:chgData name="Madara Sporāne" userId="1739157f-bb70-42a1-b2b3-87d7a8214ede" providerId="ADAL" clId="{F589FD2E-7BF0-4DE6-ADBA-244EABEFEA83}" dt="2024-01-17T14:59:16.468" v="306" actId="1076"/>
          <ac:picMkLst>
            <pc:docMk/>
            <pc:sldMk cId="1304794942" sldId="308"/>
            <ac:picMk id="9" creationId="{58DCB1A8-6418-0A66-6F64-E65F174BB293}"/>
          </ac:picMkLst>
        </pc:picChg>
      </pc:sldChg>
      <pc:sldChg chg="modSp mod">
        <pc:chgData name="Madara Sporāne" userId="1739157f-bb70-42a1-b2b3-87d7a8214ede" providerId="ADAL" clId="{F589FD2E-7BF0-4DE6-ADBA-244EABEFEA83}" dt="2024-01-17T11:34:58.608" v="4" actId="20577"/>
        <pc:sldMkLst>
          <pc:docMk/>
          <pc:sldMk cId="877897997" sldId="309"/>
        </pc:sldMkLst>
        <pc:spChg chg="mod">
          <ac:chgData name="Madara Sporāne" userId="1739157f-bb70-42a1-b2b3-87d7a8214ede" providerId="ADAL" clId="{F589FD2E-7BF0-4DE6-ADBA-244EABEFEA83}" dt="2024-01-17T11:34:58.608" v="4" actId="20577"/>
          <ac:spMkLst>
            <pc:docMk/>
            <pc:sldMk cId="877897997" sldId="309"/>
            <ac:spMk id="6" creationId="{04F328B8-9100-915F-071A-DE3EE92E1E2E}"/>
          </ac:spMkLst>
        </pc:spChg>
      </pc:sldChg>
      <pc:sldChg chg="modSp mod ord">
        <pc:chgData name="Madara Sporāne" userId="1739157f-bb70-42a1-b2b3-87d7a8214ede" providerId="ADAL" clId="{F589FD2E-7BF0-4DE6-ADBA-244EABEFEA83}" dt="2024-01-17T18:21:05.536" v="760"/>
        <pc:sldMkLst>
          <pc:docMk/>
          <pc:sldMk cId="3006069461" sldId="324"/>
        </pc:sldMkLst>
        <pc:spChg chg="mod">
          <ac:chgData name="Madara Sporāne" userId="1739157f-bb70-42a1-b2b3-87d7a8214ede" providerId="ADAL" clId="{F589FD2E-7BF0-4DE6-ADBA-244EABEFEA83}" dt="2024-01-17T14:53:58.095" v="287" actId="120"/>
          <ac:spMkLst>
            <pc:docMk/>
            <pc:sldMk cId="3006069461" sldId="324"/>
            <ac:spMk id="2" creationId="{31EC0643-6CB5-2492-CF5F-7898544241BC}"/>
          </ac:spMkLst>
        </pc:spChg>
      </pc:sldChg>
      <pc:sldChg chg="modSp mod">
        <pc:chgData name="Madara Sporāne" userId="1739157f-bb70-42a1-b2b3-87d7a8214ede" providerId="ADAL" clId="{F589FD2E-7BF0-4DE6-ADBA-244EABEFEA83}" dt="2024-01-17T17:57:42.821" v="758" actId="14100"/>
        <pc:sldMkLst>
          <pc:docMk/>
          <pc:sldMk cId="842529571" sldId="325"/>
        </pc:sldMkLst>
        <pc:picChg chg="mod">
          <ac:chgData name="Madara Sporāne" userId="1739157f-bb70-42a1-b2b3-87d7a8214ede" providerId="ADAL" clId="{F589FD2E-7BF0-4DE6-ADBA-244EABEFEA83}" dt="2024-01-17T17:57:42.821" v="758" actId="14100"/>
          <ac:picMkLst>
            <pc:docMk/>
            <pc:sldMk cId="842529571" sldId="325"/>
            <ac:picMk id="9" creationId="{BA0C9DB9-61C5-0EC1-FA17-BD9CE7BB42FA}"/>
          </ac:picMkLst>
        </pc:picChg>
        <pc:picChg chg="mod">
          <ac:chgData name="Madara Sporāne" userId="1739157f-bb70-42a1-b2b3-87d7a8214ede" providerId="ADAL" clId="{F589FD2E-7BF0-4DE6-ADBA-244EABEFEA83}" dt="2024-01-17T14:59:36.886" v="312" actId="1440"/>
          <ac:picMkLst>
            <pc:docMk/>
            <pc:sldMk cId="842529571" sldId="325"/>
            <ac:picMk id="13" creationId="{888B0B48-FD9F-90F8-3482-E6C09C8EC714}"/>
          </ac:picMkLst>
        </pc:picChg>
        <pc:picChg chg="mod">
          <ac:chgData name="Madara Sporāne" userId="1739157f-bb70-42a1-b2b3-87d7a8214ede" providerId="ADAL" clId="{F589FD2E-7BF0-4DE6-ADBA-244EABEFEA83}" dt="2024-01-17T14:59:34.632" v="311" actId="1440"/>
          <ac:picMkLst>
            <pc:docMk/>
            <pc:sldMk cId="842529571" sldId="325"/>
            <ac:picMk id="15" creationId="{D9F36D04-7BB7-F791-7C13-2163EF36A3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3373D-14BA-4710-829B-619F123BAB44}" type="doc">
      <dgm:prSet loTypeId="urn:microsoft.com/office/officeart/2005/8/layout/hProcess9" loCatId="process" qsTypeId="urn:microsoft.com/office/officeart/2005/8/quickstyle/simple4" qsCatId="simple" csTypeId="urn:microsoft.com/office/officeart/2005/8/colors/accent0_3" csCatId="mainScheme" phldr="1"/>
      <dgm:spPr/>
    </dgm:pt>
    <dgm:pt modelId="{00FA6247-5C65-4806-A176-8171DF8BFA29}">
      <dgm:prSet phldrT="[Text]"/>
      <dgm:spPr/>
      <dgm:t>
        <a:bodyPr/>
        <a:lstStyle/>
        <a:p>
          <a:pPr>
            <a:buFont typeface="+mj-lt"/>
            <a:buAutoNum type="arabicPeriod"/>
          </a:pPr>
          <a:r>
            <a:rPr lang="lv-LV" i="0" noProof="0">
              <a:latin typeface="Verdana" panose="020B0604030504040204" pitchFamily="34" charset="0"/>
              <a:ea typeface="Verdana" panose="020B0604030504040204" pitchFamily="34" charset="0"/>
              <a:cs typeface="+mn-cs"/>
            </a:rPr>
            <a:t>Vērtē </a:t>
          </a:r>
          <a:r>
            <a:rPr lang="lv-LV" b="1" i="0" noProof="0">
              <a:latin typeface="Verdana" panose="020B0604030504040204" pitchFamily="34" charset="0"/>
              <a:ea typeface="Verdana" panose="020B0604030504040204" pitchFamily="34" charset="0"/>
              <a:cs typeface="+mn-cs"/>
            </a:rPr>
            <a:t>izslēgšanas</a:t>
          </a:r>
          <a:r>
            <a:rPr lang="lv-LV" i="0" noProof="0">
              <a:latin typeface="Verdana" panose="020B0604030504040204" pitchFamily="34" charset="0"/>
              <a:ea typeface="Verdana" panose="020B0604030504040204" pitchFamily="34" charset="0"/>
              <a:cs typeface="+mn-cs"/>
            </a:rPr>
            <a:t> kritērijus Nr. 1.1</a:t>
          </a:r>
          <a:r>
            <a:rPr lang="en-US" i="0" noProof="0">
              <a:latin typeface="Verdana" panose="020B0604030504040204" pitchFamily="34" charset="0"/>
              <a:ea typeface="Verdana" panose="020B0604030504040204" pitchFamily="34" charset="0"/>
              <a:cs typeface="+mn-cs"/>
            </a:rPr>
            <a:t>.</a:t>
          </a:r>
          <a:r>
            <a:rPr lang="lv-LV" i="0" noProof="0">
              <a:latin typeface="Verdana" panose="020B0604030504040204" pitchFamily="34" charset="0"/>
              <a:ea typeface="Verdana" panose="020B0604030504040204" pitchFamily="34" charset="0"/>
              <a:cs typeface="+mn-cs"/>
            </a:rPr>
            <a:t>,1.2.,1.</a:t>
          </a:r>
          <a:r>
            <a:rPr lang="en-US" i="0" noProof="0">
              <a:latin typeface="Verdana" panose="020B0604030504040204" pitchFamily="34" charset="0"/>
              <a:ea typeface="Verdana" panose="020B0604030504040204" pitchFamily="34" charset="0"/>
              <a:cs typeface="+mn-cs"/>
            </a:rPr>
            <a:t>3.</a:t>
          </a:r>
          <a:r>
            <a:rPr lang="lv-LV" i="0" noProof="0">
              <a:latin typeface="Verdana" panose="020B0604030504040204" pitchFamily="34" charset="0"/>
              <a:ea typeface="Verdana" panose="020B0604030504040204" pitchFamily="34" charset="0"/>
              <a:cs typeface="+mn-cs"/>
            </a:rPr>
            <a:t>, 1.</a:t>
          </a:r>
          <a:r>
            <a:rPr lang="en-US" i="0" noProof="0">
              <a:latin typeface="Verdana" panose="020B0604030504040204" pitchFamily="34" charset="0"/>
              <a:ea typeface="Verdana" panose="020B0604030504040204" pitchFamily="34" charset="0"/>
              <a:cs typeface="+mn-cs"/>
            </a:rPr>
            <a:t>4.</a:t>
          </a:r>
          <a:endParaRPr lang="lv-LV" noProof="0"/>
        </a:p>
      </dgm:t>
    </dgm:pt>
    <dgm:pt modelId="{2822B9A2-2757-4241-BE62-7EAA825FB7C0}" type="parTrans" cxnId="{4AB78325-EB3A-4EAF-8AE9-3DAB5476E2D7}">
      <dgm:prSet/>
      <dgm:spPr/>
      <dgm:t>
        <a:bodyPr/>
        <a:lstStyle/>
        <a:p>
          <a:endParaRPr lang="lv-LV"/>
        </a:p>
      </dgm:t>
    </dgm:pt>
    <dgm:pt modelId="{FC2178BB-BF0E-4D30-8575-95CA0A877A50}" type="sibTrans" cxnId="{4AB78325-EB3A-4EAF-8AE9-3DAB5476E2D7}">
      <dgm:prSet/>
      <dgm:spPr/>
      <dgm:t>
        <a:bodyPr/>
        <a:lstStyle/>
        <a:p>
          <a:endParaRPr lang="lv-LV"/>
        </a:p>
      </dgm:t>
    </dgm:pt>
    <dgm:pt modelId="{19BB9D86-8D6E-4ED4-8F7D-329E62C3C3E1}">
      <dgm:prSet phldrT="[Text]"/>
      <dgm:spPr/>
      <dgm:t>
        <a:bodyPr/>
        <a:lstStyle/>
        <a:p>
          <a:pPr>
            <a:buFont typeface="Times New Roman"/>
            <a:buAutoNum type="arabicPeriod"/>
          </a:pPr>
          <a:r>
            <a:rPr lang="lv-LV" i="0" noProof="0">
              <a:latin typeface="Verdana" panose="020B0604030504040204" pitchFamily="34" charset="0"/>
              <a:ea typeface="Verdana" panose="020B0604030504040204" pitchFamily="34" charset="0"/>
              <a:cs typeface="+mn-cs"/>
            </a:rPr>
            <a:t>Vērtē izslēdzošos </a:t>
          </a:r>
          <a:r>
            <a:rPr lang="lv-LV" b="1" i="0" noProof="0">
              <a:latin typeface="Verdana" panose="020B0604030504040204" pitchFamily="34" charset="0"/>
              <a:ea typeface="Verdana" panose="020B0604030504040204" pitchFamily="34" charset="0"/>
              <a:cs typeface="+mn-cs"/>
            </a:rPr>
            <a:t>kvalitātes</a:t>
          </a:r>
          <a:r>
            <a:rPr lang="lv-LV" i="0" noProof="0">
              <a:latin typeface="Verdana" panose="020B0604030504040204" pitchFamily="34" charset="0"/>
              <a:ea typeface="Verdana" panose="020B0604030504040204" pitchFamily="34" charset="0"/>
              <a:cs typeface="+mn-cs"/>
            </a:rPr>
            <a:t> kritērijus Nr. </a:t>
          </a:r>
          <a:r>
            <a:rPr lang="en-US" i="0" noProof="0">
              <a:latin typeface="Verdana" panose="020B0604030504040204" pitchFamily="34" charset="0"/>
              <a:ea typeface="Verdana" panose="020B0604030504040204" pitchFamily="34" charset="0"/>
              <a:cs typeface="+mn-cs"/>
            </a:rPr>
            <a:t>3.</a:t>
          </a:r>
          <a:r>
            <a:rPr lang="lv-LV" i="0" noProof="0">
              <a:latin typeface="Verdana" panose="020B0604030504040204" pitchFamily="34" charset="0"/>
              <a:ea typeface="Verdana" panose="020B0604030504040204" pitchFamily="34" charset="0"/>
              <a:cs typeface="+mn-cs"/>
            </a:rPr>
            <a:t>1</a:t>
          </a:r>
          <a:r>
            <a:rPr lang="en-US" i="0" noProof="0">
              <a:latin typeface="Verdana" panose="020B0604030504040204" pitchFamily="34" charset="0"/>
              <a:ea typeface="Verdana" panose="020B0604030504040204" pitchFamily="34" charset="0"/>
              <a:cs typeface="+mn-cs"/>
            </a:rPr>
            <a:t>., 3.</a:t>
          </a:r>
          <a:r>
            <a:rPr lang="lv-LV" i="0" noProof="0">
              <a:latin typeface="Verdana" panose="020B0604030504040204" pitchFamily="34" charset="0"/>
              <a:ea typeface="Verdana" panose="020B0604030504040204" pitchFamily="34" charset="0"/>
              <a:cs typeface="+mn-cs"/>
            </a:rPr>
            <a:t>3</a:t>
          </a:r>
          <a:r>
            <a:rPr lang="en-US" i="0" noProof="0">
              <a:latin typeface="Verdana" panose="020B0604030504040204" pitchFamily="34" charset="0"/>
              <a:ea typeface="Verdana" panose="020B0604030504040204" pitchFamily="34" charset="0"/>
              <a:cs typeface="+mn-cs"/>
            </a:rPr>
            <a:t>., 3.</a:t>
          </a:r>
          <a:r>
            <a:rPr lang="lv-LV" i="0" noProof="0">
              <a:latin typeface="Verdana" panose="020B0604030504040204" pitchFamily="34" charset="0"/>
              <a:ea typeface="Verdana" panose="020B0604030504040204" pitchFamily="34" charset="0"/>
              <a:cs typeface="+mn-cs"/>
            </a:rPr>
            <a:t>4</a:t>
          </a:r>
          <a:r>
            <a:rPr lang="en-US" i="0" noProof="0">
              <a:latin typeface="Verdana" panose="020B0604030504040204" pitchFamily="34" charset="0"/>
              <a:ea typeface="Verdana" panose="020B0604030504040204" pitchFamily="34" charset="0"/>
              <a:cs typeface="+mn-cs"/>
            </a:rPr>
            <a:t>.</a:t>
          </a:r>
          <a:endParaRPr lang="lv-LV" noProof="0"/>
        </a:p>
      </dgm:t>
    </dgm:pt>
    <dgm:pt modelId="{047ADEE7-8CCA-417E-B3D4-DCF119AF61F9}" type="parTrans" cxnId="{CFC319F2-BF10-436A-B074-E19B39FCA9FC}">
      <dgm:prSet/>
      <dgm:spPr/>
      <dgm:t>
        <a:bodyPr/>
        <a:lstStyle/>
        <a:p>
          <a:endParaRPr lang="lv-LV"/>
        </a:p>
      </dgm:t>
    </dgm:pt>
    <dgm:pt modelId="{25035D63-BD5C-4D76-A15B-4AEA93409C51}" type="sibTrans" cxnId="{CFC319F2-BF10-436A-B074-E19B39FCA9FC}">
      <dgm:prSet/>
      <dgm:spPr/>
      <dgm:t>
        <a:bodyPr/>
        <a:lstStyle/>
        <a:p>
          <a:endParaRPr lang="lv-LV"/>
        </a:p>
      </dgm:t>
    </dgm:pt>
    <dgm:pt modelId="{78B9BBD3-B873-49CE-A24A-50990CE8E781}">
      <dgm:prSet phldrT="[Text]" custT="1"/>
      <dgm:spPr/>
      <dgm:t>
        <a:bodyPr/>
        <a:lstStyle/>
        <a:p>
          <a:r>
            <a:rPr lang="lv-LV" sz="1600" i="0" kern="1200" noProof="0">
              <a:latin typeface="Verdana" panose="020B0604030504040204" pitchFamily="34" charset="0"/>
              <a:ea typeface="Verdana" panose="020B0604030504040204" pitchFamily="34" charset="0"/>
              <a:cs typeface="+mn-cs"/>
            </a:rPr>
            <a:t>Sarindo PI</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pēc</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piešķirto</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punktu</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skaita</a:t>
          </a:r>
          <a:endParaRPr lang="lv-LV" sz="1600" i="0" kern="1200" noProof="0">
            <a:latin typeface="Verdana" panose="020B0604030504040204" pitchFamily="34" charset="0"/>
            <a:ea typeface="Verdana" panose="020B0604030504040204" pitchFamily="34" charset="0"/>
            <a:cs typeface="+mn-cs"/>
          </a:endParaRPr>
        </a:p>
      </dgm:t>
    </dgm:pt>
    <dgm:pt modelId="{3B3E0E21-C0E3-490C-A226-A1B2B07114DC}" type="parTrans" cxnId="{7CA96AFD-1ACD-4C4B-B9D1-430F73F018A9}">
      <dgm:prSet/>
      <dgm:spPr/>
      <dgm:t>
        <a:bodyPr/>
        <a:lstStyle/>
        <a:p>
          <a:endParaRPr lang="lv-LV"/>
        </a:p>
      </dgm:t>
    </dgm:pt>
    <dgm:pt modelId="{83CE124C-3906-4F0E-B60E-ADABD83A5A1A}" type="sibTrans" cxnId="{7CA96AFD-1ACD-4C4B-B9D1-430F73F018A9}">
      <dgm:prSet/>
      <dgm:spPr/>
      <dgm:t>
        <a:bodyPr/>
        <a:lstStyle/>
        <a:p>
          <a:endParaRPr lang="lv-LV"/>
        </a:p>
      </dgm:t>
    </dgm:pt>
    <dgm:pt modelId="{5B7D4B1E-1FE7-42FE-98DF-E595429337AF}">
      <dgm:prSet phldrT="[Text]" custT="1"/>
      <dgm:spPr/>
      <dgm:t>
        <a:bodyPr/>
        <a:lstStyle/>
        <a:p>
          <a:pPr>
            <a:buFont typeface="Wingdings" panose="05000000000000000000" pitchFamily="2" charset="2"/>
            <a:buChar char="Ø"/>
          </a:pPr>
          <a:r>
            <a:rPr lang="lv-LV" sz="1400" i="0" kern="1200" noProof="0">
              <a:latin typeface="Verdana" panose="020B0604030504040204" pitchFamily="34" charset="0"/>
              <a:ea typeface="Verdana" panose="020B0604030504040204" pitchFamily="34" charset="0"/>
              <a:cs typeface="+mn-cs"/>
            </a:rPr>
            <a:t>Pieņem lēmumu par </a:t>
          </a:r>
          <a:r>
            <a:rPr lang="en-US" sz="1400" i="0" kern="1200" noProof="0">
              <a:latin typeface="Verdana" panose="020B0604030504040204" pitchFamily="34" charset="0"/>
              <a:ea typeface="Verdana" panose="020B0604030504040204" pitchFamily="34" charset="0"/>
              <a:cs typeface="+mn-cs"/>
            </a:rPr>
            <a:t>PI </a:t>
          </a:r>
          <a:r>
            <a:rPr lang="lv-LV" sz="1400" i="0" kern="1200" noProof="0">
              <a:latin typeface="Verdana" panose="020B0604030504040204" pitchFamily="34" charset="0"/>
              <a:ea typeface="Verdana" panose="020B0604030504040204" pitchFamily="34" charset="0"/>
              <a:cs typeface="+mn-cs"/>
            </a:rPr>
            <a:t>apstiprināšanu vai apstiprināšanu ar nosacījumu</a:t>
          </a:r>
        </a:p>
      </dgm:t>
    </dgm:pt>
    <dgm:pt modelId="{C2A106A5-CF6C-4EB0-BCE7-41EB022059B9}" type="parTrans" cxnId="{BBA02716-0568-44C3-A041-257E669EE9E4}">
      <dgm:prSet/>
      <dgm:spPr/>
      <dgm:t>
        <a:bodyPr/>
        <a:lstStyle/>
        <a:p>
          <a:endParaRPr lang="lv-LV"/>
        </a:p>
      </dgm:t>
    </dgm:pt>
    <dgm:pt modelId="{94ACD7FD-59C2-4918-9B82-C1F9CCF6B268}" type="sibTrans" cxnId="{BBA02716-0568-44C3-A041-257E669EE9E4}">
      <dgm:prSet/>
      <dgm:spPr/>
      <dgm:t>
        <a:bodyPr/>
        <a:lstStyle/>
        <a:p>
          <a:endParaRPr lang="lv-LV"/>
        </a:p>
      </dgm:t>
    </dgm:pt>
    <dgm:pt modelId="{D3571BD7-910B-4DA8-A650-12EAE0B8053E}" type="pres">
      <dgm:prSet presAssocID="{A103373D-14BA-4710-829B-619F123BAB44}" presName="CompostProcess" presStyleCnt="0">
        <dgm:presLayoutVars>
          <dgm:dir/>
          <dgm:resizeHandles val="exact"/>
        </dgm:presLayoutVars>
      </dgm:prSet>
      <dgm:spPr/>
    </dgm:pt>
    <dgm:pt modelId="{001A1B38-2877-45E8-9F07-97F379E05030}" type="pres">
      <dgm:prSet presAssocID="{A103373D-14BA-4710-829B-619F123BAB44}" presName="arrow" presStyleLbl="bgShp" presStyleIdx="0" presStyleCnt="1" custScaleX="97058" custLinFactNeighborX="-9099"/>
      <dgm:spPr/>
    </dgm:pt>
    <dgm:pt modelId="{492FB434-DEFD-49F9-AFAF-637D3D24E507}" type="pres">
      <dgm:prSet presAssocID="{A103373D-14BA-4710-829B-619F123BAB44}" presName="linearProcess" presStyleCnt="0"/>
      <dgm:spPr/>
    </dgm:pt>
    <dgm:pt modelId="{B1ECD67D-DC9A-4BB9-B67F-D24D4BEB9F3E}" type="pres">
      <dgm:prSet presAssocID="{00FA6247-5C65-4806-A176-8171DF8BFA29}" presName="textNode" presStyleLbl="node1" presStyleIdx="0" presStyleCnt="4" custScaleX="53285" custScaleY="78329" custLinFactX="-27592" custLinFactNeighborX="-100000" custLinFactNeighborY="3475">
        <dgm:presLayoutVars>
          <dgm:bulletEnabled val="1"/>
        </dgm:presLayoutVars>
      </dgm:prSet>
      <dgm:spPr/>
    </dgm:pt>
    <dgm:pt modelId="{2A3BB7FD-2219-4AAB-B687-BEE3C7FDA932}" type="pres">
      <dgm:prSet presAssocID="{FC2178BB-BF0E-4D30-8575-95CA0A877A50}" presName="sibTrans" presStyleCnt="0"/>
      <dgm:spPr/>
    </dgm:pt>
    <dgm:pt modelId="{1A24ED56-4EAA-496B-ABEC-B708C2EF56F9}" type="pres">
      <dgm:prSet presAssocID="{19BB9D86-8D6E-4ED4-8F7D-329E62C3C3E1}" presName="textNode" presStyleLbl="node1" presStyleIdx="1" presStyleCnt="4" custScaleX="52230" custScaleY="76804" custLinFactX="-25009" custLinFactNeighborX="-100000" custLinFactNeighborY="2566">
        <dgm:presLayoutVars>
          <dgm:bulletEnabled val="1"/>
        </dgm:presLayoutVars>
      </dgm:prSet>
      <dgm:spPr/>
    </dgm:pt>
    <dgm:pt modelId="{5195D53A-6C51-4D51-ABC3-7E1B7AA30C63}" type="pres">
      <dgm:prSet presAssocID="{25035D63-BD5C-4D76-A15B-4AEA93409C51}" presName="sibTrans" presStyleCnt="0"/>
      <dgm:spPr/>
    </dgm:pt>
    <dgm:pt modelId="{AF4522D7-9526-41F6-B0F7-962BFEEFA857}" type="pres">
      <dgm:prSet presAssocID="{78B9BBD3-B873-49CE-A24A-50990CE8E781}" presName="textNode" presStyleLbl="node1" presStyleIdx="2" presStyleCnt="4" custScaleX="45965" custScaleY="76477" custLinFactX="9190" custLinFactNeighborX="100000" custLinFactNeighborY="2665">
        <dgm:presLayoutVars>
          <dgm:bulletEnabled val="1"/>
        </dgm:presLayoutVars>
      </dgm:prSet>
      <dgm:spPr/>
    </dgm:pt>
    <dgm:pt modelId="{DF9C92A5-A30F-423A-B62E-0F63BF2C3F48}" type="pres">
      <dgm:prSet presAssocID="{83CE124C-3906-4F0E-B60E-ADABD83A5A1A}" presName="sibTrans" presStyleCnt="0"/>
      <dgm:spPr/>
    </dgm:pt>
    <dgm:pt modelId="{D80C1B89-3D62-469A-8C26-CB1FFF3D6E65}" type="pres">
      <dgm:prSet presAssocID="{5B7D4B1E-1FE7-42FE-98DF-E595429337AF}" presName="textNode" presStyleLbl="node1" presStyleIdx="3" presStyleCnt="4" custScaleX="53340" custScaleY="69361" custLinFactX="22782" custLinFactNeighborX="100000" custLinFactNeighborY="2111">
        <dgm:presLayoutVars>
          <dgm:bulletEnabled val="1"/>
        </dgm:presLayoutVars>
      </dgm:prSet>
      <dgm:spPr/>
    </dgm:pt>
  </dgm:ptLst>
  <dgm:cxnLst>
    <dgm:cxn modelId="{BBA02716-0568-44C3-A041-257E669EE9E4}" srcId="{A103373D-14BA-4710-829B-619F123BAB44}" destId="{5B7D4B1E-1FE7-42FE-98DF-E595429337AF}" srcOrd="3" destOrd="0" parTransId="{C2A106A5-CF6C-4EB0-BCE7-41EB022059B9}" sibTransId="{94ACD7FD-59C2-4918-9B82-C1F9CCF6B268}"/>
    <dgm:cxn modelId="{4AB78325-EB3A-4EAF-8AE9-3DAB5476E2D7}" srcId="{A103373D-14BA-4710-829B-619F123BAB44}" destId="{00FA6247-5C65-4806-A176-8171DF8BFA29}" srcOrd="0" destOrd="0" parTransId="{2822B9A2-2757-4241-BE62-7EAA825FB7C0}" sibTransId="{FC2178BB-BF0E-4D30-8575-95CA0A877A50}"/>
    <dgm:cxn modelId="{74E7C545-F3DC-456D-8E2D-AA7DAEF08AA4}" type="presOf" srcId="{19BB9D86-8D6E-4ED4-8F7D-329E62C3C3E1}" destId="{1A24ED56-4EAA-496B-ABEC-B708C2EF56F9}" srcOrd="0" destOrd="0" presId="urn:microsoft.com/office/officeart/2005/8/layout/hProcess9"/>
    <dgm:cxn modelId="{31E0B54C-F2B7-45A5-93FB-F88A11434438}" type="presOf" srcId="{5B7D4B1E-1FE7-42FE-98DF-E595429337AF}" destId="{D80C1B89-3D62-469A-8C26-CB1FFF3D6E65}" srcOrd="0" destOrd="0" presId="urn:microsoft.com/office/officeart/2005/8/layout/hProcess9"/>
    <dgm:cxn modelId="{FE15BA71-FE60-4A1A-B9D4-D0E3124167F9}" type="presOf" srcId="{A103373D-14BA-4710-829B-619F123BAB44}" destId="{D3571BD7-910B-4DA8-A650-12EAE0B8053E}" srcOrd="0" destOrd="0" presId="urn:microsoft.com/office/officeart/2005/8/layout/hProcess9"/>
    <dgm:cxn modelId="{BD07D952-E6B2-485A-8948-068223F0B77F}" type="presOf" srcId="{78B9BBD3-B873-49CE-A24A-50990CE8E781}" destId="{AF4522D7-9526-41F6-B0F7-962BFEEFA857}" srcOrd="0" destOrd="0" presId="urn:microsoft.com/office/officeart/2005/8/layout/hProcess9"/>
    <dgm:cxn modelId="{D3248B84-FEC9-4D9D-A3AF-8F4417291F92}" type="presOf" srcId="{00FA6247-5C65-4806-A176-8171DF8BFA29}" destId="{B1ECD67D-DC9A-4BB9-B67F-D24D4BEB9F3E}" srcOrd="0" destOrd="0" presId="urn:microsoft.com/office/officeart/2005/8/layout/hProcess9"/>
    <dgm:cxn modelId="{CFC319F2-BF10-436A-B074-E19B39FCA9FC}" srcId="{A103373D-14BA-4710-829B-619F123BAB44}" destId="{19BB9D86-8D6E-4ED4-8F7D-329E62C3C3E1}" srcOrd="1" destOrd="0" parTransId="{047ADEE7-8CCA-417E-B3D4-DCF119AF61F9}" sibTransId="{25035D63-BD5C-4D76-A15B-4AEA93409C51}"/>
    <dgm:cxn modelId="{7CA96AFD-1ACD-4C4B-B9D1-430F73F018A9}" srcId="{A103373D-14BA-4710-829B-619F123BAB44}" destId="{78B9BBD3-B873-49CE-A24A-50990CE8E781}" srcOrd="2" destOrd="0" parTransId="{3B3E0E21-C0E3-490C-A226-A1B2B07114DC}" sibTransId="{83CE124C-3906-4F0E-B60E-ADABD83A5A1A}"/>
    <dgm:cxn modelId="{9C66ADAA-7452-4DBF-BBC9-B094D238D709}" type="presParOf" srcId="{D3571BD7-910B-4DA8-A650-12EAE0B8053E}" destId="{001A1B38-2877-45E8-9F07-97F379E05030}" srcOrd="0" destOrd="0" presId="urn:microsoft.com/office/officeart/2005/8/layout/hProcess9"/>
    <dgm:cxn modelId="{3314C84B-1CB6-4812-8E54-FC59D04D8DD2}" type="presParOf" srcId="{D3571BD7-910B-4DA8-A650-12EAE0B8053E}" destId="{492FB434-DEFD-49F9-AFAF-637D3D24E507}" srcOrd="1" destOrd="0" presId="urn:microsoft.com/office/officeart/2005/8/layout/hProcess9"/>
    <dgm:cxn modelId="{94DEB4FC-3CD7-4752-8053-6030A3EF3130}" type="presParOf" srcId="{492FB434-DEFD-49F9-AFAF-637D3D24E507}" destId="{B1ECD67D-DC9A-4BB9-B67F-D24D4BEB9F3E}" srcOrd="0" destOrd="0" presId="urn:microsoft.com/office/officeart/2005/8/layout/hProcess9"/>
    <dgm:cxn modelId="{DA039ED9-118A-49B6-8683-ABA6DAB2916A}" type="presParOf" srcId="{492FB434-DEFD-49F9-AFAF-637D3D24E507}" destId="{2A3BB7FD-2219-4AAB-B687-BEE3C7FDA932}" srcOrd="1" destOrd="0" presId="urn:microsoft.com/office/officeart/2005/8/layout/hProcess9"/>
    <dgm:cxn modelId="{04DBD8A1-F07A-4511-92B7-3B37A2CCC56E}" type="presParOf" srcId="{492FB434-DEFD-49F9-AFAF-637D3D24E507}" destId="{1A24ED56-4EAA-496B-ABEC-B708C2EF56F9}" srcOrd="2" destOrd="0" presId="urn:microsoft.com/office/officeart/2005/8/layout/hProcess9"/>
    <dgm:cxn modelId="{D714604D-2D16-4FA5-BE77-08CB7E908606}" type="presParOf" srcId="{492FB434-DEFD-49F9-AFAF-637D3D24E507}" destId="{5195D53A-6C51-4D51-ABC3-7E1B7AA30C63}" srcOrd="3" destOrd="0" presId="urn:microsoft.com/office/officeart/2005/8/layout/hProcess9"/>
    <dgm:cxn modelId="{679D9E16-5277-4A1C-AC5D-487B341A95F0}" type="presParOf" srcId="{492FB434-DEFD-49F9-AFAF-637D3D24E507}" destId="{AF4522D7-9526-41F6-B0F7-962BFEEFA857}" srcOrd="4" destOrd="0" presId="urn:microsoft.com/office/officeart/2005/8/layout/hProcess9"/>
    <dgm:cxn modelId="{0E3DC15A-0130-4641-8492-2DBBAA9E5E2A}" type="presParOf" srcId="{492FB434-DEFD-49F9-AFAF-637D3D24E507}" destId="{DF9C92A5-A30F-423A-B62E-0F63BF2C3F48}" srcOrd="5" destOrd="0" presId="urn:microsoft.com/office/officeart/2005/8/layout/hProcess9"/>
    <dgm:cxn modelId="{8FBD9DD4-0DF0-4A1A-A5A7-336306F7EC48}" type="presParOf" srcId="{492FB434-DEFD-49F9-AFAF-637D3D24E507}" destId="{D80C1B89-3D62-469A-8C26-CB1FFF3D6E6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lv-LV" sz="1600">
              <a:latin typeface="Verdana" panose="020B0604030504040204" pitchFamily="34" charset="0"/>
              <a:ea typeface="Verdana" panose="020B0604030504040204" pitchFamily="34" charset="0"/>
            </a:rPr>
            <a:t>Lejupielādē</a:t>
          </a:r>
        </a:p>
        <a:p>
          <a:r>
            <a:rPr lang="en-US" sz="1600">
              <a:latin typeface="Verdana" panose="020B0604030504040204" pitchFamily="34" charset="0"/>
              <a:ea typeface="Verdana" panose="020B0604030504040204" pitchFamily="34" charset="0"/>
            </a:rPr>
            <a:t>https://www.cfla.gov.lv/lv/2-4-1-2-i</a:t>
          </a:r>
          <a:endParaRPr lang="lv-LV" sz="140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Aizpilda</a:t>
          </a:r>
          <a:r>
            <a:rPr lang="en-US" sz="1600">
              <a:latin typeface="Verdana" panose="020B0604030504040204" pitchFamily="34" charset="0"/>
              <a:ea typeface="Verdana" panose="020B0604030504040204" pitchFamily="34" charset="0"/>
            </a:rPr>
            <a:t> un </a:t>
          </a:r>
          <a:r>
            <a:rPr lang="en-US" sz="1600" err="1">
              <a:latin typeface="Verdana" panose="020B0604030504040204" pitchFamily="34" charset="0"/>
              <a:ea typeface="Verdana" panose="020B0604030504040204" pitchFamily="34" charset="0"/>
            </a:rPr>
            <a:t>paraksta</a:t>
          </a:r>
          <a:endParaRPr lang="lv-LV" sz="160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Augšupielādē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Y="32259" custLinFactNeighborX="-4015">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63787"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47448" custScaleY="32532">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Sagatavo</a:t>
          </a:r>
          <a:r>
            <a:rPr lang="en-US" sz="1600">
              <a:latin typeface="Verdana" panose="020B0604030504040204" pitchFamily="34" charset="0"/>
              <a:ea typeface="Verdana" panose="020B0604030504040204" pitchFamily="34" charset="0"/>
            </a:rPr>
            <a:t> </a:t>
          </a:r>
          <a:r>
            <a:rPr lang="en-US" sz="1600" err="1">
              <a:latin typeface="Verdana" panose="020B0604030504040204" pitchFamily="34" charset="0"/>
              <a:ea typeface="Verdana" panose="020B0604030504040204" pitchFamily="34" charset="0"/>
            </a:rPr>
            <a:t>brīvā</a:t>
          </a:r>
          <a:r>
            <a:rPr lang="en-US" sz="1600">
              <a:latin typeface="Verdana" panose="020B0604030504040204" pitchFamily="34" charset="0"/>
              <a:ea typeface="Verdana" panose="020B0604030504040204" pitchFamily="34" charset="0"/>
            </a:rPr>
            <a:t> </a:t>
          </a:r>
          <a:r>
            <a:rPr lang="en-US" sz="1600" err="1">
              <a:latin typeface="Verdana" panose="020B0604030504040204" pitchFamily="34" charset="0"/>
              <a:ea typeface="Verdana" panose="020B0604030504040204" pitchFamily="34" charset="0"/>
            </a:rPr>
            <a:t>formā</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BB630CAA-572B-4F81-A68B-03CED5C9ACFA}">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Augšupielādē</a:t>
          </a:r>
          <a:r>
            <a:rPr lang="en-US" sz="1900">
              <a:latin typeface="Verdana" panose="020B0604030504040204" pitchFamily="34" charset="0"/>
              <a:ea typeface="Verdana" panose="020B0604030504040204" pitchFamily="34" charset="0"/>
            </a:rPr>
            <a:t> </a:t>
          </a:r>
          <a:r>
            <a:rPr lang="en-US" sz="1600">
              <a:latin typeface="Verdana" panose="020B0604030504040204" pitchFamily="34" charset="0"/>
              <a:ea typeface="Verdana" panose="020B0604030504040204" pitchFamily="34" charset="0"/>
            </a:rPr>
            <a:t>KPVIS</a:t>
          </a:r>
          <a:endParaRPr lang="lv-LV" sz="1600">
            <a:latin typeface="Verdana" panose="020B0604030504040204" pitchFamily="34" charset="0"/>
            <a:ea typeface="Verdana" panose="020B0604030504040204" pitchFamily="34" charset="0"/>
          </a:endParaRPr>
        </a:p>
      </dgm:t>
    </dgm:pt>
    <dgm:pt modelId="{1A883633-025B-417F-B906-F84FDD969B78}" type="parTrans" cxnId="{8EA4E667-4FBE-4EAB-8693-FAE671893A9D}">
      <dgm:prSet/>
      <dgm:spPr/>
      <dgm:t>
        <a:bodyPr/>
        <a:lstStyle/>
        <a:p>
          <a:endParaRPr lang="lv-LV"/>
        </a:p>
      </dgm:t>
    </dgm:pt>
    <dgm:pt modelId="{8D2CF2C6-1C1F-4A84-A768-305445BF4BF6}" type="sibTrans" cxnId="{8EA4E667-4FBE-4EAB-8693-FAE671893A9D}">
      <dgm:prSet/>
      <dgm:spPr/>
      <dgm:t>
        <a:bodyPr/>
        <a:lstStyle/>
        <a:p>
          <a:endParaRPr lang="lv-LV"/>
        </a:p>
      </dgm:t>
    </dgm:pt>
    <dgm:pt modelId="{3B8F2D4D-4382-4E25-8934-B625CF673289}" type="pres">
      <dgm:prSet presAssocID="{6F7F523A-83A9-47A6-9FAE-85518515030F}" presName="Name0" presStyleCnt="0">
        <dgm:presLayoutVars>
          <dgm:dir/>
          <dgm:animLvl val="lvl"/>
          <dgm:resizeHandles val="exact"/>
        </dgm:presLayoutVars>
      </dgm:prSet>
      <dgm:spPr/>
    </dgm:pt>
    <dgm:pt modelId="{58822595-BCEB-473E-A17C-08344609E670}" type="pres">
      <dgm:prSet presAssocID="{232EA92F-92CA-455A-B301-B30AA88BBF53}" presName="parTxOnly" presStyleLbl="node1" presStyleIdx="0" presStyleCnt="2" custScaleX="61107" custScaleY="27605">
        <dgm:presLayoutVars>
          <dgm:chMax val="0"/>
          <dgm:chPref val="0"/>
          <dgm:bulletEnabled val="1"/>
        </dgm:presLayoutVars>
      </dgm:prSet>
      <dgm:spPr/>
    </dgm:pt>
    <dgm:pt modelId="{552073C0-ECEB-43F6-8E64-5E3F6BC45208}" type="pres">
      <dgm:prSet presAssocID="{ABFC2D93-E7DD-4950-9E28-AC4AFEC66410}" presName="parTxOnlySpace" presStyleCnt="0"/>
      <dgm:spPr/>
    </dgm:pt>
    <dgm:pt modelId="{9DAD34A3-1247-439C-B087-069923138F9C}" type="pres">
      <dgm:prSet presAssocID="{BB630CAA-572B-4F81-A68B-03CED5C9ACFA}" presName="parTxOnly" presStyleLbl="node1" presStyleIdx="1" presStyleCnt="2" custScaleX="61107" custScaleY="27604" custLinFactNeighborX="75289" custLinFactNeighborY="1605">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8EA4E667-4FBE-4EAB-8693-FAE671893A9D}" srcId="{6F7F523A-83A9-47A6-9FAE-85518515030F}" destId="{BB630CAA-572B-4F81-A68B-03CED5C9ACFA}" srcOrd="1" destOrd="0" parTransId="{1A883633-025B-417F-B906-F84FDD969B78}" sibTransId="{8D2CF2C6-1C1F-4A84-A768-305445BF4BF6}"/>
    <dgm:cxn modelId="{9A55039C-ADD0-4BFC-A2A4-BC990DA9DF1D}" srcId="{6F7F523A-83A9-47A6-9FAE-85518515030F}" destId="{232EA92F-92CA-455A-B301-B30AA88BBF53}" srcOrd="0" destOrd="0" parTransId="{C18A3D48-C00F-4DE9-BF8E-DE7FD3F78148}" sibTransId="{ABFC2D93-E7DD-4950-9E28-AC4AFEC66410}"/>
    <dgm:cxn modelId="{609DE2A8-73B9-46E5-8D9E-73531083A1B2}" type="presOf" srcId="{BB630CAA-572B-4F81-A68B-03CED5C9ACFA}" destId="{9DAD34A3-1247-439C-B087-069923138F9C}" srcOrd="0" destOrd="0" presId="urn:microsoft.com/office/officeart/2005/8/layout/chevron1"/>
    <dgm:cxn modelId="{77C7C2B5-8CD6-434D-9EA1-00C897DD19A2}" type="presOf" srcId="{232EA92F-92CA-455A-B301-B30AA88BBF53}" destId="{58822595-BCEB-473E-A17C-08344609E670}" srcOrd="0" destOrd="0" presId="urn:microsoft.com/office/officeart/2005/8/layout/chevron1"/>
    <dgm:cxn modelId="{2C37B6A3-F312-41D3-984F-2563D43F7D74}" type="presParOf" srcId="{3B8F2D4D-4382-4E25-8934-B625CF673289}" destId="{58822595-BCEB-473E-A17C-08344609E670}" srcOrd="0" destOrd="0" presId="urn:microsoft.com/office/officeart/2005/8/layout/chevron1"/>
    <dgm:cxn modelId="{B1B26036-31EA-4B89-81BB-75DA6739D4EC}" type="presParOf" srcId="{3B8F2D4D-4382-4E25-8934-B625CF673289}" destId="{552073C0-ECEB-43F6-8E64-5E3F6BC45208}" srcOrd="1" destOrd="0" presId="urn:microsoft.com/office/officeart/2005/8/layout/chevron1"/>
    <dgm:cxn modelId="{5F21C5A6-266E-44BD-BACD-57B4FFACB788}" type="presParOf" srcId="{3B8F2D4D-4382-4E25-8934-B625CF673289}" destId="{9DAD34A3-1247-439C-B087-069923138F9C}" srcOrd="2"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A1B38-2877-45E8-9F07-97F379E05030}">
      <dsp:nvSpPr>
        <dsp:cNvPr id="0" name=""/>
        <dsp:cNvSpPr/>
      </dsp:nvSpPr>
      <dsp:spPr>
        <a:xfrm>
          <a:off x="110864" y="0"/>
          <a:ext cx="9000457" cy="5418667"/>
        </a:xfrm>
        <a:prstGeom prst="rightArrow">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1ECD67D-DC9A-4BB9-B67F-D24D4BEB9F3E}">
      <dsp:nvSpPr>
        <dsp:cNvPr id="0" name=""/>
        <dsp:cNvSpPr/>
      </dsp:nvSpPr>
      <dsp:spPr>
        <a:xfrm>
          <a:off x="0" y="1935775"/>
          <a:ext cx="1994332" cy="169775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lv-LV" sz="1700" i="0" kern="1200" noProof="0">
              <a:latin typeface="Verdana" panose="020B0604030504040204" pitchFamily="34" charset="0"/>
              <a:ea typeface="Verdana" panose="020B0604030504040204" pitchFamily="34" charset="0"/>
              <a:cs typeface="+mn-cs"/>
            </a:rPr>
            <a:t>Vērtē </a:t>
          </a:r>
          <a:r>
            <a:rPr lang="lv-LV" sz="1700" b="1" i="0" kern="1200" noProof="0">
              <a:latin typeface="Verdana" panose="020B0604030504040204" pitchFamily="34" charset="0"/>
              <a:ea typeface="Verdana" panose="020B0604030504040204" pitchFamily="34" charset="0"/>
              <a:cs typeface="+mn-cs"/>
            </a:rPr>
            <a:t>izslēgšanas</a:t>
          </a:r>
          <a:r>
            <a:rPr lang="lv-LV" sz="1700" i="0" kern="1200" noProof="0">
              <a:latin typeface="Verdana" panose="020B0604030504040204" pitchFamily="34" charset="0"/>
              <a:ea typeface="Verdana" panose="020B0604030504040204" pitchFamily="34" charset="0"/>
              <a:cs typeface="+mn-cs"/>
            </a:rPr>
            <a:t> kritērijus Nr. 1.1</a:t>
          </a:r>
          <a:r>
            <a:rPr lang="en-US" sz="1700" i="0" kern="1200" noProof="0">
              <a:latin typeface="Verdana" panose="020B0604030504040204" pitchFamily="34" charset="0"/>
              <a:ea typeface="Verdana" panose="020B0604030504040204" pitchFamily="34" charset="0"/>
              <a:cs typeface="+mn-cs"/>
            </a:rPr>
            <a:t>.</a:t>
          </a:r>
          <a:r>
            <a:rPr lang="lv-LV" sz="1700" i="0" kern="1200" noProof="0">
              <a:latin typeface="Verdana" panose="020B0604030504040204" pitchFamily="34" charset="0"/>
              <a:ea typeface="Verdana" panose="020B0604030504040204" pitchFamily="34" charset="0"/>
              <a:cs typeface="+mn-cs"/>
            </a:rPr>
            <a:t>,1.2.,1.</a:t>
          </a:r>
          <a:r>
            <a:rPr lang="en-US" sz="1700" i="0" kern="1200" noProof="0">
              <a:latin typeface="Verdana" panose="020B0604030504040204" pitchFamily="34" charset="0"/>
              <a:ea typeface="Verdana" panose="020B0604030504040204" pitchFamily="34" charset="0"/>
              <a:cs typeface="+mn-cs"/>
            </a:rPr>
            <a:t>3.</a:t>
          </a:r>
          <a:r>
            <a:rPr lang="lv-LV" sz="1700" i="0" kern="1200" noProof="0">
              <a:latin typeface="Verdana" panose="020B0604030504040204" pitchFamily="34" charset="0"/>
              <a:ea typeface="Verdana" panose="020B0604030504040204" pitchFamily="34" charset="0"/>
              <a:cs typeface="+mn-cs"/>
            </a:rPr>
            <a:t>, 1.</a:t>
          </a:r>
          <a:r>
            <a:rPr lang="en-US" sz="1700" i="0" kern="1200" noProof="0">
              <a:latin typeface="Verdana" panose="020B0604030504040204" pitchFamily="34" charset="0"/>
              <a:ea typeface="Verdana" panose="020B0604030504040204" pitchFamily="34" charset="0"/>
              <a:cs typeface="+mn-cs"/>
            </a:rPr>
            <a:t>4.</a:t>
          </a:r>
          <a:endParaRPr lang="lv-LV" sz="1700" kern="1200" noProof="0"/>
        </a:p>
      </dsp:txBody>
      <dsp:txXfrm>
        <a:off x="82878" y="2018653"/>
        <a:ext cx="1828576" cy="1531999"/>
      </dsp:txXfrm>
    </dsp:sp>
    <dsp:sp modelId="{1A24ED56-4EAA-496B-ABEC-B708C2EF56F9}">
      <dsp:nvSpPr>
        <dsp:cNvPr id="0" name=""/>
        <dsp:cNvSpPr/>
      </dsp:nvSpPr>
      <dsp:spPr>
        <a:xfrm>
          <a:off x="2308248" y="1932600"/>
          <a:ext cx="1954845" cy="166470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Times New Roman"/>
            <a:buNone/>
          </a:pPr>
          <a:r>
            <a:rPr lang="lv-LV" sz="1700" i="0" kern="1200" noProof="0">
              <a:latin typeface="Verdana" panose="020B0604030504040204" pitchFamily="34" charset="0"/>
              <a:ea typeface="Verdana" panose="020B0604030504040204" pitchFamily="34" charset="0"/>
              <a:cs typeface="+mn-cs"/>
            </a:rPr>
            <a:t>Vērtē izslēdzošos </a:t>
          </a:r>
          <a:r>
            <a:rPr lang="lv-LV" sz="1700" b="1" i="0" kern="1200" noProof="0">
              <a:latin typeface="Verdana" panose="020B0604030504040204" pitchFamily="34" charset="0"/>
              <a:ea typeface="Verdana" panose="020B0604030504040204" pitchFamily="34" charset="0"/>
              <a:cs typeface="+mn-cs"/>
            </a:rPr>
            <a:t>kvalitātes</a:t>
          </a:r>
          <a:r>
            <a:rPr lang="lv-LV" sz="1700" i="0" kern="1200" noProof="0">
              <a:latin typeface="Verdana" panose="020B0604030504040204" pitchFamily="34" charset="0"/>
              <a:ea typeface="Verdana" panose="020B0604030504040204" pitchFamily="34" charset="0"/>
              <a:cs typeface="+mn-cs"/>
            </a:rPr>
            <a:t> kritērijus Nr. </a:t>
          </a:r>
          <a:r>
            <a:rPr lang="en-US" sz="1700" i="0" kern="1200" noProof="0">
              <a:latin typeface="Verdana" panose="020B0604030504040204" pitchFamily="34" charset="0"/>
              <a:ea typeface="Verdana" panose="020B0604030504040204" pitchFamily="34" charset="0"/>
              <a:cs typeface="+mn-cs"/>
            </a:rPr>
            <a:t>3.</a:t>
          </a:r>
          <a:r>
            <a:rPr lang="lv-LV" sz="1700" i="0" kern="1200" noProof="0">
              <a:latin typeface="Verdana" panose="020B0604030504040204" pitchFamily="34" charset="0"/>
              <a:ea typeface="Verdana" panose="020B0604030504040204" pitchFamily="34" charset="0"/>
              <a:cs typeface="+mn-cs"/>
            </a:rPr>
            <a:t>1</a:t>
          </a:r>
          <a:r>
            <a:rPr lang="en-US" sz="1700" i="0" kern="1200" noProof="0">
              <a:latin typeface="Verdana" panose="020B0604030504040204" pitchFamily="34" charset="0"/>
              <a:ea typeface="Verdana" panose="020B0604030504040204" pitchFamily="34" charset="0"/>
              <a:cs typeface="+mn-cs"/>
            </a:rPr>
            <a:t>., 3.</a:t>
          </a:r>
          <a:r>
            <a:rPr lang="lv-LV" sz="1700" i="0" kern="1200" noProof="0">
              <a:latin typeface="Verdana" panose="020B0604030504040204" pitchFamily="34" charset="0"/>
              <a:ea typeface="Verdana" panose="020B0604030504040204" pitchFamily="34" charset="0"/>
              <a:cs typeface="+mn-cs"/>
            </a:rPr>
            <a:t>3</a:t>
          </a:r>
          <a:r>
            <a:rPr lang="en-US" sz="1700" i="0" kern="1200" noProof="0">
              <a:latin typeface="Verdana" panose="020B0604030504040204" pitchFamily="34" charset="0"/>
              <a:ea typeface="Verdana" panose="020B0604030504040204" pitchFamily="34" charset="0"/>
              <a:cs typeface="+mn-cs"/>
            </a:rPr>
            <a:t>., 3.</a:t>
          </a:r>
          <a:r>
            <a:rPr lang="lv-LV" sz="1700" i="0" kern="1200" noProof="0">
              <a:latin typeface="Verdana" panose="020B0604030504040204" pitchFamily="34" charset="0"/>
              <a:ea typeface="Verdana" panose="020B0604030504040204" pitchFamily="34" charset="0"/>
              <a:cs typeface="+mn-cs"/>
            </a:rPr>
            <a:t>4</a:t>
          </a:r>
          <a:r>
            <a:rPr lang="en-US" sz="1700" i="0" kern="1200" noProof="0">
              <a:latin typeface="Verdana" panose="020B0604030504040204" pitchFamily="34" charset="0"/>
              <a:ea typeface="Verdana" panose="020B0604030504040204" pitchFamily="34" charset="0"/>
              <a:cs typeface="+mn-cs"/>
            </a:rPr>
            <a:t>.</a:t>
          </a:r>
          <a:endParaRPr lang="lv-LV" sz="1700" kern="1200" noProof="0"/>
        </a:p>
      </dsp:txBody>
      <dsp:txXfrm>
        <a:off x="2389512" y="2013864"/>
        <a:ext cx="1792317" cy="1502173"/>
      </dsp:txXfrm>
    </dsp:sp>
    <dsp:sp modelId="{AF4522D7-9526-41F6-B0F7-962BFEEFA857}">
      <dsp:nvSpPr>
        <dsp:cNvPr id="0" name=""/>
        <dsp:cNvSpPr/>
      </dsp:nvSpPr>
      <dsp:spPr>
        <a:xfrm>
          <a:off x="6287001" y="1938289"/>
          <a:ext cx="1720361" cy="165761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i="0" kern="1200" noProof="0">
              <a:latin typeface="Verdana" panose="020B0604030504040204" pitchFamily="34" charset="0"/>
              <a:ea typeface="Verdana" panose="020B0604030504040204" pitchFamily="34" charset="0"/>
              <a:cs typeface="+mn-cs"/>
            </a:rPr>
            <a:t>Sarindo PI</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pēc</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piešķirto</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punktu</a:t>
          </a:r>
          <a:r>
            <a:rPr lang="en-US" sz="1600" i="0" kern="1200" noProof="0">
              <a:latin typeface="Verdana" panose="020B0604030504040204" pitchFamily="34" charset="0"/>
              <a:ea typeface="Verdana" panose="020B0604030504040204" pitchFamily="34" charset="0"/>
              <a:cs typeface="+mn-cs"/>
            </a:rPr>
            <a:t> </a:t>
          </a:r>
          <a:r>
            <a:rPr lang="en-US" sz="1600" i="0" kern="1200" noProof="0" err="1">
              <a:latin typeface="Verdana" panose="020B0604030504040204" pitchFamily="34" charset="0"/>
              <a:ea typeface="Verdana" panose="020B0604030504040204" pitchFamily="34" charset="0"/>
              <a:cs typeface="+mn-cs"/>
            </a:rPr>
            <a:t>skaita</a:t>
          </a:r>
          <a:endParaRPr lang="lv-LV" sz="1600" i="0" kern="1200" noProof="0">
            <a:latin typeface="Verdana" panose="020B0604030504040204" pitchFamily="34" charset="0"/>
            <a:ea typeface="Verdana" panose="020B0604030504040204" pitchFamily="34" charset="0"/>
            <a:cs typeface="+mn-cs"/>
          </a:endParaRPr>
        </a:p>
      </dsp:txBody>
      <dsp:txXfrm>
        <a:off x="6367919" y="2019207"/>
        <a:ext cx="1558525" cy="1495777"/>
      </dsp:txXfrm>
    </dsp:sp>
    <dsp:sp modelId="{D80C1B89-3D62-469A-8C26-CB1FFF3D6E65}">
      <dsp:nvSpPr>
        <dsp:cNvPr id="0" name=""/>
        <dsp:cNvSpPr/>
      </dsp:nvSpPr>
      <dsp:spPr>
        <a:xfrm>
          <a:off x="8764052" y="2003400"/>
          <a:ext cx="1996390" cy="150337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lv-LV" sz="1400" i="0" kern="1200" noProof="0">
              <a:latin typeface="Verdana" panose="020B0604030504040204" pitchFamily="34" charset="0"/>
              <a:ea typeface="Verdana" panose="020B0604030504040204" pitchFamily="34" charset="0"/>
              <a:cs typeface="+mn-cs"/>
            </a:rPr>
            <a:t>Pieņem lēmumu par </a:t>
          </a:r>
          <a:r>
            <a:rPr lang="en-US" sz="1400" i="0" kern="1200" noProof="0">
              <a:latin typeface="Verdana" panose="020B0604030504040204" pitchFamily="34" charset="0"/>
              <a:ea typeface="Verdana" panose="020B0604030504040204" pitchFamily="34" charset="0"/>
              <a:cs typeface="+mn-cs"/>
            </a:rPr>
            <a:t>PI </a:t>
          </a:r>
          <a:r>
            <a:rPr lang="lv-LV" sz="1400" i="0" kern="1200" noProof="0">
              <a:latin typeface="Verdana" panose="020B0604030504040204" pitchFamily="34" charset="0"/>
              <a:ea typeface="Verdana" panose="020B0604030504040204" pitchFamily="34" charset="0"/>
              <a:cs typeface="+mn-cs"/>
            </a:rPr>
            <a:t>apstiprināšanu vai apstiprināšanu ar nosacījumu</a:t>
          </a:r>
        </a:p>
      </dsp:txBody>
      <dsp:txXfrm>
        <a:off x="8837441" y="2076789"/>
        <a:ext cx="1849612" cy="135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0" y="178781"/>
          <a:ext cx="4744156" cy="612166"/>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lv-LV" sz="1600" kern="1200">
              <a:latin typeface="Verdana" panose="020B0604030504040204" pitchFamily="34" charset="0"/>
              <a:ea typeface="Verdana" panose="020B0604030504040204" pitchFamily="34" charset="0"/>
            </a:rPr>
            <a:t>Lejupielādē</a:t>
          </a:r>
        </a:p>
        <a:p>
          <a:pPr marL="0" lvl="0" indent="0" algn="ctr"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https://www.cfla.gov.lv/lv/2-4-1-2-i</a:t>
          </a:r>
          <a:endParaRPr lang="lv-LV" sz="1400" kern="1200">
            <a:latin typeface="Verdana" panose="020B0604030504040204" pitchFamily="34" charset="0"/>
            <a:ea typeface="Verdana" panose="020B0604030504040204" pitchFamily="34" charset="0"/>
          </a:endParaRPr>
        </a:p>
      </dsp:txBody>
      <dsp:txXfrm>
        <a:off x="306083" y="178781"/>
        <a:ext cx="4131990" cy="612166"/>
      </dsp:txXfrm>
    </dsp:sp>
    <dsp:sp modelId="{3E63C910-E9B3-4044-A6EE-49597A0F0E2D}">
      <dsp:nvSpPr>
        <dsp:cNvPr id="0" name=""/>
        <dsp:cNvSpPr/>
      </dsp:nvSpPr>
      <dsp:spPr>
        <a:xfrm>
          <a:off x="4273699" y="190945"/>
          <a:ext cx="3026155" cy="587838"/>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Aizpilda</a:t>
          </a:r>
          <a:r>
            <a:rPr lang="en-US" sz="1600" kern="1200">
              <a:latin typeface="Verdana" panose="020B0604030504040204" pitchFamily="34" charset="0"/>
              <a:ea typeface="Verdana" panose="020B0604030504040204" pitchFamily="34" charset="0"/>
            </a:rPr>
            <a:t> un </a:t>
          </a:r>
          <a:r>
            <a:rPr lang="en-US" sz="1600" kern="1200" err="1">
              <a:latin typeface="Verdana" panose="020B0604030504040204" pitchFamily="34" charset="0"/>
              <a:ea typeface="Verdana" panose="020B0604030504040204" pitchFamily="34" charset="0"/>
            </a:rPr>
            <a:t>paraksta</a:t>
          </a:r>
          <a:endParaRPr lang="lv-LV" sz="1600" kern="1200">
            <a:latin typeface="Verdana" panose="020B0604030504040204" pitchFamily="34" charset="0"/>
            <a:ea typeface="Verdana" panose="020B0604030504040204" pitchFamily="34" charset="0"/>
          </a:endParaRPr>
        </a:p>
      </dsp:txBody>
      <dsp:txXfrm>
        <a:off x="4567618" y="190945"/>
        <a:ext cx="2438317" cy="587838"/>
      </dsp:txXfrm>
    </dsp:sp>
    <dsp:sp modelId="{58822595-BCEB-473E-A17C-08344609E670}">
      <dsp:nvSpPr>
        <dsp:cNvPr id="0" name=""/>
        <dsp:cNvSpPr/>
      </dsp:nvSpPr>
      <dsp:spPr>
        <a:xfrm>
          <a:off x="6825438" y="176191"/>
          <a:ext cx="2251007" cy="617347"/>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Augšupielādē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7134112" y="176191"/>
        <a:ext cx="1633660" cy="617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2595-BCEB-473E-A17C-08344609E670}">
      <dsp:nvSpPr>
        <dsp:cNvPr id="0" name=""/>
        <dsp:cNvSpPr/>
      </dsp:nvSpPr>
      <dsp:spPr>
        <a:xfrm>
          <a:off x="1743" y="0"/>
          <a:ext cx="3195403" cy="568883"/>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Sagatavo</a:t>
          </a:r>
          <a:r>
            <a:rPr lang="en-US" sz="1600" kern="1200">
              <a:latin typeface="Verdana" panose="020B0604030504040204" pitchFamily="34" charset="0"/>
              <a:ea typeface="Verdana" panose="020B0604030504040204" pitchFamily="34" charset="0"/>
            </a:rPr>
            <a:t> </a:t>
          </a:r>
          <a:r>
            <a:rPr lang="en-US" sz="1600" kern="1200" err="1">
              <a:latin typeface="Verdana" panose="020B0604030504040204" pitchFamily="34" charset="0"/>
              <a:ea typeface="Verdana" panose="020B0604030504040204" pitchFamily="34" charset="0"/>
            </a:rPr>
            <a:t>brīvā</a:t>
          </a:r>
          <a:r>
            <a:rPr lang="en-US" sz="1600" kern="1200">
              <a:latin typeface="Verdana" panose="020B0604030504040204" pitchFamily="34" charset="0"/>
              <a:ea typeface="Verdana" panose="020B0604030504040204" pitchFamily="34" charset="0"/>
            </a:rPr>
            <a:t> </a:t>
          </a:r>
          <a:r>
            <a:rPr lang="en-US" sz="1600" kern="1200" err="1">
              <a:latin typeface="Verdana" panose="020B0604030504040204" pitchFamily="34" charset="0"/>
              <a:ea typeface="Verdana" panose="020B0604030504040204" pitchFamily="34" charset="0"/>
            </a:rPr>
            <a:t>formā</a:t>
          </a:r>
          <a:endParaRPr lang="lv-LV" sz="1600" kern="1200">
            <a:latin typeface="Verdana" panose="020B0604030504040204" pitchFamily="34" charset="0"/>
            <a:ea typeface="Verdana" panose="020B0604030504040204" pitchFamily="34" charset="0"/>
          </a:endParaRPr>
        </a:p>
      </dsp:txBody>
      <dsp:txXfrm>
        <a:off x="286185" y="0"/>
        <a:ext cx="2626520" cy="568883"/>
      </dsp:txXfrm>
    </dsp:sp>
    <dsp:sp modelId="{9DAD34A3-1247-439C-B087-069923138F9C}">
      <dsp:nvSpPr>
        <dsp:cNvPr id="0" name=""/>
        <dsp:cNvSpPr/>
      </dsp:nvSpPr>
      <dsp:spPr>
        <a:xfrm>
          <a:off x="2675972" y="20"/>
          <a:ext cx="3195403" cy="568862"/>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Augšupielādē</a:t>
          </a:r>
          <a:r>
            <a:rPr lang="en-US" sz="1900" kern="1200">
              <a:latin typeface="Verdana" panose="020B0604030504040204" pitchFamily="34" charset="0"/>
              <a:ea typeface="Verdana" panose="020B0604030504040204" pitchFamily="34" charset="0"/>
            </a:rPr>
            <a:t> </a:t>
          </a:r>
          <a:r>
            <a:rPr lang="en-US" sz="1600" kern="1200">
              <a:latin typeface="Verdana" panose="020B0604030504040204" pitchFamily="34" charset="0"/>
              <a:ea typeface="Verdana" panose="020B0604030504040204" pitchFamily="34" charset="0"/>
            </a:rPr>
            <a:t>KPVIS</a:t>
          </a:r>
          <a:endParaRPr lang="lv-LV" sz="1600" kern="1200">
            <a:latin typeface="Verdana" panose="020B0604030504040204" pitchFamily="34" charset="0"/>
            <a:ea typeface="Verdana" panose="020B0604030504040204" pitchFamily="34" charset="0"/>
          </a:endParaRPr>
        </a:p>
      </dsp:txBody>
      <dsp:txXfrm>
        <a:off x="2960403" y="20"/>
        <a:ext cx="2626541" cy="5688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D1624-C763-DC16-BF8D-E18DE9F0DC6B}"/>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defTabSz="993225" eaLnBrk="1" fontAlgn="auto" hangingPunct="1">
              <a:spcBef>
                <a:spcPts val="0"/>
              </a:spcBef>
              <a:spcAft>
                <a:spcPts val="0"/>
              </a:spcAft>
              <a:defRPr sz="13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11E06CE9-7D39-3EA0-B703-10FBB9B263A9}"/>
              </a:ext>
            </a:extLst>
          </p:cNvPr>
          <p:cNvSpPr>
            <a:spLocks noGrp="1"/>
          </p:cNvSpPr>
          <p:nvPr>
            <p:ph type="dt" idx="1"/>
          </p:nvPr>
        </p:nvSpPr>
        <p:spPr>
          <a:xfrm>
            <a:off x="4143587" y="0"/>
            <a:ext cx="3169920" cy="480060"/>
          </a:xfrm>
          <a:prstGeom prst="rect">
            <a:avLst/>
          </a:prstGeom>
        </p:spPr>
        <p:txBody>
          <a:bodyPr vert="horz" lIns="96661" tIns="48331" rIns="96661" bIns="48331" rtlCol="0"/>
          <a:lstStyle>
            <a:lvl1pPr algn="r" defTabSz="993225" eaLnBrk="1" fontAlgn="auto" hangingPunct="1">
              <a:spcBef>
                <a:spcPts val="0"/>
              </a:spcBef>
              <a:spcAft>
                <a:spcPts val="0"/>
              </a:spcAft>
              <a:defRPr sz="1300">
                <a:latin typeface="+mn-lt"/>
                <a:cs typeface="+mn-cs"/>
              </a:defRPr>
            </a:lvl1pPr>
          </a:lstStyle>
          <a:p>
            <a:pPr>
              <a:defRPr/>
            </a:pPr>
            <a:fld id="{B3E215AD-C6BD-4F69-BB02-23F45926FDD0}" type="datetimeFigureOut">
              <a:rPr lang="lv-LV"/>
              <a:pPr>
                <a:defRPr/>
              </a:pPr>
              <a:t>18.01.2024</a:t>
            </a:fld>
            <a:endParaRPr lang="lv-LV"/>
          </a:p>
        </p:txBody>
      </p:sp>
      <p:sp>
        <p:nvSpPr>
          <p:cNvPr id="4" name="Slide Image Placeholder 3">
            <a:extLst>
              <a:ext uri="{FF2B5EF4-FFF2-40B4-BE49-F238E27FC236}">
                <a16:creationId xmlns:a16="http://schemas.microsoft.com/office/drawing/2014/main" id="{5043AC12-36F3-C1DE-43C3-68FF698DF662}"/>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lv-LV" noProof="0"/>
          </a:p>
        </p:txBody>
      </p:sp>
      <p:sp>
        <p:nvSpPr>
          <p:cNvPr id="5" name="Notes Placeholder 4">
            <a:extLst>
              <a:ext uri="{FF2B5EF4-FFF2-40B4-BE49-F238E27FC236}">
                <a16:creationId xmlns:a16="http://schemas.microsoft.com/office/drawing/2014/main" id="{E517FB66-9354-A1E4-86AC-EF3275C376D0}"/>
              </a:ext>
            </a:extLst>
          </p:cNvPr>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F15F4BB-C72F-5BC0-BD55-09A47E67B5BE}"/>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defTabSz="993225" eaLnBrk="1" fontAlgn="auto" hangingPunct="1">
              <a:spcBef>
                <a:spcPts val="0"/>
              </a:spcBef>
              <a:spcAft>
                <a:spcPts val="0"/>
              </a:spcAft>
              <a:defRPr sz="13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58D8112B-08D9-963F-F988-919B6F8FBC0E}"/>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37F352BC-02EB-435B-A54C-4F1C8A4C976B}"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ikumi.lv/ta/id/348357-eiropas-savienibas-atveselosanas-un-noturibas-mehanisma-plana-2-4-reformu-un-investiciju-virziena-digitalas-infrastrukturas#p12"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likumi.lv/ta/id/348357-eiropas-savienibas-atveselosanas-un-noturibas-mehanisma-plana-2-4-reformu-un-investiciju-virziena-digitalas-infrastrukturas#p10.2" TargetMode="External"/><Relationship Id="rId5" Type="http://schemas.openxmlformats.org/officeDocument/2006/relationships/hyperlink" Target="https://likumi.lv/ta/id/348357-eiropas-savienibas-atveselosanas-un-noturibas-mehanisma-plana-2-4-reformu-un-investiciju-virziena-digitalas-infrastrukturas" TargetMode="External"/><Relationship Id="rId4" Type="http://schemas.openxmlformats.org/officeDocument/2006/relationships/hyperlink" Target="https://likumi.lv/ta/id/348357-eiropas-savienibas-atveselosanas-un-noturibas-mehanisma-plana-2-4-reformu-un-investiciju-virziena-digitalas-infrastrukturas#p10.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ur-lex.europa.eu/eli/reg/2018/1046/oj/?locale=L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lv-LV" altLang="en-US" sz="13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a:t>
            </a:fld>
            <a:endParaRPr lang="lv-LV" altLang="lv-LV"/>
          </a:p>
        </p:txBody>
      </p:sp>
    </p:spTree>
    <p:extLst>
      <p:ext uri="{BB962C8B-B14F-4D97-AF65-F5344CB8AC3E}">
        <p14:creationId xmlns:p14="http://schemas.microsoft.com/office/powerpoint/2010/main" val="306655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414142"/>
                </a:solidFill>
                <a:effectLst/>
                <a:latin typeface="Arial" panose="020B0604020202020204" pitchFamily="34" charset="0"/>
              </a:rPr>
              <a:t>Pieredzes apraksts-iepriekšējo triju gadu laikā un kārtējā gadā līdz projekta iesniegšanas termiņa beigām ir nodrošinājis elektronisko sakaru tīkla izveidi vismaz 300 objektos (adresēs).</a:t>
            </a:r>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10</a:t>
            </a:fld>
            <a:endParaRPr lang="lv-LV" altLang="lv-LV"/>
          </a:p>
        </p:txBody>
      </p:sp>
    </p:spTree>
    <p:extLst>
      <p:ext uri="{BB962C8B-B14F-4D97-AF65-F5344CB8AC3E}">
        <p14:creationId xmlns:p14="http://schemas.microsoft.com/office/powerpoint/2010/main" val="219107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Šo</a:t>
            </a:r>
            <a:r>
              <a:rPr lang="en-US">
                <a:cs typeface="Calibri"/>
              </a:rPr>
              <a:t> </a:t>
            </a:r>
            <a:r>
              <a:rPr lang="en-US" err="1">
                <a:cs typeface="Calibri"/>
              </a:rPr>
              <a:t>apliecinājumus</a:t>
            </a:r>
            <a:r>
              <a:rPr lang="en-US">
                <a:cs typeface="Calibri"/>
              </a:rPr>
              <a:t> </a:t>
            </a:r>
            <a:r>
              <a:rPr lang="en-US" err="1">
                <a:cs typeface="Calibri"/>
              </a:rPr>
              <a:t>nepieciešams</a:t>
            </a:r>
            <a:r>
              <a:rPr lang="en-US">
                <a:cs typeface="Calibri"/>
              </a:rPr>
              <a:t> </a:t>
            </a:r>
            <a:r>
              <a:rPr lang="en-US" err="1">
                <a:cs typeface="Calibri"/>
              </a:rPr>
              <a:t>lejupielādēt</a:t>
            </a:r>
            <a:r>
              <a:rPr lang="en-US">
                <a:cs typeface="Calibri"/>
              </a:rPr>
              <a:t> no CFLA </a:t>
            </a:r>
            <a:r>
              <a:rPr lang="en-US" err="1">
                <a:cs typeface="Calibri"/>
              </a:rPr>
              <a:t>mājaslapas</a:t>
            </a:r>
            <a:r>
              <a:rPr lang="en-US">
                <a:cs typeface="Calibri"/>
              </a:rPr>
              <a:t>- </a:t>
            </a:r>
            <a:r>
              <a:rPr lang="en-US" err="1">
                <a:cs typeface="Calibri"/>
              </a:rPr>
              <a:t>šie</a:t>
            </a:r>
            <a:r>
              <a:rPr lang="en-US">
                <a:cs typeface="Calibri"/>
              </a:rPr>
              <a:t> </a:t>
            </a:r>
            <a:r>
              <a:rPr lang="en-US" err="1">
                <a:cs typeface="Calibri"/>
              </a:rPr>
              <a:t>pielikumi</a:t>
            </a:r>
            <a:r>
              <a:rPr lang="en-US">
                <a:cs typeface="Calibri"/>
              </a:rPr>
              <a:t> </a:t>
            </a:r>
            <a:r>
              <a:rPr lang="en-US" err="1">
                <a:cs typeface="Calibri"/>
              </a:rPr>
              <a:t>ir</a:t>
            </a:r>
            <a:r>
              <a:rPr lang="en-US">
                <a:cs typeface="Calibri"/>
              </a:rPr>
              <a:t> </a:t>
            </a:r>
            <a:r>
              <a:rPr lang="en-US" err="1">
                <a:cs typeface="Calibri"/>
              </a:rPr>
              <a:t>pievienoti</a:t>
            </a:r>
            <a:r>
              <a:rPr lang="en-US">
                <a:cs typeface="Calibri"/>
              </a:rPr>
              <a:t>. Tos </a:t>
            </a:r>
            <a:r>
              <a:rPr lang="en-US" err="1">
                <a:cs typeface="Calibri"/>
              </a:rPr>
              <a:t>paraksta</a:t>
            </a:r>
            <a:r>
              <a:rPr lang="en-US">
                <a:cs typeface="Calibri"/>
              </a:rPr>
              <a:t> un </a:t>
            </a:r>
            <a:r>
              <a:rPr lang="en-US" err="1">
                <a:cs typeface="Calibri"/>
              </a:rPr>
              <a:t>augšupielādē</a:t>
            </a:r>
            <a:r>
              <a:rPr lang="en-US">
                <a:cs typeface="Calibri"/>
              </a:rPr>
              <a:t> KPVIS</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11</a:t>
            </a:fld>
            <a:endParaRPr lang="lv-LV" altLang="lv-LV"/>
          </a:p>
        </p:txBody>
      </p:sp>
    </p:spTree>
    <p:extLst>
      <p:ext uri="{BB962C8B-B14F-4D97-AF65-F5344CB8AC3E}">
        <p14:creationId xmlns:p14="http://schemas.microsoft.com/office/powerpoint/2010/main" val="266096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cs typeface="Calibri"/>
              </a:rPr>
              <a:t>Nav konkrētas formas, taču</a:t>
            </a:r>
            <a:endParaRPr lang="lv-LV"/>
          </a:p>
          <a:p>
            <a:r>
              <a:rPr lang="lv-LV"/>
              <a:t>Būtiski lai failā būtu norādīti Valsts zemes dienesta adresācijas objekta kodi, lai datus būtu iespējams salīdzināt ar ‘’’balto sarakstu’ </a:t>
            </a:r>
            <a:endParaRPr lang="en-US">
              <a:cs typeface="Calibri"/>
            </a:endParaRPr>
          </a:p>
        </p:txBody>
      </p:sp>
      <p:sp>
        <p:nvSpPr>
          <p:cNvPr id="4" name="Slaida numura vietturis 3"/>
          <p:cNvSpPr>
            <a:spLocks noGrp="1"/>
          </p:cNvSpPr>
          <p:nvPr>
            <p:ph type="sldNum" sz="quarter" idx="5"/>
          </p:nvPr>
        </p:nvSpPr>
        <p:spPr/>
        <p:txBody>
          <a:bodyPr/>
          <a:lstStyle/>
          <a:p>
            <a:pPr>
              <a:defRPr/>
            </a:pPr>
            <a:fld id="{37F352BC-02EB-435B-A54C-4F1C8A4C976B}" type="slidenum">
              <a:rPr lang="lv-LV" altLang="lv-LV" smtClean="0"/>
              <a:pPr>
                <a:defRPr/>
              </a:pPr>
              <a:t>12</a:t>
            </a:fld>
            <a:endParaRPr lang="lv-LV" altLang="lv-LV"/>
          </a:p>
        </p:txBody>
      </p:sp>
    </p:spTree>
    <p:extLst>
      <p:ext uri="{BB962C8B-B14F-4D97-AF65-F5344CB8AC3E}">
        <p14:creationId xmlns:p14="http://schemas.microsoft.com/office/powerpoint/2010/main" val="94524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noProof="0" dirty="0">
                <a:cs typeface="Calibri"/>
              </a:rPr>
              <a:t>Pamatojošie dokumenti infrastruktūras izmaksām</a:t>
            </a:r>
            <a:r>
              <a:rPr lang="lv-LV" dirty="0">
                <a:cs typeface="Calibri"/>
              </a:rPr>
              <a:t>, lai ir izprotams kā veidojas budžetā norādītā summa</a:t>
            </a:r>
            <a:endParaRPr lang="lv-LV" noProof="0" dirty="0">
              <a:cs typeface="Calibri"/>
            </a:endParaRPr>
          </a:p>
          <a:p>
            <a:r>
              <a:rPr lang="lv-LV" dirty="0"/>
              <a:t>tāmes, līgumi un tamlīdzīgi.</a:t>
            </a:r>
            <a:endParaRPr lang="lv-LV" dirty="0">
              <a:cs typeface="Calibri"/>
            </a:endParaRPr>
          </a:p>
          <a:p>
            <a:endParaRPr lang="lv-LV" dirty="0">
              <a:cs typeface="Calibri"/>
            </a:endParaRPr>
          </a:p>
          <a:p>
            <a:r>
              <a:rPr lang="lv-LV" dirty="0" err="1"/>
              <a:t>inansējuma</a:t>
            </a:r>
            <a:r>
              <a:rPr lang="lv-LV" dirty="0"/>
              <a:t> pieejamību apliecinoši dokumenti un informācija, kas pamato komersanta spēju veikt projekta investīcijas, sasniegt mērķus un uzturēt rezultātus, piemēram, bilance, gada pārskats.......</a:t>
            </a:r>
          </a:p>
          <a:p>
            <a:endParaRPr lang="lv-LV"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13</a:t>
            </a:fld>
            <a:endParaRPr lang="lv-LV" altLang="lv-LV"/>
          </a:p>
        </p:txBody>
      </p:sp>
    </p:spTree>
    <p:extLst>
      <p:ext uri="{BB962C8B-B14F-4D97-AF65-F5344CB8AC3E}">
        <p14:creationId xmlns:p14="http://schemas.microsoft.com/office/powerpoint/2010/main" val="274135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noProof="0" dirty="0">
                <a:cs typeface="Calibri"/>
              </a:rPr>
              <a:t>Vēršu, ka ja ir tiesības KPVIS 14-20, nepieciešamas atsevišķas tiesības AF, jo tas ir atsevišķs modulis</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14</a:t>
            </a:fld>
            <a:endParaRPr lang="lv-LV" altLang="lv-LV"/>
          </a:p>
        </p:txBody>
      </p:sp>
    </p:spTree>
    <p:extLst>
      <p:ext uri="{BB962C8B-B14F-4D97-AF65-F5344CB8AC3E}">
        <p14:creationId xmlns:p14="http://schemas.microsoft.com/office/powerpoint/2010/main" val="282224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pPr>
              <a:defRPr/>
            </a:pPr>
            <a:fld id="{37F352BC-02EB-435B-A54C-4F1C8A4C976B}" type="slidenum">
              <a:rPr lang="lv-LV" altLang="lv-LV" smtClean="0"/>
              <a:pPr>
                <a:defRPr/>
              </a:pPr>
              <a:t>15</a:t>
            </a:fld>
            <a:endParaRPr lang="lv-LV" altLang="lv-LV"/>
          </a:p>
        </p:txBody>
      </p:sp>
    </p:spTree>
    <p:extLst>
      <p:ext uri="{BB962C8B-B14F-4D97-AF65-F5344CB8AC3E}">
        <p14:creationId xmlns:p14="http://schemas.microsoft.com/office/powerpoint/2010/main" val="390384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1785">
              <a:defRPr/>
            </a:pPr>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16</a:t>
            </a:fld>
            <a:endParaRPr lang="lv-LV" altLang="lv-LV"/>
          </a:p>
        </p:txBody>
      </p:sp>
    </p:spTree>
    <p:extLst>
      <p:ext uri="{BB962C8B-B14F-4D97-AF65-F5344CB8AC3E}">
        <p14:creationId xmlns:p14="http://schemas.microsoft.com/office/powerpoint/2010/main" val="3397194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17</a:t>
            </a:fld>
            <a:endParaRPr lang="lv-LV" altLang="lv-LV"/>
          </a:p>
        </p:txBody>
      </p:sp>
    </p:spTree>
    <p:extLst>
      <p:ext uri="{BB962C8B-B14F-4D97-AF65-F5344CB8AC3E}">
        <p14:creationId xmlns:p14="http://schemas.microsoft.com/office/powerpoint/2010/main" val="183084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lv-LV">
                <a:solidFill>
                  <a:schemeClr val="tx2"/>
                </a:solidFill>
                <a:latin typeface="Verdana"/>
                <a:ea typeface="Verdana"/>
              </a:rPr>
              <a:t>Projekta iesniedzējs iesniedz projekta iesniegumu par katru plānošanas reģiona teritoriju atsevišķi, ievērojot šo noteikumu </a:t>
            </a:r>
            <a:r>
              <a:rPr lang="lv-LV">
                <a:solidFill>
                  <a:schemeClr val="tx2"/>
                </a:solidFill>
                <a:latin typeface="Verdana"/>
                <a:ea typeface="Verdana"/>
                <a:hlinkClick r:id="rId3">
                  <a:extLst>
                    <a:ext uri="{A12FA001-AC4F-418D-AE19-62706E023703}">
                      <ahyp:hlinkClr xmlns:ahyp="http://schemas.microsoft.com/office/drawing/2018/hyperlinkcolor" val="tx"/>
                    </a:ext>
                  </a:extLst>
                </a:hlinkClick>
              </a:rPr>
              <a:t>12. punktā</a:t>
            </a:r>
            <a:r>
              <a:rPr lang="lv-LV">
                <a:solidFill>
                  <a:schemeClr val="tx2"/>
                </a:solidFill>
                <a:latin typeface="Verdana"/>
                <a:ea typeface="Verdana"/>
              </a:rPr>
              <a:t> minēto finansējuma sadalījumu un nosakot ne mazāku rādītāju kā MK noteikumu </a:t>
            </a:r>
            <a:r>
              <a:rPr lang="lv-LV">
                <a:solidFill>
                  <a:schemeClr val="tx2"/>
                </a:solidFill>
                <a:latin typeface="Verdana"/>
                <a:ea typeface="Verdana"/>
                <a:hlinkClick r:id="rId4">
                  <a:extLst>
                    <a:ext uri="{A12FA001-AC4F-418D-AE19-62706E023703}">
                      <ahyp:hlinkClr xmlns:ahyp="http://schemas.microsoft.com/office/drawing/2018/hyperlinkcolor" val="tx"/>
                    </a:ext>
                  </a:extLst>
                </a:hlinkClick>
              </a:rPr>
              <a:t>10.1.</a:t>
            </a:r>
            <a:r>
              <a:rPr lang="lv-LV">
                <a:solidFill>
                  <a:schemeClr val="tx2"/>
                </a:solidFill>
                <a:latin typeface="Verdana"/>
                <a:ea typeface="Verdana"/>
              </a:rPr>
              <a:t> un </a:t>
            </a:r>
            <a:r>
              <a:rPr lang="lv-LV">
                <a:solidFill>
                  <a:schemeClr val="tx2"/>
                </a:solidFill>
                <a:latin typeface="Verdana"/>
                <a:ea typeface="Verdana"/>
                <a:hlinkClick r:id="rId5">
                  <a:extLst>
                    <a:ext uri="{A12FA001-AC4F-418D-AE19-62706E023703}">
                      <ahyp:hlinkClr xmlns:ahyp="http://schemas.microsoft.com/office/drawing/2018/hyperlinkcolor" val="tx"/>
                    </a:ext>
                  </a:extLst>
                </a:hlinkClick>
              </a:rPr>
              <a:t>​</a:t>
            </a:r>
            <a:r>
              <a:rPr lang="lv-LV">
                <a:solidFill>
                  <a:schemeClr val="tx2"/>
                </a:solidFill>
                <a:latin typeface="Verdana"/>
                <a:ea typeface="Verdana"/>
                <a:hlinkClick r:id="rId6">
                  <a:extLst>
                    <a:ext uri="{A12FA001-AC4F-418D-AE19-62706E023703}">
                      <ahyp:hlinkClr xmlns:ahyp="http://schemas.microsoft.com/office/drawing/2018/hyperlinkcolor" val="tx"/>
                    </a:ext>
                  </a:extLst>
                </a:hlinkClick>
              </a:rPr>
              <a:t>10.2. apakšpunktā</a:t>
            </a:r>
            <a:r>
              <a:rPr lang="lv-LV">
                <a:solidFill>
                  <a:schemeClr val="tx2"/>
                </a:solidFill>
                <a:latin typeface="Verdana"/>
                <a:ea typeface="Verdana"/>
              </a:rPr>
              <a:t> </a:t>
            </a:r>
          </a:p>
          <a:p>
            <a:r>
              <a:rPr lang="lv-LV" b="0" i="0">
                <a:solidFill>
                  <a:srgbClr val="414142"/>
                </a:solidFill>
                <a:effectLst/>
                <a:latin typeface="Arial"/>
                <a:cs typeface="Arial"/>
              </a:rPr>
              <a:t>Jeb vismaz 1240 </a:t>
            </a:r>
            <a:r>
              <a:rPr lang="lv-LV" b="0" i="0" err="1">
                <a:solidFill>
                  <a:srgbClr val="414142"/>
                </a:solidFill>
                <a:effectLst/>
                <a:latin typeface="Arial"/>
                <a:cs typeface="Arial"/>
              </a:rPr>
              <a:t>mājsnaimniecības</a:t>
            </a:r>
            <a:endParaRPr lang="lv-LV" b="0" i="0">
              <a:solidFill>
                <a:srgbClr val="414142"/>
              </a:solidFill>
              <a:effectLst/>
              <a:latin typeface="Arial"/>
              <a:cs typeface="Arial"/>
            </a:endParaRPr>
          </a:p>
          <a:p>
            <a:endParaRPr lang="lv-LV" b="0" i="0">
              <a:solidFill>
                <a:srgbClr val="414142"/>
              </a:solidFill>
              <a:effectLst/>
              <a:latin typeface="Arial" panose="020B0604020202020204" pitchFamily="34" charset="0"/>
            </a:endParaRPr>
          </a:p>
          <a:p>
            <a:r>
              <a:rPr lang="lv-LV" b="0" i="0">
                <a:solidFill>
                  <a:srgbClr val="414142"/>
                </a:solidFill>
                <a:effectLst/>
                <a:latin typeface="Arial"/>
                <a:cs typeface="Arial"/>
              </a:rPr>
              <a:t>Latgales plānošanas reģionā – 3 300 000 </a:t>
            </a:r>
            <a:r>
              <a:rPr lang="lv-LV" b="0" i="1" err="1">
                <a:solidFill>
                  <a:srgbClr val="414142"/>
                </a:solidFill>
                <a:effectLst/>
                <a:latin typeface="Arial"/>
                <a:cs typeface="Arial"/>
              </a:rPr>
              <a:t>euro</a:t>
            </a:r>
            <a:r>
              <a:rPr lang="lv-LV" b="0" i="0">
                <a:solidFill>
                  <a:srgbClr val="414142"/>
                </a:solidFill>
                <a:effectLst/>
                <a:latin typeface="Arial"/>
                <a:cs typeface="Arial"/>
              </a:rPr>
              <a:t>, Vidzemes plānošanas reģionā – 3 300 000 </a:t>
            </a:r>
            <a:r>
              <a:rPr lang="lv-LV" b="0" i="1" err="1">
                <a:solidFill>
                  <a:srgbClr val="414142"/>
                </a:solidFill>
                <a:effectLst/>
                <a:latin typeface="Arial"/>
                <a:cs typeface="Arial"/>
              </a:rPr>
              <a:t>euro</a:t>
            </a:r>
            <a:r>
              <a:rPr lang="lv-LV" b="0" i="0">
                <a:solidFill>
                  <a:srgbClr val="414142"/>
                </a:solidFill>
                <a:effectLst/>
                <a:latin typeface="Arial"/>
                <a:cs typeface="Arial"/>
              </a:rPr>
              <a:t>, Rīgas plānošanas reģionā – 3 300 000 </a:t>
            </a:r>
            <a:r>
              <a:rPr lang="lv-LV" b="0" i="1" err="1">
                <a:solidFill>
                  <a:srgbClr val="414142"/>
                </a:solidFill>
                <a:effectLst/>
                <a:latin typeface="Arial"/>
                <a:cs typeface="Arial"/>
              </a:rPr>
              <a:t>euro</a:t>
            </a:r>
            <a:r>
              <a:rPr lang="lv-LV" b="0" i="0">
                <a:solidFill>
                  <a:srgbClr val="414142"/>
                </a:solidFill>
                <a:effectLst/>
                <a:latin typeface="Arial"/>
                <a:cs typeface="Arial"/>
              </a:rPr>
              <a:t>, Zemgales plānošanas reģionā – 3 300 000 </a:t>
            </a:r>
            <a:r>
              <a:rPr lang="lv-LV" b="0" i="1" err="1">
                <a:solidFill>
                  <a:srgbClr val="414142"/>
                </a:solidFill>
                <a:effectLst/>
                <a:latin typeface="Arial"/>
                <a:cs typeface="Arial"/>
              </a:rPr>
              <a:t>euro</a:t>
            </a:r>
            <a:r>
              <a:rPr lang="lv-LV" b="0" i="0">
                <a:solidFill>
                  <a:srgbClr val="414142"/>
                </a:solidFill>
                <a:effectLst/>
                <a:latin typeface="Arial"/>
                <a:cs typeface="Arial"/>
              </a:rPr>
              <a:t>, Kurzemes plānošanas reģionā – 3 300 000 </a:t>
            </a:r>
            <a:r>
              <a:rPr lang="lv-LV" b="0" i="1" err="1">
                <a:solidFill>
                  <a:srgbClr val="414142"/>
                </a:solidFill>
                <a:effectLst/>
                <a:latin typeface="Arial"/>
                <a:cs typeface="Arial"/>
              </a:rPr>
              <a:t>euro</a:t>
            </a:r>
            <a:endParaRPr lang="lv-LV" b="0" i="1">
              <a:solidFill>
                <a:srgbClr val="414142"/>
              </a:solidFill>
              <a:effectLst/>
              <a:latin typeface="Arial"/>
              <a:cs typeface="Arial"/>
            </a:endParaRPr>
          </a:p>
          <a:p>
            <a:endParaRPr lang="lv-LV" i="1">
              <a:solidFill>
                <a:srgbClr val="414142"/>
              </a:solidFill>
              <a:latin typeface="Arial"/>
              <a:cs typeface="Arial"/>
            </a:endParaRPr>
          </a:p>
          <a:p>
            <a:r>
              <a:rPr lang="lv-LV" i="1">
                <a:solidFill>
                  <a:srgbClr val="414142"/>
                </a:solidFill>
                <a:latin typeface="Arial"/>
                <a:cs typeface="Arial"/>
              </a:rPr>
              <a:t>Var pieminēt par 3.4 kritēriju un prioritārajiem objektiem</a:t>
            </a:r>
          </a:p>
          <a:p>
            <a:endParaRPr lang="lv-LV" i="1">
              <a:solidFill>
                <a:srgbClr val="414142"/>
              </a:solidFill>
              <a:latin typeface="Arial"/>
              <a:cs typeface="Arial"/>
            </a:endParaRPr>
          </a:p>
          <a:p>
            <a:r>
              <a:rPr lang="lv-LV" i="1">
                <a:solidFill>
                  <a:srgbClr val="414142"/>
                </a:solidFill>
                <a:latin typeface="Arial"/>
                <a:cs typeface="Arial"/>
              </a:rPr>
              <a:t>Par valsts atbalstu pastāstīs kolēģe </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18</a:t>
            </a:fld>
            <a:endParaRPr lang="lv-LV" altLang="lv-LV"/>
          </a:p>
        </p:txBody>
      </p:sp>
    </p:spTree>
    <p:extLst>
      <p:ext uri="{BB962C8B-B14F-4D97-AF65-F5344CB8AC3E}">
        <p14:creationId xmlns:p14="http://schemas.microsoft.com/office/powerpoint/2010/main" val="197700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19</a:t>
            </a:fld>
            <a:endParaRPr lang="lv-LV" altLang="lv-LV"/>
          </a:p>
        </p:txBody>
      </p:sp>
    </p:spTree>
    <p:extLst>
      <p:ext uri="{BB962C8B-B14F-4D97-AF65-F5344CB8AC3E}">
        <p14:creationId xmlns:p14="http://schemas.microsoft.com/office/powerpoint/2010/main" val="306655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2</a:t>
            </a:fld>
            <a:endParaRPr lang="lv-LV" altLang="lv-LV"/>
          </a:p>
        </p:txBody>
      </p:sp>
    </p:spTree>
    <p:extLst>
      <p:ext uri="{BB962C8B-B14F-4D97-AF65-F5344CB8AC3E}">
        <p14:creationId xmlns:p14="http://schemas.microsoft.com/office/powerpoint/2010/main" val="20670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cs typeface="Calibri"/>
              </a:rPr>
              <a:t>Visa informācija pieejama CFLA pie konkrētās atlases.</a:t>
            </a:r>
          </a:p>
          <a:p>
            <a:r>
              <a:rPr lang="lv-LV" dirty="0">
                <a:cs typeface="Calibri"/>
              </a:rPr>
              <a:t>Ja projekta iesniegumā nav nepieciešami precizējumi, provizoriski līgumu var slēgt marta beigās.</a:t>
            </a:r>
          </a:p>
          <a:p>
            <a:r>
              <a:rPr lang="lv-LV" dirty="0">
                <a:cs typeface="Calibri"/>
              </a:rPr>
              <a:t>PI vērtēšana – 1 mēnesis. Termiņu var pagarināt…</a:t>
            </a:r>
          </a:p>
          <a:p>
            <a:r>
              <a:rPr lang="lv-LV" dirty="0">
                <a:cs typeface="Calibri"/>
              </a:rPr>
              <a:t>Norādītie termiņi  ir indikatīvi- atkarīgs kādi  nosacījumi izvirzīti iesniegumos, nosacījumu izpildes termiņš.</a:t>
            </a:r>
            <a:endParaRPr lang="lv-LV" dirty="0"/>
          </a:p>
          <a:p>
            <a:r>
              <a:rPr lang="lv-LV" dirty="0">
                <a:cs typeface="Calibri"/>
              </a:rPr>
              <a:t>Vērtēšanai paredzēts mēnesis. Pārējie termiņi ir atkarīgi no iesniegumu apjoma, kvalitātes....</a:t>
            </a:r>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3</a:t>
            </a:fld>
            <a:endParaRPr lang="lv-LV" altLang="lv-LV"/>
          </a:p>
        </p:txBody>
      </p:sp>
    </p:spTree>
    <p:extLst>
      <p:ext uri="{BB962C8B-B14F-4D97-AF65-F5344CB8AC3E}">
        <p14:creationId xmlns:p14="http://schemas.microsoft.com/office/powerpoint/2010/main" val="182663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57"/>
              </a:spcAft>
            </a:pPr>
            <a:r>
              <a:rPr lang="lv-LV" sz="1800" b="0" i="0" noProof="0" dirty="0">
                <a:solidFill>
                  <a:srgbClr val="000000"/>
                </a:solidFill>
                <a:effectLst/>
                <a:latin typeface="Times New Roman"/>
                <a:cs typeface="Times New Roman"/>
              </a:rPr>
              <a:t>Izslēgšanas kritērijos vērtē GNU, </a:t>
            </a:r>
            <a:r>
              <a:rPr lang="lv-LV" sz="1800" dirty="0" err="1">
                <a:solidFill>
                  <a:srgbClr val="000000"/>
                </a:solidFill>
                <a:latin typeface="Times New Roman"/>
                <a:cs typeface="Times New Roman"/>
              </a:rPr>
              <a:t>komercd</a:t>
            </a:r>
            <a:r>
              <a:rPr lang="lv-LV" sz="1800" dirty="0">
                <a:solidFill>
                  <a:srgbClr val="000000"/>
                </a:solidFill>
                <a:latin typeface="Times New Roman"/>
                <a:cs typeface="Times New Roman"/>
              </a:rPr>
              <a:t>. Atbalsta nosacījumi, stimulējošā ietekme, </a:t>
            </a:r>
            <a:r>
              <a:rPr lang="lv-LV" sz="1800" u="sng" dirty="0">
                <a:solidFill>
                  <a:srgbClr val="0000FF"/>
                </a:solidFill>
                <a:effectLst/>
                <a:latin typeface="Times New Roman"/>
                <a:ea typeface="Calibri" panose="020F0502020204030204" pitchFamily="34" charset="0"/>
                <a:cs typeface="Times New Roman"/>
                <a:hlinkClick r:id="rId3"/>
              </a:rPr>
              <a:t>2018/1046</a:t>
            </a:r>
            <a:r>
              <a:rPr lang="lv-LV" sz="1800" u="sng" dirty="0">
                <a:solidFill>
                  <a:srgbClr val="000000"/>
                </a:solidFill>
                <a:effectLst/>
                <a:latin typeface="Times New Roman"/>
                <a:ea typeface="Calibri" panose="020F0502020204030204" pitchFamily="34" charset="0"/>
                <a:cs typeface="Times New Roman"/>
              </a:rPr>
              <a:t> regulā ietvertajiem nosacījumiem sodāmību, noziedzīgiem darījumiem u.c.</a:t>
            </a:r>
            <a:endParaRPr lang="lv-LV" sz="1800" b="0" i="0" noProof="0" dirty="0">
              <a:solidFill>
                <a:srgbClr val="000000"/>
              </a:solidFill>
              <a:effectLst/>
              <a:latin typeface="Times New Roman" panose="02020603050405020304" pitchFamily="18" charset="0"/>
              <a:cs typeface="Calibri"/>
            </a:endParaRPr>
          </a:p>
          <a:p>
            <a:pPr algn="just">
              <a:lnSpc>
                <a:spcPct val="115000"/>
              </a:lnSpc>
              <a:spcAft>
                <a:spcPts val="1057"/>
              </a:spcAft>
            </a:pPr>
            <a:endParaRPr lang="lv-LV" sz="1800" b="1" i="0" noProof="0" dirty="0">
              <a:solidFill>
                <a:srgbClr val="000000"/>
              </a:solidFill>
              <a:effectLst/>
              <a:latin typeface="Times New Roman"/>
              <a:cs typeface="Times New Roman"/>
            </a:endParaRPr>
          </a:p>
          <a:p>
            <a:pPr algn="just">
              <a:lnSpc>
                <a:spcPct val="115000"/>
              </a:lnSpc>
              <a:spcAft>
                <a:spcPts val="1057"/>
              </a:spcAft>
            </a:pPr>
            <a:r>
              <a:rPr lang="lv-LV" sz="1800" b="1" i="0" noProof="0" dirty="0">
                <a:solidFill>
                  <a:srgbClr val="000000"/>
                </a:solidFill>
                <a:effectLst/>
                <a:latin typeface="Times New Roman"/>
                <a:cs typeface="Times New Roman"/>
              </a:rPr>
              <a:t>Izslēdzošie kvalitātes kritēriji, kur jāiegūst vismaz 1 punkts ir:</a:t>
            </a:r>
          </a:p>
          <a:p>
            <a:pPr algn="just">
              <a:lnSpc>
                <a:spcPct val="115000"/>
              </a:lnSpc>
              <a:spcAft>
                <a:spcPts val="1057"/>
              </a:spcAft>
            </a:pPr>
            <a:r>
              <a:rPr lang="lv-LV" b="0" i="0" dirty="0">
                <a:solidFill>
                  <a:srgbClr val="000000"/>
                </a:solidFill>
                <a:effectLst/>
                <a:latin typeface="Times New Roman"/>
                <a:cs typeface="Times New Roman"/>
              </a:rPr>
              <a:t>3.1 kritērijs. Mājsaimniecību, uzņēmumu, izglītības iestāžu, ārstniecības iestāžu un citu sabiedrisko ēku skaits (adrešu skaits). Tātad jānodrošina, ka attiecīgajā reģionā tiek </a:t>
            </a:r>
            <a:r>
              <a:rPr lang="lv-LV" b="1" i="0" dirty="0">
                <a:solidFill>
                  <a:srgbClr val="000000"/>
                </a:solidFill>
                <a:effectLst/>
                <a:latin typeface="Times New Roman"/>
                <a:cs typeface="Times New Roman"/>
              </a:rPr>
              <a:t>nodrošināts </a:t>
            </a:r>
            <a:r>
              <a:rPr lang="lv-LV" b="1" i="0" dirty="0" err="1">
                <a:solidFill>
                  <a:srgbClr val="000000"/>
                </a:solidFill>
                <a:effectLst/>
                <a:latin typeface="Times New Roman"/>
                <a:cs typeface="Times New Roman"/>
              </a:rPr>
              <a:t>pieslēgums</a:t>
            </a:r>
            <a:r>
              <a:rPr lang="lv-LV" b="1" i="0" dirty="0">
                <a:solidFill>
                  <a:srgbClr val="000000"/>
                </a:solidFill>
                <a:effectLst/>
                <a:latin typeface="Times New Roman"/>
                <a:cs typeface="Times New Roman"/>
              </a:rPr>
              <a:t> 1240 adresēm</a:t>
            </a:r>
          </a:p>
          <a:p>
            <a:pPr algn="just">
              <a:lnSpc>
                <a:spcPct val="115000"/>
              </a:lnSpc>
              <a:spcAft>
                <a:spcPts val="1057"/>
              </a:spcAft>
            </a:pPr>
            <a:r>
              <a:rPr lang="lv-LV" b="0" i="0" noProof="0" dirty="0">
                <a:solidFill>
                  <a:srgbClr val="000000"/>
                </a:solidFill>
                <a:effectLst/>
                <a:latin typeface="Times New Roman"/>
                <a:cs typeface="Times New Roman"/>
              </a:rPr>
              <a:t>3.3 kritērijs.</a:t>
            </a:r>
            <a:r>
              <a:rPr lang="lv-LV" dirty="0">
                <a:solidFill>
                  <a:srgbClr val="000000"/>
                </a:solidFill>
                <a:latin typeface="Times New Roman"/>
                <a:cs typeface="Times New Roman"/>
              </a:rPr>
              <a:t> </a:t>
            </a:r>
            <a:r>
              <a:rPr lang="lv-LV" sz="1800" b="0" i="0" noProof="0" dirty="0">
                <a:solidFill>
                  <a:srgbClr val="000000"/>
                </a:solidFill>
                <a:effectLst/>
                <a:latin typeface="Times New Roman"/>
                <a:cs typeface="Times New Roman"/>
              </a:rPr>
              <a:t> </a:t>
            </a:r>
            <a:r>
              <a:rPr lang="lv-LV" sz="1800" b="0" i="0" dirty="0">
                <a:solidFill>
                  <a:srgbClr val="000000"/>
                </a:solidFill>
                <a:effectLst/>
                <a:latin typeface="Times New Roman"/>
                <a:cs typeface="Times New Roman"/>
              </a:rPr>
              <a:t>Vairumtirdzniecības līmeņa piekļuves piedāvājums atbilst </a:t>
            </a:r>
            <a:r>
              <a:rPr lang="lv-LV" b="0" i="0" dirty="0">
                <a:solidFill>
                  <a:srgbClr val="000000"/>
                </a:solidFill>
                <a:effectLst/>
                <a:latin typeface="WordVisi_MSFontService"/>
              </a:rPr>
              <a:t>Nr. 651/2014 regulai.</a:t>
            </a:r>
            <a:endParaRPr lang="lv-LV" b="0" i="0" noProof="0" dirty="0">
              <a:solidFill>
                <a:srgbClr val="000000"/>
              </a:solidFill>
              <a:effectLst/>
              <a:latin typeface="Times New Roman" panose="02020603050405020304" pitchFamily="18" charset="0"/>
              <a:cs typeface="Calibri"/>
            </a:endParaRPr>
          </a:p>
          <a:p>
            <a:pPr algn="just">
              <a:lnSpc>
                <a:spcPct val="115000"/>
              </a:lnSpc>
              <a:spcAft>
                <a:spcPts val="1057"/>
              </a:spcAft>
            </a:pPr>
            <a:r>
              <a:rPr lang="lv-LV" b="0" i="0" noProof="0" dirty="0">
                <a:solidFill>
                  <a:srgbClr val="000000"/>
                </a:solidFill>
                <a:effectLst/>
                <a:latin typeface="Calibri"/>
                <a:cs typeface="Calibri"/>
              </a:rPr>
              <a:t>3.4 </a:t>
            </a:r>
            <a:r>
              <a:rPr lang="lv-LV" dirty="0">
                <a:solidFill>
                  <a:srgbClr val="000000"/>
                </a:solidFill>
                <a:latin typeface="Calibri"/>
                <a:cs typeface="Calibri"/>
              </a:rPr>
              <a:t>kritērijs Ja</a:t>
            </a:r>
            <a:r>
              <a:rPr lang="lv-LV" b="0" i="0" noProof="0" dirty="0">
                <a:solidFill>
                  <a:srgbClr val="000000"/>
                </a:solidFill>
                <a:effectLst/>
                <a:latin typeface="Calibri"/>
                <a:cs typeface="Calibri"/>
              </a:rPr>
              <a:t> adrese iekļauta citā projektā vai neatrodas ‘’baltajā teritorijā</a:t>
            </a:r>
            <a:r>
              <a:rPr lang="lv-LV" dirty="0">
                <a:solidFill>
                  <a:srgbClr val="000000"/>
                </a:solidFill>
                <a:latin typeface="Calibri"/>
                <a:cs typeface="Calibri"/>
              </a:rPr>
              <a:t>’ + prioritārie objekti. </a:t>
            </a:r>
            <a:endParaRPr lang="lv-LV" b="0" i="0" noProof="0" dirty="0">
              <a:solidFill>
                <a:srgbClr val="000000"/>
              </a:solidFill>
              <a:effectLst/>
              <a:latin typeface="Calibri"/>
              <a:cs typeface="Calibri"/>
            </a:endParaRPr>
          </a:p>
          <a:p>
            <a:pPr algn="just">
              <a:lnSpc>
                <a:spcPct val="115000"/>
              </a:lnSpc>
              <a:spcAft>
                <a:spcPts val="1057"/>
              </a:spcAft>
            </a:pPr>
            <a:endParaRPr lang="lv-LV" b="0" i="0" noProof="0" dirty="0">
              <a:solidFill>
                <a:srgbClr val="000000"/>
              </a:solidFill>
              <a:effectLst/>
              <a:latin typeface="Calibri"/>
              <a:cs typeface="Calibri"/>
            </a:endParaRPr>
          </a:p>
          <a:p>
            <a:pPr algn="just">
              <a:lnSpc>
                <a:spcPct val="114999"/>
              </a:lnSpc>
              <a:spcAft>
                <a:spcPts val="1057"/>
              </a:spcAft>
            </a:pPr>
            <a:r>
              <a:rPr lang="lv-LV" b="0" i="0" noProof="0" dirty="0">
                <a:solidFill>
                  <a:srgbClr val="000000"/>
                </a:solidFill>
                <a:effectLst/>
                <a:latin typeface="Calibri"/>
                <a:cs typeface="Calibri"/>
              </a:rPr>
              <a:t>Ja kāds PI neizpilda nosacījumus, PI var iesniegt </a:t>
            </a:r>
            <a:r>
              <a:rPr lang="lv-LV" dirty="0">
                <a:solidFill>
                  <a:srgbClr val="000000"/>
                </a:solidFill>
                <a:latin typeface="Calibri"/>
                <a:cs typeface="Calibri"/>
              </a:rPr>
              <a:t>nākošais</a:t>
            </a:r>
            <a:r>
              <a:rPr lang="lv-LV" b="0" i="0" noProof="0" dirty="0">
                <a:solidFill>
                  <a:srgbClr val="000000"/>
                </a:solidFill>
                <a:effectLst/>
                <a:latin typeface="Calibri"/>
                <a:cs typeface="Calibri"/>
              </a:rPr>
              <a:t> rindošanas secībā</a:t>
            </a:r>
            <a:endParaRPr lang="lv-LV" dirty="0"/>
          </a:p>
          <a:p>
            <a:pPr algn="just">
              <a:lnSpc>
                <a:spcPct val="114999"/>
              </a:lnSpc>
              <a:spcAft>
                <a:spcPts val="1057"/>
              </a:spcAft>
            </a:pPr>
            <a:r>
              <a:rPr lang="en-US" dirty="0">
                <a:solidFill>
                  <a:srgbClr val="000000"/>
                </a:solidFill>
              </a:rPr>
              <a:t>PI </a:t>
            </a:r>
            <a:r>
              <a:rPr lang="en-US" dirty="0" err="1">
                <a:solidFill>
                  <a:srgbClr val="000000"/>
                </a:solidFill>
              </a:rPr>
              <a:t>noraida</a:t>
            </a:r>
            <a:r>
              <a:rPr lang="en-US" dirty="0">
                <a:solidFill>
                  <a:srgbClr val="000000"/>
                </a:solidFill>
              </a:rPr>
              <a:t> ja- </a:t>
            </a:r>
          </a:p>
          <a:p>
            <a:pPr algn="just">
              <a:lnSpc>
                <a:spcPct val="114999"/>
              </a:lnSpc>
              <a:spcAft>
                <a:spcPts val="1057"/>
              </a:spcAft>
            </a:pPr>
            <a:r>
              <a:rPr lang="en-US" dirty="0">
                <a:solidFill>
                  <a:srgbClr val="000000"/>
                </a:solidFill>
              </a:rPr>
              <a:t>PI </a:t>
            </a:r>
            <a:r>
              <a:rPr lang="en-US" dirty="0" err="1">
                <a:solidFill>
                  <a:srgbClr val="000000"/>
                </a:solidFill>
              </a:rPr>
              <a:t>neatbilst</a:t>
            </a:r>
            <a:r>
              <a:rPr lang="en-US" dirty="0">
                <a:solidFill>
                  <a:srgbClr val="000000"/>
                </a:solidFill>
              </a:rPr>
              <a:t> </a:t>
            </a:r>
            <a:r>
              <a:rPr lang="en-US" dirty="0" err="1">
                <a:solidFill>
                  <a:srgbClr val="000000"/>
                </a:solidFill>
              </a:rPr>
              <a:t>kādam</a:t>
            </a:r>
            <a:r>
              <a:rPr lang="en-US" dirty="0">
                <a:solidFill>
                  <a:srgbClr val="000000"/>
                </a:solidFill>
              </a:rPr>
              <a:t> no </a:t>
            </a:r>
            <a:r>
              <a:rPr lang="en-US" dirty="0" err="1">
                <a:solidFill>
                  <a:srgbClr val="000000"/>
                </a:solidFill>
              </a:rPr>
              <a:t>neprecizējamajiem</a:t>
            </a:r>
            <a:r>
              <a:rPr lang="en-US" dirty="0">
                <a:solidFill>
                  <a:srgbClr val="000000"/>
                </a:solidFill>
              </a:rPr>
              <a:t> </a:t>
            </a:r>
            <a:r>
              <a:rPr lang="en-US" dirty="0" err="1">
                <a:solidFill>
                  <a:srgbClr val="000000"/>
                </a:solidFill>
              </a:rPr>
              <a:t>vērtēšanas</a:t>
            </a:r>
            <a:r>
              <a:rPr lang="en-US" dirty="0">
                <a:solidFill>
                  <a:srgbClr val="000000"/>
                </a:solidFill>
              </a:rPr>
              <a:t> </a:t>
            </a:r>
            <a:r>
              <a:rPr lang="en-US" dirty="0" err="1">
                <a:solidFill>
                  <a:srgbClr val="000000"/>
                </a:solidFill>
              </a:rPr>
              <a:t>kritērijiem</a:t>
            </a:r>
            <a:r>
              <a:rPr lang="en-US" dirty="0">
                <a:solidFill>
                  <a:srgbClr val="000000"/>
                </a:solidFill>
              </a:rPr>
              <a:t> </a:t>
            </a:r>
            <a:r>
              <a:rPr lang="en-US" dirty="0" err="1">
                <a:solidFill>
                  <a:srgbClr val="000000"/>
                </a:solidFill>
              </a:rPr>
              <a:t>vai</a:t>
            </a:r>
            <a:r>
              <a:rPr lang="en-US" dirty="0">
                <a:solidFill>
                  <a:srgbClr val="000000"/>
                </a:solidFill>
              </a:rPr>
              <a:t> </a:t>
            </a:r>
            <a:r>
              <a:rPr lang="en-US" dirty="0" err="1">
                <a:solidFill>
                  <a:srgbClr val="000000"/>
                </a:solidFill>
              </a:rPr>
              <a:t>nesaņem</a:t>
            </a:r>
            <a:r>
              <a:rPr lang="en-US" dirty="0">
                <a:solidFill>
                  <a:srgbClr val="000000"/>
                </a:solidFill>
              </a:rPr>
              <a:t> </a:t>
            </a:r>
            <a:r>
              <a:rPr lang="en-US" dirty="0" err="1">
                <a:solidFill>
                  <a:srgbClr val="000000"/>
                </a:solidFill>
              </a:rPr>
              <a:t>kvalitātes</a:t>
            </a:r>
            <a:r>
              <a:rPr lang="en-US" dirty="0">
                <a:solidFill>
                  <a:srgbClr val="000000"/>
                </a:solidFill>
              </a:rPr>
              <a:t> </a:t>
            </a:r>
            <a:r>
              <a:rPr lang="en-US" dirty="0" err="1">
                <a:solidFill>
                  <a:srgbClr val="000000"/>
                </a:solidFill>
              </a:rPr>
              <a:t>kritērijos</a:t>
            </a:r>
            <a:r>
              <a:rPr lang="en-US" dirty="0">
                <a:solidFill>
                  <a:srgbClr val="000000"/>
                </a:solidFill>
              </a:rPr>
              <a:t> </a:t>
            </a:r>
            <a:r>
              <a:rPr lang="en-US" dirty="0" err="1">
                <a:solidFill>
                  <a:srgbClr val="000000"/>
                </a:solidFill>
              </a:rPr>
              <a:t>noteikto</a:t>
            </a:r>
            <a:r>
              <a:rPr lang="en-US" dirty="0">
                <a:solidFill>
                  <a:srgbClr val="000000"/>
                </a:solidFill>
              </a:rPr>
              <a:t> </a:t>
            </a:r>
            <a:r>
              <a:rPr lang="en-US" dirty="0" err="1">
                <a:solidFill>
                  <a:srgbClr val="000000"/>
                </a:solidFill>
              </a:rPr>
              <a:t>minimāli</a:t>
            </a:r>
            <a:r>
              <a:rPr lang="en-US" dirty="0">
                <a:solidFill>
                  <a:srgbClr val="000000"/>
                </a:solidFill>
              </a:rPr>
              <a:t> </a:t>
            </a:r>
            <a:r>
              <a:rPr lang="en-US" dirty="0" err="1">
                <a:solidFill>
                  <a:srgbClr val="000000"/>
                </a:solidFill>
              </a:rPr>
              <a:t>nepieciešamo</a:t>
            </a:r>
            <a:r>
              <a:rPr lang="en-US" dirty="0">
                <a:solidFill>
                  <a:srgbClr val="000000"/>
                </a:solidFill>
              </a:rPr>
              <a:t> </a:t>
            </a:r>
            <a:r>
              <a:rPr lang="en-US" dirty="0" err="1">
                <a:solidFill>
                  <a:srgbClr val="000000"/>
                </a:solidFill>
              </a:rPr>
              <a:t>punktu</a:t>
            </a:r>
            <a:r>
              <a:rPr lang="en-US" dirty="0">
                <a:solidFill>
                  <a:srgbClr val="000000"/>
                </a:solidFill>
              </a:rPr>
              <a:t> </a:t>
            </a:r>
            <a:r>
              <a:rPr lang="en-US" dirty="0" err="1">
                <a:solidFill>
                  <a:srgbClr val="000000"/>
                </a:solidFill>
              </a:rPr>
              <a:t>skaitu</a:t>
            </a:r>
            <a:r>
              <a:rPr lang="en-US" dirty="0">
                <a:solidFill>
                  <a:srgbClr val="000000"/>
                </a:solidFill>
              </a:rPr>
              <a:t>; </a:t>
            </a:r>
            <a:endParaRPr lang="en-US" dirty="0">
              <a:solidFill>
                <a:srgbClr val="000000"/>
              </a:solidFill>
              <a:cs typeface="Calibri"/>
            </a:endParaRPr>
          </a:p>
          <a:p>
            <a:pPr algn="just">
              <a:lnSpc>
                <a:spcPct val="114999"/>
              </a:lnSpc>
              <a:spcAft>
                <a:spcPts val="1057"/>
              </a:spcAft>
            </a:pPr>
            <a:r>
              <a:rPr lang="en-US" dirty="0">
                <a:solidFill>
                  <a:srgbClr val="000000"/>
                </a:solidFill>
              </a:rPr>
              <a:t> </a:t>
            </a:r>
            <a:r>
              <a:rPr lang="en-US" b="1" dirty="0" err="1">
                <a:solidFill>
                  <a:srgbClr val="000000"/>
                </a:solidFill>
              </a:rPr>
              <a:t>Investīcijas</a:t>
            </a:r>
            <a:r>
              <a:rPr lang="en-US" b="1" dirty="0">
                <a:solidFill>
                  <a:srgbClr val="000000"/>
                </a:solidFill>
              </a:rPr>
              <a:t> </a:t>
            </a:r>
            <a:r>
              <a:rPr lang="en-US" b="1" dirty="0" err="1">
                <a:solidFill>
                  <a:srgbClr val="000000"/>
                </a:solidFill>
              </a:rPr>
              <a:t>ietvaros</a:t>
            </a:r>
            <a:r>
              <a:rPr lang="en-US" b="1" dirty="0">
                <a:solidFill>
                  <a:srgbClr val="000000"/>
                </a:solidFill>
              </a:rPr>
              <a:t> nav </a:t>
            </a:r>
            <a:r>
              <a:rPr lang="en-US" b="1" dirty="0" err="1">
                <a:solidFill>
                  <a:srgbClr val="000000"/>
                </a:solidFill>
              </a:rPr>
              <a:t>pieejams</a:t>
            </a:r>
            <a:r>
              <a:rPr lang="en-US" b="1" dirty="0">
                <a:solidFill>
                  <a:srgbClr val="000000"/>
                </a:solidFill>
              </a:rPr>
              <a:t> </a:t>
            </a:r>
            <a:r>
              <a:rPr lang="en-US" b="1" dirty="0" err="1">
                <a:solidFill>
                  <a:srgbClr val="000000"/>
                </a:solidFill>
              </a:rPr>
              <a:t>finansējums</a:t>
            </a:r>
            <a:r>
              <a:rPr lang="en-US" b="1" dirty="0">
                <a:solidFill>
                  <a:srgbClr val="000000"/>
                </a:solidFill>
              </a:rPr>
              <a:t> </a:t>
            </a:r>
            <a:r>
              <a:rPr lang="en-US" b="1" dirty="0" err="1">
                <a:solidFill>
                  <a:srgbClr val="000000"/>
                </a:solidFill>
              </a:rPr>
              <a:t>projekta</a:t>
            </a:r>
            <a:r>
              <a:rPr lang="en-US" b="1" dirty="0">
                <a:solidFill>
                  <a:srgbClr val="000000"/>
                </a:solidFill>
              </a:rPr>
              <a:t> </a:t>
            </a:r>
            <a:r>
              <a:rPr lang="en-US" b="1" dirty="0" err="1">
                <a:solidFill>
                  <a:srgbClr val="000000"/>
                </a:solidFill>
              </a:rPr>
              <a:t>īstenošanai</a:t>
            </a:r>
            <a:r>
              <a:rPr lang="en-US" b="1" dirty="0">
                <a:solidFill>
                  <a:srgbClr val="000000"/>
                </a:solidFill>
              </a:rPr>
              <a:t>;</a:t>
            </a:r>
            <a:endParaRPr lang="en-US" b="1" dirty="0">
              <a:solidFill>
                <a:srgbClr val="000000"/>
              </a:solidFill>
              <a:cs typeface="Calibri"/>
            </a:endParaRPr>
          </a:p>
          <a:p>
            <a:pPr algn="just">
              <a:lnSpc>
                <a:spcPct val="114999"/>
              </a:lnSpc>
              <a:spcAft>
                <a:spcPts val="1057"/>
              </a:spcAft>
            </a:pPr>
            <a:r>
              <a:rPr lang="en-US" dirty="0">
                <a:solidFill>
                  <a:srgbClr val="000000"/>
                </a:solidFill>
              </a:rPr>
              <a:t>  </a:t>
            </a:r>
            <a:r>
              <a:rPr lang="en-US" dirty="0" err="1">
                <a:solidFill>
                  <a:srgbClr val="000000"/>
                </a:solidFill>
              </a:rPr>
              <a:t>kāds</a:t>
            </a:r>
            <a:r>
              <a:rPr lang="en-US" dirty="0">
                <a:solidFill>
                  <a:srgbClr val="000000"/>
                </a:solidFill>
              </a:rPr>
              <a:t> no </a:t>
            </a:r>
            <a:r>
              <a:rPr lang="en-US" dirty="0" err="1">
                <a:solidFill>
                  <a:srgbClr val="000000"/>
                </a:solidFill>
              </a:rPr>
              <a:t>lēmumā</a:t>
            </a:r>
            <a:r>
              <a:rPr lang="en-US" dirty="0">
                <a:solidFill>
                  <a:srgbClr val="000000"/>
                </a:solidFill>
              </a:rPr>
              <a:t> par </a:t>
            </a:r>
            <a:r>
              <a:rPr lang="en-US" dirty="0" err="1">
                <a:solidFill>
                  <a:srgbClr val="000000"/>
                </a:solidFill>
              </a:rPr>
              <a:t>projekta</a:t>
            </a:r>
            <a:r>
              <a:rPr lang="en-US" dirty="0">
                <a:solidFill>
                  <a:srgbClr val="000000"/>
                </a:solidFill>
              </a:rPr>
              <a:t> </a:t>
            </a:r>
            <a:r>
              <a:rPr lang="en-US" dirty="0" err="1">
                <a:solidFill>
                  <a:srgbClr val="000000"/>
                </a:solidFill>
              </a:rPr>
              <a:t>iesnieguma</a:t>
            </a:r>
            <a:r>
              <a:rPr lang="en-US" dirty="0">
                <a:solidFill>
                  <a:srgbClr val="000000"/>
                </a:solidFill>
              </a:rPr>
              <a:t> </a:t>
            </a:r>
            <a:r>
              <a:rPr lang="en-US" dirty="0" err="1">
                <a:solidFill>
                  <a:srgbClr val="000000"/>
                </a:solidFill>
              </a:rPr>
              <a:t>apstiprināšanu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nosacījumu</a:t>
            </a:r>
            <a:r>
              <a:rPr lang="en-US" dirty="0">
                <a:solidFill>
                  <a:srgbClr val="000000"/>
                </a:solidFill>
              </a:rPr>
              <a:t> </a:t>
            </a:r>
            <a:r>
              <a:rPr lang="en-US" dirty="0" err="1">
                <a:solidFill>
                  <a:srgbClr val="000000"/>
                </a:solidFill>
              </a:rPr>
              <a:t>noteiktajiem</a:t>
            </a:r>
            <a:r>
              <a:rPr lang="en-US" dirty="0">
                <a:solidFill>
                  <a:srgbClr val="000000"/>
                </a:solidFill>
              </a:rPr>
              <a:t> </a:t>
            </a:r>
            <a:r>
              <a:rPr lang="en-US" dirty="0" err="1">
                <a:solidFill>
                  <a:srgbClr val="000000"/>
                </a:solidFill>
              </a:rPr>
              <a:t>nosacījumiem</a:t>
            </a:r>
            <a:r>
              <a:rPr lang="en-US" dirty="0">
                <a:solidFill>
                  <a:srgbClr val="000000"/>
                </a:solidFill>
              </a:rPr>
              <a:t> </a:t>
            </a:r>
            <a:r>
              <a:rPr lang="en-US" dirty="0" err="1">
                <a:solidFill>
                  <a:srgbClr val="000000"/>
                </a:solidFill>
              </a:rPr>
              <a:t>netiek</a:t>
            </a:r>
            <a:r>
              <a:rPr lang="en-US" dirty="0">
                <a:solidFill>
                  <a:srgbClr val="000000"/>
                </a:solidFill>
              </a:rPr>
              <a:t> </a:t>
            </a:r>
            <a:r>
              <a:rPr lang="en-US" dirty="0" err="1">
                <a:solidFill>
                  <a:srgbClr val="000000"/>
                </a:solidFill>
              </a:rPr>
              <a:t>izpildīts</a:t>
            </a:r>
            <a:r>
              <a:rPr lang="en-US" dirty="0">
                <a:solidFill>
                  <a:srgbClr val="000000"/>
                </a:solidFill>
              </a:rPr>
              <a:t> </a:t>
            </a:r>
            <a:r>
              <a:rPr lang="en-US" dirty="0" err="1">
                <a:solidFill>
                  <a:srgbClr val="000000"/>
                </a:solidFill>
              </a:rPr>
              <a:t>vai</a:t>
            </a:r>
            <a:r>
              <a:rPr lang="en-US" dirty="0">
                <a:solidFill>
                  <a:srgbClr val="000000"/>
                </a:solidFill>
              </a:rPr>
              <a:t> </a:t>
            </a:r>
            <a:r>
              <a:rPr lang="en-US" dirty="0" err="1">
                <a:solidFill>
                  <a:srgbClr val="000000"/>
                </a:solidFill>
              </a:rPr>
              <a:t>netiek</a:t>
            </a:r>
            <a:r>
              <a:rPr lang="en-US" dirty="0">
                <a:solidFill>
                  <a:srgbClr val="000000"/>
                </a:solidFill>
              </a:rPr>
              <a:t> </a:t>
            </a:r>
            <a:r>
              <a:rPr lang="en-US" dirty="0" err="1">
                <a:solidFill>
                  <a:srgbClr val="000000"/>
                </a:solidFill>
              </a:rPr>
              <a:t>izpildīts</a:t>
            </a:r>
            <a:r>
              <a:rPr lang="en-US" dirty="0">
                <a:solidFill>
                  <a:srgbClr val="000000"/>
                </a:solidFill>
              </a:rPr>
              <a:t> </a:t>
            </a:r>
            <a:r>
              <a:rPr lang="en-US" dirty="0" err="1">
                <a:solidFill>
                  <a:srgbClr val="000000"/>
                </a:solidFill>
              </a:rPr>
              <a:t>noteiktajā</a:t>
            </a:r>
            <a:r>
              <a:rPr lang="en-US" dirty="0">
                <a:solidFill>
                  <a:srgbClr val="000000"/>
                </a:solidFill>
              </a:rPr>
              <a:t> </a:t>
            </a:r>
            <a:r>
              <a:rPr lang="en-US" dirty="0" err="1">
                <a:solidFill>
                  <a:srgbClr val="000000"/>
                </a:solidFill>
              </a:rPr>
              <a:t>termiņā</a:t>
            </a:r>
            <a:endParaRPr lang="en-US"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4</a:t>
            </a:fld>
            <a:endParaRPr lang="lv-LV" altLang="lv-LV"/>
          </a:p>
        </p:txBody>
      </p:sp>
    </p:spTree>
    <p:extLst>
      <p:ext uri="{BB962C8B-B14F-4D97-AF65-F5344CB8AC3E}">
        <p14:creationId xmlns:p14="http://schemas.microsoft.com/office/powerpoint/2010/main" val="363675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defRPr/>
            </a:pPr>
            <a:r>
              <a:rPr lang="lv-LV" dirty="0">
                <a:solidFill>
                  <a:srgbClr val="000000"/>
                </a:solidFill>
                <a:cs typeface="Calibri"/>
              </a:rPr>
              <a:t>Atsaucoties jau SM </a:t>
            </a:r>
            <a:r>
              <a:rPr lang="lv-LV" dirty="0" err="1">
                <a:solidFill>
                  <a:srgbClr val="000000"/>
                </a:solidFill>
                <a:cs typeface="Calibri"/>
              </a:rPr>
              <a:t>pp</a:t>
            </a:r>
            <a:r>
              <a:rPr lang="lv-LV" dirty="0">
                <a:solidFill>
                  <a:srgbClr val="000000"/>
                </a:solidFill>
                <a:cs typeface="Calibri"/>
              </a:rPr>
              <a:t> minētajā...</a:t>
            </a:r>
            <a:endParaRPr lang="lv-LV" dirty="0">
              <a:solidFill>
                <a:srgbClr val="000000"/>
              </a:solidFill>
            </a:endParaRPr>
          </a:p>
          <a:p>
            <a:pPr>
              <a:defRPr/>
            </a:pPr>
            <a:endParaRPr lang="lv-LV" dirty="0">
              <a:solidFill>
                <a:srgbClr val="000000"/>
              </a:solidFill>
            </a:endParaRPr>
          </a:p>
          <a:p>
            <a:pPr>
              <a:defRPr/>
            </a:pPr>
            <a:r>
              <a:rPr lang="lv-LV" dirty="0">
                <a:solidFill>
                  <a:srgbClr val="000000"/>
                </a:solidFill>
              </a:rPr>
              <a:t>PI tiek sarindoti prioritārā secībā, lai noteiktu, vai investīcijas ietvaros ir pieejams finansējums projekta īstenošanai. Prioritārā secība tiek veidota, ievērojot nosacījumu, ka, ja vairākiem PI ir piešķirts vienāds punktu skaits, tad prioritāri ir atbalstāms PI, kas saņēmis lielāku punktu skaitu kvalitātes kritērijā</a:t>
            </a:r>
            <a:endParaRPr lang="en-US" dirty="0">
              <a:cs typeface="Calibri"/>
            </a:endParaRPr>
          </a:p>
          <a:p>
            <a:pPr>
              <a:defRPr/>
            </a:pPr>
            <a:endParaRPr lang="lv-LV" b="1" dirty="0">
              <a:solidFill>
                <a:srgbClr val="000000"/>
              </a:solidFill>
              <a:latin typeface="Times New Roman"/>
              <a:cs typeface="Times New Roman"/>
            </a:endParaRPr>
          </a:p>
          <a:p>
            <a:pPr marL="0" marR="0" lvl="0" indent="0" algn="l" defTabSz="938213">
              <a:lnSpc>
                <a:spcPct val="100000"/>
              </a:lnSpc>
              <a:spcBef>
                <a:spcPct val="30000"/>
              </a:spcBef>
              <a:spcAft>
                <a:spcPct val="0"/>
              </a:spcAft>
              <a:buClrTx/>
              <a:buSzTx/>
              <a:buFontTx/>
              <a:buNone/>
              <a:tabLst/>
              <a:defRPr/>
            </a:pPr>
            <a:r>
              <a:rPr lang="lv-LV" sz="1200" b="1" i="0" dirty="0">
                <a:solidFill>
                  <a:srgbClr val="000000"/>
                </a:solidFill>
                <a:effectLst/>
                <a:latin typeface="Times New Roman"/>
                <a:cs typeface="Times New Roman"/>
              </a:rPr>
              <a:t>Kopā maksimālais punktu skaits – 100 punkti. Vienādu kvalitātes kritēriju punktu gadījumā, izvēlas to projektu, kurš piedāvā lielāku  mājsaimniecību, uzņēmumu, izglītības iestāžu, ārstniecības iestāžu un citu sabiedrisko ēku skaitu (adrešu skaits), kam ir piekļuve platjoslas savienojumiem ar ļoti augstas veiktspējas tīklu (nacionāli sasniedzamais rādītājs), kas vienlaicīgi nozīmē, ka projektā ir arī zemākās izmaksas uz vienu platjoslas piekļuves savienojumu ar ļoti augstas veiktspējas tīklu mājsaimniecībām, uzņēmumiem, izglītības iestādēm, ārstniecības iestādēm un citām sabiedriskajām ēkām. Ja tie ir vienādi, priekšroku dod projektam, kuram ir zemāka ikmēneša abonēšanas cena galalietotājam (zemākā piedāvātā ikmēneša abonēšanas cena galalietotājiem par interneta lejupielādes ātrumu vismaz 300 Mbit/s). </a:t>
            </a:r>
            <a:r>
              <a:rPr lang="lv-LV" sz="1200" b="0" i="0" dirty="0">
                <a:solidFill>
                  <a:srgbClr val="000000"/>
                </a:solidFill>
                <a:effectLst/>
                <a:latin typeface="Times New Roman"/>
                <a:cs typeface="Times New Roman"/>
              </a:rPr>
              <a:t> </a:t>
            </a:r>
            <a:endParaRPr lang="lv-LV" dirty="0">
              <a:latin typeface="Times New Roman"/>
              <a:cs typeface="Times New Roman"/>
            </a:endParaRPr>
          </a:p>
          <a:p>
            <a:endParaRPr lang="en-US" dirty="0"/>
          </a:p>
        </p:txBody>
      </p:sp>
      <p:sp>
        <p:nvSpPr>
          <p:cNvPr id="4" name="Slaida numura vietturis 3"/>
          <p:cNvSpPr>
            <a:spLocks noGrp="1"/>
          </p:cNvSpPr>
          <p:nvPr>
            <p:ph type="sldNum" sz="quarter" idx="5"/>
          </p:nvPr>
        </p:nvSpPr>
        <p:spPr/>
        <p:txBody>
          <a:bodyPr/>
          <a:lstStyle/>
          <a:p>
            <a:pPr>
              <a:defRPr/>
            </a:pPr>
            <a:fld id="{37F352BC-02EB-435B-A54C-4F1C8A4C976B}" type="slidenum">
              <a:rPr lang="lv-LV" altLang="lv-LV" smtClean="0"/>
              <a:pPr>
                <a:defRPr/>
              </a:pPr>
              <a:t>5</a:t>
            </a:fld>
            <a:endParaRPr lang="lv-LV" altLang="lv-LV"/>
          </a:p>
        </p:txBody>
      </p:sp>
    </p:spTree>
    <p:extLst>
      <p:ext uri="{BB962C8B-B14F-4D97-AF65-F5344CB8AC3E}">
        <p14:creationId xmlns:p14="http://schemas.microsoft.com/office/powerpoint/2010/main" val="255226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noProof="0" dirty="0" err="1">
                <a:cs typeface="Calibri"/>
              </a:rPr>
              <a:t>Aņotācijā</a:t>
            </a:r>
            <a:r>
              <a:rPr lang="lv-LV" noProof="0" dirty="0">
                <a:cs typeface="Calibri"/>
              </a:rPr>
              <a:t> pieejama papildus informācija, plašāks izklāsts par investīciju</a:t>
            </a:r>
          </a:p>
          <a:p>
            <a:endParaRPr lang="lv-LV" noProof="0" dirty="0">
              <a:cs typeface="Calibri"/>
            </a:endParaRPr>
          </a:p>
          <a:p>
            <a:r>
              <a:rPr lang="lv-LV" noProof="0" dirty="0">
                <a:cs typeface="Calibri"/>
              </a:rPr>
              <a:t>Saites pieejamas pie atlases mājaslapā</a:t>
            </a:r>
          </a:p>
          <a:p>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6</a:t>
            </a:fld>
            <a:endParaRPr lang="lv-LV" altLang="lv-LV"/>
          </a:p>
        </p:txBody>
      </p:sp>
    </p:spTree>
    <p:extLst>
      <p:ext uri="{BB962C8B-B14F-4D97-AF65-F5344CB8AC3E}">
        <p14:creationId xmlns:p14="http://schemas.microsoft.com/office/powerpoint/2010/main" val="27751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cs typeface="Calibri"/>
              </a:rPr>
              <a:t>Atlases nolikums-pamata dokuments</a:t>
            </a:r>
          </a:p>
          <a:p>
            <a:r>
              <a:rPr lang="lv-LV" dirty="0">
                <a:cs typeface="Calibri"/>
              </a:rPr>
              <a:t>. Prasības, procesi </a:t>
            </a:r>
          </a:p>
          <a:p>
            <a:endParaRPr lang="lv-LV" dirty="0">
              <a:cs typeface="Calibri"/>
            </a:endParaRPr>
          </a:p>
          <a:p>
            <a:r>
              <a:rPr lang="lv-LV" dirty="0">
                <a:cs typeface="Calibri"/>
              </a:rPr>
              <a:t>Kritēriji- komisijas vērtēšanai, taču to var izmantot lai saprastu kādas ir prasības, lai iegūtu augstāku punktu skaitu. Iepazīties, kas ietverts izslēgšanas kritērijos.</a:t>
            </a:r>
          </a:p>
          <a:p>
            <a:endParaRPr lang="lv-LV" dirty="0">
              <a:cs typeface="Calibri"/>
            </a:endParaRPr>
          </a:p>
          <a:p>
            <a:r>
              <a:rPr lang="lv-LV" dirty="0">
                <a:cs typeface="Calibri"/>
              </a:rPr>
              <a:t>Jautājumi un atbildes</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7</a:t>
            </a:fld>
            <a:endParaRPr lang="lv-LV" altLang="lv-LV"/>
          </a:p>
        </p:txBody>
      </p:sp>
    </p:spTree>
    <p:extLst>
      <p:ext uri="{BB962C8B-B14F-4D97-AF65-F5344CB8AC3E}">
        <p14:creationId xmlns:p14="http://schemas.microsoft.com/office/powerpoint/2010/main" val="128553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cs typeface="Calibri"/>
              </a:rPr>
              <a:t>Aizpildīšanas skaidrojumi.</a:t>
            </a:r>
          </a:p>
          <a:p>
            <a:endParaRPr lang="lv-LV" dirty="0">
              <a:cs typeface="Calibri"/>
            </a:endParaRPr>
          </a:p>
          <a:p>
            <a:r>
              <a:rPr lang="lv-LV" dirty="0">
                <a:cs typeface="Calibri"/>
              </a:rPr>
              <a:t>Ietverti piemēri, kā datu laukus aizpildīt. Piemērā redzams kā vēlams aizpildīt darbību sadaļu. Aprakstošā daļa var būt plašāka, taču vēlams izpildīt minimālās prasības, kuras noradītas metodikā. Piemēram, ja netiks norādīta mērvienība vai skaits, tiks izvirzīts nosacījums.</a:t>
            </a:r>
          </a:p>
          <a:p>
            <a:r>
              <a:rPr lang="lv-LV" dirty="0">
                <a:cs typeface="Calibri"/>
              </a:rPr>
              <a:t>Aicinām izmantot šos ieteikumus, lai atvieglotu darbu, gan mums gan jums:)</a:t>
            </a:r>
          </a:p>
          <a:p>
            <a:endParaRPr lang="lv-LV" dirty="0">
              <a:cs typeface="Calibri"/>
            </a:endParaRPr>
          </a:p>
          <a:p>
            <a:r>
              <a:rPr lang="lv-LV" dirty="0">
                <a:cs typeface="Calibri"/>
              </a:rPr>
              <a:t>Metodika ir veidota ņemot vērā gan MK noteikumus, gan vērtēšanas kritērijus.</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8</a:t>
            </a:fld>
            <a:endParaRPr lang="lv-LV" altLang="lv-LV"/>
          </a:p>
        </p:txBody>
      </p:sp>
    </p:spTree>
    <p:extLst>
      <p:ext uri="{BB962C8B-B14F-4D97-AF65-F5344CB8AC3E}">
        <p14:creationId xmlns:p14="http://schemas.microsoft.com/office/powerpoint/2010/main" val="326564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noProof="0" dirty="0">
                <a:cs typeface="Calibri"/>
              </a:rPr>
              <a:t>Dok saraksts- Visi ir obligāti, izņemot sadarbības līgumu ja projektā nav paredzēts sadarbības partneris</a:t>
            </a:r>
          </a:p>
          <a:p>
            <a:r>
              <a:rPr lang="lv-LV" noProof="0" dirty="0">
                <a:cs typeface="Calibri"/>
              </a:rPr>
              <a:t>Papildināts ar MVU deklarāciju</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9</a:t>
            </a:fld>
            <a:endParaRPr lang="lv-LV" altLang="lv-LV"/>
          </a:p>
        </p:txBody>
      </p:sp>
    </p:spTree>
    <p:extLst>
      <p:ext uri="{BB962C8B-B14F-4D97-AF65-F5344CB8AC3E}">
        <p14:creationId xmlns:p14="http://schemas.microsoft.com/office/powerpoint/2010/main" val="359932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6A7661D-326C-6293-BD6B-8BBBF860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8770F50-A0FB-ED9E-8A9F-11A9C8D43A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5727FDC0-BC05-C32D-BED5-DB3578199C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2EA325B0-DE8D-D220-ABFC-0BF093EF54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027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420C6D19-535F-10AB-FCAF-C9F480E4ED30}"/>
              </a:ext>
            </a:extLst>
          </p:cNvPr>
          <p:cNvSpPr>
            <a:spLocks noGrp="1"/>
          </p:cNvSpPr>
          <p:nvPr>
            <p:ph type="dt" sz="half" idx="10"/>
          </p:nvPr>
        </p:nvSpPr>
        <p:spPr/>
        <p:txBody>
          <a:bodyPr/>
          <a:lstStyle>
            <a:lvl1pPr>
              <a:defRPr smtClean="0"/>
            </a:lvl1pPr>
          </a:lstStyle>
          <a:p>
            <a:pPr>
              <a:defRPr/>
            </a:pPr>
            <a:fld id="{CB82168A-20DD-4EB3-8B50-08E0FEBD4A26}" type="datetimeFigureOut">
              <a:rPr lang="lv-LV"/>
              <a:pPr>
                <a:defRPr/>
              </a:pPr>
              <a:t>18.01.2024</a:t>
            </a:fld>
            <a:endParaRPr lang="lv-LV"/>
          </a:p>
        </p:txBody>
      </p:sp>
      <p:sp>
        <p:nvSpPr>
          <p:cNvPr id="5" name="Kājenes vietturis 4">
            <a:extLst>
              <a:ext uri="{FF2B5EF4-FFF2-40B4-BE49-F238E27FC236}">
                <a16:creationId xmlns:a16="http://schemas.microsoft.com/office/drawing/2014/main" id="{1494FD88-7B01-50AF-F695-85732B17C862}"/>
              </a:ext>
            </a:extLst>
          </p:cNvPr>
          <p:cNvSpPr>
            <a:spLocks noGrp="1"/>
          </p:cNvSpPr>
          <p:nvPr>
            <p:ph type="ftr" sz="quarter" idx="11"/>
          </p:nvPr>
        </p:nvSpPr>
        <p:spPr/>
        <p:txBody>
          <a:bodyPr/>
          <a:lstStyle>
            <a:lvl1pPr>
              <a:defRPr dirty="0"/>
            </a:lvl1pPr>
          </a:lstStyle>
          <a:p>
            <a:pPr>
              <a:defRPr/>
            </a:pPr>
            <a:endParaRPr lang="lv-LV"/>
          </a:p>
        </p:txBody>
      </p:sp>
      <p:sp>
        <p:nvSpPr>
          <p:cNvPr id="6" name="Slaida numura vietturis 5">
            <a:extLst>
              <a:ext uri="{FF2B5EF4-FFF2-40B4-BE49-F238E27FC236}">
                <a16:creationId xmlns:a16="http://schemas.microsoft.com/office/drawing/2014/main" id="{6856CAA9-CF75-FA62-6D50-DAC90026620B}"/>
              </a:ext>
            </a:extLst>
          </p:cNvPr>
          <p:cNvSpPr>
            <a:spLocks noGrp="1"/>
          </p:cNvSpPr>
          <p:nvPr>
            <p:ph type="sldNum" sz="quarter" idx="12"/>
          </p:nvPr>
        </p:nvSpPr>
        <p:spPr/>
        <p:txBody>
          <a:bodyPr/>
          <a:lstStyle>
            <a:lvl1pPr>
              <a:defRPr/>
            </a:lvl1pPr>
          </a:lstStyle>
          <a:p>
            <a:pPr>
              <a:defRPr/>
            </a:pPr>
            <a:fld id="{CE2B80C6-C3BE-4078-999E-7F91DB761154}" type="slidenum">
              <a:rPr lang="lv-LV"/>
              <a:pPr>
                <a:defRPr/>
              </a:pPr>
              <a:t>‹#›</a:t>
            </a:fld>
            <a:endParaRPr lang="lv-LV"/>
          </a:p>
        </p:txBody>
      </p:sp>
    </p:spTree>
    <p:extLst>
      <p:ext uri="{BB962C8B-B14F-4D97-AF65-F5344CB8AC3E}">
        <p14:creationId xmlns:p14="http://schemas.microsoft.com/office/powerpoint/2010/main" val="424798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3923183-4CB4-D48B-9A76-F33F1A3CF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FE374A8-AD43-86CF-3D32-3A396AD8617D}"/>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0B0384A4-A6C0-48F1-8052-73333526A0D0}" type="slidenum">
              <a:rPr lang="en-US" altLang="lv-LV"/>
              <a:pPr>
                <a:defRPr/>
              </a:pPr>
              <a:t>‹#›</a:t>
            </a:fld>
            <a:endParaRPr lang="en-US" altLang="lv-LV"/>
          </a:p>
        </p:txBody>
      </p:sp>
    </p:spTree>
    <p:extLst>
      <p:ext uri="{BB962C8B-B14F-4D97-AF65-F5344CB8AC3E}">
        <p14:creationId xmlns:p14="http://schemas.microsoft.com/office/powerpoint/2010/main" val="22065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6289492-D7D9-F3B9-AAAF-E31665E97E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435D8CE5-DF82-C783-CBF8-55E35E8555A4}"/>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599C7662-2B04-4015-8DBF-401C9A1C5588}" type="slidenum">
              <a:rPr lang="en-US" altLang="lv-LV"/>
              <a:pPr>
                <a:defRPr/>
              </a:pPr>
              <a:t>‹#›</a:t>
            </a:fld>
            <a:endParaRPr lang="en-US" altLang="lv-LV"/>
          </a:p>
        </p:txBody>
      </p:sp>
    </p:spTree>
    <p:extLst>
      <p:ext uri="{BB962C8B-B14F-4D97-AF65-F5344CB8AC3E}">
        <p14:creationId xmlns:p14="http://schemas.microsoft.com/office/powerpoint/2010/main" val="783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1175CA0-4046-6837-E04A-15424CCE8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C30EE0F-E21E-82FC-F54B-441790324423}"/>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6F0BC015-26D4-4652-8124-7A805CC38EC7}" type="slidenum">
              <a:rPr lang="en-US" altLang="lv-LV"/>
              <a:pPr>
                <a:defRPr/>
              </a:pPr>
              <a:t>‹#›</a:t>
            </a:fld>
            <a:endParaRPr lang="en-US" altLang="lv-LV"/>
          </a:p>
        </p:txBody>
      </p:sp>
    </p:spTree>
    <p:extLst>
      <p:ext uri="{BB962C8B-B14F-4D97-AF65-F5344CB8AC3E}">
        <p14:creationId xmlns:p14="http://schemas.microsoft.com/office/powerpoint/2010/main" val="84706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826A1CF-0A06-439D-034E-41801FD24D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3545467E-E29D-785A-36F1-9764D113726F}"/>
              </a:ext>
            </a:extLst>
          </p:cNvPr>
          <p:cNvSpPr>
            <a:spLocks noGrp="1"/>
          </p:cNvSpPr>
          <p:nvPr>
            <p:ph type="sldNum" sz="quarter" idx="18"/>
          </p:nvPr>
        </p:nvSpPr>
        <p:spPr>
          <a:xfrm>
            <a:off x="11379200" y="6324600"/>
            <a:ext cx="406400" cy="304800"/>
          </a:xfrm>
        </p:spPr>
        <p:txBody>
          <a:bodyPr/>
          <a:lstStyle>
            <a:lvl1pPr>
              <a:defRPr sz="1000" smtClean="0"/>
            </a:lvl1pPr>
          </a:lstStyle>
          <a:p>
            <a:pPr>
              <a:defRPr/>
            </a:pPr>
            <a:fld id="{37318B9F-8CE2-4247-AFA1-3D24D284752C}" type="slidenum">
              <a:rPr lang="en-US" altLang="lv-LV"/>
              <a:pPr>
                <a:defRPr/>
              </a:pPr>
              <a:t>‹#›</a:t>
            </a:fld>
            <a:endParaRPr lang="en-US" altLang="lv-LV"/>
          </a:p>
        </p:txBody>
      </p:sp>
    </p:spTree>
    <p:extLst>
      <p:ext uri="{BB962C8B-B14F-4D97-AF65-F5344CB8AC3E}">
        <p14:creationId xmlns:p14="http://schemas.microsoft.com/office/powerpoint/2010/main" val="73630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F07199-9222-B22F-5D4F-8E80A54FA5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8715C888-A7D3-90BE-4D83-1DF218DE3B6B}"/>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2C774ED2-C8E5-45DE-92E5-F18612EC891B}" type="slidenum">
              <a:rPr lang="en-US" altLang="lv-LV"/>
              <a:pPr>
                <a:defRPr/>
              </a:pPr>
              <a:t>‹#›</a:t>
            </a:fld>
            <a:endParaRPr lang="en-US" altLang="lv-LV"/>
          </a:p>
        </p:txBody>
      </p:sp>
    </p:spTree>
    <p:extLst>
      <p:ext uri="{BB962C8B-B14F-4D97-AF65-F5344CB8AC3E}">
        <p14:creationId xmlns:p14="http://schemas.microsoft.com/office/powerpoint/2010/main" val="114378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36788F-D02E-5CEE-C61F-E9568C25D3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D88F021-0632-8980-1A33-D6FCD08254CF}"/>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12E21607-4834-421B-8363-BD6384488CA9}" type="slidenum">
              <a:rPr lang="en-US" altLang="lv-LV"/>
              <a:pPr>
                <a:defRPr/>
              </a:pPr>
              <a:t>‹#›</a:t>
            </a:fld>
            <a:endParaRPr lang="en-US" altLang="lv-LV"/>
          </a:p>
        </p:txBody>
      </p:sp>
    </p:spTree>
    <p:extLst>
      <p:ext uri="{BB962C8B-B14F-4D97-AF65-F5344CB8AC3E}">
        <p14:creationId xmlns:p14="http://schemas.microsoft.com/office/powerpoint/2010/main" val="41267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DF9B7D7-FEF3-FEFF-20F3-92FCD96FA4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FFD8970-1DEE-88CE-3CE3-83CE44C0CE39}"/>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923C49A0-26E3-4DC9-81BA-65A092077FC7}" type="slidenum">
              <a:rPr lang="en-US" altLang="lv-LV"/>
              <a:pPr>
                <a:defRPr/>
              </a:pPr>
              <a:t>‹#›</a:t>
            </a:fld>
            <a:endParaRPr lang="en-US" altLang="lv-LV"/>
          </a:p>
        </p:txBody>
      </p:sp>
    </p:spTree>
    <p:extLst>
      <p:ext uri="{BB962C8B-B14F-4D97-AF65-F5344CB8AC3E}">
        <p14:creationId xmlns:p14="http://schemas.microsoft.com/office/powerpoint/2010/main" val="108246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2256D66-CF3B-ABCA-46D4-BAED8B22E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3842FE0D-6E59-B528-6943-46254CF6D7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8672EC0-8686-DC77-FAE1-5A4ECAEDF4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4054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478976-FCDC-BDFF-0E38-A3C754473F7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F7EFEF8-8435-A42F-CD8D-0D2666ABFE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E863EB94-7968-54A3-9B94-051BEC091BB1}"/>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2C91493-A034-4661-BFF1-4844DCE1D53E}" type="datetime1">
              <a:rPr lang="en-US"/>
              <a:pPr>
                <a:defRPr/>
              </a:pPr>
              <a:t>1/18/2024</a:t>
            </a:fld>
            <a:endParaRPr lang="en-US"/>
          </a:p>
        </p:txBody>
      </p:sp>
      <p:sp>
        <p:nvSpPr>
          <p:cNvPr id="5" name="Footer Placeholder 4">
            <a:extLst>
              <a:ext uri="{FF2B5EF4-FFF2-40B4-BE49-F238E27FC236}">
                <a16:creationId xmlns:a16="http://schemas.microsoft.com/office/drawing/2014/main" id="{0864E2EA-82F5-3CD7-9143-56C2DF72BDBF}"/>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D043C87-CE5C-F7AF-9FBC-5E57643BB36D}"/>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latin typeface="Verdana" panose="020B0604030504040204" pitchFamily="34" charset="0"/>
              </a:defRPr>
            </a:lvl1pPr>
          </a:lstStyle>
          <a:p>
            <a:pPr>
              <a:defRPr/>
            </a:pPr>
            <a:fld id="{3F969FDE-1E38-4323-88E9-956EB769B58D}"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dara.sporane@cfla.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tel:+371%202000330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ur04.safelinks.protection.outlook.com/?url=https%3A%2F%2Fwww.cfla.gov.lv%2Flv%2Fkpvis-lietotaju-parvaldiba&amp;data=05%7C01%7Csintija.laugale-volbaka%40cfla.gov.lv%7C1f4becde0c094a22bc9008dbea9b8199%7Cc2d02fb61e644741866ff8f5689ca39a%7C0%7C0%7C638361725832938346%7CUnknown%7CTWFpbGZsb3d8eyJWIjoiMC4wLjAwMDAiLCJQIjoiV2luMzIiLCJBTiI6Ik1haWwiLCJXVCI6Mn0%3D%7C3000%7C%7C%7C&amp;sdata=pf4F50WZY05065I8pfFfTdTCExLMv39icGzXWJrx%2FbQ%3D&amp;reserved=0" TargetMode="External"/><Relationship Id="rId5" Type="http://schemas.openxmlformats.org/officeDocument/2006/relationships/hyperlink" Target="https://elrg.cfla.gov.lv/index.php/Atvese%C4%BCo%C5%A1anas_fonds_(Recovery_and_Resilience_Facility)" TargetMode="External"/><Relationship Id="rId4" Type="http://schemas.openxmlformats.org/officeDocument/2006/relationships/hyperlink" Target="https://www.cfla.gov.lv/lv/par-e-vid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fla.gov.lv/lv/media/6363/download?attach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cfla.gov.lv/lv/media/2942/download?attach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fla.gov.lv/lv/media/12381/download?attach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likumi.lv/ta/id/348357-eiropas-savienibas-atveselosanas-un-noturibas-mehanisma-plana-2-4-reformu-un-investiciju-virziena-digitalas-infrastrukturas#p10.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likumi.lv/ta/id/348357-eiropas-savienibas-atveselosanas-un-noturibas-mehanisma-plana-2-4-reformu-un-investiciju-virziena-digitalas-infrastrukturas" TargetMode="External"/><Relationship Id="rId5" Type="http://schemas.openxmlformats.org/officeDocument/2006/relationships/hyperlink" Target="https://likumi.lv/ta/id/348357-eiropas-savienibas-atveselosanas-un-noturibas-mehanisma-plana-2-4-reformu-un-investiciju-virziena-digitalas-infrastrukturas#p10.1" TargetMode="External"/><Relationship Id="rId4" Type="http://schemas.openxmlformats.org/officeDocument/2006/relationships/hyperlink" Target="https://likumi.lv/ta/id/348357-eiropas-savienibas-atveselosanas-un-noturibas-mehanisma-plana-2-4-reformu-un-investiciju-virziena-digitalas-infrastrukturas#p1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hyperlink" Target="mailto:madara.sporane@cfla.gov.l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likumi.lv/ta/id/348357-eiropas-savienibas-atveselosanas-un-noturibas-mehanisma-plana-2-4-reformu-un-investiciju-virziena-digitalas-infrastrukturas" TargetMode="External"/><Relationship Id="rId7" Type="http://schemas.openxmlformats.org/officeDocument/2006/relationships/hyperlink" Target="https://www.vestnesis.lv/op/2024/7.PD1"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cfla.gov.lv/lv/media/12369/download?attach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199D37-4821-5E51-9E3A-CE8BA1E4CA5B}"/>
              </a:ext>
            </a:extLst>
          </p:cNvPr>
          <p:cNvSpPr/>
          <p:nvPr/>
        </p:nvSpPr>
        <p:spPr>
          <a:xfrm>
            <a:off x="3494675" y="4847822"/>
            <a:ext cx="5202648" cy="169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a:p>
        </p:txBody>
      </p:sp>
      <p:sp>
        <p:nvSpPr>
          <p:cNvPr id="7" name="Text Placeholder 2">
            <a:extLst>
              <a:ext uri="{FF2B5EF4-FFF2-40B4-BE49-F238E27FC236}">
                <a16:creationId xmlns:a16="http://schemas.microsoft.com/office/drawing/2014/main" id="{3D632EB3-F9AE-04F4-E640-2494D35EDEB5}"/>
              </a:ext>
            </a:extLst>
          </p:cNvPr>
          <p:cNvSpPr txBox="1">
            <a:spLocks/>
          </p:cNvSpPr>
          <p:nvPr/>
        </p:nvSpPr>
        <p:spPr bwMode="auto">
          <a:xfrm>
            <a:off x="914399" y="2845223"/>
            <a:ext cx="10363200" cy="185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panose="020B0604020202020204" pitchFamily="34" charset="0"/>
              <a:buNone/>
              <a:defRPr sz="1400"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solidFill>
                  <a:srgbClr val="012269"/>
                </a:solidFill>
              </a:rPr>
              <a:t>Eiropas Savienības Atveseļošanas un noturības mehānisma plāna </a:t>
            </a:r>
            <a:r>
              <a:rPr lang="lv-LV" dirty="0">
                <a:solidFill>
                  <a:srgbClr val="012269"/>
                </a:solidFill>
              </a:rPr>
              <a:t>2.4. reformu un investīciju virziena "Digitālās infrastruktūras transformācija" </a:t>
            </a:r>
          </a:p>
          <a:p>
            <a:r>
              <a:rPr lang="lv-LV" sz="2400" b="1" dirty="0">
                <a:solidFill>
                  <a:srgbClr val="012269"/>
                </a:solidFill>
                <a:latin typeface="Verdana"/>
                <a:ea typeface="Verdana"/>
              </a:rPr>
              <a:t>2.4.1.2.i. investīcijas "Platjoslas jeb ļoti augstas veiktspējas tīklu "pēdējās jūdzes" infrastruktūras attīstība’’ projektu iesniegumu sagatavošana un atlase</a:t>
            </a:r>
            <a:endParaRPr lang="lv-LV" altLang="lv-LV" sz="2400" b="1" dirty="0">
              <a:solidFill>
                <a:srgbClr val="012269"/>
              </a:solidFill>
              <a:latin typeface="Verdana"/>
              <a:ea typeface="Verdana"/>
            </a:endParaRPr>
          </a:p>
          <a:p>
            <a:endParaRPr lang="lv-LV" altLang="lv-LV" sz="2600" b="1" dirty="0">
              <a:solidFill>
                <a:srgbClr val="012269"/>
              </a:solidFill>
            </a:endParaRPr>
          </a:p>
          <a:p>
            <a:endParaRPr lang="lv-LV" altLang="lv-LV" sz="2600" b="1" dirty="0">
              <a:solidFill>
                <a:srgbClr val="012269"/>
              </a:solidFill>
            </a:endParaRPr>
          </a:p>
        </p:txBody>
      </p:sp>
      <p:sp>
        <p:nvSpPr>
          <p:cNvPr id="9" name="TextBox 8">
            <a:extLst>
              <a:ext uri="{FF2B5EF4-FFF2-40B4-BE49-F238E27FC236}">
                <a16:creationId xmlns:a16="http://schemas.microsoft.com/office/drawing/2014/main" id="{10AE0E6E-9E58-7D8B-DB45-0674138E7E8B}"/>
              </a:ext>
            </a:extLst>
          </p:cNvPr>
          <p:cNvSpPr txBox="1">
            <a:spLocks noChangeArrowheads="1"/>
          </p:cNvSpPr>
          <p:nvPr/>
        </p:nvSpPr>
        <p:spPr bwMode="auto">
          <a:xfrm>
            <a:off x="8239424" y="4855779"/>
            <a:ext cx="3778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algn="r"/>
            <a:r>
              <a:rPr lang="lv-LV" altLang="en-US" sz="1200" dirty="0">
                <a:latin typeface="Verdana"/>
                <a:ea typeface="Verdana"/>
                <a:cs typeface="Arial"/>
              </a:rPr>
              <a:t>Madara Sporāne</a:t>
            </a:r>
          </a:p>
          <a:p>
            <a:pPr algn="r"/>
            <a:r>
              <a:rPr lang="en-US" altLang="en-US" sz="1200" dirty="0">
                <a:latin typeface="Verdana"/>
                <a:ea typeface="Verdana"/>
                <a:cs typeface="Arial"/>
              </a:rPr>
              <a:t>Vides un </a:t>
            </a:r>
            <a:r>
              <a:rPr lang="en-US" altLang="en-US" sz="1200" dirty="0" err="1">
                <a:latin typeface="Verdana"/>
                <a:ea typeface="Verdana"/>
                <a:cs typeface="Arial"/>
              </a:rPr>
              <a:t>digitalizācijas</a:t>
            </a:r>
            <a:endParaRPr lang="lv-LV" altLang="en-US" sz="1200" dirty="0">
              <a:latin typeface="Verdana"/>
              <a:ea typeface="Verdana"/>
              <a:cs typeface="Arial"/>
            </a:endParaRPr>
          </a:p>
          <a:p>
            <a:pPr algn="r"/>
            <a:r>
              <a:rPr lang="lv-LV" altLang="en-US" sz="1200" dirty="0">
                <a:latin typeface="Verdana"/>
                <a:ea typeface="Verdana"/>
                <a:cs typeface="Arial"/>
              </a:rPr>
              <a:t>projektu atlases nodaļas</a:t>
            </a:r>
          </a:p>
          <a:p>
            <a:pPr algn="r"/>
            <a:r>
              <a:rPr lang="lv-LV" altLang="en-US" sz="1200" dirty="0">
                <a:latin typeface="Verdana"/>
                <a:ea typeface="Verdana"/>
                <a:cs typeface="Arial"/>
              </a:rPr>
              <a:t>vadošā eksperte</a:t>
            </a:r>
          </a:p>
          <a:p>
            <a:pPr algn="r"/>
            <a:endParaRPr lang="lv-LV" altLang="en-US" sz="1200" dirty="0">
              <a:latin typeface="Verdana"/>
              <a:ea typeface="Verdana"/>
              <a:cs typeface="Arial"/>
            </a:endParaRPr>
          </a:p>
          <a:p>
            <a:pPr algn="r"/>
            <a:r>
              <a:rPr lang="en-US" altLang="en-US" sz="1200" dirty="0">
                <a:latin typeface="Verdana"/>
                <a:ea typeface="Verdana"/>
                <a:cs typeface="Arial"/>
              </a:rPr>
              <a:t>27012216</a:t>
            </a:r>
            <a:endParaRPr lang="lv-LV" altLang="en-US" sz="1200" dirty="0">
              <a:latin typeface="Verdana"/>
              <a:ea typeface="Verdana"/>
              <a:cs typeface="Arial"/>
            </a:endParaRPr>
          </a:p>
          <a:p>
            <a:pPr algn="r"/>
            <a:r>
              <a:rPr lang="lv-LV" altLang="en-US" sz="1200" dirty="0">
                <a:latin typeface="Verdana"/>
                <a:ea typeface="Verdana"/>
                <a:cs typeface="Arial"/>
                <a:hlinkClick r:id="rId3"/>
              </a:rPr>
              <a:t>Madara.sporane@cfla.gov.lv</a:t>
            </a:r>
            <a:r>
              <a:rPr lang="lv-LV" altLang="en-US" sz="1200" dirty="0">
                <a:latin typeface="Verdana"/>
                <a:ea typeface="Verdana"/>
                <a:cs typeface="Arial"/>
              </a:rPr>
              <a:t> </a:t>
            </a:r>
            <a:endParaRPr lang="lv-LV" altLang="en-US" sz="1200" dirty="0">
              <a:latin typeface="Verdana" panose="020B0604030504040204" pitchFamily="34" charset="0"/>
              <a:ea typeface="Verdana" panose="020B0604030504040204" pitchFamily="34" charset="0"/>
            </a:endParaRPr>
          </a:p>
        </p:txBody>
      </p:sp>
      <p:pic>
        <p:nvPicPr>
          <p:cNvPr id="1026" name="Picture 2" descr="A picture containing graphical user interface&#10;&#10;Description automatically generated">
            <a:extLst>
              <a:ext uri="{FF2B5EF4-FFF2-40B4-BE49-F238E27FC236}">
                <a16:creationId xmlns:a16="http://schemas.microsoft.com/office/drawing/2014/main" id="{B3F7CBB4-4F39-A45B-8A3E-294E4458B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750" y="4855779"/>
            <a:ext cx="2286000"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1FB787-A279-4553-79F1-65CABC65542C}"/>
              </a:ext>
            </a:extLst>
          </p:cNvPr>
          <p:cNvSpPr txBox="1"/>
          <p:nvPr/>
        </p:nvSpPr>
        <p:spPr>
          <a:xfrm>
            <a:off x="5019750" y="6276749"/>
            <a:ext cx="2513285" cy="523220"/>
          </a:xfrm>
          <a:prstGeom prst="rect">
            <a:avLst/>
          </a:prstGeom>
          <a:noFill/>
        </p:spPr>
        <p:txBody>
          <a:bodyPr wrap="square" rtlCol="0">
            <a:spAutoFit/>
          </a:bodyPr>
          <a:lstStyle/>
          <a:p>
            <a:r>
              <a:rPr lang="lv-LV" altLang="lv-LV" sz="1400" dirty="0">
                <a:solidFill>
                  <a:srgbClr val="012269"/>
                </a:solidFill>
                <a:latin typeface="Verdana"/>
                <a:ea typeface="Verdana"/>
              </a:rPr>
              <a:t>2024.</a:t>
            </a:r>
            <a:r>
              <a:rPr lang="en-US" altLang="lv-LV" sz="1400" dirty="0">
                <a:solidFill>
                  <a:srgbClr val="012269"/>
                </a:solidFill>
                <a:latin typeface="Verdana"/>
                <a:ea typeface="Verdana"/>
              </a:rPr>
              <a:t> </a:t>
            </a:r>
            <a:r>
              <a:rPr lang="lv-LV" altLang="lv-LV" sz="1400" dirty="0">
                <a:solidFill>
                  <a:srgbClr val="012269"/>
                </a:solidFill>
                <a:latin typeface="Verdana"/>
                <a:ea typeface="Verdana"/>
              </a:rPr>
              <a:t>gada 18.</a:t>
            </a:r>
            <a:r>
              <a:rPr lang="en-US" altLang="lv-LV" sz="1400" dirty="0">
                <a:solidFill>
                  <a:srgbClr val="012269"/>
                </a:solidFill>
                <a:latin typeface="Verdana"/>
                <a:ea typeface="Verdana"/>
              </a:rPr>
              <a:t> </a:t>
            </a:r>
            <a:r>
              <a:rPr lang="lv-LV" altLang="lv-LV" sz="1400" dirty="0" err="1">
                <a:solidFill>
                  <a:srgbClr val="012269"/>
                </a:solidFill>
                <a:latin typeface="Verdana"/>
                <a:ea typeface="Verdana"/>
              </a:rPr>
              <a:t>janvār</a:t>
            </a:r>
            <a:r>
              <a:rPr lang="en-US" altLang="lv-LV" sz="1400" dirty="0">
                <a:solidFill>
                  <a:srgbClr val="012269"/>
                </a:solidFill>
                <a:latin typeface="Verdana"/>
                <a:ea typeface="Verdana"/>
              </a:rPr>
              <a:t>ī</a:t>
            </a:r>
            <a:endParaRPr lang="lv-LV" altLang="lv-LV" sz="1400" dirty="0">
              <a:solidFill>
                <a:srgbClr val="012269"/>
              </a:solidFill>
              <a:latin typeface="Verdana"/>
              <a:ea typeface="Verdana"/>
            </a:endParaRPr>
          </a:p>
          <a:p>
            <a:endParaRPr lang="lv-LV" sz="1400" dirty="0"/>
          </a:p>
        </p:txBody>
      </p:sp>
    </p:spTree>
    <p:extLst>
      <p:ext uri="{BB962C8B-B14F-4D97-AF65-F5344CB8AC3E}">
        <p14:creationId xmlns:p14="http://schemas.microsoft.com/office/powerpoint/2010/main" val="249555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0918-FC3A-632D-5D33-D66DAE0F1B7F}"/>
              </a:ext>
            </a:extLst>
          </p:cNvPr>
          <p:cNvSpPr>
            <a:spLocks noGrp="1"/>
          </p:cNvSpPr>
          <p:nvPr>
            <p:ph type="title"/>
          </p:nvPr>
        </p:nvSpPr>
        <p:spPr>
          <a:xfrm>
            <a:off x="1989343" y="704996"/>
            <a:ext cx="9939738" cy="568883"/>
          </a:xfrm>
        </p:spPr>
        <p:txBody>
          <a:bodyPr>
            <a:normAutofit/>
          </a:bodyPr>
          <a:lstStyle/>
          <a:p>
            <a:r>
              <a:rPr lang="en-US" altLang="en-US" sz="2800" b="1" err="1">
                <a:solidFill>
                  <a:srgbClr val="012269"/>
                </a:solidFill>
                <a:cs typeface="Times New Roman" panose="02020603050405020304" pitchFamily="18" charset="0"/>
              </a:rPr>
              <a:t>Obligātie</a:t>
            </a:r>
            <a:r>
              <a:rPr lang="en-US" altLang="en-US" sz="2800" b="1">
                <a:solidFill>
                  <a:srgbClr val="012269"/>
                </a:solidFill>
                <a:cs typeface="Times New Roman" panose="02020603050405020304" pitchFamily="18" charset="0"/>
              </a:rPr>
              <a:t> </a:t>
            </a:r>
            <a:r>
              <a:rPr lang="en-US" altLang="en-US" sz="2800" b="1" err="1">
                <a:solidFill>
                  <a:srgbClr val="012269"/>
                </a:solidFill>
                <a:cs typeface="Times New Roman" panose="02020603050405020304" pitchFamily="18" charset="0"/>
              </a:rPr>
              <a:t>iesniedzamie</a:t>
            </a:r>
            <a:r>
              <a:rPr lang="en-US" altLang="en-US" sz="2800" b="1">
                <a:solidFill>
                  <a:srgbClr val="012269"/>
                </a:solidFill>
                <a:cs typeface="Times New Roman" panose="02020603050405020304" pitchFamily="18" charset="0"/>
              </a:rPr>
              <a:t> </a:t>
            </a:r>
            <a:r>
              <a:rPr lang="lv-LV" altLang="en-US" sz="2800" b="1">
                <a:solidFill>
                  <a:srgbClr val="012269"/>
                </a:solidFill>
                <a:cs typeface="Times New Roman" panose="02020603050405020304" pitchFamily="18" charset="0"/>
              </a:rPr>
              <a:t>pielikumi</a:t>
            </a:r>
            <a:r>
              <a:rPr lang="en-US" altLang="en-US" sz="2800" b="1">
                <a:solidFill>
                  <a:srgbClr val="012269"/>
                </a:solidFill>
                <a:cs typeface="Times New Roman" panose="02020603050405020304" pitchFamily="18" charset="0"/>
              </a:rPr>
              <a:t> </a:t>
            </a:r>
            <a:endParaRPr lang="lv-LV" sz="2800">
              <a:solidFill>
                <a:srgbClr val="012269"/>
              </a:solidFill>
            </a:endParaRPr>
          </a:p>
        </p:txBody>
      </p:sp>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10</a:t>
            </a:fld>
            <a:endParaRPr lang="en-US" altLang="lv-LV"/>
          </a:p>
        </p:txBody>
      </p:sp>
      <p:sp>
        <p:nvSpPr>
          <p:cNvPr id="17" name="TextBox 16">
            <a:extLst>
              <a:ext uri="{FF2B5EF4-FFF2-40B4-BE49-F238E27FC236}">
                <a16:creationId xmlns:a16="http://schemas.microsoft.com/office/drawing/2014/main" id="{12DB3268-25EC-5548-7986-F820B3A35F20}"/>
              </a:ext>
            </a:extLst>
          </p:cNvPr>
          <p:cNvSpPr txBox="1"/>
          <p:nvPr/>
        </p:nvSpPr>
        <p:spPr>
          <a:xfrm>
            <a:off x="521777" y="2151769"/>
            <a:ext cx="10565032" cy="1815882"/>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
            </a:pPr>
            <a:r>
              <a:rPr lang="lv-LV" sz="1600" dirty="0">
                <a:solidFill>
                  <a:srgbClr val="002060"/>
                </a:solidFill>
                <a:latin typeface="Verdana"/>
                <a:ea typeface="Verdana"/>
                <a:cs typeface="Arial"/>
              </a:rPr>
              <a:t>Pieredzes apraksts;</a:t>
            </a:r>
          </a:p>
          <a:p>
            <a:pPr algn="just"/>
            <a:endParaRPr lang="lv-LV"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pPr>
            <a:r>
              <a:rPr lang="lv-LV" sz="1600" dirty="0">
                <a:solidFill>
                  <a:srgbClr val="002060"/>
                </a:solidFill>
                <a:latin typeface="Verdana"/>
                <a:ea typeface="Verdana"/>
                <a:cs typeface="Arial"/>
              </a:rPr>
              <a:t>MVK deklarācija atbilstoši Ministru kabineta 2014. gada 16. decembra noteikumi Nr.776 "Kārtība, kādā komercsabiedrības deklarē savu atbilstību mazās (sīkās) un vidējās komercsabiedrības statusam" 1. un 2.pielikumu (</a:t>
            </a:r>
            <a:r>
              <a:rPr lang="lv-LV" sz="1600" dirty="0">
                <a:solidFill>
                  <a:srgbClr val="FF0000"/>
                </a:solidFill>
                <a:latin typeface="Verdana"/>
                <a:ea typeface="Verdana"/>
                <a:cs typeface="Arial"/>
              </a:rPr>
              <a:t>papildināts</a:t>
            </a:r>
            <a:r>
              <a:rPr lang="lv-LV" sz="1600" dirty="0">
                <a:solidFill>
                  <a:srgbClr val="002060"/>
                </a:solidFill>
                <a:latin typeface="Verdana"/>
                <a:ea typeface="Verdana"/>
                <a:cs typeface="Arial"/>
              </a:rPr>
              <a:t>);</a:t>
            </a:r>
          </a:p>
          <a:p>
            <a:pPr marL="285750" indent="-285750" algn="just">
              <a:buFont typeface="Wingdings" panose="05000000000000000000" pitchFamily="2" charset="2"/>
              <a:buChar char="§"/>
            </a:pPr>
            <a:endParaRPr lang="lv-LV" sz="16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pPr>
            <a:endParaRPr lang="lv-LV" sz="1600" dirty="0">
              <a:solidFill>
                <a:srgbClr val="002060"/>
              </a:solidFill>
              <a:latin typeface="Verdana" panose="020B0604030504040204" pitchFamily="34" charset="0"/>
              <a:ea typeface="Verdana" panose="020B0604030504040204" pitchFamily="34" charset="0"/>
            </a:endParaRPr>
          </a:p>
        </p:txBody>
      </p:sp>
      <p:graphicFrame>
        <p:nvGraphicFramePr>
          <p:cNvPr id="22" name="Diagram 21">
            <a:extLst>
              <a:ext uri="{FF2B5EF4-FFF2-40B4-BE49-F238E27FC236}">
                <a16:creationId xmlns:a16="http://schemas.microsoft.com/office/drawing/2014/main" id="{D2FCA7B6-1E3C-7467-FA7A-19FD93E8A583}"/>
              </a:ext>
            </a:extLst>
          </p:cNvPr>
          <p:cNvGraphicFramePr/>
          <p:nvPr>
            <p:extLst>
              <p:ext uri="{D42A27DB-BD31-4B8C-83A1-F6EECF244321}">
                <p14:modId xmlns:p14="http://schemas.microsoft.com/office/powerpoint/2010/main" val="202711399"/>
              </p:ext>
            </p:extLst>
          </p:nvPr>
        </p:nvGraphicFramePr>
        <p:xfrm>
          <a:off x="1871456" y="1235998"/>
          <a:ext cx="9080404" cy="96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ttēls 3">
            <a:extLst>
              <a:ext uri="{FF2B5EF4-FFF2-40B4-BE49-F238E27FC236}">
                <a16:creationId xmlns:a16="http://schemas.microsoft.com/office/drawing/2014/main" id="{579EB518-3299-350C-1C42-C06082EB5F08}"/>
              </a:ext>
            </a:extLst>
          </p:cNvPr>
          <p:cNvPicPr>
            <a:picLocks noChangeAspect="1"/>
          </p:cNvPicPr>
          <p:nvPr/>
        </p:nvPicPr>
        <p:blipFill>
          <a:blip r:embed="rId8"/>
          <a:stretch>
            <a:fillRect/>
          </a:stretch>
        </p:blipFill>
        <p:spPr>
          <a:xfrm>
            <a:off x="0" y="3740215"/>
            <a:ext cx="6466897" cy="2390274"/>
          </a:xfrm>
          <a:prstGeom prst="rect">
            <a:avLst/>
          </a:prstGeom>
          <a:ln>
            <a:noFill/>
          </a:ln>
          <a:effectLst>
            <a:outerShdw blurRad="292100" dist="139700" dir="2700000" algn="tl" rotWithShape="0">
              <a:srgbClr val="333333">
                <a:alpha val="65000"/>
              </a:srgbClr>
            </a:outerShdw>
          </a:effectLst>
        </p:spPr>
      </p:pic>
      <p:pic>
        <p:nvPicPr>
          <p:cNvPr id="6" name="Attēls 5">
            <a:extLst>
              <a:ext uri="{FF2B5EF4-FFF2-40B4-BE49-F238E27FC236}">
                <a16:creationId xmlns:a16="http://schemas.microsoft.com/office/drawing/2014/main" id="{1414EB67-D984-B56D-C239-F254E8944800}"/>
              </a:ext>
            </a:extLst>
          </p:cNvPr>
          <p:cNvPicPr>
            <a:picLocks noChangeAspect="1"/>
          </p:cNvPicPr>
          <p:nvPr/>
        </p:nvPicPr>
        <p:blipFill>
          <a:blip r:embed="rId9"/>
          <a:stretch>
            <a:fillRect/>
          </a:stretch>
        </p:blipFill>
        <p:spPr>
          <a:xfrm>
            <a:off x="6776377" y="3679925"/>
            <a:ext cx="4967542" cy="1831388"/>
          </a:xfrm>
          <a:prstGeom prst="rect">
            <a:avLst/>
          </a:prstGeom>
          <a:ln>
            <a:noFill/>
          </a:ln>
          <a:effectLst>
            <a:outerShdw blurRad="292100" dist="139700" dir="2700000" algn="tl" rotWithShape="0">
              <a:srgbClr val="333333">
                <a:alpha val="65000"/>
              </a:srgbClr>
            </a:outerShdw>
          </a:effectLst>
        </p:spPr>
      </p:pic>
      <p:pic>
        <p:nvPicPr>
          <p:cNvPr id="9" name="Attēls 8">
            <a:extLst>
              <a:ext uri="{FF2B5EF4-FFF2-40B4-BE49-F238E27FC236}">
                <a16:creationId xmlns:a16="http://schemas.microsoft.com/office/drawing/2014/main" id="{58DCB1A8-6418-0A66-6F64-E65F174BB293}"/>
              </a:ext>
            </a:extLst>
          </p:cNvPr>
          <p:cNvPicPr>
            <a:picLocks noChangeAspect="1"/>
          </p:cNvPicPr>
          <p:nvPr/>
        </p:nvPicPr>
        <p:blipFill>
          <a:blip r:embed="rId10"/>
          <a:stretch>
            <a:fillRect/>
          </a:stretch>
        </p:blipFill>
        <p:spPr>
          <a:xfrm>
            <a:off x="6776377" y="5816113"/>
            <a:ext cx="4806023" cy="508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479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8550578-9D2E-6579-6619-68D69D5C85BC}"/>
              </a:ext>
            </a:extLst>
          </p:cNvPr>
          <p:cNvSpPr>
            <a:spLocks noGrp="1"/>
          </p:cNvSpPr>
          <p:nvPr>
            <p:ph sz="half" idx="1"/>
          </p:nvPr>
        </p:nvSpPr>
        <p:spPr>
          <a:xfrm>
            <a:off x="3608626" y="106680"/>
            <a:ext cx="7770574" cy="2796387"/>
          </a:xfrm>
        </p:spPr>
        <p:txBody>
          <a:bodyPr>
            <a:normAutofit/>
          </a:bodyPr>
          <a:lstStyle/>
          <a:p>
            <a:pPr marL="285750" indent="-285750" algn="just">
              <a:buFont typeface="Wingdings" panose="05000000000000000000" pitchFamily="2" charset="2"/>
              <a:buChar char="§"/>
            </a:pPr>
            <a:r>
              <a:rPr lang="lv-LV" sz="2000">
                <a:solidFill>
                  <a:srgbClr val="002060"/>
                </a:solidFill>
                <a:latin typeface="Verdana" panose="020B0604030504040204" pitchFamily="34" charset="0"/>
                <a:ea typeface="Verdana" panose="020B0604030504040204" pitchFamily="34" charset="0"/>
              </a:rPr>
              <a:t>A</a:t>
            </a:r>
            <a:r>
              <a:rPr lang="en-US" sz="2000" err="1">
                <a:solidFill>
                  <a:srgbClr val="002060"/>
                </a:solidFill>
                <a:latin typeface="Verdana" panose="020B0604030504040204" pitchFamily="34" charset="0"/>
                <a:ea typeface="Verdana" panose="020B0604030504040204" pitchFamily="34" charset="0"/>
              </a:rPr>
              <a:t>pliecinājums</a:t>
            </a:r>
            <a:r>
              <a:rPr lang="en-US" sz="2000">
                <a:solidFill>
                  <a:srgbClr val="002060"/>
                </a:solidFill>
                <a:latin typeface="Verdana" panose="020B0604030504040204" pitchFamily="34" charset="0"/>
                <a:ea typeface="Verdana" panose="020B0604030504040204" pitchFamily="34" charset="0"/>
              </a:rPr>
              <a:t>  par </a:t>
            </a:r>
            <a:r>
              <a:rPr lang="en-US" sz="2000" err="1">
                <a:solidFill>
                  <a:srgbClr val="002060"/>
                </a:solidFill>
                <a:latin typeface="Verdana" panose="020B0604030504040204" pitchFamily="34" charset="0"/>
                <a:ea typeface="Verdana" panose="020B0604030504040204" pitchFamily="34" charset="0"/>
              </a:rPr>
              <a:t>interešu</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konflikta</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korupcijas</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krāpšanas</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novēršanas</a:t>
            </a:r>
            <a:r>
              <a:rPr lang="en-US" sz="2000">
                <a:solidFill>
                  <a:srgbClr val="002060"/>
                </a:solidFill>
                <a:latin typeface="Verdana" panose="020B0604030504040204" pitchFamily="34" charset="0"/>
                <a:ea typeface="Verdana" panose="020B0604030504040204" pitchFamily="34" charset="0"/>
              </a:rPr>
              <a:t> un </a:t>
            </a:r>
            <a:r>
              <a:rPr lang="en-US" sz="2000" err="1">
                <a:solidFill>
                  <a:srgbClr val="002060"/>
                </a:solidFill>
                <a:latin typeface="Verdana" panose="020B0604030504040204" pitchFamily="34" charset="0"/>
                <a:ea typeface="Verdana" panose="020B0604030504040204" pitchFamily="34" charset="0"/>
              </a:rPr>
              <a:t>dubultā</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finansējuma</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riska</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novēršanas</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nosacījumu</a:t>
            </a:r>
            <a:r>
              <a:rPr lang="en-US" sz="2000">
                <a:solidFill>
                  <a:srgbClr val="002060"/>
                </a:solidFill>
                <a:latin typeface="Verdana" panose="020B0604030504040204" pitchFamily="34" charset="0"/>
                <a:ea typeface="Verdana" panose="020B0604030504040204" pitchFamily="34" charset="0"/>
              </a:rPr>
              <a:t> </a:t>
            </a:r>
            <a:r>
              <a:rPr lang="en-US" sz="2000" err="1">
                <a:solidFill>
                  <a:srgbClr val="002060"/>
                </a:solidFill>
                <a:latin typeface="Verdana" panose="020B0604030504040204" pitchFamily="34" charset="0"/>
                <a:ea typeface="Verdana" panose="020B0604030504040204" pitchFamily="34" charset="0"/>
              </a:rPr>
              <a:t>ievērošanu</a:t>
            </a:r>
            <a:r>
              <a:rPr lang="lv-LV" sz="2000">
                <a:solidFill>
                  <a:srgbClr val="002060"/>
                </a:solidFill>
                <a:latin typeface="Verdana" panose="020B0604030504040204" pitchFamily="34" charset="0"/>
                <a:ea typeface="Verdana" panose="020B0604030504040204" pitchFamily="34" charset="0"/>
              </a:rPr>
              <a:t>;</a:t>
            </a:r>
          </a:p>
          <a:p>
            <a:pPr marL="285750" indent="-285750" algn="just">
              <a:buFont typeface="Wingdings" panose="05000000000000000000" pitchFamily="2" charset="2"/>
              <a:buChar char="§"/>
            </a:pPr>
            <a:r>
              <a:rPr lang="lv-LV" sz="2000">
                <a:solidFill>
                  <a:srgbClr val="002060"/>
                </a:solidFill>
                <a:latin typeface="Verdana" panose="020B0604030504040204" pitchFamily="34" charset="0"/>
                <a:ea typeface="Verdana" panose="020B0604030504040204" pitchFamily="34" charset="0"/>
              </a:rPr>
              <a:t>Apliecinājums par vairumtirdzniecības līmeņa piekļuvi;</a:t>
            </a:r>
          </a:p>
          <a:p>
            <a:pPr marL="285750" indent="-285750" algn="just">
              <a:buFont typeface="Wingdings" panose="05000000000000000000" pitchFamily="2" charset="2"/>
              <a:buChar char="§"/>
            </a:pPr>
            <a:r>
              <a:rPr lang="lv-LV" sz="2000">
                <a:solidFill>
                  <a:srgbClr val="002060"/>
                </a:solidFill>
                <a:latin typeface="Verdana" panose="020B0604030504040204" pitchFamily="34" charset="0"/>
                <a:ea typeface="Verdana" panose="020B0604030504040204" pitchFamily="34" charset="0"/>
              </a:rPr>
              <a:t>Apliecinājums par neatbilstību maksātnespējas procedūrai.</a:t>
            </a:r>
          </a:p>
          <a:p>
            <a:endParaRPr lang="en-US"/>
          </a:p>
        </p:txBody>
      </p:sp>
      <p:sp>
        <p:nvSpPr>
          <p:cNvPr id="7" name="Slaida numura vietturis 6">
            <a:extLst>
              <a:ext uri="{FF2B5EF4-FFF2-40B4-BE49-F238E27FC236}">
                <a16:creationId xmlns:a16="http://schemas.microsoft.com/office/drawing/2014/main" id="{7015F991-F33A-59CE-90C6-D8720BC74FF2}"/>
              </a:ext>
            </a:extLst>
          </p:cNvPr>
          <p:cNvSpPr>
            <a:spLocks noGrp="1"/>
          </p:cNvSpPr>
          <p:nvPr>
            <p:ph type="sldNum" sz="quarter" idx="13"/>
          </p:nvPr>
        </p:nvSpPr>
        <p:spPr/>
        <p:txBody>
          <a:bodyPr/>
          <a:lstStyle/>
          <a:p>
            <a:pPr>
              <a:defRPr/>
            </a:pPr>
            <a:fld id="{6F0BC015-26D4-4652-8124-7A805CC38EC7}" type="slidenum">
              <a:rPr lang="en-US" altLang="lv-LV" smtClean="0"/>
              <a:pPr>
                <a:defRPr/>
              </a:pPr>
              <a:t>11</a:t>
            </a:fld>
            <a:endParaRPr lang="en-US" altLang="lv-LV"/>
          </a:p>
        </p:txBody>
      </p:sp>
      <p:pic>
        <p:nvPicPr>
          <p:cNvPr id="9" name="Attēls 8">
            <a:extLst>
              <a:ext uri="{FF2B5EF4-FFF2-40B4-BE49-F238E27FC236}">
                <a16:creationId xmlns:a16="http://schemas.microsoft.com/office/drawing/2014/main" id="{BA0C9DB9-61C5-0EC1-FA17-BD9CE7BB42FA}"/>
              </a:ext>
            </a:extLst>
          </p:cNvPr>
          <p:cNvPicPr>
            <a:picLocks noChangeAspect="1"/>
          </p:cNvPicPr>
          <p:nvPr/>
        </p:nvPicPr>
        <p:blipFill>
          <a:blip r:embed="rId3"/>
          <a:stretch>
            <a:fillRect/>
          </a:stretch>
        </p:blipFill>
        <p:spPr>
          <a:xfrm>
            <a:off x="302033" y="2621280"/>
            <a:ext cx="3599407" cy="4130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Attēls 12">
            <a:extLst>
              <a:ext uri="{FF2B5EF4-FFF2-40B4-BE49-F238E27FC236}">
                <a16:creationId xmlns:a16="http://schemas.microsoft.com/office/drawing/2014/main" id="{888B0B48-FD9F-90F8-3482-E6C09C8EC714}"/>
              </a:ext>
            </a:extLst>
          </p:cNvPr>
          <p:cNvPicPr>
            <a:picLocks noChangeAspect="1"/>
          </p:cNvPicPr>
          <p:nvPr/>
        </p:nvPicPr>
        <p:blipFill>
          <a:blip r:embed="rId4"/>
          <a:stretch>
            <a:fillRect/>
          </a:stretch>
        </p:blipFill>
        <p:spPr>
          <a:xfrm>
            <a:off x="7855529" y="2621280"/>
            <a:ext cx="3610755" cy="3355128"/>
          </a:xfrm>
          <a:prstGeom prst="rect">
            <a:avLst/>
          </a:prstGeom>
          <a:ln>
            <a:noFill/>
          </a:ln>
          <a:effectLst>
            <a:outerShdw blurRad="292100" dist="139700" dir="2700000" algn="tl" rotWithShape="0">
              <a:srgbClr val="333333">
                <a:alpha val="65000"/>
              </a:srgbClr>
            </a:outerShdw>
          </a:effectLst>
        </p:spPr>
      </p:pic>
      <p:pic>
        <p:nvPicPr>
          <p:cNvPr id="15" name="Attēls 14">
            <a:extLst>
              <a:ext uri="{FF2B5EF4-FFF2-40B4-BE49-F238E27FC236}">
                <a16:creationId xmlns:a16="http://schemas.microsoft.com/office/drawing/2014/main" id="{D9F36D04-7BB7-F791-7C13-2163EF36A349}"/>
              </a:ext>
            </a:extLst>
          </p:cNvPr>
          <p:cNvPicPr>
            <a:picLocks noChangeAspect="1"/>
          </p:cNvPicPr>
          <p:nvPr/>
        </p:nvPicPr>
        <p:blipFill>
          <a:blip r:embed="rId5"/>
          <a:stretch>
            <a:fillRect/>
          </a:stretch>
        </p:blipFill>
        <p:spPr>
          <a:xfrm>
            <a:off x="4144111" y="2682136"/>
            <a:ext cx="3624334" cy="2545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252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1EC0643-6CB5-2492-CF5F-7898544241BC}"/>
              </a:ext>
            </a:extLst>
          </p:cNvPr>
          <p:cNvSpPr>
            <a:spLocks noGrp="1"/>
          </p:cNvSpPr>
          <p:nvPr>
            <p:ph type="title"/>
          </p:nvPr>
        </p:nvSpPr>
        <p:spPr>
          <a:xfrm>
            <a:off x="1414732" y="1785668"/>
            <a:ext cx="8987118" cy="1317275"/>
          </a:xfrm>
        </p:spPr>
        <p:txBody>
          <a:bodyPr>
            <a:normAutofit fontScale="90000"/>
          </a:bodyPr>
          <a:lstStyle/>
          <a:p>
            <a:r>
              <a:rPr lang="lv-LV" sz="1800" b="0" dirty="0">
                <a:solidFill>
                  <a:srgbClr val="002060"/>
                </a:solidFill>
                <a:effectLst/>
                <a:cs typeface="Times New Roman" panose="02020603050405020304" pitchFamily="18" charset="0"/>
              </a:rPr>
              <a:t>4. Pielikums ar mājsaimniecību vai uzņēmumu, izglītības iestāžu, ārstniecības iestāžu un citu sabiedrisko ēku adresēm, kam tiks nodrošināta piekļuve ļoti augstas veiktspējas tīklam, tabulas veidā, izmantojot datnes ar paplašinājumiem </a:t>
            </a:r>
            <a:r>
              <a:rPr lang="lv-LV" sz="1800" b="0" u="sng" dirty="0">
                <a:solidFill>
                  <a:srgbClr val="002060"/>
                </a:solidFill>
                <a:effectLst/>
                <a:cs typeface="Times New Roman" panose="02020603050405020304" pitchFamily="18" charset="0"/>
              </a:rPr>
              <a:t>".ods", ".</a:t>
            </a:r>
            <a:r>
              <a:rPr lang="lv-LV" sz="1800" b="0" u="sng" dirty="0" err="1">
                <a:solidFill>
                  <a:srgbClr val="002060"/>
                </a:solidFill>
                <a:effectLst/>
                <a:cs typeface="Times New Roman" panose="02020603050405020304" pitchFamily="18" charset="0"/>
              </a:rPr>
              <a:t>xlsx</a:t>
            </a:r>
            <a:r>
              <a:rPr lang="lv-LV" sz="1800" b="0" u="sng" dirty="0">
                <a:solidFill>
                  <a:srgbClr val="002060"/>
                </a:solidFill>
                <a:effectLst/>
                <a:cs typeface="Times New Roman" panose="02020603050405020304" pitchFamily="18" charset="0"/>
              </a:rPr>
              <a:t>" vai ".</a:t>
            </a:r>
            <a:r>
              <a:rPr lang="lv-LV" sz="1800" b="0" u="sng" dirty="0" err="1">
                <a:solidFill>
                  <a:srgbClr val="002060"/>
                </a:solidFill>
                <a:effectLst/>
                <a:cs typeface="Times New Roman" panose="02020603050405020304" pitchFamily="18" charset="0"/>
              </a:rPr>
              <a:t>csv</a:t>
            </a:r>
            <a:r>
              <a:rPr lang="lv-LV" sz="1800" b="0" u="sng" dirty="0">
                <a:solidFill>
                  <a:srgbClr val="002060"/>
                </a:solidFill>
                <a:effectLst/>
                <a:cs typeface="Times New Roman" panose="02020603050405020304" pitchFamily="18" charset="0"/>
              </a:rPr>
              <a:t>" </a:t>
            </a:r>
            <a:r>
              <a:rPr lang="lv-LV" sz="1800" b="0" dirty="0">
                <a:solidFill>
                  <a:srgbClr val="002060"/>
                </a:solidFill>
                <a:effectLst/>
                <a:cs typeface="Times New Roman" panose="02020603050405020304" pitchFamily="18" charset="0"/>
              </a:rPr>
              <a:t>, iekļaujot </a:t>
            </a:r>
            <a:r>
              <a:rPr lang="lv-LV" sz="1800" dirty="0">
                <a:solidFill>
                  <a:srgbClr val="002060"/>
                </a:solidFill>
                <a:effectLst/>
                <a:cs typeface="Times New Roman" panose="02020603050405020304" pitchFamily="18" charset="0"/>
              </a:rPr>
              <a:t>Valsts zemes dienesta </a:t>
            </a:r>
            <a:r>
              <a:rPr lang="lv-LV" sz="1800" u="sng" dirty="0">
                <a:solidFill>
                  <a:srgbClr val="002060"/>
                </a:solidFill>
                <a:effectLst/>
                <a:cs typeface="Times New Roman" panose="02020603050405020304" pitchFamily="18" charset="0"/>
              </a:rPr>
              <a:t>adresācijas objekta kodu ēkas līmenī;</a:t>
            </a:r>
            <a:br>
              <a:rPr lang="en-US" sz="1800" u="sng" dirty="0">
                <a:effectLst/>
                <a:latin typeface="Calibri" panose="020F0502020204030204" pitchFamily="34" charset="0"/>
                <a:ea typeface="Calibri" panose="020F0502020204030204" pitchFamily="34" charset="0"/>
                <a:cs typeface="Times New Roman" panose="02020603050405020304" pitchFamily="18" charset="0"/>
              </a:rPr>
            </a:br>
            <a:endParaRPr lang="en-US" u="sng" dirty="0"/>
          </a:p>
        </p:txBody>
      </p:sp>
      <p:sp>
        <p:nvSpPr>
          <p:cNvPr id="7" name="Slaida numura vietturis 6">
            <a:extLst>
              <a:ext uri="{FF2B5EF4-FFF2-40B4-BE49-F238E27FC236}">
                <a16:creationId xmlns:a16="http://schemas.microsoft.com/office/drawing/2014/main" id="{7DE0448A-9543-DC89-A772-192716445455}"/>
              </a:ext>
            </a:extLst>
          </p:cNvPr>
          <p:cNvSpPr>
            <a:spLocks noGrp="1"/>
          </p:cNvSpPr>
          <p:nvPr>
            <p:ph type="sldNum" sz="quarter" idx="13"/>
          </p:nvPr>
        </p:nvSpPr>
        <p:spPr/>
        <p:txBody>
          <a:bodyPr/>
          <a:lstStyle/>
          <a:p>
            <a:pPr>
              <a:defRPr/>
            </a:pPr>
            <a:fld id="{6F0BC015-26D4-4652-8124-7A805CC38EC7}" type="slidenum">
              <a:rPr lang="en-US" altLang="lv-LV" smtClean="0"/>
              <a:pPr>
                <a:defRPr/>
              </a:pPr>
              <a:t>12</a:t>
            </a:fld>
            <a:endParaRPr lang="en-US" altLang="lv-LV"/>
          </a:p>
        </p:txBody>
      </p:sp>
      <p:pic>
        <p:nvPicPr>
          <p:cNvPr id="9" name="Attēls 8">
            <a:extLst>
              <a:ext uri="{FF2B5EF4-FFF2-40B4-BE49-F238E27FC236}">
                <a16:creationId xmlns:a16="http://schemas.microsoft.com/office/drawing/2014/main" id="{FF4AD7D8-B3BE-F035-CE52-B02632FA2EDC}"/>
              </a:ext>
            </a:extLst>
          </p:cNvPr>
          <p:cNvPicPr>
            <a:picLocks noChangeAspect="1"/>
          </p:cNvPicPr>
          <p:nvPr/>
        </p:nvPicPr>
        <p:blipFill>
          <a:blip r:embed="rId3"/>
          <a:stretch>
            <a:fillRect/>
          </a:stretch>
        </p:blipFill>
        <p:spPr>
          <a:xfrm>
            <a:off x="2032958" y="3359169"/>
            <a:ext cx="7955655" cy="2534350"/>
          </a:xfrm>
          <a:prstGeom prst="rect">
            <a:avLst/>
          </a:prstGeom>
        </p:spPr>
      </p:pic>
    </p:spTree>
    <p:extLst>
      <p:ext uri="{BB962C8B-B14F-4D97-AF65-F5344CB8AC3E}">
        <p14:creationId xmlns:p14="http://schemas.microsoft.com/office/powerpoint/2010/main" val="300606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04EB77-502E-03A5-BBC9-22E6255A974F}"/>
              </a:ext>
            </a:extLst>
          </p:cNvPr>
          <p:cNvSpPr>
            <a:spLocks noGrp="1"/>
          </p:cNvSpPr>
          <p:nvPr>
            <p:ph type="sldNum" sz="quarter" idx="13"/>
          </p:nvPr>
        </p:nvSpPr>
        <p:spPr/>
        <p:txBody>
          <a:bodyPr/>
          <a:lstStyle/>
          <a:p>
            <a:pPr>
              <a:defRPr/>
            </a:pPr>
            <a:fld id="{12E21607-4834-421B-8363-BD6384488CA9}" type="slidenum">
              <a:rPr lang="en-US" altLang="lv-LV" smtClean="0"/>
              <a:pPr>
                <a:defRPr/>
              </a:pPr>
              <a:t>13</a:t>
            </a:fld>
            <a:endParaRPr lang="en-US" altLang="lv-LV"/>
          </a:p>
        </p:txBody>
      </p:sp>
      <p:graphicFrame>
        <p:nvGraphicFramePr>
          <p:cNvPr id="16" name="Diagram 15">
            <a:extLst>
              <a:ext uri="{FF2B5EF4-FFF2-40B4-BE49-F238E27FC236}">
                <a16:creationId xmlns:a16="http://schemas.microsoft.com/office/drawing/2014/main" id="{E54B54FD-859B-678B-C596-56D80113CF41}"/>
              </a:ext>
            </a:extLst>
          </p:cNvPr>
          <p:cNvGraphicFramePr/>
          <p:nvPr>
            <p:extLst>
              <p:ext uri="{D42A27DB-BD31-4B8C-83A1-F6EECF244321}">
                <p14:modId xmlns:p14="http://schemas.microsoft.com/office/powerpoint/2010/main" val="2958189610"/>
              </p:ext>
            </p:extLst>
          </p:nvPr>
        </p:nvGraphicFramePr>
        <p:xfrm>
          <a:off x="2256624" y="1273879"/>
          <a:ext cx="5871376" cy="568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79EDB2C6-D0EE-9EF5-0401-902A06AEB883}"/>
              </a:ext>
            </a:extLst>
          </p:cNvPr>
          <p:cNvSpPr txBox="1">
            <a:spLocks/>
          </p:cNvSpPr>
          <p:nvPr/>
        </p:nvSpPr>
        <p:spPr bwMode="auto">
          <a:xfrm>
            <a:off x="1962966" y="704996"/>
            <a:ext cx="9939738" cy="56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en-US" altLang="en-US" sz="2800" err="1">
                <a:solidFill>
                  <a:srgbClr val="012269"/>
                </a:solidFill>
                <a:cs typeface="Times New Roman" panose="02020603050405020304" pitchFamily="18" charset="0"/>
              </a:rPr>
              <a:t>Obligāti</a:t>
            </a:r>
            <a:r>
              <a:rPr lang="en-US" altLang="en-US" sz="2800">
                <a:solidFill>
                  <a:srgbClr val="012269"/>
                </a:solidFill>
                <a:cs typeface="Times New Roman" panose="02020603050405020304" pitchFamily="18" charset="0"/>
              </a:rPr>
              <a:t> </a:t>
            </a:r>
            <a:r>
              <a:rPr lang="en-US" altLang="en-US" sz="2800" err="1">
                <a:solidFill>
                  <a:srgbClr val="012269"/>
                </a:solidFill>
                <a:cs typeface="Times New Roman" panose="02020603050405020304" pitchFamily="18" charset="0"/>
              </a:rPr>
              <a:t>iesniedzamie</a:t>
            </a:r>
            <a:r>
              <a:rPr lang="en-US" altLang="en-US" sz="2800">
                <a:solidFill>
                  <a:srgbClr val="012269"/>
                </a:solidFill>
                <a:cs typeface="Times New Roman" panose="02020603050405020304" pitchFamily="18" charset="0"/>
              </a:rPr>
              <a:t> </a:t>
            </a:r>
            <a:r>
              <a:rPr lang="en-US" altLang="en-US" sz="2800" err="1">
                <a:solidFill>
                  <a:srgbClr val="012269"/>
                </a:solidFill>
                <a:cs typeface="Times New Roman" panose="02020603050405020304" pitchFamily="18" charset="0"/>
              </a:rPr>
              <a:t>pielikumi</a:t>
            </a:r>
            <a:r>
              <a:rPr lang="en-US" altLang="en-US" sz="2800">
                <a:solidFill>
                  <a:srgbClr val="012269"/>
                </a:solidFill>
                <a:cs typeface="Times New Roman" panose="02020603050405020304" pitchFamily="18" charset="0"/>
              </a:rPr>
              <a:t> </a:t>
            </a:r>
            <a:endParaRPr lang="lv-LV" sz="2800">
              <a:solidFill>
                <a:srgbClr val="012269"/>
              </a:solidFill>
            </a:endParaRPr>
          </a:p>
        </p:txBody>
      </p:sp>
      <p:sp>
        <p:nvSpPr>
          <p:cNvPr id="6" name="TextBox 5">
            <a:extLst>
              <a:ext uri="{FF2B5EF4-FFF2-40B4-BE49-F238E27FC236}">
                <a16:creationId xmlns:a16="http://schemas.microsoft.com/office/drawing/2014/main" id="{04F328B8-9100-915F-071A-DE3EE92E1E2E}"/>
              </a:ext>
            </a:extLst>
          </p:cNvPr>
          <p:cNvSpPr txBox="1"/>
          <p:nvPr/>
        </p:nvSpPr>
        <p:spPr>
          <a:xfrm>
            <a:off x="484777" y="2244060"/>
            <a:ext cx="10383520" cy="3400931"/>
          </a:xfrm>
          <a:prstGeom prst="rect">
            <a:avLst/>
          </a:prstGeom>
          <a:noFill/>
          <a:ln>
            <a:solidFill>
              <a:schemeClr val="accent1"/>
            </a:solidFill>
          </a:ln>
        </p:spPr>
        <p:txBody>
          <a:bodyPr wrap="square" lIns="91440" tIns="45720" rIns="91440" bIns="45720" rtlCol="0" anchor="t">
            <a:spAutoFit/>
          </a:bodyPr>
          <a:lstStyle/>
          <a:p>
            <a:pPr marL="285750" indent="-285750" algn="just">
              <a:buFont typeface="Wingdings" panose="05000000000000000000" pitchFamily="2" charset="2"/>
              <a:buChar char="§"/>
            </a:pPr>
            <a:r>
              <a:rPr lang="lv-LV" sz="1800" dirty="0">
                <a:solidFill>
                  <a:srgbClr val="002060"/>
                </a:solidFill>
                <a:latin typeface="Verdana" panose="020B0604030504040204" pitchFamily="34" charset="0"/>
                <a:ea typeface="Verdana" panose="020B0604030504040204" pitchFamily="34" charset="0"/>
              </a:rPr>
              <a:t>Projekta izmaksu pamatojošie dokumenti (piemēram, tāmes, līgumi un tamlīdzīgi), lai pamatotu projekta iesniegumā iekļautās kopējās attiecināmās izmaksas un izmaksu pozīcijas, tai skaitā izdalot MK noteikumu 15.1. apakšpunktā minētās izmaksas;</a:t>
            </a:r>
          </a:p>
          <a:p>
            <a:pPr marL="285750" indent="-285750" algn="just">
              <a:buFont typeface="Wingdings" panose="05000000000000000000" pitchFamily="2" charset="2"/>
              <a:buChar char="§"/>
            </a:pPr>
            <a:endParaRPr lang="lv-LV" sz="1800" dirty="0">
              <a:solidFill>
                <a:srgbClr val="002060"/>
              </a:solidFill>
              <a:latin typeface="Verdana"/>
              <a:ea typeface="Verdana"/>
              <a:cs typeface="Arial"/>
            </a:endParaRPr>
          </a:p>
          <a:p>
            <a:pPr marL="285750" indent="-285750" algn="just">
              <a:buFont typeface="Wingdings" panose="05000000000000000000" pitchFamily="2" charset="2"/>
              <a:buChar char="§"/>
            </a:pPr>
            <a:r>
              <a:rPr lang="lv-LV" sz="1800" dirty="0">
                <a:solidFill>
                  <a:srgbClr val="002060"/>
                </a:solidFill>
                <a:latin typeface="Verdana" panose="020B0604030504040204" pitchFamily="34" charset="0"/>
                <a:ea typeface="Verdana" panose="020B0604030504040204" pitchFamily="34" charset="0"/>
              </a:rPr>
              <a:t>Finansējuma pieejamību apliecinoši dokumenti un informācija, kas pamato komersanta spēju veikt projekta investīcijas, sasniegt mērķus un uzturēt rezultātus;</a:t>
            </a:r>
          </a:p>
          <a:p>
            <a:pPr marL="285750" indent="-285750" algn="just">
              <a:buFont typeface="Wingdings" panose="05000000000000000000" pitchFamily="2" charset="2"/>
              <a:buChar char="§"/>
            </a:pPr>
            <a:endParaRPr lang="lv-LV" sz="18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pPr>
            <a:r>
              <a:rPr lang="lv-LV" sz="1800" dirty="0">
                <a:solidFill>
                  <a:srgbClr val="002060"/>
                </a:solidFill>
                <a:latin typeface="Verdana" panose="020B0604030504040204" pitchFamily="34" charset="0"/>
                <a:ea typeface="Verdana" panose="020B0604030504040204" pitchFamily="34" charset="0"/>
              </a:rPr>
              <a:t>Projekta iesniedzēja un sadarbības partnera (ja attiecināms) sadarbības līgums, kurā iekļauj atbildības un finansējuma sadalījumu projekta īstenošanā. </a:t>
            </a:r>
          </a:p>
          <a:p>
            <a:pPr marL="285750" indent="-285750" algn="just">
              <a:buFont typeface="Wingdings" panose="05000000000000000000" pitchFamily="2" charset="2"/>
              <a:buChar char="§"/>
            </a:pPr>
            <a:endParaRPr lang="lv-LV" sz="1800" dirty="0">
              <a:solidFill>
                <a:srgbClr val="002060"/>
              </a:solidFill>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87789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5DFD55C-C387-493A-B933-985EEE1C39A7}"/>
              </a:ext>
            </a:extLst>
          </p:cNvPr>
          <p:cNvSpPr>
            <a:spLocks noGrp="1"/>
          </p:cNvSpPr>
          <p:nvPr>
            <p:ph type="title"/>
          </p:nvPr>
        </p:nvSpPr>
        <p:spPr>
          <a:xfrm>
            <a:off x="1930840" y="734036"/>
            <a:ext cx="9239250" cy="797219"/>
          </a:xfrm>
        </p:spPr>
        <p:txBody>
          <a:bodyPr>
            <a:normAutofit/>
          </a:bodyPr>
          <a:lstStyle/>
          <a:p>
            <a:r>
              <a:rPr lang="lv-LV" altLang="lv-LV" sz="2400">
                <a:solidFill>
                  <a:srgbClr val="012269"/>
                </a:solidFill>
              </a:rPr>
              <a:t>PI </a:t>
            </a:r>
            <a:r>
              <a:rPr lang="en-US" altLang="lv-LV" sz="2400" err="1">
                <a:solidFill>
                  <a:srgbClr val="012269"/>
                </a:solidFill>
              </a:rPr>
              <a:t>iesniegšana</a:t>
            </a:r>
            <a:r>
              <a:rPr lang="lv-LV" altLang="lv-LV" sz="2400">
                <a:solidFill>
                  <a:srgbClr val="012269"/>
                </a:solidFill>
              </a:rPr>
              <a:t> KPVIS</a:t>
            </a:r>
            <a:r>
              <a:rPr lang="en-US" altLang="lv-LV" sz="2400">
                <a:solidFill>
                  <a:srgbClr val="012269"/>
                </a:solidFill>
              </a:rPr>
              <a:t> AF </a:t>
            </a:r>
            <a:r>
              <a:rPr lang="en-US" altLang="lv-LV" sz="2400" err="1">
                <a:solidFill>
                  <a:srgbClr val="012269"/>
                </a:solidFill>
              </a:rPr>
              <a:t>apakšsistēmā</a:t>
            </a:r>
            <a:endParaRPr lang="lv-LV" altLang="lv-LV">
              <a:solidFill>
                <a:srgbClr val="002060"/>
              </a:solidFill>
            </a:endParaRPr>
          </a:p>
        </p:txBody>
      </p:sp>
      <p:sp>
        <p:nvSpPr>
          <p:cNvPr id="13315" name="Content Placeholder 2">
            <a:extLst>
              <a:ext uri="{FF2B5EF4-FFF2-40B4-BE49-F238E27FC236}">
                <a16:creationId xmlns:a16="http://schemas.microsoft.com/office/drawing/2014/main" id="{CE46C23A-3D82-4F6B-B6E5-5E8C6FCB6FA2}"/>
              </a:ext>
            </a:extLst>
          </p:cNvPr>
          <p:cNvSpPr>
            <a:spLocks noGrp="1"/>
          </p:cNvSpPr>
          <p:nvPr>
            <p:ph idx="1"/>
          </p:nvPr>
        </p:nvSpPr>
        <p:spPr>
          <a:xfrm>
            <a:off x="614855" y="1752600"/>
            <a:ext cx="10967545" cy="903890"/>
          </a:xfrm>
        </p:spPr>
        <p:txBody>
          <a:bodyPr>
            <a:normAutofit lnSpcReduction="10000"/>
          </a:bodyPr>
          <a:lstStyle/>
          <a:p>
            <a:pPr>
              <a:lnSpc>
                <a:spcPct val="90000"/>
              </a:lnSpc>
            </a:pPr>
            <a:r>
              <a:rPr lang="lv-LV" altLang="lv-LV" b="1">
                <a:solidFill>
                  <a:srgbClr val="012269"/>
                </a:solidFill>
              </a:rPr>
              <a:t>Projekta iesniegumu sagatavo un iesniedz Kohēzijas politikas fondu vadības informācijas sistēmas (KPVIS AF) e-vidē, aizpildot norādītos datu laukus un pievienojot visus nepieciešamos pielikumus</a:t>
            </a:r>
          </a:p>
          <a:p>
            <a:pPr>
              <a:lnSpc>
                <a:spcPct val="90000"/>
              </a:lnSpc>
              <a:buFont typeface="Wingdings" panose="05000000000000000000" pitchFamily="2" charset="2"/>
              <a:buChar char="Ø"/>
            </a:pPr>
            <a:endParaRPr lang="lv-LV" altLang="lv-LV" b="1"/>
          </a:p>
        </p:txBody>
      </p:sp>
      <p:sp>
        <p:nvSpPr>
          <p:cNvPr id="13316" name="Slide Number Placeholder 5">
            <a:extLst>
              <a:ext uri="{FF2B5EF4-FFF2-40B4-BE49-F238E27FC236}">
                <a16:creationId xmlns:a16="http://schemas.microsoft.com/office/drawing/2014/main" id="{1E53C4F6-AB58-48CC-815E-DA4FDA9F0FC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A3B148-D5D6-4652-A127-541A5C0CEB4F}" type="slidenum">
              <a:rPr lang="en-US" altLang="lv-LV" smtClean="0"/>
              <a:pPr/>
              <a:t>14</a:t>
            </a:fld>
            <a:endParaRPr lang="en-US" altLang="lv-LV"/>
          </a:p>
        </p:txBody>
      </p:sp>
      <p:grpSp>
        <p:nvGrpSpPr>
          <p:cNvPr id="13317" name="Group 7">
            <a:extLst>
              <a:ext uri="{FF2B5EF4-FFF2-40B4-BE49-F238E27FC236}">
                <a16:creationId xmlns:a16="http://schemas.microsoft.com/office/drawing/2014/main" id="{FF78EAB0-8635-46C1-A6F0-3681D2F6C3B8}"/>
              </a:ext>
            </a:extLst>
          </p:cNvPr>
          <p:cNvGrpSpPr>
            <a:grpSpLocks/>
          </p:cNvGrpSpPr>
          <p:nvPr/>
        </p:nvGrpSpPr>
        <p:grpSpPr bwMode="auto">
          <a:xfrm>
            <a:off x="609600" y="2621949"/>
            <a:ext cx="6853646" cy="1625600"/>
            <a:chOff x="2901019" y="3061792"/>
            <a:chExt cx="6853032" cy="1625600"/>
          </a:xfrm>
        </p:grpSpPr>
        <p:sp>
          <p:nvSpPr>
            <p:cNvPr id="13318" name="Satura vietturis 1">
              <a:extLst>
                <a:ext uri="{FF2B5EF4-FFF2-40B4-BE49-F238E27FC236}">
                  <a16:creationId xmlns:a16="http://schemas.microsoft.com/office/drawing/2014/main" id="{B99FA94C-F8A4-4E81-9226-499BA6B7A034}"/>
                </a:ext>
              </a:extLst>
            </p:cNvPr>
            <p:cNvSpPr txBox="1">
              <a:spLocks/>
            </p:cNvSpPr>
            <p:nvPr/>
          </p:nvSpPr>
          <p:spPr bwMode="auto">
            <a:xfrm>
              <a:off x="4773614" y="3290509"/>
              <a:ext cx="4980437" cy="103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t"/>
            <a:lstStyle>
              <a:lvl1pPr>
                <a:spcBef>
                  <a:spcPct val="20000"/>
                </a:spcBef>
                <a:buFont typeface="Arial" panose="020B0604020202020204" pitchFamily="34" charset="0"/>
                <a:buChar char="•"/>
                <a:defRPr sz="33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spcBef>
                  <a:spcPct val="20000"/>
                </a:spcBef>
                <a:buFont typeface="Arial" panose="020B0604020202020204" pitchFamily="34" charset="0"/>
                <a:buChar char="–"/>
                <a:defRPr sz="29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spcBef>
                  <a:spcPct val="20000"/>
                </a:spcBef>
                <a:buFont typeface="Arial" panose="020B0604020202020204" pitchFamily="34" charset="0"/>
                <a:buChar char="•"/>
                <a:defRPr sz="2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 typeface="Arial" panose="020B0604020202020204" pitchFamily="34" charset="0"/>
                <a:buNone/>
              </a:pPr>
              <a:r>
                <a:rPr lang="lv-LV" altLang="lv-LV" sz="1700">
                  <a:solidFill>
                    <a:schemeClr val="tx1"/>
                  </a:solidFill>
                  <a:latin typeface="Verdana"/>
                  <a:ea typeface="Verdana"/>
                </a:rPr>
                <a:t>Projekta iesniegumu iesniegšana</a:t>
              </a:r>
              <a:endParaRPr lang="en-US" altLang="lv-LV" sz="1700">
                <a:solidFill>
                  <a:schemeClr val="tx1"/>
                </a:solidFill>
                <a:latin typeface="Verdana"/>
                <a:ea typeface="Verdana"/>
              </a:endParaRPr>
            </a:p>
            <a:p>
              <a:pPr algn="ctr" eaLnBrk="1" hangingPunct="1">
                <a:spcBef>
                  <a:spcPct val="0"/>
                </a:spcBef>
                <a:buNone/>
              </a:pPr>
              <a:r>
                <a:rPr lang="en-US" altLang="lv-LV" sz="2400" b="1">
                  <a:solidFill>
                    <a:srgbClr val="012269"/>
                  </a:solidFill>
                  <a:latin typeface="Verdana"/>
                  <a:ea typeface="Verdana"/>
                </a:rPr>
                <a:t>www.projekti.cfla.gov.lv</a:t>
              </a:r>
              <a:r>
                <a:rPr lang="lv-LV" altLang="lv-LV" sz="2400" b="1">
                  <a:solidFill>
                    <a:srgbClr val="012269"/>
                  </a:solidFill>
                  <a:latin typeface="Verdana"/>
                  <a:ea typeface="Verdana"/>
                </a:rPr>
                <a:t> </a:t>
              </a:r>
              <a:endParaRPr lang="en-US" altLang="lv-LV" sz="1700" b="1">
                <a:solidFill>
                  <a:schemeClr val="tx1"/>
                </a:solidFill>
              </a:endParaRPr>
            </a:p>
            <a:p>
              <a:pPr algn="ctr" eaLnBrk="1" hangingPunct="1">
                <a:spcBef>
                  <a:spcPct val="0"/>
                </a:spcBef>
                <a:buNone/>
              </a:pPr>
              <a:r>
                <a:rPr lang="lv-LV" altLang="lv-LV" sz="2400" b="1">
                  <a:solidFill>
                    <a:srgbClr val="012269"/>
                  </a:solidFill>
                  <a:latin typeface="Verdana"/>
                  <a:ea typeface="Verdana"/>
                </a:rPr>
                <a:t>11</a:t>
              </a:r>
              <a:r>
                <a:rPr lang="en-US" altLang="lv-LV" sz="2400" b="1">
                  <a:solidFill>
                    <a:srgbClr val="012269"/>
                  </a:solidFill>
                  <a:latin typeface="Verdana"/>
                  <a:ea typeface="Verdana"/>
                </a:rPr>
                <a:t>.</a:t>
              </a:r>
              <a:r>
                <a:rPr lang="lv-LV" altLang="lv-LV" sz="2400" b="1">
                  <a:solidFill>
                    <a:srgbClr val="012269"/>
                  </a:solidFill>
                  <a:latin typeface="Verdana"/>
                  <a:ea typeface="Verdana"/>
                </a:rPr>
                <a:t>01</a:t>
              </a:r>
              <a:r>
                <a:rPr lang="en-US" altLang="lv-LV" sz="2400" b="1">
                  <a:solidFill>
                    <a:srgbClr val="012269"/>
                  </a:solidFill>
                  <a:latin typeface="Verdana"/>
                  <a:ea typeface="Verdana"/>
                </a:rPr>
                <a:t>.2024</a:t>
              </a:r>
              <a:r>
                <a:rPr lang="lv-LV" altLang="lv-LV" sz="2400" b="1">
                  <a:solidFill>
                    <a:srgbClr val="012269"/>
                  </a:solidFill>
                  <a:latin typeface="Verdana"/>
                  <a:ea typeface="Verdana"/>
                </a:rPr>
                <a:t>.</a:t>
              </a:r>
              <a:r>
                <a:rPr lang="lv-LV" altLang="lv-LV" sz="2400">
                  <a:solidFill>
                    <a:srgbClr val="012269"/>
                  </a:solidFill>
                  <a:latin typeface="Verdana"/>
                  <a:ea typeface="Verdana"/>
                </a:rPr>
                <a:t> </a:t>
              </a:r>
              <a:r>
                <a:rPr lang="en-US" altLang="lv-LV" sz="2400">
                  <a:solidFill>
                    <a:srgbClr val="012269"/>
                  </a:solidFill>
                  <a:latin typeface="Verdana"/>
                  <a:ea typeface="Verdana"/>
                </a:rPr>
                <a:t>–</a:t>
              </a:r>
              <a:r>
                <a:rPr lang="lv-LV" altLang="lv-LV" sz="2400">
                  <a:solidFill>
                    <a:srgbClr val="012269"/>
                  </a:solidFill>
                  <a:latin typeface="Verdana"/>
                  <a:ea typeface="Verdana"/>
                </a:rPr>
                <a:t> </a:t>
              </a:r>
              <a:r>
                <a:rPr lang="lv-LV" altLang="lv-LV" sz="2400" b="1">
                  <a:solidFill>
                    <a:srgbClr val="012269"/>
                  </a:solidFill>
                  <a:latin typeface="Verdana"/>
                  <a:ea typeface="Verdana"/>
                </a:rPr>
                <a:t>26</a:t>
              </a:r>
              <a:r>
                <a:rPr lang="en-US" altLang="lv-LV" sz="2400" b="1">
                  <a:solidFill>
                    <a:srgbClr val="012269"/>
                  </a:solidFill>
                  <a:latin typeface="Verdana"/>
                  <a:ea typeface="Verdana"/>
                </a:rPr>
                <a:t>.0</a:t>
              </a:r>
              <a:r>
                <a:rPr lang="lv-LV" altLang="lv-LV" sz="2400" b="1">
                  <a:solidFill>
                    <a:srgbClr val="012269"/>
                  </a:solidFill>
                  <a:latin typeface="Verdana"/>
                  <a:ea typeface="Verdana"/>
                </a:rPr>
                <a:t>2</a:t>
              </a:r>
              <a:r>
                <a:rPr lang="en-US" altLang="lv-LV" sz="2400" b="1">
                  <a:solidFill>
                    <a:srgbClr val="012269"/>
                  </a:solidFill>
                  <a:latin typeface="Verdana"/>
                  <a:ea typeface="Verdana"/>
                </a:rPr>
                <a:t>.2024</a:t>
              </a:r>
              <a:r>
                <a:rPr lang="lv-LV" altLang="lv-LV" sz="2400" b="1">
                  <a:solidFill>
                    <a:srgbClr val="012269"/>
                  </a:solidFill>
                  <a:latin typeface="Verdana"/>
                  <a:ea typeface="Verdana"/>
                </a:rPr>
                <a:t>. </a:t>
              </a:r>
              <a:endParaRPr lang="lv-LV" altLang="lv-LV" sz="2400" b="1">
                <a:solidFill>
                  <a:srgbClr val="012269"/>
                </a:solidFill>
              </a:endParaRPr>
            </a:p>
          </p:txBody>
        </p:sp>
        <p:pic>
          <p:nvPicPr>
            <p:cNvPr id="13319" name="Picture 2">
              <a:extLst>
                <a:ext uri="{FF2B5EF4-FFF2-40B4-BE49-F238E27FC236}">
                  <a16:creationId xmlns:a16="http://schemas.microsoft.com/office/drawing/2014/main" id="{89462FF7-79F4-46AC-83FF-6B58F399E9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1019" y="3061792"/>
              <a:ext cx="16113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ontent Placeholder 4">
            <a:extLst>
              <a:ext uri="{FF2B5EF4-FFF2-40B4-BE49-F238E27FC236}">
                <a16:creationId xmlns:a16="http://schemas.microsoft.com/office/drawing/2014/main" id="{7472F779-D8AB-2EE8-9B1C-7D4685A353F4}"/>
              </a:ext>
            </a:extLst>
          </p:cNvPr>
          <p:cNvSpPr txBox="1">
            <a:spLocks/>
          </p:cNvSpPr>
          <p:nvPr/>
        </p:nvSpPr>
        <p:spPr>
          <a:xfrm>
            <a:off x="489134" y="4247549"/>
            <a:ext cx="8040412" cy="2768877"/>
          </a:xfrm>
          <a:prstGeom prst="rect">
            <a:avLst/>
          </a:prstGeom>
        </p:spPr>
        <p:txBody>
          <a:bodyPr lIns="91440" tIns="45720" rIns="91440" bIns="45720" anchor="t">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42900" indent="-342900">
              <a:buFont typeface="Symbol" panose="05050102010706020507" pitchFamily="18" charset="2"/>
              <a:buChar char=""/>
            </a:pPr>
            <a:r>
              <a:rPr lang="lv-LV" sz="1600">
                <a:solidFill>
                  <a:srgbClr val="012269"/>
                </a:solidFill>
                <a:latin typeface="Verdana"/>
                <a:ea typeface="Verdana"/>
                <a:cs typeface="Arial"/>
              </a:rPr>
              <a:t>Informācija, pamācības par e-vides lietotāju tiesību iegūšanu, jaunā Līguma forma un tiesību veidlapa ir pieejama CFLA tīmekļvietne  - </a:t>
            </a:r>
            <a:r>
              <a:rPr lang="lv-LV" sz="1600">
                <a:solidFill>
                  <a:srgbClr val="012269"/>
                </a:solidFill>
                <a:latin typeface="Verdana"/>
                <a:ea typeface="Verdana"/>
                <a:cs typeface="Arial"/>
                <a:hlinkClick r:id="rId4">
                  <a:extLst>
                    <a:ext uri="{A12FA001-AC4F-418D-AE19-62706E023703}">
                      <ahyp:hlinkClr xmlns:ahyp="http://schemas.microsoft.com/office/drawing/2018/hyperlinkcolor" val="tx"/>
                    </a:ext>
                  </a:extLst>
                </a:hlinkClick>
              </a:rPr>
              <a:t>https://www.cfla.gov.lv/lv/par-e-vidi</a:t>
            </a:r>
            <a:r>
              <a:rPr lang="lv-LV" sz="1600">
                <a:solidFill>
                  <a:srgbClr val="012269"/>
                </a:solidFill>
                <a:latin typeface="Verdana"/>
                <a:ea typeface="Verdana"/>
                <a:cs typeface="Arial"/>
              </a:rPr>
              <a:t> </a:t>
            </a:r>
            <a:endParaRPr lang="lv-LV" sz="1600">
              <a:solidFill>
                <a:srgbClr val="012269"/>
              </a:solidFill>
              <a:cs typeface="Arial" panose="020B0604020202020204" pitchFamily="34" charset="0"/>
            </a:endParaRPr>
          </a:p>
          <a:p>
            <a:pPr marL="342900" indent="-342900">
              <a:buFont typeface="Symbol" panose="05050102010706020507" pitchFamily="18" charset="2"/>
              <a:buChar char=""/>
            </a:pPr>
            <a:r>
              <a:rPr lang="lv-LV" sz="1600">
                <a:solidFill>
                  <a:srgbClr val="012269"/>
                </a:solidFill>
                <a:latin typeface="Verdana"/>
                <a:ea typeface="Verdana"/>
                <a:cs typeface="Arial"/>
              </a:rPr>
              <a:t>KPVIS elektroniskā lietotāju rokasgrāmata - </a:t>
            </a:r>
            <a:r>
              <a:rPr lang="lv-LV" sz="1600">
                <a:solidFill>
                  <a:srgbClr val="002060"/>
                </a:solidFill>
                <a:latin typeface="Verdana"/>
                <a:ea typeface="Verdana"/>
                <a:cs typeface="Arial"/>
                <a:hlinkClick r:id="rId5">
                  <a:extLst>
                    <a:ext uri="{A12FA001-AC4F-418D-AE19-62706E023703}">
                      <ahyp:hlinkClr xmlns:ahyp="http://schemas.microsoft.com/office/drawing/2018/hyperlinkcolor" val="tx"/>
                    </a:ext>
                  </a:extLst>
                </a:hlinkClick>
              </a:rPr>
              <a:t>https://elrg.cfla.gov.lv</a:t>
            </a:r>
          </a:p>
          <a:p>
            <a:pPr marL="342900" indent="-342900">
              <a:buFont typeface="Symbol" panose="05050102010706020507" pitchFamily="18" charset="2"/>
              <a:buChar char=""/>
            </a:pPr>
            <a:r>
              <a:rPr lang="lv-LV" sz="1600">
                <a:solidFill>
                  <a:srgbClr val="012269"/>
                </a:solidFill>
                <a:latin typeface="Verdana"/>
                <a:ea typeface="Verdana"/>
                <a:cs typeface="Arial"/>
              </a:rPr>
              <a:t>Informācija par lietotāju pārvaldību - </a:t>
            </a:r>
            <a:r>
              <a:rPr lang="lv-LV" sz="1600">
                <a:solidFill>
                  <a:srgbClr val="012269"/>
                </a:solidFill>
                <a:latin typeface="Verdana"/>
                <a:ea typeface="Verdana"/>
                <a:cs typeface="Arial"/>
                <a:hlinkClick r:id="rId6">
                  <a:extLst>
                    <a:ext uri="{A12FA001-AC4F-418D-AE19-62706E023703}">
                      <ahyp:hlinkClr xmlns:ahyp="http://schemas.microsoft.com/office/drawing/2018/hyperlinkcolor" val="tx"/>
                    </a:ext>
                  </a:extLst>
                </a:hlinkClick>
              </a:rPr>
              <a:t>https://www.cfla.gov.lv/lv/kpvis-lietotaju-parvaldiba</a:t>
            </a:r>
            <a:r>
              <a:rPr lang="lv-LV" sz="1600">
                <a:solidFill>
                  <a:srgbClr val="012269"/>
                </a:solidFill>
                <a:latin typeface="Verdana"/>
                <a:ea typeface="Verdana"/>
                <a:cs typeface="Arial"/>
              </a:rPr>
              <a:t> </a:t>
            </a:r>
          </a:p>
          <a:p>
            <a:pPr marL="342900" indent="-342900">
              <a:buFont typeface="Symbol" panose="05050102010706020507" pitchFamily="18" charset="2"/>
              <a:buChar char=""/>
            </a:pPr>
            <a:r>
              <a:rPr lang="lv-LV" sz="1600">
                <a:solidFill>
                  <a:srgbClr val="012269"/>
                </a:solidFill>
                <a:latin typeface="Verdana"/>
                <a:ea typeface="Verdana"/>
                <a:cs typeface="Arial"/>
              </a:rPr>
              <a:t>E-vides atbalsta tālrunis - </a:t>
            </a:r>
            <a:r>
              <a:rPr lang="lv-LV" sz="1600">
                <a:solidFill>
                  <a:srgbClr val="012269"/>
                </a:solidFill>
                <a:latin typeface="Verdana"/>
                <a:ea typeface="Verdana"/>
                <a:cs typeface="Arial"/>
                <a:hlinkClick r:id="rId7">
                  <a:extLst>
                    <a:ext uri="{A12FA001-AC4F-418D-AE19-62706E023703}">
                      <ahyp:hlinkClr xmlns:ahyp="http://schemas.microsoft.com/office/drawing/2018/hyperlinkcolor" val="tx"/>
                    </a:ext>
                  </a:extLst>
                </a:hlinkClick>
              </a:rPr>
              <a:t>+371 20003306</a:t>
            </a:r>
            <a:r>
              <a:rPr lang="lv-LV" sz="1600">
                <a:solidFill>
                  <a:srgbClr val="012269"/>
                </a:solidFill>
                <a:latin typeface="Verdana"/>
                <a:ea typeface="Verdana"/>
                <a:cs typeface="Arial"/>
              </a:rPr>
              <a:t> </a:t>
            </a:r>
            <a:endParaRPr lang="lv-LV" sz="1600">
              <a:solidFill>
                <a:srgbClr val="012269"/>
              </a:solidFill>
              <a:cs typeface="Arial" panose="020B0604020202020204" pitchFamily="34" charset="0"/>
            </a:endParaRPr>
          </a:p>
        </p:txBody>
      </p:sp>
      <p:sp>
        <p:nvSpPr>
          <p:cNvPr id="3" name="Content Placeholder 3">
            <a:extLst>
              <a:ext uri="{FF2B5EF4-FFF2-40B4-BE49-F238E27FC236}">
                <a16:creationId xmlns:a16="http://schemas.microsoft.com/office/drawing/2014/main" id="{865A6818-9ACC-6145-09F3-EBB05B9EB999}"/>
              </a:ext>
            </a:extLst>
          </p:cNvPr>
          <p:cNvSpPr txBox="1">
            <a:spLocks/>
          </p:cNvSpPr>
          <p:nvPr/>
        </p:nvSpPr>
        <p:spPr>
          <a:xfrm>
            <a:off x="8775389" y="2578984"/>
            <a:ext cx="3128514" cy="4034651"/>
          </a:xfrm>
          <a:prstGeom prst="rect">
            <a:avLst/>
          </a:prstGeom>
        </p:spPr>
        <p:txBody>
          <a:bodyPr lIns="91440" tIns="45720" rIns="91440" bIns="45720" anchor="t"/>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50520" indent="-350520">
              <a:lnSpc>
                <a:spcPct val="80000"/>
              </a:lnSpc>
              <a:buFont typeface="Verdana" panose="020B0604030504040204" pitchFamily="34" charset="0"/>
              <a:buChar char="‼"/>
            </a:pPr>
            <a:r>
              <a:rPr lang="lv-LV" altLang="lv-LV" sz="1400">
                <a:solidFill>
                  <a:srgbClr val="012269"/>
                </a:solidFill>
                <a:latin typeface="Verdana"/>
                <a:ea typeface="Verdana"/>
              </a:rPr>
              <a:t>Autorizācija KPVIS pieejama </a:t>
            </a:r>
            <a:r>
              <a:rPr lang="lv-LV" altLang="lv-LV" sz="1400" b="1">
                <a:solidFill>
                  <a:srgbClr val="012269"/>
                </a:solidFill>
                <a:latin typeface="Verdana"/>
                <a:ea typeface="Verdana"/>
              </a:rPr>
              <a:t>tikai ar Vienotās pieteikšanās moduļa (VPM) paaugstinātas drošības autentifikācijas rīkiem</a:t>
            </a:r>
            <a:r>
              <a:rPr lang="lv-LV" altLang="lv-LV" sz="1400">
                <a:solidFill>
                  <a:srgbClr val="012269"/>
                </a:solidFill>
                <a:latin typeface="Verdana"/>
                <a:ea typeface="Verdana"/>
              </a:rPr>
              <a:t>, t.i., autentifikācija ar e-parakstu vai </a:t>
            </a:r>
            <a:r>
              <a:rPr lang="lv-LV" altLang="lv-LV" sz="1400" err="1">
                <a:solidFill>
                  <a:srgbClr val="012269"/>
                </a:solidFill>
                <a:latin typeface="Verdana"/>
                <a:ea typeface="Verdana"/>
              </a:rPr>
              <a:t>eID</a:t>
            </a:r>
            <a:r>
              <a:rPr lang="lv-LV" altLang="lv-LV" sz="1400">
                <a:solidFill>
                  <a:srgbClr val="012269"/>
                </a:solidFill>
                <a:latin typeface="Verdana"/>
                <a:ea typeface="Verdana"/>
              </a:rPr>
              <a:t> vai e-paraksts Mobile.</a:t>
            </a:r>
            <a:endParaRPr lang="en-US">
              <a:latin typeface="Verdana"/>
              <a:ea typeface="Verdana"/>
            </a:endParaRPr>
          </a:p>
          <a:p>
            <a:pPr marL="350520" indent="-350520">
              <a:lnSpc>
                <a:spcPct val="80000"/>
              </a:lnSpc>
              <a:buFont typeface="Verdana" panose="020B0604030504040204" pitchFamily="34" charset="0"/>
              <a:buChar char="‼"/>
            </a:pPr>
            <a:endParaRPr lang="en-US" altLang="lv-LV" sz="1400">
              <a:solidFill>
                <a:srgbClr val="012269"/>
              </a:solidFill>
            </a:endParaRPr>
          </a:p>
          <a:p>
            <a:pPr marL="350520" indent="-350520">
              <a:lnSpc>
                <a:spcPct val="80000"/>
              </a:lnSpc>
              <a:buFont typeface="Verdana" panose="020B0604030504040204" pitchFamily="34" charset="0"/>
              <a:buChar char="‼"/>
            </a:pPr>
            <a:r>
              <a:rPr lang="lv-LV" altLang="lv-LV" sz="1400">
                <a:solidFill>
                  <a:srgbClr val="012269"/>
                </a:solidFill>
                <a:latin typeface="Verdana"/>
                <a:ea typeface="Verdana"/>
              </a:rPr>
              <a:t>KPVIS darbība tiek nodrošināta Eiropā un ASV. </a:t>
            </a:r>
            <a:endParaRPr lang="lv-LV" altLang="lv-LV" sz="1400">
              <a:solidFill>
                <a:srgbClr val="012269"/>
              </a:solidFill>
            </a:endParaRPr>
          </a:p>
          <a:p>
            <a:pPr marL="350520" indent="-350520">
              <a:lnSpc>
                <a:spcPct val="80000"/>
              </a:lnSpc>
              <a:buFont typeface="Verdana" panose="020B0604030504040204" pitchFamily="34" charset="0"/>
              <a:buChar char="‼"/>
            </a:pPr>
            <a:endParaRPr lang="en-US" altLang="lv-LV" sz="1400">
              <a:solidFill>
                <a:srgbClr val="012269"/>
              </a:solidFill>
            </a:endParaRPr>
          </a:p>
          <a:p>
            <a:pPr marL="350520" indent="-350520">
              <a:lnSpc>
                <a:spcPct val="80000"/>
              </a:lnSpc>
              <a:buFont typeface="Verdana" panose="020B0604030504040204" pitchFamily="34" charset="0"/>
              <a:buChar char="‼"/>
            </a:pPr>
            <a:r>
              <a:rPr lang="lv-LV" altLang="lv-LV" sz="1400">
                <a:solidFill>
                  <a:srgbClr val="012269"/>
                </a:solidFill>
                <a:latin typeface="Verdana"/>
                <a:ea typeface="Verdana"/>
              </a:rPr>
              <a:t>No Latvijas IP adresēm KPVI</a:t>
            </a:r>
            <a:r>
              <a:rPr lang="en-US" altLang="lv-LV" sz="1400">
                <a:solidFill>
                  <a:srgbClr val="012269"/>
                </a:solidFill>
                <a:latin typeface="Verdana"/>
                <a:ea typeface="Verdana"/>
              </a:rPr>
              <a:t>S</a:t>
            </a:r>
            <a:r>
              <a:rPr lang="lv-LV" altLang="lv-LV" sz="1400">
                <a:solidFill>
                  <a:srgbClr val="012269"/>
                </a:solidFill>
                <a:latin typeface="Verdana"/>
                <a:ea typeface="Verdana"/>
              </a:rPr>
              <a:t> pieejams visu laiku</a:t>
            </a:r>
            <a:r>
              <a:rPr lang="en-US" altLang="lv-LV" sz="1400">
                <a:solidFill>
                  <a:srgbClr val="012269"/>
                </a:solidFill>
                <a:latin typeface="Verdana"/>
                <a:ea typeface="Verdana"/>
              </a:rPr>
              <a:t>, </a:t>
            </a:r>
            <a:r>
              <a:rPr lang="en-US" altLang="lv-LV" sz="1400" err="1">
                <a:solidFill>
                  <a:srgbClr val="012269"/>
                </a:solidFill>
                <a:latin typeface="Verdana"/>
                <a:ea typeface="Verdana"/>
              </a:rPr>
              <a:t>savukārt</a:t>
            </a:r>
            <a:r>
              <a:rPr lang="en-US" altLang="lv-LV" sz="1400">
                <a:solidFill>
                  <a:srgbClr val="012269"/>
                </a:solidFill>
                <a:latin typeface="Verdana"/>
                <a:ea typeface="Verdana"/>
              </a:rPr>
              <a:t> n</a:t>
            </a:r>
            <a:r>
              <a:rPr lang="lv-LV" altLang="lv-LV" sz="1400">
                <a:solidFill>
                  <a:srgbClr val="012269"/>
                </a:solidFill>
                <a:latin typeface="Verdana"/>
                <a:ea typeface="Verdana"/>
              </a:rPr>
              <a:t>o citiem reģioniem pieejams tikai darba dienās, darba laikā no plkst. 8:00 līdz 20:00</a:t>
            </a:r>
            <a:endParaRPr lang="en-US" altLang="lv-LV" sz="1400">
              <a:solidFill>
                <a:srgbClr val="012269"/>
              </a:solidFill>
              <a:latin typeface="Verdana"/>
              <a:ea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DCF2-CB61-FD97-2B94-5F2442C6BB93}"/>
              </a:ext>
            </a:extLst>
          </p:cNvPr>
          <p:cNvSpPr>
            <a:spLocks noGrp="1"/>
          </p:cNvSpPr>
          <p:nvPr>
            <p:ph type="title"/>
          </p:nvPr>
        </p:nvSpPr>
        <p:spPr/>
        <p:txBody>
          <a:bodyPr/>
          <a:lstStyle/>
          <a:p>
            <a:r>
              <a:rPr lang="lv-LV">
                <a:solidFill>
                  <a:srgbClr val="002060"/>
                </a:solidFill>
              </a:rPr>
              <a:t>K</a:t>
            </a:r>
            <a:r>
              <a:rPr lang="en-US">
                <a:solidFill>
                  <a:srgbClr val="002060"/>
                </a:solidFill>
              </a:rPr>
              <a:t>ā</a:t>
            </a:r>
            <a:r>
              <a:rPr lang="lv-LV">
                <a:solidFill>
                  <a:srgbClr val="002060"/>
                </a:solidFill>
              </a:rPr>
              <a:t> kļūt par KPVIS e-vides lietotāju?</a:t>
            </a:r>
          </a:p>
        </p:txBody>
      </p:sp>
      <p:sp>
        <p:nvSpPr>
          <p:cNvPr id="3" name="Content Placeholder 2">
            <a:extLst>
              <a:ext uri="{FF2B5EF4-FFF2-40B4-BE49-F238E27FC236}">
                <a16:creationId xmlns:a16="http://schemas.microsoft.com/office/drawing/2014/main" id="{8E4108C7-0B5E-5746-1B86-960D0F420A86}"/>
              </a:ext>
            </a:extLst>
          </p:cNvPr>
          <p:cNvSpPr>
            <a:spLocks noGrp="1"/>
          </p:cNvSpPr>
          <p:nvPr>
            <p:ph idx="1"/>
          </p:nvPr>
        </p:nvSpPr>
        <p:spPr>
          <a:xfrm>
            <a:off x="2978638" y="1030348"/>
            <a:ext cx="8825753" cy="1685017"/>
          </a:xfrm>
        </p:spPr>
        <p:txBody>
          <a:bodyPr/>
          <a:lstStyle/>
          <a:p>
            <a:pPr marL="342900" indent="-342900">
              <a:buFont typeface="Arial" panose="020B0604020202020204" pitchFamily="34" charset="0"/>
              <a:buChar char="•"/>
            </a:pPr>
            <a:r>
              <a:rPr lang="lv-LV">
                <a:solidFill>
                  <a:srgbClr val="002060"/>
                </a:solidFill>
                <a:hlinkClick r:id="rId3">
                  <a:extLst>
                    <a:ext uri="{A12FA001-AC4F-418D-AE19-62706E023703}">
                      <ahyp:hlinkClr xmlns:ahyp="http://schemas.microsoft.com/office/drawing/2018/hyperlinkcolor" val="tx"/>
                    </a:ext>
                  </a:extLst>
                </a:hlinkClick>
              </a:rPr>
              <a:t>LĪGUMS par Kohēzijas politikas fondu vadības informācijas sistēmas izmantošanu (ar e-parakstu)</a:t>
            </a:r>
            <a:r>
              <a:rPr lang="en-US">
                <a:solidFill>
                  <a:srgbClr val="002060"/>
                </a:solidFill>
              </a:rPr>
              <a:t>;</a:t>
            </a:r>
          </a:p>
          <a:p>
            <a:pPr marL="342900" indent="-342900">
              <a:buFont typeface="Arial" panose="020B0604020202020204" pitchFamily="34" charset="0"/>
              <a:buChar char="•"/>
            </a:pPr>
            <a:r>
              <a:rPr lang="lv-LV">
                <a:solidFill>
                  <a:srgbClr val="002060"/>
                </a:solidFill>
                <a:hlinkClick r:id="rId4">
                  <a:extLst>
                    <a:ext uri="{A12FA001-AC4F-418D-AE19-62706E023703}">
                      <ahyp:hlinkClr xmlns:ahyp="http://schemas.microsoft.com/office/drawing/2018/hyperlinkcolor" val="tx"/>
                    </a:ext>
                  </a:extLst>
                </a:hlinkClick>
              </a:rPr>
              <a:t>Lietotāja tiesību pieprasījuma VEIDLAPA (ar e-parakstu)</a:t>
            </a:r>
            <a:r>
              <a:rPr lang="en-US">
                <a:solidFill>
                  <a:srgbClr val="002060"/>
                </a:solidFill>
              </a:rPr>
              <a:t> </a:t>
            </a:r>
            <a:endParaRPr lang="lv-LV">
              <a:solidFill>
                <a:srgbClr val="002060"/>
              </a:solidFill>
            </a:endParaRPr>
          </a:p>
        </p:txBody>
      </p:sp>
      <p:sp>
        <p:nvSpPr>
          <p:cNvPr id="4" name="Text Placeholder 3">
            <a:extLst>
              <a:ext uri="{FF2B5EF4-FFF2-40B4-BE49-F238E27FC236}">
                <a16:creationId xmlns:a16="http://schemas.microsoft.com/office/drawing/2014/main" id="{DF251A50-3C0F-C957-60D2-F2D9D02B22A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15F0659-076E-4136-5F75-5412B43E677B}"/>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F793076-339A-CB58-590E-ECF28828D712}"/>
              </a:ext>
            </a:extLst>
          </p:cNvPr>
          <p:cNvSpPr>
            <a:spLocks noGrp="1"/>
          </p:cNvSpPr>
          <p:nvPr>
            <p:ph type="sldNum" sz="quarter" idx="13"/>
          </p:nvPr>
        </p:nvSpPr>
        <p:spPr/>
        <p:txBody>
          <a:bodyPr/>
          <a:lstStyle/>
          <a:p>
            <a:pPr>
              <a:defRPr/>
            </a:pPr>
            <a:fld id="{0B0384A4-A6C0-48F1-8052-73333526A0D0}" type="slidenum">
              <a:rPr lang="en-US" altLang="lv-LV" smtClean="0"/>
              <a:pPr>
                <a:defRPr/>
              </a:pPr>
              <a:t>15</a:t>
            </a:fld>
            <a:endParaRPr lang="en-US" altLang="lv-LV"/>
          </a:p>
        </p:txBody>
      </p:sp>
      <p:pic>
        <p:nvPicPr>
          <p:cNvPr id="8" name="Picture 7">
            <a:extLst>
              <a:ext uri="{FF2B5EF4-FFF2-40B4-BE49-F238E27FC236}">
                <a16:creationId xmlns:a16="http://schemas.microsoft.com/office/drawing/2014/main" id="{FBC89EE5-FA10-D985-9C15-74207E773205}"/>
              </a:ext>
            </a:extLst>
          </p:cNvPr>
          <p:cNvPicPr>
            <a:picLocks noChangeAspect="1"/>
          </p:cNvPicPr>
          <p:nvPr/>
        </p:nvPicPr>
        <p:blipFill>
          <a:blip r:embed="rId5"/>
          <a:stretch>
            <a:fillRect/>
          </a:stretch>
        </p:blipFill>
        <p:spPr>
          <a:xfrm>
            <a:off x="1077461" y="3256673"/>
            <a:ext cx="2372056" cy="1228896"/>
          </a:xfrm>
          <a:prstGeom prst="rect">
            <a:avLst/>
          </a:prstGeom>
        </p:spPr>
      </p:pic>
      <p:pic>
        <p:nvPicPr>
          <p:cNvPr id="1026" name="Picture 2" descr="evide">
            <a:extLst>
              <a:ext uri="{FF2B5EF4-FFF2-40B4-BE49-F238E27FC236}">
                <a16:creationId xmlns:a16="http://schemas.microsoft.com/office/drawing/2014/main" id="{37966519-6F98-8765-19CE-26A59AA712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1376" y="2262166"/>
            <a:ext cx="5153495" cy="4140266"/>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A2F1CC95-4D27-DE07-B8E5-AEF9AC274CA2}"/>
              </a:ext>
            </a:extLst>
          </p:cNvPr>
          <p:cNvSpPr/>
          <p:nvPr/>
        </p:nvSpPr>
        <p:spPr>
          <a:xfrm>
            <a:off x="3671517" y="3664168"/>
            <a:ext cx="879230"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51316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A8E87E09-BDC0-43E1-A036-20DA51912D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865" y="1762215"/>
            <a:ext cx="8412417" cy="4855859"/>
          </a:xfrm>
        </p:spPr>
      </p:pic>
      <p:sp>
        <p:nvSpPr>
          <p:cNvPr id="16386" name="Title 1">
            <a:extLst>
              <a:ext uri="{FF2B5EF4-FFF2-40B4-BE49-F238E27FC236}">
                <a16:creationId xmlns:a16="http://schemas.microsoft.com/office/drawing/2014/main" id="{729AD152-7FF1-4F8A-98EA-6EACB9B6A6DB}"/>
              </a:ext>
            </a:extLst>
          </p:cNvPr>
          <p:cNvSpPr>
            <a:spLocks noGrp="1"/>
          </p:cNvSpPr>
          <p:nvPr>
            <p:ph type="title"/>
          </p:nvPr>
        </p:nvSpPr>
        <p:spPr>
          <a:xfrm>
            <a:off x="2084042" y="694542"/>
            <a:ext cx="8826500" cy="521034"/>
          </a:xfrm>
        </p:spPr>
        <p:txBody>
          <a:bodyPr/>
          <a:lstStyle/>
          <a:p>
            <a:r>
              <a:rPr lang="lv-LV" altLang="lv-LV" sz="2400">
                <a:solidFill>
                  <a:srgbClr val="012269"/>
                </a:solidFill>
              </a:rPr>
              <a:t>PI sagatavošana KPVIS</a:t>
            </a:r>
            <a:endParaRPr lang="lv-LV" altLang="lv-LV">
              <a:solidFill>
                <a:srgbClr val="012269"/>
              </a:solidFill>
            </a:endParaRPr>
          </a:p>
        </p:txBody>
      </p:sp>
      <p:sp>
        <p:nvSpPr>
          <p:cNvPr id="16388" name="Slide Number Placeholder 5">
            <a:extLst>
              <a:ext uri="{FF2B5EF4-FFF2-40B4-BE49-F238E27FC236}">
                <a16:creationId xmlns:a16="http://schemas.microsoft.com/office/drawing/2014/main" id="{BA23DF97-F2FE-4529-BE60-C108D2D0C3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11AEA9-FD31-4D30-A297-9D5316C2E436}" type="slidenum">
              <a:rPr lang="en-US" altLang="lv-LV" smtClean="0"/>
              <a:pPr/>
              <a:t>16</a:t>
            </a:fld>
            <a:endParaRPr lang="en-US" altLang="lv-LV"/>
          </a:p>
        </p:txBody>
      </p:sp>
      <p:grpSp>
        <p:nvGrpSpPr>
          <p:cNvPr id="16389" name="Group 6">
            <a:extLst>
              <a:ext uri="{FF2B5EF4-FFF2-40B4-BE49-F238E27FC236}">
                <a16:creationId xmlns:a16="http://schemas.microsoft.com/office/drawing/2014/main" id="{7CB8FF0F-011B-4F91-A9BD-3491C370BFF4}"/>
              </a:ext>
            </a:extLst>
          </p:cNvPr>
          <p:cNvGrpSpPr>
            <a:grpSpLocks/>
          </p:cNvGrpSpPr>
          <p:nvPr/>
        </p:nvGrpSpPr>
        <p:grpSpPr bwMode="auto">
          <a:xfrm>
            <a:off x="5236898" y="3310992"/>
            <a:ext cx="6766576" cy="600235"/>
            <a:chOff x="5237290" y="3310921"/>
            <a:chExt cx="6765132" cy="600628"/>
          </a:xfrm>
        </p:grpSpPr>
        <p:cxnSp>
          <p:nvCxnSpPr>
            <p:cNvPr id="9" name="Straight Arrow Connector 8">
              <a:extLst>
                <a:ext uri="{FF2B5EF4-FFF2-40B4-BE49-F238E27FC236}">
                  <a16:creationId xmlns:a16="http://schemas.microsoft.com/office/drawing/2014/main" id="{1FBA073A-D16D-4EA5-925F-E0876EEA597B}"/>
                </a:ext>
              </a:extLst>
            </p:cNvPr>
            <p:cNvCxnSpPr>
              <a:cxnSpLocks/>
            </p:cNvCxnSpPr>
            <p:nvPr/>
          </p:nvCxnSpPr>
          <p:spPr bwMode="auto">
            <a:xfrm flipH="1">
              <a:off x="5237290" y="3686027"/>
              <a:ext cx="3110701"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97908BED-BD67-4BBD-8B88-20A6723A7FC6}"/>
                </a:ext>
              </a:extLst>
            </p:cNvPr>
            <p:cNvCxnSpPr>
              <a:cxnSpLocks/>
            </p:cNvCxnSpPr>
            <p:nvPr/>
          </p:nvCxnSpPr>
          <p:spPr bwMode="auto">
            <a:xfrm flipH="1">
              <a:off x="5863586" y="3482733"/>
              <a:ext cx="3140839" cy="134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6392" name="TextBox 17">
              <a:extLst>
                <a:ext uri="{FF2B5EF4-FFF2-40B4-BE49-F238E27FC236}">
                  <a16:creationId xmlns:a16="http://schemas.microsoft.com/office/drawing/2014/main" id="{71B69254-0EE2-48E0-84B3-D0F9DFB1E9C8}"/>
                </a:ext>
              </a:extLst>
            </p:cNvPr>
            <p:cNvSpPr txBox="1">
              <a:spLocks noChangeArrowheads="1"/>
            </p:cNvSpPr>
            <p:nvPr/>
          </p:nvSpPr>
          <p:spPr bwMode="auto">
            <a:xfrm>
              <a:off x="8331377" y="3603571"/>
              <a:ext cx="3317936" cy="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b="1">
                  <a:latin typeface="Verdana" panose="020B0604030504040204" pitchFamily="34" charset="0"/>
                </a:rPr>
                <a:t>Automātiska datu aizpildīšana</a:t>
              </a:r>
            </a:p>
          </p:txBody>
        </p:sp>
        <p:sp>
          <p:nvSpPr>
            <p:cNvPr id="16393" name="TextBox 24">
              <a:extLst>
                <a:ext uri="{FF2B5EF4-FFF2-40B4-BE49-F238E27FC236}">
                  <a16:creationId xmlns:a16="http://schemas.microsoft.com/office/drawing/2014/main" id="{2FFAC58B-1494-47AF-AE80-4E659FFA38D5}"/>
                </a:ext>
              </a:extLst>
            </p:cNvPr>
            <p:cNvSpPr txBox="1">
              <a:spLocks noChangeArrowheads="1"/>
            </p:cNvSpPr>
            <p:nvPr/>
          </p:nvSpPr>
          <p:spPr bwMode="auto">
            <a:xfrm>
              <a:off x="9007810" y="3310921"/>
              <a:ext cx="2994612" cy="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b="1">
                  <a:latin typeface="Verdana" panose="020B0604030504040204" pitchFamily="34" charset="0"/>
                </a:rPr>
                <a:t>Paskaidrojošie paziņojumi</a:t>
              </a:r>
            </a:p>
          </p:txBody>
        </p:sp>
      </p:grpSp>
      <p:sp>
        <p:nvSpPr>
          <p:cNvPr id="3" name="TextBox 2">
            <a:extLst>
              <a:ext uri="{FF2B5EF4-FFF2-40B4-BE49-F238E27FC236}">
                <a16:creationId xmlns:a16="http://schemas.microsoft.com/office/drawing/2014/main" id="{32C77E23-4A9F-5A33-B021-28CD035638A9}"/>
              </a:ext>
            </a:extLst>
          </p:cNvPr>
          <p:cNvSpPr txBox="1"/>
          <p:nvPr/>
        </p:nvSpPr>
        <p:spPr>
          <a:xfrm>
            <a:off x="7899291" y="1097082"/>
            <a:ext cx="4183353" cy="307777"/>
          </a:xfrm>
          <a:prstGeom prst="rect">
            <a:avLst/>
          </a:prstGeom>
          <a:noFill/>
        </p:spPr>
        <p:txBody>
          <a:bodyPr wrap="square">
            <a:spAutoFit/>
          </a:bodyPr>
          <a:lstStyle/>
          <a:p>
            <a:r>
              <a:rPr lang="lv-LV" altLang="lv-LV" sz="1400" b="1">
                <a:latin typeface="Verdana" panose="020B0604030504040204" pitchFamily="34" charset="0"/>
              </a:rPr>
              <a:t>Projekta iesniegšanas termiņa kontrole</a:t>
            </a:r>
          </a:p>
        </p:txBody>
      </p:sp>
      <p:cxnSp>
        <p:nvCxnSpPr>
          <p:cNvPr id="7" name="Straight Arrow Connector 6">
            <a:extLst>
              <a:ext uri="{FF2B5EF4-FFF2-40B4-BE49-F238E27FC236}">
                <a16:creationId xmlns:a16="http://schemas.microsoft.com/office/drawing/2014/main" id="{18B4A0E4-094B-9D38-ADA6-8D2F5C617BCF}"/>
              </a:ext>
            </a:extLst>
          </p:cNvPr>
          <p:cNvCxnSpPr>
            <a:cxnSpLocks/>
          </p:cNvCxnSpPr>
          <p:nvPr/>
        </p:nvCxnSpPr>
        <p:spPr bwMode="auto">
          <a:xfrm flipH="1">
            <a:off x="2214338" y="2526632"/>
            <a:ext cx="704996"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11A3D025-7EB5-1CF8-D3F3-C2B4140AAA31}"/>
              </a:ext>
            </a:extLst>
          </p:cNvPr>
          <p:cNvCxnSpPr>
            <a:cxnSpLocks/>
          </p:cNvCxnSpPr>
          <p:nvPr/>
        </p:nvCxnSpPr>
        <p:spPr bwMode="auto">
          <a:xfrm flipH="1">
            <a:off x="8062076" y="1417638"/>
            <a:ext cx="121796" cy="224222"/>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pic>
        <p:nvPicPr>
          <p:cNvPr id="14" name="Picture 13">
            <a:extLst>
              <a:ext uri="{FF2B5EF4-FFF2-40B4-BE49-F238E27FC236}">
                <a16:creationId xmlns:a16="http://schemas.microsoft.com/office/drawing/2014/main" id="{8FEF5148-69B2-6C9D-603F-C37A73A857AB}"/>
              </a:ext>
            </a:extLst>
          </p:cNvPr>
          <p:cNvPicPr>
            <a:picLocks noChangeAspect="1"/>
          </p:cNvPicPr>
          <p:nvPr/>
        </p:nvPicPr>
        <p:blipFill>
          <a:blip r:embed="rId4"/>
          <a:stretch>
            <a:fillRect/>
          </a:stretch>
        </p:blipFill>
        <p:spPr>
          <a:xfrm>
            <a:off x="424782" y="2714087"/>
            <a:ext cx="2303753" cy="3791215"/>
          </a:xfrm>
          <a:prstGeom prst="rect">
            <a:avLst/>
          </a:prstGeom>
        </p:spPr>
      </p:pic>
      <p:sp>
        <p:nvSpPr>
          <p:cNvPr id="15" name="TextBox 14">
            <a:extLst>
              <a:ext uri="{FF2B5EF4-FFF2-40B4-BE49-F238E27FC236}">
                <a16:creationId xmlns:a16="http://schemas.microsoft.com/office/drawing/2014/main" id="{EADD4106-FE31-0871-AC1D-1F54D9B1CF15}"/>
              </a:ext>
            </a:extLst>
          </p:cNvPr>
          <p:cNvSpPr txBox="1"/>
          <p:nvPr/>
        </p:nvSpPr>
        <p:spPr>
          <a:xfrm>
            <a:off x="905559" y="2370699"/>
            <a:ext cx="1661277" cy="307777"/>
          </a:xfrm>
          <a:prstGeom prst="rect">
            <a:avLst/>
          </a:prstGeom>
          <a:noFill/>
        </p:spPr>
        <p:txBody>
          <a:bodyPr wrap="square">
            <a:spAutoFit/>
          </a:bodyPr>
          <a:lstStyle/>
          <a:p>
            <a:r>
              <a:rPr lang="en-US" altLang="lv-LV" sz="1400" b="1">
                <a:latin typeface="Verdana" panose="020B0604030504040204" pitchFamily="34" charset="0"/>
              </a:rPr>
              <a:t>PI </a:t>
            </a:r>
            <a:r>
              <a:rPr lang="en-US" altLang="lv-LV" sz="1400" b="1" err="1">
                <a:latin typeface="Verdana" panose="020B0604030504040204" pitchFamily="34" charset="0"/>
              </a:rPr>
              <a:t>sadaļas</a:t>
            </a:r>
            <a:r>
              <a:rPr lang="en-US" altLang="lv-LV" sz="1400" b="1">
                <a:latin typeface="Verdana" panose="020B0604030504040204" pitchFamily="34" charset="0"/>
              </a:rPr>
              <a:t>:</a:t>
            </a:r>
            <a:endParaRPr lang="lv-LV" altLang="lv-LV" sz="1400" b="1">
              <a:latin typeface="Verdana" panose="020B0604030504040204" pitchFamily="34" charset="0"/>
            </a:endParaRPr>
          </a:p>
        </p:txBody>
      </p:sp>
      <p:cxnSp>
        <p:nvCxnSpPr>
          <p:cNvPr id="20" name="Straight Arrow Connector 19">
            <a:extLst>
              <a:ext uri="{FF2B5EF4-FFF2-40B4-BE49-F238E27FC236}">
                <a16:creationId xmlns:a16="http://schemas.microsoft.com/office/drawing/2014/main" id="{F8AB472E-A841-EBC4-E206-B047F5B57DA3}"/>
              </a:ext>
            </a:extLst>
          </p:cNvPr>
          <p:cNvCxnSpPr>
            <a:cxnSpLocks/>
          </p:cNvCxnSpPr>
          <p:nvPr/>
        </p:nvCxnSpPr>
        <p:spPr bwMode="auto">
          <a:xfrm>
            <a:off x="11229902" y="2680520"/>
            <a:ext cx="0" cy="207917"/>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0D733674-FDF3-277E-12DA-66816AA4D01E}"/>
              </a:ext>
            </a:extLst>
          </p:cNvPr>
          <p:cNvSpPr txBox="1"/>
          <p:nvPr/>
        </p:nvSpPr>
        <p:spPr>
          <a:xfrm>
            <a:off x="9325488" y="2350267"/>
            <a:ext cx="2866512" cy="307777"/>
          </a:xfrm>
          <a:prstGeom prst="rect">
            <a:avLst/>
          </a:prstGeom>
          <a:noFill/>
        </p:spPr>
        <p:txBody>
          <a:bodyPr wrap="square">
            <a:spAutoFit/>
          </a:bodyPr>
          <a:lstStyle/>
          <a:p>
            <a:r>
              <a:rPr lang="en-US" altLang="lv-LV" sz="1400" b="1">
                <a:latin typeface="Verdana" panose="020B0604030504040204" pitchFamily="34" charset="0"/>
              </a:rPr>
              <a:t>PI </a:t>
            </a:r>
            <a:r>
              <a:rPr lang="en-US" altLang="lv-LV" sz="1400" b="1" err="1">
                <a:latin typeface="Verdana" panose="020B0604030504040204" pitchFamily="34" charset="0"/>
              </a:rPr>
              <a:t>lejupielādes</a:t>
            </a:r>
            <a:r>
              <a:rPr lang="en-US" altLang="lv-LV" sz="1400" b="1">
                <a:latin typeface="Verdana" panose="020B0604030504040204" pitchFamily="34" charset="0"/>
              </a:rPr>
              <a:t> </a:t>
            </a:r>
            <a:r>
              <a:rPr lang="en-US" altLang="lv-LV" sz="1400" b="1" err="1">
                <a:latin typeface="Verdana" panose="020B0604030504040204" pitchFamily="34" charset="0"/>
              </a:rPr>
              <a:t>iespēja</a:t>
            </a:r>
            <a:endParaRPr lang="lv-LV" altLang="lv-LV" sz="1400" b="1">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6416A64-F558-4E2E-BD60-01B6A435C650}"/>
              </a:ext>
            </a:extLst>
          </p:cNvPr>
          <p:cNvSpPr>
            <a:spLocks noGrp="1"/>
          </p:cNvSpPr>
          <p:nvPr>
            <p:ph type="title"/>
          </p:nvPr>
        </p:nvSpPr>
        <p:spPr>
          <a:xfrm>
            <a:off x="1952261" y="775603"/>
            <a:ext cx="9239250" cy="1036638"/>
          </a:xfrm>
        </p:spPr>
        <p:txBody>
          <a:bodyPr/>
          <a:lstStyle/>
          <a:p>
            <a:r>
              <a:rPr lang="lv-LV" altLang="lv-LV" sz="2400">
                <a:solidFill>
                  <a:srgbClr val="012269"/>
                </a:solidFill>
              </a:rPr>
              <a:t>PI sagatavošana KPVIS</a:t>
            </a:r>
            <a:endParaRPr lang="lv-LV" altLang="lv-LV"/>
          </a:p>
        </p:txBody>
      </p:sp>
      <p:pic>
        <p:nvPicPr>
          <p:cNvPr id="17411" name="Content Placeholder 7">
            <a:extLst>
              <a:ext uri="{FF2B5EF4-FFF2-40B4-BE49-F238E27FC236}">
                <a16:creationId xmlns:a16="http://schemas.microsoft.com/office/drawing/2014/main" id="{73C09D64-D502-4729-948E-CC0D70B78D2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3081"/>
          <a:stretch/>
        </p:blipFill>
        <p:spPr>
          <a:xfrm>
            <a:off x="7924472" y="1499068"/>
            <a:ext cx="4156678" cy="4371956"/>
          </a:xfrm>
        </p:spPr>
      </p:pic>
      <p:sp>
        <p:nvSpPr>
          <p:cNvPr id="17412" name="Slide Number Placeholder 5">
            <a:extLst>
              <a:ext uri="{FF2B5EF4-FFF2-40B4-BE49-F238E27FC236}">
                <a16:creationId xmlns:a16="http://schemas.microsoft.com/office/drawing/2014/main" id="{04BB5346-6806-4466-A779-9BB84FF39B4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BA83B9-846B-4C85-9C62-8C3D48784B2F}" type="slidenum">
              <a:rPr lang="en-US" altLang="lv-LV" smtClean="0"/>
              <a:pPr/>
              <a:t>17</a:t>
            </a:fld>
            <a:endParaRPr lang="en-US" altLang="lv-LV"/>
          </a:p>
        </p:txBody>
      </p:sp>
      <p:cxnSp>
        <p:nvCxnSpPr>
          <p:cNvPr id="3" name="Straight Arrow Connector 2">
            <a:extLst>
              <a:ext uri="{FF2B5EF4-FFF2-40B4-BE49-F238E27FC236}">
                <a16:creationId xmlns:a16="http://schemas.microsoft.com/office/drawing/2014/main" id="{B416C5DC-5587-B0D8-28F9-CB7FB14B060C}"/>
              </a:ext>
            </a:extLst>
          </p:cNvPr>
          <p:cNvCxnSpPr>
            <a:cxnSpLocks/>
          </p:cNvCxnSpPr>
          <p:nvPr/>
        </p:nvCxnSpPr>
        <p:spPr>
          <a:xfrm flipH="1" flipV="1">
            <a:off x="6889531" y="2484934"/>
            <a:ext cx="961697" cy="1677163"/>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38E4375-6D8D-17A3-ABA2-9CCCED798F2D}"/>
              </a:ext>
            </a:extLst>
          </p:cNvPr>
          <p:cNvCxnSpPr>
            <a:cxnSpLocks/>
            <a:endCxn id="8" idx="3"/>
          </p:cNvCxnSpPr>
          <p:nvPr/>
        </p:nvCxnSpPr>
        <p:spPr>
          <a:xfrm flipH="1" flipV="1">
            <a:off x="6889531" y="3588320"/>
            <a:ext cx="961697" cy="927839"/>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E62B8C55-536B-C905-591C-5154D40C8DA2}"/>
              </a:ext>
            </a:extLst>
          </p:cNvPr>
          <p:cNvGraphicFramePr>
            <a:graphicFrameLocks noGrp="1"/>
          </p:cNvGraphicFramePr>
          <p:nvPr>
            <p:extLst>
              <p:ext uri="{D42A27DB-BD31-4B8C-83A1-F6EECF244321}">
                <p14:modId xmlns:p14="http://schemas.microsoft.com/office/powerpoint/2010/main" val="3899615725"/>
              </p:ext>
            </p:extLst>
          </p:nvPr>
        </p:nvGraphicFramePr>
        <p:xfrm>
          <a:off x="704995" y="1812241"/>
          <a:ext cx="6184536" cy="3552158"/>
        </p:xfrm>
        <a:graphic>
          <a:graphicData uri="http://schemas.openxmlformats.org/drawingml/2006/table">
            <a:tbl>
              <a:tblPr firstRow="1" bandRow="1">
                <a:tableStyleId>{5C22544A-7EE6-4342-B048-85BDC9FD1C3A}</a:tableStyleId>
              </a:tblPr>
              <a:tblGrid>
                <a:gridCol w="6184536">
                  <a:extLst>
                    <a:ext uri="{9D8B030D-6E8A-4147-A177-3AD203B41FA5}">
                      <a16:colId xmlns:a16="http://schemas.microsoft.com/office/drawing/2014/main" val="2770415308"/>
                    </a:ext>
                  </a:extLst>
                </a:gridCol>
              </a:tblGrid>
              <a:tr h="812296">
                <a:tc>
                  <a:txBody>
                    <a:bodyPr/>
                    <a:lstStyle/>
                    <a:p>
                      <a:pPr algn="ctr"/>
                      <a:r>
                        <a:rPr lang="lv-LV" altLang="lv-LV" sz="1600" b="1" noProof="0" dirty="0">
                          <a:solidFill>
                            <a:schemeClr val="bg1"/>
                          </a:solidFill>
                          <a:latin typeface="Verdana"/>
                          <a:ea typeface="Verdana"/>
                        </a:rPr>
                        <a:t>KPVIS integrēti pielikumi:</a:t>
                      </a:r>
                    </a:p>
                    <a:p>
                      <a:pPr algn="just"/>
                      <a:r>
                        <a:rPr lang="lv-LV" altLang="lv-LV" sz="1600" b="0" noProof="0" dirty="0">
                          <a:solidFill>
                            <a:schemeClr val="bg1"/>
                          </a:solidFill>
                          <a:latin typeface="Verdana"/>
                          <a:ea typeface="Verdana"/>
                        </a:rPr>
                        <a:t>-1.pielikums "Finansēšanas plāns“</a:t>
                      </a:r>
                    </a:p>
                    <a:p>
                      <a:pPr algn="just"/>
                      <a:r>
                        <a:rPr lang="lv-LV" altLang="lv-LV" sz="1600" b="0" noProof="0" dirty="0">
                          <a:solidFill>
                            <a:schemeClr val="bg1"/>
                          </a:solidFill>
                          <a:latin typeface="Verdana"/>
                          <a:ea typeface="Verdana"/>
                        </a:rPr>
                        <a:t>-2.pielikums "Investīciju projekta budžeta kopsavilkums"</a:t>
                      </a:r>
                    </a:p>
                  </a:txBody>
                  <a:tcPr>
                    <a:solidFill>
                      <a:srgbClr val="012269"/>
                    </a:solidFill>
                  </a:tcPr>
                </a:tc>
                <a:extLst>
                  <a:ext uri="{0D108BD9-81ED-4DB2-BD59-A6C34878D82A}">
                    <a16:rowId xmlns:a16="http://schemas.microsoft.com/office/drawing/2014/main" val="1775441358"/>
                  </a:ext>
                </a:extLst>
              </a:tr>
              <a:tr h="1615712">
                <a:tc>
                  <a:txBody>
                    <a:bodyPr/>
                    <a:lstStyle/>
                    <a:p>
                      <a:pPr algn="ctr"/>
                      <a:r>
                        <a:rPr lang="lv-LV" sz="1600" b="1" noProof="0">
                          <a:solidFill>
                            <a:schemeClr val="tx1"/>
                          </a:solidFill>
                          <a:latin typeface="Verdana"/>
                          <a:ea typeface="Verdana"/>
                        </a:rPr>
                        <a:t>Citi pielikumi</a:t>
                      </a:r>
                    </a:p>
                    <a:p>
                      <a:pPr algn="just"/>
                      <a:r>
                        <a:rPr lang="lv-LV" sz="1600" b="0" noProof="0">
                          <a:solidFill>
                            <a:schemeClr val="tx1"/>
                          </a:solidFill>
                          <a:latin typeface="Verdana"/>
                          <a:ea typeface="Verdana"/>
                        </a:rPr>
                        <a:t>Atbilstoši MK noteikumu un kritēriju prasībām noteikti Atlases nolikuma </a:t>
                      </a:r>
                      <a:r>
                        <a:rPr lang="lv-LV" sz="1600" b="0" noProof="0">
                          <a:solidFill>
                            <a:schemeClr val="tx1"/>
                          </a:solidFill>
                          <a:latin typeface="Verdana"/>
                          <a:ea typeface="Verdana"/>
                          <a:hlinkClick r:id="rId4"/>
                        </a:rPr>
                        <a:t>1.pielikumā “</a:t>
                      </a:r>
                      <a:r>
                        <a:rPr lang="lv-LV" sz="1600" b="0" i="0" kern="1200" noProof="0">
                          <a:solidFill>
                            <a:schemeClr val="tx1"/>
                          </a:solidFill>
                          <a:effectLst/>
                          <a:latin typeface="Verdana"/>
                          <a:ea typeface="Verdana"/>
                          <a:cs typeface="+mn-cs"/>
                          <a:hlinkClick r:id="rId4"/>
                        </a:rPr>
                        <a:t>Iesniedzamo dokumentu saraksts”</a:t>
                      </a:r>
                    </a:p>
                  </a:txBody>
                  <a:tcPr>
                    <a:solidFill>
                      <a:srgbClr val="CCCFD7"/>
                    </a:solidFill>
                  </a:tcPr>
                </a:tc>
                <a:extLst>
                  <a:ext uri="{0D108BD9-81ED-4DB2-BD59-A6C34878D82A}">
                    <a16:rowId xmlns:a16="http://schemas.microsoft.com/office/drawing/2014/main" val="2113296587"/>
                  </a:ext>
                </a:extLst>
              </a:tr>
              <a:tr h="1113486">
                <a:tc>
                  <a:txBody>
                    <a:bodyPr/>
                    <a:lstStyle/>
                    <a:p>
                      <a:pPr algn="ctr"/>
                      <a:r>
                        <a:rPr lang="lv-LV" sz="1600" b="1" noProof="0" dirty="0">
                          <a:solidFill>
                            <a:schemeClr val="tx1"/>
                          </a:solidFill>
                          <a:latin typeface="Verdana"/>
                          <a:ea typeface="Verdana"/>
                        </a:rPr>
                        <a:t>Apliecinājums</a:t>
                      </a:r>
                      <a:endParaRPr lang="lv-LV" sz="1600" b="0" noProof="0" dirty="0">
                        <a:solidFill>
                          <a:schemeClr val="tx1"/>
                        </a:solidFill>
                        <a:latin typeface="Verdana"/>
                        <a:ea typeface="Verdana"/>
                      </a:endParaRPr>
                    </a:p>
                    <a:p>
                      <a:pPr algn="just"/>
                      <a:r>
                        <a:rPr lang="lv-LV" sz="1600" b="0" noProof="0" dirty="0">
                          <a:solidFill>
                            <a:schemeClr val="tx1"/>
                          </a:solidFill>
                          <a:latin typeface="Verdana"/>
                          <a:ea typeface="Verdana"/>
                        </a:rPr>
                        <a:t>Obligāts apliecinājums par investīcijas īstenošanas nosacījumu ievērošanu, datu patiesumu, dubultā finansējuma neesamību (PI iesniegšanas brīdī)</a:t>
                      </a:r>
                    </a:p>
                  </a:txBody>
                  <a:tcPr>
                    <a:solidFill>
                      <a:schemeClr val="bg1">
                        <a:lumMod val="95000"/>
                      </a:schemeClr>
                    </a:solidFill>
                  </a:tcPr>
                </a:tc>
                <a:extLst>
                  <a:ext uri="{0D108BD9-81ED-4DB2-BD59-A6C34878D82A}">
                    <a16:rowId xmlns:a16="http://schemas.microsoft.com/office/drawing/2014/main" val="2050192040"/>
                  </a:ext>
                </a:extLst>
              </a:tr>
            </a:tbl>
          </a:graphicData>
        </a:graphic>
      </p:graphicFrame>
      <p:cxnSp>
        <p:nvCxnSpPr>
          <p:cNvPr id="11" name="Straight Arrow Connector 10">
            <a:extLst>
              <a:ext uri="{FF2B5EF4-FFF2-40B4-BE49-F238E27FC236}">
                <a16:creationId xmlns:a16="http://schemas.microsoft.com/office/drawing/2014/main" id="{51DD38F9-08A5-9D48-5104-B09229A92407}"/>
              </a:ext>
            </a:extLst>
          </p:cNvPr>
          <p:cNvCxnSpPr>
            <a:cxnSpLocks/>
          </p:cNvCxnSpPr>
          <p:nvPr/>
        </p:nvCxnSpPr>
        <p:spPr>
          <a:xfrm flipH="1">
            <a:off x="6962775" y="4734834"/>
            <a:ext cx="888453" cy="22687"/>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ttēls 11">
            <a:extLst>
              <a:ext uri="{FF2B5EF4-FFF2-40B4-BE49-F238E27FC236}">
                <a16:creationId xmlns:a16="http://schemas.microsoft.com/office/drawing/2014/main" id="{29F89392-FA5F-8361-B55B-167E950DEC72}"/>
              </a:ext>
            </a:extLst>
          </p:cNvPr>
          <p:cNvPicPr>
            <a:picLocks noChangeAspect="1"/>
          </p:cNvPicPr>
          <p:nvPr/>
        </p:nvPicPr>
        <p:blipFill>
          <a:blip r:embed="rId3"/>
          <a:stretch>
            <a:fillRect/>
          </a:stretch>
        </p:blipFill>
        <p:spPr>
          <a:xfrm>
            <a:off x="2756646" y="3030583"/>
            <a:ext cx="6484395" cy="3827417"/>
          </a:xfrm>
          <a:prstGeom prst="rect">
            <a:avLst/>
          </a:prstGeom>
        </p:spPr>
      </p:pic>
      <p:sp>
        <p:nvSpPr>
          <p:cNvPr id="2" name="Title 1">
            <a:extLst>
              <a:ext uri="{FF2B5EF4-FFF2-40B4-BE49-F238E27FC236}">
                <a16:creationId xmlns:a16="http://schemas.microsoft.com/office/drawing/2014/main" id="{EC7B799C-1A54-27BF-270B-D0BAE998B34D}"/>
              </a:ext>
            </a:extLst>
          </p:cNvPr>
          <p:cNvSpPr>
            <a:spLocks noGrp="1"/>
          </p:cNvSpPr>
          <p:nvPr>
            <p:ph type="title"/>
          </p:nvPr>
        </p:nvSpPr>
        <p:spPr/>
        <p:txBody>
          <a:bodyPr/>
          <a:lstStyle/>
          <a:p>
            <a:r>
              <a:rPr lang="en-US" err="1">
                <a:solidFill>
                  <a:srgbClr val="002060"/>
                </a:solidFill>
              </a:rPr>
              <a:t>Būtiski</a:t>
            </a:r>
            <a:r>
              <a:rPr lang="en-US">
                <a:solidFill>
                  <a:srgbClr val="002060"/>
                </a:solidFill>
              </a:rPr>
              <a:t> </a:t>
            </a:r>
            <a:r>
              <a:rPr lang="en-US" err="1">
                <a:solidFill>
                  <a:srgbClr val="002060"/>
                </a:solidFill>
              </a:rPr>
              <a:t>aspekti</a:t>
            </a:r>
            <a:r>
              <a:rPr lang="en-US">
                <a:solidFill>
                  <a:srgbClr val="002060"/>
                </a:solidFill>
              </a:rPr>
              <a:t>, kas </a:t>
            </a:r>
            <a:r>
              <a:rPr lang="en-US" err="1">
                <a:solidFill>
                  <a:srgbClr val="002060"/>
                </a:solidFill>
              </a:rPr>
              <a:t>ņemami</a:t>
            </a:r>
            <a:r>
              <a:rPr lang="en-US">
                <a:solidFill>
                  <a:srgbClr val="002060"/>
                </a:solidFill>
              </a:rPr>
              <a:t> </a:t>
            </a:r>
            <a:r>
              <a:rPr lang="en-US" err="1">
                <a:solidFill>
                  <a:srgbClr val="002060"/>
                </a:solidFill>
              </a:rPr>
              <a:t>vērā</a:t>
            </a:r>
            <a:r>
              <a:rPr lang="en-US">
                <a:solidFill>
                  <a:srgbClr val="002060"/>
                </a:solidFill>
              </a:rPr>
              <a:t>, </a:t>
            </a:r>
            <a:r>
              <a:rPr lang="en-US" err="1">
                <a:solidFill>
                  <a:srgbClr val="002060"/>
                </a:solidFill>
              </a:rPr>
              <a:t>gatavojoties</a:t>
            </a:r>
            <a:r>
              <a:rPr lang="en-US">
                <a:solidFill>
                  <a:srgbClr val="002060"/>
                </a:solidFill>
              </a:rPr>
              <a:t> PI </a:t>
            </a:r>
            <a:r>
              <a:rPr lang="en-US" err="1">
                <a:solidFill>
                  <a:srgbClr val="002060"/>
                </a:solidFill>
              </a:rPr>
              <a:t>iesniegšanai</a:t>
            </a:r>
            <a:endParaRPr lang="lv-LV">
              <a:solidFill>
                <a:srgbClr val="002060"/>
              </a:solidFill>
            </a:endParaRPr>
          </a:p>
        </p:txBody>
      </p:sp>
      <p:sp>
        <p:nvSpPr>
          <p:cNvPr id="3" name="Content Placeholder 2">
            <a:extLst>
              <a:ext uri="{FF2B5EF4-FFF2-40B4-BE49-F238E27FC236}">
                <a16:creationId xmlns:a16="http://schemas.microsoft.com/office/drawing/2014/main" id="{1E3EF85D-48ED-1E66-C05B-9D7925FB1B4F}"/>
              </a:ext>
            </a:extLst>
          </p:cNvPr>
          <p:cNvSpPr>
            <a:spLocks noGrp="1"/>
          </p:cNvSpPr>
          <p:nvPr>
            <p:ph idx="1"/>
          </p:nvPr>
        </p:nvSpPr>
        <p:spPr>
          <a:xfrm>
            <a:off x="453502" y="1562101"/>
            <a:ext cx="11090254" cy="1638299"/>
          </a:xfrm>
        </p:spPr>
        <p:txBody>
          <a:bodyPr>
            <a:normAutofit fontScale="77500" lnSpcReduction="20000"/>
          </a:bodyPr>
          <a:lstStyle/>
          <a:p>
            <a:pPr marL="342900" indent="-342900" algn="just">
              <a:spcAft>
                <a:spcPts val="400"/>
              </a:spcAft>
              <a:buFont typeface="Wingdings" panose="05000000000000000000" pitchFamily="2" charset="2"/>
              <a:buChar char="§"/>
            </a:pPr>
            <a:r>
              <a:rPr lang="lv-LV">
                <a:solidFill>
                  <a:schemeClr val="tx2"/>
                </a:solidFill>
                <a:latin typeface="Verdana"/>
                <a:ea typeface="Verdana"/>
              </a:rPr>
              <a:t>Projekta iesniedzējs </a:t>
            </a:r>
            <a:r>
              <a:rPr lang="lv-LV" b="1">
                <a:solidFill>
                  <a:schemeClr val="tx2"/>
                </a:solidFill>
                <a:latin typeface="Verdana"/>
                <a:ea typeface="Verdana"/>
              </a:rPr>
              <a:t>iesniedz projekta iesniegumu par katru plānošanas reģiona teritoriju atsevišķi</a:t>
            </a:r>
            <a:r>
              <a:rPr lang="lv-LV">
                <a:solidFill>
                  <a:schemeClr val="tx2"/>
                </a:solidFill>
                <a:latin typeface="Verdana"/>
                <a:ea typeface="Verdana"/>
              </a:rPr>
              <a:t>, ievērojot MK noteikumu </a:t>
            </a:r>
            <a:r>
              <a:rPr lang="lv-LV">
                <a:solidFill>
                  <a:schemeClr val="tx2"/>
                </a:solidFill>
                <a:latin typeface="Verdana"/>
                <a:ea typeface="Verdana"/>
                <a:hlinkClick r:id="rId4">
                  <a:extLst>
                    <a:ext uri="{A12FA001-AC4F-418D-AE19-62706E023703}">
                      <ahyp:hlinkClr xmlns:ahyp="http://schemas.microsoft.com/office/drawing/2018/hyperlinkcolor" val="tx"/>
                    </a:ext>
                  </a:extLst>
                </a:hlinkClick>
              </a:rPr>
              <a:t>12. punktā</a:t>
            </a:r>
            <a:r>
              <a:rPr lang="lv-LV">
                <a:solidFill>
                  <a:schemeClr val="tx2"/>
                </a:solidFill>
                <a:latin typeface="Verdana"/>
                <a:ea typeface="Verdana"/>
              </a:rPr>
              <a:t> minēto finansējuma sadalījumu un nosakot ne mazāku rādītāju kā MK noteikumu </a:t>
            </a:r>
            <a:r>
              <a:rPr lang="lv-LV">
                <a:solidFill>
                  <a:schemeClr val="tx2"/>
                </a:solidFill>
                <a:latin typeface="Verdana"/>
                <a:ea typeface="Verdana"/>
                <a:hlinkClick r:id="rId5">
                  <a:extLst>
                    <a:ext uri="{A12FA001-AC4F-418D-AE19-62706E023703}">
                      <ahyp:hlinkClr xmlns:ahyp="http://schemas.microsoft.com/office/drawing/2018/hyperlinkcolor" val="tx"/>
                    </a:ext>
                  </a:extLst>
                </a:hlinkClick>
              </a:rPr>
              <a:t>10.1.</a:t>
            </a:r>
            <a:r>
              <a:rPr lang="lv-LV">
                <a:solidFill>
                  <a:schemeClr val="tx2"/>
                </a:solidFill>
                <a:latin typeface="Verdana"/>
                <a:ea typeface="Verdana"/>
              </a:rPr>
              <a:t> un </a:t>
            </a:r>
            <a:r>
              <a:rPr lang="lv-LV">
                <a:solidFill>
                  <a:schemeClr val="tx2"/>
                </a:solidFill>
                <a:latin typeface="Verdana"/>
                <a:ea typeface="Verdana"/>
                <a:hlinkClick r:id="rId6">
                  <a:extLst>
                    <a:ext uri="{A12FA001-AC4F-418D-AE19-62706E023703}">
                      <ahyp:hlinkClr xmlns:ahyp="http://schemas.microsoft.com/office/drawing/2018/hyperlinkcolor" val="tx"/>
                    </a:ext>
                  </a:extLst>
                </a:hlinkClick>
              </a:rPr>
              <a:t>​</a:t>
            </a:r>
            <a:r>
              <a:rPr lang="lv-LV">
                <a:solidFill>
                  <a:schemeClr val="tx2"/>
                </a:solidFill>
                <a:latin typeface="Verdana"/>
                <a:ea typeface="Verdana"/>
                <a:hlinkClick r:id="rId7">
                  <a:extLst>
                    <a:ext uri="{A12FA001-AC4F-418D-AE19-62706E023703}">
                      <ahyp:hlinkClr xmlns:ahyp="http://schemas.microsoft.com/office/drawing/2018/hyperlinkcolor" val="tx"/>
                    </a:ext>
                  </a:extLst>
                </a:hlinkClick>
              </a:rPr>
              <a:t>10.2. apakšpunktā</a:t>
            </a:r>
            <a:r>
              <a:rPr lang="lv-LV">
                <a:solidFill>
                  <a:schemeClr val="tx2"/>
                </a:solidFill>
                <a:latin typeface="Verdana"/>
                <a:ea typeface="Verdana"/>
              </a:rPr>
              <a:t> (</a:t>
            </a:r>
            <a:r>
              <a:rPr lang="lv-LV" b="1">
                <a:solidFill>
                  <a:schemeClr val="tx2"/>
                </a:solidFill>
                <a:latin typeface="Verdana"/>
                <a:ea typeface="Verdana"/>
              </a:rPr>
              <a:t>1240 adreses </a:t>
            </a:r>
            <a:r>
              <a:rPr lang="lv-LV">
                <a:solidFill>
                  <a:schemeClr val="tx2"/>
                </a:solidFill>
                <a:latin typeface="Verdana"/>
                <a:ea typeface="Verdana"/>
              </a:rPr>
              <a:t>vienā plānošanas reģionā);</a:t>
            </a:r>
          </a:p>
          <a:p>
            <a:pPr marL="342900" indent="-342900" algn="just">
              <a:spcAft>
                <a:spcPts val="400"/>
              </a:spcAft>
              <a:buFont typeface="Wingdings" panose="05000000000000000000" pitchFamily="2" charset="2"/>
              <a:buChar char="§"/>
            </a:pPr>
            <a:r>
              <a:rPr lang="en-US" err="1">
                <a:solidFill>
                  <a:schemeClr val="tx2"/>
                </a:solidFill>
                <a:latin typeface="Verdana"/>
                <a:ea typeface="Verdana"/>
              </a:rPr>
              <a:t>Maksimālā</a:t>
            </a:r>
            <a:r>
              <a:rPr lang="en-US">
                <a:solidFill>
                  <a:schemeClr val="tx2"/>
                </a:solidFill>
                <a:latin typeface="Verdana"/>
                <a:ea typeface="Verdana"/>
              </a:rPr>
              <a:t> </a:t>
            </a:r>
            <a:r>
              <a:rPr lang="en-US" err="1">
                <a:solidFill>
                  <a:schemeClr val="tx2"/>
                </a:solidFill>
                <a:latin typeface="Verdana"/>
                <a:ea typeface="Verdana"/>
              </a:rPr>
              <a:t>atbalsta</a:t>
            </a:r>
            <a:r>
              <a:rPr lang="en-US">
                <a:solidFill>
                  <a:schemeClr val="tx2"/>
                </a:solidFill>
                <a:latin typeface="Verdana"/>
                <a:ea typeface="Verdana"/>
              </a:rPr>
              <a:t> summa </a:t>
            </a:r>
            <a:r>
              <a:rPr lang="en-US" err="1">
                <a:solidFill>
                  <a:schemeClr val="tx2"/>
                </a:solidFill>
                <a:latin typeface="Verdana"/>
                <a:ea typeface="Verdana"/>
              </a:rPr>
              <a:t>vienam</a:t>
            </a:r>
            <a:r>
              <a:rPr lang="en-US">
                <a:solidFill>
                  <a:schemeClr val="tx2"/>
                </a:solidFill>
                <a:latin typeface="Verdana"/>
                <a:ea typeface="Verdana"/>
              </a:rPr>
              <a:t> </a:t>
            </a:r>
            <a:r>
              <a:rPr lang="en-US" err="1">
                <a:solidFill>
                  <a:schemeClr val="tx2"/>
                </a:solidFill>
                <a:latin typeface="Verdana"/>
                <a:ea typeface="Verdana"/>
              </a:rPr>
              <a:t>projekta</a:t>
            </a:r>
            <a:r>
              <a:rPr lang="en-US">
                <a:solidFill>
                  <a:schemeClr val="tx2"/>
                </a:solidFill>
                <a:latin typeface="Verdana"/>
                <a:ea typeface="Verdana"/>
              </a:rPr>
              <a:t> </a:t>
            </a:r>
            <a:r>
              <a:rPr lang="en-US" err="1">
                <a:solidFill>
                  <a:schemeClr val="tx2"/>
                </a:solidFill>
                <a:latin typeface="Verdana"/>
                <a:ea typeface="Verdana"/>
              </a:rPr>
              <a:t>iesniegumam</a:t>
            </a:r>
            <a:r>
              <a:rPr lang="en-US">
                <a:solidFill>
                  <a:schemeClr val="tx2"/>
                </a:solidFill>
                <a:latin typeface="Verdana"/>
                <a:ea typeface="Verdana"/>
              </a:rPr>
              <a:t> </a:t>
            </a:r>
            <a:r>
              <a:rPr lang="en-US" err="1">
                <a:solidFill>
                  <a:schemeClr val="tx2"/>
                </a:solidFill>
                <a:latin typeface="Verdana"/>
                <a:ea typeface="Verdana"/>
              </a:rPr>
              <a:t>ir</a:t>
            </a:r>
            <a:r>
              <a:rPr lang="en-US">
                <a:solidFill>
                  <a:schemeClr val="tx2"/>
                </a:solidFill>
                <a:latin typeface="Verdana"/>
                <a:ea typeface="Verdana"/>
              </a:rPr>
              <a:t> </a:t>
            </a:r>
            <a:r>
              <a:rPr lang="lv-LV" b="1">
                <a:solidFill>
                  <a:schemeClr val="tx2"/>
                </a:solidFill>
                <a:latin typeface="Verdana"/>
                <a:ea typeface="Verdana"/>
              </a:rPr>
              <a:t>3 300 000 </a:t>
            </a:r>
            <a:r>
              <a:rPr lang="en-US" b="1" i="1">
                <a:solidFill>
                  <a:schemeClr val="tx2"/>
                </a:solidFill>
                <a:latin typeface="Verdana"/>
                <a:ea typeface="Verdana"/>
              </a:rPr>
              <a:t>euro;</a:t>
            </a:r>
            <a:endParaRPr lang="lv-LV" b="1" i="1">
              <a:solidFill>
                <a:schemeClr val="tx2"/>
              </a:solidFill>
              <a:latin typeface="Verdana"/>
              <a:ea typeface="Verdana"/>
            </a:endParaRPr>
          </a:p>
          <a:p>
            <a:pPr marL="342900" indent="-342900" algn="just">
              <a:spcAft>
                <a:spcPts val="400"/>
              </a:spcAft>
              <a:buFont typeface="Wingdings" panose="05000000000000000000" pitchFamily="2" charset="2"/>
              <a:buChar char="§"/>
            </a:pPr>
            <a:r>
              <a:rPr lang="lv-LV">
                <a:solidFill>
                  <a:schemeClr val="tx2"/>
                </a:solidFill>
                <a:latin typeface="Verdana"/>
                <a:ea typeface="Verdana"/>
              </a:rPr>
              <a:t>Darbus pie projekta atbilstoši regulas Nr. 651/2014 2. panta 23. punktam uzsāk īstenot </a:t>
            </a:r>
            <a:r>
              <a:rPr lang="lv-LV" b="1">
                <a:solidFill>
                  <a:schemeClr val="tx2"/>
                </a:solidFill>
                <a:latin typeface="Verdana"/>
                <a:ea typeface="Verdana"/>
              </a:rPr>
              <a:t>pēc projekta iesnieguma iesniegšanas</a:t>
            </a:r>
          </a:p>
          <a:p>
            <a:pPr marL="342900" indent="-342900" algn="just">
              <a:spcAft>
                <a:spcPts val="400"/>
              </a:spcAft>
              <a:buFont typeface="Arial" panose="020B0604020202020204" pitchFamily="34" charset="0"/>
              <a:buChar char="•"/>
            </a:pPr>
            <a:endParaRPr lang="lv-LV">
              <a:solidFill>
                <a:schemeClr val="tx1"/>
              </a:solidFill>
            </a:endParaRPr>
          </a:p>
        </p:txBody>
      </p:sp>
      <p:sp>
        <p:nvSpPr>
          <p:cNvPr id="6" name="Slide Number Placeholder 5">
            <a:extLst>
              <a:ext uri="{FF2B5EF4-FFF2-40B4-BE49-F238E27FC236}">
                <a16:creationId xmlns:a16="http://schemas.microsoft.com/office/drawing/2014/main" id="{9C85B4A8-D129-BE09-98C3-E746FDD8CB4E}"/>
              </a:ext>
            </a:extLst>
          </p:cNvPr>
          <p:cNvSpPr>
            <a:spLocks noGrp="1"/>
          </p:cNvSpPr>
          <p:nvPr>
            <p:ph type="sldNum" sz="quarter" idx="13"/>
          </p:nvPr>
        </p:nvSpPr>
        <p:spPr/>
        <p:txBody>
          <a:bodyPr/>
          <a:lstStyle/>
          <a:p>
            <a:pPr>
              <a:defRPr/>
            </a:pPr>
            <a:fld id="{0B0384A4-A6C0-48F1-8052-73333526A0D0}" type="slidenum">
              <a:rPr lang="en-US" altLang="lv-LV" smtClean="0"/>
              <a:pPr>
                <a:defRPr/>
              </a:pPr>
              <a:t>18</a:t>
            </a:fld>
            <a:endParaRPr lang="en-US" altLang="lv-LV"/>
          </a:p>
        </p:txBody>
      </p:sp>
      <p:sp>
        <p:nvSpPr>
          <p:cNvPr id="8" name="TextBox 7">
            <a:extLst>
              <a:ext uri="{FF2B5EF4-FFF2-40B4-BE49-F238E27FC236}">
                <a16:creationId xmlns:a16="http://schemas.microsoft.com/office/drawing/2014/main" id="{7016593A-C9FF-C122-D655-CB6D890A5355}"/>
              </a:ext>
            </a:extLst>
          </p:cNvPr>
          <p:cNvSpPr txBox="1"/>
          <p:nvPr/>
        </p:nvSpPr>
        <p:spPr>
          <a:xfrm>
            <a:off x="3048000" y="3254206"/>
            <a:ext cx="6731726" cy="615553"/>
          </a:xfrm>
          <a:prstGeom prst="rect">
            <a:avLst/>
          </a:prstGeom>
          <a:noFill/>
        </p:spPr>
        <p:txBody>
          <a:bodyPr wrap="square">
            <a:spAutoFit/>
          </a:bodyPr>
          <a:lstStyle/>
          <a:p>
            <a:endParaRPr lang="en-US"/>
          </a:p>
          <a:p>
            <a:endParaRPr lang="en-US"/>
          </a:p>
        </p:txBody>
      </p:sp>
    </p:spTree>
    <p:extLst>
      <p:ext uri="{BB962C8B-B14F-4D97-AF65-F5344CB8AC3E}">
        <p14:creationId xmlns:p14="http://schemas.microsoft.com/office/powerpoint/2010/main" val="178148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Attēls 6" descr="Attēls, kurā ir teksts, fonts, simbols, logotips&#10;&#10;Apraksts ģenerēts automātiski">
            <a:extLst>
              <a:ext uri="{FF2B5EF4-FFF2-40B4-BE49-F238E27FC236}">
                <a16:creationId xmlns:a16="http://schemas.microsoft.com/office/drawing/2014/main" id="{638FC1AE-8F1D-28BF-11B0-8210492EA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642" y="0"/>
            <a:ext cx="2858716" cy="28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663A5EDC-41F9-268C-9772-8FFDAF398408}"/>
              </a:ext>
            </a:extLst>
          </p:cNvPr>
          <p:cNvSpPr txBox="1">
            <a:spLocks/>
          </p:cNvSpPr>
          <p:nvPr/>
        </p:nvSpPr>
        <p:spPr>
          <a:xfrm>
            <a:off x="914400" y="2761129"/>
            <a:ext cx="10363200" cy="2587048"/>
          </a:xfrm>
          <a:prstGeom prst="rect">
            <a:avLst/>
          </a:prstGeom>
        </p:spPr>
        <p:txBody>
          <a:bodyPr vert="horz" lIns="93957" tIns="46979" rIns="93957" bIns="46979" rtlCol="0" anchor="ctr">
            <a:normAutofit fontScale="92500" lnSpcReduction="20000"/>
          </a:bodyPr>
          <a:lstStyle>
            <a:defPPr>
              <a:defRPr lang="en-US"/>
            </a:defPPr>
            <a:lvl1pPr algn="l" defTabSz="939575" rtl="0" eaLnBrk="1" fontAlgn="auto" hangingPunct="1">
              <a:spcBef>
                <a:spcPts val="0"/>
              </a:spcBef>
              <a:spcAft>
                <a:spcPts val="0"/>
              </a:spcAft>
              <a:defRPr sz="1200" kern="12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a:endParaRPr lang="lv-LV" altLang="lv-LV" sz="1800">
              <a:solidFill>
                <a:srgbClr val="012269"/>
              </a:solidFill>
              <a:cs typeface="Times New Roman" panose="02020603050405020304" pitchFamily="18" charset="0"/>
            </a:endParaRPr>
          </a:p>
          <a:p>
            <a:pPr algn="ctr"/>
            <a:endParaRPr lang="lv-LV" altLang="lv-LV" sz="1800">
              <a:solidFill>
                <a:srgbClr val="012269"/>
              </a:solidFill>
              <a:cs typeface="Times New Roman" panose="02020603050405020304" pitchFamily="18" charset="0"/>
            </a:endParaRPr>
          </a:p>
          <a:p>
            <a:pPr algn="ctr"/>
            <a:r>
              <a:rPr lang="lv-LV" altLang="lv-LV" sz="3200">
                <a:solidFill>
                  <a:srgbClr val="012269"/>
                </a:solidFill>
                <a:cs typeface="Times New Roman" panose="02020603050405020304" pitchFamily="18" charset="0"/>
              </a:rPr>
              <a:t>Pateicos par Jūsu uzmanību </a:t>
            </a:r>
          </a:p>
          <a:p>
            <a:pPr algn="ctr"/>
            <a:r>
              <a:rPr lang="lv-LV" altLang="lv-LV" sz="3200">
                <a:solidFill>
                  <a:srgbClr val="012269"/>
                </a:solidFill>
                <a:cs typeface="Times New Roman" panose="02020603050405020304" pitchFamily="18" charset="0"/>
              </a:rPr>
              <a:t>un vēlu izdošanos PI sagatavošanā!</a:t>
            </a:r>
          </a:p>
          <a:p>
            <a:pPr algn="ctr"/>
            <a:endParaRPr lang="en-US" altLang="lv-LV" sz="1800">
              <a:solidFill>
                <a:srgbClr val="012269"/>
              </a:solidFill>
              <a:cs typeface="Times New Roman" panose="02020603050405020304" pitchFamily="18" charset="0"/>
            </a:endParaRPr>
          </a:p>
          <a:p>
            <a:pPr algn="ctr"/>
            <a:endParaRPr lang="lv-LV" altLang="lv-LV" sz="1800">
              <a:solidFill>
                <a:srgbClr val="012269"/>
              </a:solidFill>
              <a:cs typeface="Times New Roman" panose="02020603050405020304" pitchFamily="18" charset="0"/>
            </a:endParaRPr>
          </a:p>
          <a:p>
            <a:pPr algn="ctr"/>
            <a:r>
              <a:rPr lang="lv-LV" altLang="en-US" sz="1700">
                <a:solidFill>
                  <a:srgbClr val="012269"/>
                </a:solidFill>
                <a:cs typeface="Times New Roman" panose="02020603050405020304" pitchFamily="18" charset="0"/>
              </a:rPr>
              <a:t>Madara Sporāne</a:t>
            </a:r>
          </a:p>
          <a:p>
            <a:pPr algn="ctr"/>
            <a:r>
              <a:rPr lang="en-US" altLang="en-US" sz="1700">
                <a:solidFill>
                  <a:srgbClr val="012269"/>
                </a:solidFill>
                <a:cs typeface="Times New Roman" panose="02020603050405020304" pitchFamily="18" charset="0"/>
              </a:rPr>
              <a:t>Vides un </a:t>
            </a:r>
            <a:r>
              <a:rPr lang="en-US" altLang="en-US" sz="1700" err="1">
                <a:solidFill>
                  <a:srgbClr val="012269"/>
                </a:solidFill>
                <a:cs typeface="Times New Roman" panose="02020603050405020304" pitchFamily="18" charset="0"/>
              </a:rPr>
              <a:t>digitalizācijas</a:t>
            </a:r>
            <a:r>
              <a:rPr lang="en-US" altLang="en-US" sz="1700">
                <a:solidFill>
                  <a:srgbClr val="012269"/>
                </a:solidFill>
                <a:cs typeface="Times New Roman" panose="02020603050405020304" pitchFamily="18" charset="0"/>
              </a:rPr>
              <a:t> </a:t>
            </a:r>
            <a:r>
              <a:rPr lang="lv-LV" altLang="en-US" sz="1700">
                <a:solidFill>
                  <a:srgbClr val="012269"/>
                </a:solidFill>
                <a:cs typeface="Times New Roman" panose="02020603050405020304" pitchFamily="18" charset="0"/>
              </a:rPr>
              <a:t>projektu atlases nodaļas vadošā</a:t>
            </a:r>
            <a:r>
              <a:rPr lang="en-US" altLang="en-US" sz="1700">
                <a:solidFill>
                  <a:srgbClr val="012269"/>
                </a:solidFill>
                <a:cs typeface="Times New Roman" panose="02020603050405020304" pitchFamily="18" charset="0"/>
              </a:rPr>
              <a:t> </a:t>
            </a:r>
            <a:r>
              <a:rPr lang="lv-LV" altLang="en-US" sz="1700">
                <a:solidFill>
                  <a:srgbClr val="012269"/>
                </a:solidFill>
                <a:cs typeface="Times New Roman" panose="02020603050405020304" pitchFamily="18" charset="0"/>
              </a:rPr>
              <a:t>eksperte</a:t>
            </a:r>
          </a:p>
          <a:p>
            <a:pPr algn="ctr"/>
            <a:r>
              <a:rPr lang="en-US" altLang="en-US" sz="1700">
                <a:solidFill>
                  <a:srgbClr val="012269"/>
                </a:solidFill>
                <a:cs typeface="Times New Roman" panose="02020603050405020304" pitchFamily="18" charset="0"/>
              </a:rPr>
              <a:t>e-pasts: </a:t>
            </a:r>
            <a:r>
              <a:rPr lang="lv-LV" altLang="en-US" sz="1700">
                <a:solidFill>
                  <a:srgbClr val="012269"/>
                </a:solidFill>
                <a:cs typeface="Times New Roman" panose="02020603050405020304" pitchFamily="18" charset="0"/>
                <a:hlinkClick r:id="rId4"/>
              </a:rPr>
              <a:t>madara.sporane@cfla.gov.lv</a:t>
            </a:r>
            <a:r>
              <a:rPr lang="lv-LV" altLang="en-US" sz="1700">
                <a:solidFill>
                  <a:srgbClr val="012269"/>
                </a:solidFill>
                <a:cs typeface="Times New Roman" panose="02020603050405020304" pitchFamily="18" charset="0"/>
              </a:rPr>
              <a:t>  </a:t>
            </a:r>
            <a:endParaRPr lang="en-US" altLang="en-US" sz="1700">
              <a:solidFill>
                <a:srgbClr val="012269"/>
              </a:solidFill>
              <a:cs typeface="Times New Roman" panose="02020603050405020304" pitchFamily="18" charset="0"/>
            </a:endParaRPr>
          </a:p>
          <a:p>
            <a:pPr algn="ctr"/>
            <a:r>
              <a:rPr lang="en-US" altLang="en-US" sz="1700" err="1">
                <a:solidFill>
                  <a:srgbClr val="012269"/>
                </a:solidFill>
                <a:cs typeface="Times New Roman" panose="02020603050405020304" pitchFamily="18" charset="0"/>
              </a:rPr>
              <a:t>tālr</a:t>
            </a:r>
            <a:r>
              <a:rPr lang="en-US" altLang="en-US" sz="1700">
                <a:solidFill>
                  <a:srgbClr val="012269"/>
                </a:solidFill>
                <a:cs typeface="Times New Roman" panose="02020603050405020304" pitchFamily="18" charset="0"/>
              </a:rPr>
              <a:t>.:</a:t>
            </a:r>
            <a:r>
              <a:rPr lang="lv-LV" altLang="en-US" sz="1700">
                <a:solidFill>
                  <a:srgbClr val="012269"/>
                </a:solidFill>
                <a:cs typeface="Times New Roman" panose="02020603050405020304" pitchFamily="18" charset="0"/>
              </a:rPr>
              <a:t> </a:t>
            </a:r>
            <a:r>
              <a:rPr lang="lv-LV" sz="1800">
                <a:solidFill>
                  <a:srgbClr val="767185"/>
                </a:solidFill>
                <a:effectLst/>
                <a:latin typeface="Verdana" panose="020B0604030504040204" pitchFamily="34" charset="0"/>
                <a:ea typeface="Aptos" panose="020B0004020202020204" pitchFamily="34" charset="0"/>
                <a:cs typeface="Aptos" panose="020B0004020202020204" pitchFamily="34" charset="0"/>
              </a:rPr>
              <a:t>27012216</a:t>
            </a:r>
            <a:endParaRPr lang="lv-LV" altLang="en-US" sz="1700">
              <a:solidFill>
                <a:srgbClr val="012269"/>
              </a:solidFill>
              <a:cs typeface="Times New Roman" panose="02020603050405020304" pitchFamily="18" charset="0"/>
            </a:endParaRPr>
          </a:p>
          <a:p>
            <a:pPr algn="ctr"/>
            <a:endParaRPr lang="lv-LV" altLang="lv-LV" sz="1800">
              <a:solidFill>
                <a:srgbClr val="012269"/>
              </a:solidFill>
              <a:cs typeface="Times New Roman" panose="02020603050405020304" pitchFamily="18" charset="0"/>
            </a:endParaRPr>
          </a:p>
        </p:txBody>
      </p:sp>
      <p:pic>
        <p:nvPicPr>
          <p:cNvPr id="4098" name="Picture 2" descr="A picture containing graphical user interface&#10;&#10;Description automatically generated">
            <a:extLst>
              <a:ext uri="{FF2B5EF4-FFF2-40B4-BE49-F238E27FC236}">
                <a16:creationId xmlns:a16="http://schemas.microsoft.com/office/drawing/2014/main" id="{BB8E6CBF-9939-EC8D-F4E4-3AC244DA1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0" y="5499316"/>
            <a:ext cx="1943100" cy="108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a:extLst>
              <a:ext uri="{FF2B5EF4-FFF2-40B4-BE49-F238E27FC236}">
                <a16:creationId xmlns:a16="http://schemas.microsoft.com/office/drawing/2014/main" id="{C9CEB3EF-FC03-5615-C5C0-7B35F2E2931C}"/>
              </a:ext>
            </a:extLst>
          </p:cNvPr>
          <p:cNvSpPr>
            <a:spLocks noGrp="1"/>
          </p:cNvSpPr>
          <p:nvPr>
            <p:ph type="title"/>
          </p:nvPr>
        </p:nvSpPr>
        <p:spPr>
          <a:xfrm>
            <a:off x="2647951" y="944258"/>
            <a:ext cx="8824912" cy="685800"/>
          </a:xfrm>
        </p:spPr>
        <p:txBody>
          <a:bodyPr/>
          <a:lstStyle/>
          <a:p>
            <a:r>
              <a:rPr lang="lv-LV" altLang="en-US" sz="3600">
                <a:solidFill>
                  <a:srgbClr val="012269"/>
                </a:solidFill>
                <a:cs typeface="Times New Roman" panose="02020603050405020304" pitchFamily="18" charset="0"/>
              </a:rPr>
              <a:t>Saturs</a:t>
            </a:r>
            <a:endParaRPr lang="lv-LV" altLang="en-US" sz="3600">
              <a:solidFill>
                <a:srgbClr val="012269"/>
              </a:solidFill>
            </a:endParaRPr>
          </a:p>
        </p:txBody>
      </p:sp>
      <p:sp>
        <p:nvSpPr>
          <p:cNvPr id="13315" name="Content Placeholder 10">
            <a:extLst>
              <a:ext uri="{FF2B5EF4-FFF2-40B4-BE49-F238E27FC236}">
                <a16:creationId xmlns:a16="http://schemas.microsoft.com/office/drawing/2014/main" id="{B834BB0E-F4DC-C089-D2D4-6E6004461807}"/>
              </a:ext>
            </a:extLst>
          </p:cNvPr>
          <p:cNvSpPr>
            <a:spLocks noGrp="1"/>
          </p:cNvSpPr>
          <p:nvPr>
            <p:ph idx="1"/>
          </p:nvPr>
        </p:nvSpPr>
        <p:spPr>
          <a:xfrm>
            <a:off x="1516057" y="2189467"/>
            <a:ext cx="8826500" cy="3724275"/>
          </a:xfrm>
        </p:spPr>
        <p:txBody>
          <a:bodyPr>
            <a:normAutofit/>
          </a:bodyPr>
          <a:lstStyle/>
          <a:p>
            <a:pPr marL="342900" indent="-342900">
              <a:lnSpc>
                <a:spcPct val="107000"/>
              </a:lnSpc>
              <a:spcAft>
                <a:spcPts val="800"/>
              </a:spcAft>
              <a:buFont typeface="Wingdings" panose="05000000000000000000" pitchFamily="2" charset="2"/>
              <a:buChar char="§"/>
            </a:pPr>
            <a:r>
              <a:rPr lang="lv-LV" altLang="en-US" sz="1600" dirty="0">
                <a:solidFill>
                  <a:schemeClr val="tx2"/>
                </a:solidFill>
                <a:cs typeface="Times New Roman" panose="02020603050405020304" pitchFamily="18" charset="0"/>
              </a:rPr>
              <a:t>Atlases process</a:t>
            </a:r>
            <a:r>
              <a:rPr lang="en-US" altLang="en-US" sz="1600" dirty="0">
                <a:solidFill>
                  <a:schemeClr val="tx2"/>
                </a:solidFill>
                <a:cs typeface="Times New Roman" panose="02020603050405020304" pitchFamily="18" charset="0"/>
              </a:rPr>
              <a:t>. Laika </a:t>
            </a:r>
            <a:r>
              <a:rPr lang="en-US" altLang="en-US" sz="1600" dirty="0" err="1">
                <a:solidFill>
                  <a:schemeClr val="tx2"/>
                </a:solidFill>
                <a:cs typeface="Times New Roman" panose="02020603050405020304" pitchFamily="18" charset="0"/>
              </a:rPr>
              <a:t>grafiks</a:t>
            </a:r>
            <a:r>
              <a:rPr lang="en-US" altLang="en-US" sz="1600" dirty="0">
                <a:solidFill>
                  <a:schemeClr val="tx2"/>
                </a:solidFill>
                <a:cs typeface="Times New Roman" panose="02020603050405020304" pitchFamily="18" charset="0"/>
              </a:rPr>
              <a:t> un </a:t>
            </a:r>
            <a:r>
              <a:rPr lang="en-US" altLang="en-US" sz="1600" dirty="0" err="1">
                <a:solidFill>
                  <a:schemeClr val="tx2"/>
                </a:solidFill>
                <a:cs typeface="Times New Roman" panose="02020603050405020304" pitchFamily="18" charset="0"/>
              </a:rPr>
              <a:t>vērtēšanas</a:t>
            </a:r>
            <a:r>
              <a:rPr lang="en-US" altLang="en-US" sz="1600" dirty="0">
                <a:solidFill>
                  <a:schemeClr val="tx2"/>
                </a:solidFill>
                <a:cs typeface="Times New Roman" panose="02020603050405020304" pitchFamily="18" charset="0"/>
              </a:rPr>
              <a:t> </a:t>
            </a:r>
            <a:r>
              <a:rPr lang="en-US" altLang="en-US" sz="1600" dirty="0" err="1">
                <a:solidFill>
                  <a:schemeClr val="tx2"/>
                </a:solidFill>
                <a:cs typeface="Times New Roman" panose="02020603050405020304" pitchFamily="18" charset="0"/>
              </a:rPr>
              <a:t>kārtība</a:t>
            </a:r>
            <a:r>
              <a:rPr lang="en-US" altLang="en-US" sz="1600" dirty="0">
                <a:solidFill>
                  <a:schemeClr val="tx2"/>
                </a:solidFill>
                <a:cs typeface="Times New Roman" panose="02020603050405020304" pitchFamily="18" charset="0"/>
              </a:rPr>
              <a:t>;</a:t>
            </a:r>
            <a:endParaRPr lang="lv-LV" altLang="en-US" sz="1600" dirty="0">
              <a:solidFill>
                <a:schemeClr val="tx2"/>
              </a:solidFill>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en-US" altLang="en-US" sz="1600" dirty="0" err="1">
                <a:solidFill>
                  <a:schemeClr val="tx2"/>
                </a:solidFill>
                <a:cs typeface="Times New Roman" panose="02020603050405020304" pitchFamily="18" charset="0"/>
              </a:rPr>
              <a:t>Pieejamā</a:t>
            </a:r>
            <a:r>
              <a:rPr lang="en-US" altLang="en-US" sz="1600" dirty="0">
                <a:solidFill>
                  <a:schemeClr val="tx2"/>
                </a:solidFill>
                <a:cs typeface="Times New Roman" panose="02020603050405020304" pitchFamily="18" charset="0"/>
              </a:rPr>
              <a:t> </a:t>
            </a:r>
            <a:r>
              <a:rPr lang="en-US" altLang="en-US" sz="1600" dirty="0" err="1">
                <a:solidFill>
                  <a:schemeClr val="tx2"/>
                </a:solidFill>
                <a:cs typeface="Times New Roman" panose="02020603050405020304" pitchFamily="18" charset="0"/>
              </a:rPr>
              <a:t>informācija</a:t>
            </a:r>
            <a:r>
              <a:rPr lang="en-US" altLang="en-US" sz="1600" dirty="0">
                <a:solidFill>
                  <a:schemeClr val="tx2"/>
                </a:solidFill>
                <a:cs typeface="Times New Roman" panose="02020603050405020304" pitchFamily="18" charset="0"/>
              </a:rPr>
              <a:t> </a:t>
            </a:r>
            <a:r>
              <a:rPr lang="lv-LV" altLang="en-US" sz="1600" dirty="0">
                <a:solidFill>
                  <a:schemeClr val="tx2"/>
                </a:solidFill>
                <a:cs typeface="Times New Roman" panose="02020603050405020304" pitchFamily="18" charset="0"/>
              </a:rPr>
              <a:t>projekta iesnieguma (PI) sagatavošanai</a:t>
            </a:r>
            <a:r>
              <a:rPr lang="en-US" altLang="en-US" sz="1600" dirty="0">
                <a:solidFill>
                  <a:schemeClr val="tx2"/>
                </a:solidFill>
                <a:cs typeface="Times New Roman" panose="02020603050405020304" pitchFamily="18" charset="0"/>
              </a:rPr>
              <a:t>;</a:t>
            </a:r>
          </a:p>
          <a:p>
            <a:pPr marL="342900" indent="-342900">
              <a:lnSpc>
                <a:spcPct val="107000"/>
              </a:lnSpc>
              <a:spcAft>
                <a:spcPts val="800"/>
              </a:spcAft>
              <a:buFont typeface="Wingdings" panose="05000000000000000000" pitchFamily="2" charset="2"/>
              <a:buChar char="§"/>
            </a:pPr>
            <a:r>
              <a:rPr lang="lv-LV" altLang="en-US" sz="1600" dirty="0">
                <a:solidFill>
                  <a:schemeClr val="tx2"/>
                </a:solidFill>
                <a:cs typeface="Times New Roman" panose="02020603050405020304" pitchFamily="18" charset="0"/>
              </a:rPr>
              <a:t>PI saturs</a:t>
            </a:r>
            <a:r>
              <a:rPr lang="en-US" altLang="en-US" sz="1600" dirty="0">
                <a:solidFill>
                  <a:schemeClr val="tx2"/>
                </a:solidFill>
                <a:cs typeface="Times New Roman" panose="02020603050405020304" pitchFamily="18" charset="0"/>
              </a:rPr>
              <a:t>;</a:t>
            </a:r>
            <a:endParaRPr lang="lv-LV" altLang="en-US" sz="1600" dirty="0">
              <a:solidFill>
                <a:schemeClr val="tx2"/>
              </a:solidFill>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lv-LV" altLang="en-US" sz="1600" dirty="0">
                <a:solidFill>
                  <a:schemeClr val="tx2"/>
                </a:solidFill>
                <a:cs typeface="Times New Roman" panose="02020603050405020304" pitchFamily="18" charset="0"/>
              </a:rPr>
              <a:t>PI sagatavošana Kohēzijas politikas fondu vadības informācijas </a:t>
            </a:r>
            <a:r>
              <a:rPr lang="en-US" altLang="en-US" sz="1600" dirty="0">
                <a:solidFill>
                  <a:schemeClr val="tx2"/>
                </a:solidFill>
                <a:cs typeface="Times New Roman" panose="02020603050405020304" pitchFamily="18" charset="0"/>
              </a:rPr>
              <a:t>(</a:t>
            </a:r>
            <a:r>
              <a:rPr lang="lv-LV" altLang="en-US" sz="1600" dirty="0">
                <a:solidFill>
                  <a:schemeClr val="tx2"/>
                </a:solidFill>
                <a:cs typeface="Times New Roman" panose="02020603050405020304" pitchFamily="18" charset="0"/>
              </a:rPr>
              <a:t>KPVIS</a:t>
            </a:r>
            <a:r>
              <a:rPr lang="en-US" altLang="en-US" sz="1600" dirty="0">
                <a:solidFill>
                  <a:schemeClr val="tx2"/>
                </a:solidFill>
                <a:cs typeface="Times New Roman" panose="02020603050405020304" pitchFamily="18" charset="0"/>
              </a:rPr>
              <a:t>) AF </a:t>
            </a:r>
            <a:r>
              <a:rPr lang="en-US" altLang="en-US" sz="1600" dirty="0" err="1">
                <a:solidFill>
                  <a:schemeClr val="tx2"/>
                </a:solidFill>
                <a:cs typeface="Times New Roman" panose="02020603050405020304" pitchFamily="18" charset="0"/>
              </a:rPr>
              <a:t>apakš</a:t>
            </a:r>
            <a:r>
              <a:rPr lang="lv-LV" altLang="en-US" sz="1600" dirty="0" err="1">
                <a:solidFill>
                  <a:schemeClr val="tx2"/>
                </a:solidFill>
                <a:cs typeface="Times New Roman" panose="02020603050405020304" pitchFamily="18" charset="0"/>
              </a:rPr>
              <a:t>sistēm</a:t>
            </a:r>
            <a:r>
              <a:rPr lang="en-US" altLang="en-US" sz="1600" dirty="0">
                <a:solidFill>
                  <a:schemeClr val="tx2"/>
                </a:solidFill>
                <a:cs typeface="Times New Roman" panose="02020603050405020304" pitchFamily="18" charset="0"/>
              </a:rPr>
              <a:t>ā </a:t>
            </a:r>
            <a:endParaRPr lang="lv-LV" altLang="en-US" sz="1600" dirty="0">
              <a:solidFill>
                <a:schemeClr val="tx2"/>
              </a:solidFill>
              <a:cs typeface="Times New Roman" panose="02020603050405020304" pitchFamily="18" charset="0"/>
            </a:endParaRPr>
          </a:p>
        </p:txBody>
      </p:sp>
      <p:sp>
        <p:nvSpPr>
          <p:cNvPr id="13316" name="Slide Number Placeholder 8">
            <a:extLst>
              <a:ext uri="{FF2B5EF4-FFF2-40B4-BE49-F238E27FC236}">
                <a16:creationId xmlns:a16="http://schemas.microsoft.com/office/drawing/2014/main" id="{44EE371F-2CCA-EF64-D57D-87BBFCBE94E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4FB893-B2B3-434E-ACC8-059DC2E16200}" type="slidenum">
              <a:rPr lang="en-US" altLang="lv-LV"/>
              <a:pPr/>
              <a:t>2</a:t>
            </a:fld>
            <a:endParaRPr lang="en-US" alt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a:xfrm>
            <a:off x="2595282" y="840266"/>
            <a:ext cx="8987118" cy="531335"/>
          </a:xfrm>
        </p:spPr>
        <p:txBody>
          <a:bodyPr/>
          <a:lstStyle/>
          <a:p>
            <a:r>
              <a:rPr lang="lv-LV" altLang="lv-LV" sz="2400">
                <a:solidFill>
                  <a:srgbClr val="012269"/>
                </a:solidFill>
              </a:rPr>
              <a:t>Atlases process</a:t>
            </a:r>
            <a:r>
              <a:rPr lang="en-US" altLang="lv-LV" sz="2400">
                <a:solidFill>
                  <a:srgbClr val="012269"/>
                </a:solidFill>
              </a:rPr>
              <a:t>. L</a:t>
            </a:r>
            <a:r>
              <a:rPr lang="lv-LV" altLang="lv-LV" sz="2400" err="1">
                <a:solidFill>
                  <a:srgbClr val="012269"/>
                </a:solidFill>
              </a:rPr>
              <a:t>aika</a:t>
            </a:r>
            <a:r>
              <a:rPr lang="lv-LV" altLang="lv-LV" sz="2400">
                <a:solidFill>
                  <a:srgbClr val="012269"/>
                </a:solidFill>
              </a:rPr>
              <a:t> grafiks</a:t>
            </a:r>
            <a:endParaRPr lang="lv-LV"/>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3</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1959796" y="1746418"/>
            <a:ext cx="9419404" cy="3664315"/>
            <a:chOff x="975395" y="2606525"/>
            <a:chExt cx="9419404" cy="3664315"/>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975395" y="2629976"/>
              <a:ext cx="2281247" cy="2200700"/>
              <a:chOff x="615565" y="1382375"/>
              <a:chExt cx="1710935" cy="1650525"/>
            </a:xfrm>
          </p:grpSpPr>
          <p:sp>
            <p:nvSpPr>
              <p:cNvPr id="5" name="Google Shape;57;p15">
                <a:extLst>
                  <a:ext uri="{FF2B5EF4-FFF2-40B4-BE49-F238E27FC236}">
                    <a16:creationId xmlns:a16="http://schemas.microsoft.com/office/drawing/2014/main" id="{EAA0225E-C3ED-4B84-A375-A79F6822672A}"/>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bg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bg1">
                  <a:lumMod val="65000"/>
                </a:schemeClr>
              </a:solidFill>
              <a:ln>
                <a:noFill/>
              </a:ln>
            </p:spPr>
            <p:txBody>
              <a:bodyPr spcFirstLastPara="1" wrap="square" lIns="121900" tIns="121900" rIns="121900" bIns="121900" anchor="ctr" anchorCtr="0">
                <a:noAutofit/>
              </a:bodyPr>
              <a:lstStyle/>
              <a:p>
                <a:pPr algn="ctr">
                  <a:spcBef>
                    <a:spcPts val="0"/>
                  </a:spcBef>
                  <a:spcAft>
                    <a:spcPts val="0"/>
                  </a:spcAft>
                </a:pPr>
                <a:r>
                  <a:rPr lang="lv-LV" sz="1400" dirty="0">
                    <a:solidFill>
                      <a:srgbClr val="FFFFFF"/>
                    </a:solidFill>
                    <a:latin typeface="Verdana"/>
                    <a:ea typeface="Verdana"/>
                    <a:cs typeface="Fira Sans Extra Condensed"/>
                    <a:sym typeface="Fira Sans Extra Condensed"/>
                  </a:rPr>
                  <a:t>26</a:t>
                </a:r>
                <a:r>
                  <a:rPr lang="en-US" sz="1400" dirty="0">
                    <a:solidFill>
                      <a:srgbClr val="FFFFFF"/>
                    </a:solidFill>
                    <a:latin typeface="Verdana"/>
                    <a:ea typeface="Verdana"/>
                    <a:cs typeface="Fira Sans Extra Condensed"/>
                    <a:sym typeface="Fira Sans Extra Condensed"/>
                  </a:rPr>
                  <a:t>.0</a:t>
                </a:r>
                <a:r>
                  <a:rPr lang="lv-LV" sz="1400" dirty="0">
                    <a:solidFill>
                      <a:srgbClr val="FFFFFF"/>
                    </a:solidFill>
                    <a:latin typeface="Verdana"/>
                    <a:ea typeface="Verdana"/>
                    <a:cs typeface="Fira Sans Extra Condensed"/>
                    <a:sym typeface="Fira Sans Extra Condensed"/>
                  </a:rPr>
                  <a:t>2</a:t>
                </a:r>
                <a:r>
                  <a:rPr lang="en-US" sz="1400" dirty="0">
                    <a:solidFill>
                      <a:srgbClr val="FFFFFF"/>
                    </a:solidFill>
                    <a:latin typeface="Verdana"/>
                    <a:ea typeface="Verdana"/>
                    <a:cs typeface="Fira Sans Extra Condensed"/>
                    <a:sym typeface="Fira Sans Extra Condensed"/>
                  </a:rPr>
                  <a:t>.2024.</a:t>
                </a:r>
                <a:endParaRPr lang="lv-LV" sz="1400" dirty="0">
                  <a:solidFill>
                    <a:srgbClr val="FFFFFF"/>
                  </a:solidFill>
                  <a:latin typeface="Verdana"/>
                  <a:ea typeface="Verdana"/>
                  <a:cs typeface="Fira Sans Extra Condensed"/>
                  <a:sym typeface="Fira Sans Extra Condensed"/>
                </a:endParaRP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615565" y="140010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2253346" y="4045242"/>
              <a:ext cx="2419646" cy="2224724"/>
              <a:chOff x="1634188" y="2444857"/>
              <a:chExt cx="1814734" cy="1668543"/>
            </a:xfrm>
          </p:grpSpPr>
          <p:sp>
            <p:nvSpPr>
              <p:cNvPr id="13" name="Google Shape;79;p15">
                <a:extLst>
                  <a:ext uri="{FF2B5EF4-FFF2-40B4-BE49-F238E27FC236}">
                    <a16:creationId xmlns:a16="http://schemas.microsoft.com/office/drawing/2014/main" id="{225FF81D-3281-4F50-BFEE-A6BC63347A07}"/>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2208847" y="2444857"/>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7</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3</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.2024.</a:t>
                </a:r>
                <a:r>
                  <a:rPr lang="en-US"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rPr>
                  <a:t>1</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826070" y="2618693"/>
              <a:ext cx="2278447" cy="2200701"/>
              <a:chOff x="2991765" y="1382375"/>
              <a:chExt cx="1708835" cy="1650526"/>
            </a:xfrm>
          </p:grpSpPr>
          <p:sp>
            <p:nvSpPr>
              <p:cNvPr id="18" name="Google Shape;64;p15">
                <a:extLst>
                  <a:ext uri="{FF2B5EF4-FFF2-40B4-BE49-F238E27FC236}">
                    <a16:creationId xmlns:a16="http://schemas.microsoft.com/office/drawing/2014/main" id="{94CB5B7B-3A0F-4840-9044-B158B50B06F1}"/>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460550" y="2450806"/>
                <a:ext cx="1240050" cy="58209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9BBB5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 </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28</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3</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.2024.</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5024117" y="4043268"/>
              <a:ext cx="2562983" cy="2227572"/>
              <a:chOff x="4007988" y="2456997"/>
              <a:chExt cx="1922237" cy="1670678"/>
            </a:xfrm>
          </p:grpSpPr>
          <p:sp>
            <p:nvSpPr>
              <p:cNvPr id="26" name="Google Shape;86;p15">
                <a:extLst>
                  <a:ext uri="{FF2B5EF4-FFF2-40B4-BE49-F238E27FC236}">
                    <a16:creationId xmlns:a16="http://schemas.microsoft.com/office/drawing/2014/main" id="{7E221F70-72BC-48ED-A0E6-4420A590E4CB}"/>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CCCFD7"/>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657444" y="2456997"/>
                <a:ext cx="1240350" cy="575904"/>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bg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endPar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11.04.2024.</a:t>
                </a:r>
                <a:r>
                  <a:rPr lang="en-US"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652750" y="2606525"/>
              <a:ext cx="2403385" cy="2212869"/>
              <a:chOff x="5334986" y="1373249"/>
              <a:chExt cx="1802539" cy="1659652"/>
            </a:xfrm>
          </p:grpSpPr>
          <p:sp>
            <p:nvSpPr>
              <p:cNvPr id="36" name="Google Shape;72;p15">
                <a:extLst>
                  <a:ext uri="{FF2B5EF4-FFF2-40B4-BE49-F238E27FC236}">
                    <a16:creationId xmlns:a16="http://schemas.microsoft.com/office/drawing/2014/main" id="{88442F57-704A-4C8F-A793-35C35F03C556}"/>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831075" y="2443825"/>
                <a:ext cx="1240375" cy="589076"/>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endPar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10.05.2024. </a:t>
                </a:r>
              </a:p>
            </p:txBody>
          </p:sp>
          <p:sp>
            <p:nvSpPr>
              <p:cNvPr id="38" name="Google Shape;74;p15">
                <a:extLst>
                  <a:ext uri="{FF2B5EF4-FFF2-40B4-BE49-F238E27FC236}">
                    <a16:creationId xmlns:a16="http://schemas.microsoft.com/office/drawing/2014/main" id="{50EA2760-D2E5-4C01-9873-A49AEB23605E}"/>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9" name="Google Shape;75;p15">
                <a:extLst>
                  <a:ext uri="{FF2B5EF4-FFF2-40B4-BE49-F238E27FC236}">
                    <a16:creationId xmlns:a16="http://schemas.microsoft.com/office/drawing/2014/main" id="{67446677-CF81-4B98-91C1-37E12F30B2B7}"/>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870399" y="4025703"/>
              <a:ext cx="2524400" cy="2226102"/>
              <a:chOff x="6363400" y="2443824"/>
              <a:chExt cx="1893300" cy="1669576"/>
            </a:xfrm>
          </p:grpSpPr>
          <p:sp>
            <p:nvSpPr>
              <p:cNvPr id="43" name="Google Shape;96;p15">
                <a:extLst>
                  <a:ext uri="{FF2B5EF4-FFF2-40B4-BE49-F238E27FC236}">
                    <a16:creationId xmlns:a16="http://schemas.microsoft.com/office/drawing/2014/main" id="{45531309-A105-4019-AF83-022A666BEE71}"/>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7016350" y="2443824"/>
                <a:ext cx="1240350" cy="589076"/>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a:t>
                </a: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11.05.2024.</a:t>
                </a: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363400" y="327779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10914093" y="4791160"/>
            <a:ext cx="375613" cy="499395"/>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6797177" y="1659092"/>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3962138" y="1678292"/>
            <a:ext cx="619160" cy="502208"/>
          </a:xfrm>
          <a:prstGeom prst="rect">
            <a:avLst/>
          </a:prstGeom>
        </p:spPr>
      </p:pic>
      <p:sp>
        <p:nvSpPr>
          <p:cNvPr id="8" name="TextBox 7">
            <a:extLst>
              <a:ext uri="{FF2B5EF4-FFF2-40B4-BE49-F238E27FC236}">
                <a16:creationId xmlns:a16="http://schemas.microsoft.com/office/drawing/2014/main" id="{A8D77ADE-2F3F-4786-A139-5CA5953448E3}"/>
              </a:ext>
            </a:extLst>
          </p:cNvPr>
          <p:cNvSpPr txBox="1"/>
          <p:nvPr/>
        </p:nvSpPr>
        <p:spPr>
          <a:xfrm>
            <a:off x="497393" y="5785550"/>
            <a:ext cx="11115297" cy="892552"/>
          </a:xfrm>
          <a:prstGeom prst="rect">
            <a:avLst/>
          </a:prstGeom>
          <a:noFill/>
        </p:spPr>
        <p:txBody>
          <a:bodyPr wrap="square" rtlCol="0">
            <a:spAutoFit/>
          </a:bodyPr>
          <a:lstStyle/>
          <a:p>
            <a:pPr marL="0" algn="just" rtl="0" eaLnBrk="1" fontAlgn="t" latinLnBrk="0" hangingPunct="1">
              <a:spcBef>
                <a:spcPts val="0"/>
              </a:spcBef>
              <a:spcAft>
                <a:spcPts val="0"/>
              </a:spcAft>
            </a:pPr>
            <a:r>
              <a:rPr lang="en-US" sz="1300" i="0" u="none" strike="noStrike" kern="1200">
                <a:effectLst/>
                <a:latin typeface="Verdana" panose="020B0604030504040204" pitchFamily="34" charset="0"/>
                <a:ea typeface="Verdana" panose="020B0604030504040204" pitchFamily="34" charset="0"/>
              </a:rPr>
              <a:t>1. </a:t>
            </a:r>
            <a:r>
              <a:rPr lang="lv-LV" sz="1300" i="0" u="none" strike="noStrike" kern="1200">
                <a:effectLst/>
                <a:latin typeface="Verdana" panose="020B0604030504040204" pitchFamily="34" charset="0"/>
                <a:ea typeface="Verdana" panose="020B0604030504040204" pitchFamily="34" charset="0"/>
              </a:rPr>
              <a:t>Administratīvā procesa likuma 64. panta pirmā daļa paredz, ka CFLA lēmumu par administratīvā akta izdošanu pieņem viena mēneša laikā no projektu iesniegumu iesniegšanas beigu termiņa</a:t>
            </a:r>
            <a:r>
              <a:rPr lang="en-US" sz="1300">
                <a:latin typeface="Verdana" panose="020B0604030504040204" pitchFamily="34" charset="0"/>
                <a:ea typeface="Verdana" panose="020B0604030504040204" pitchFamily="34" charset="0"/>
              </a:rPr>
              <a:t>, </a:t>
            </a:r>
            <a:r>
              <a:rPr lang="en-US" sz="1300" err="1">
                <a:latin typeface="Verdana" panose="020B0604030504040204" pitchFamily="34" charset="0"/>
                <a:ea typeface="Verdana" panose="020B0604030504040204" pitchFamily="34" charset="0"/>
              </a:rPr>
              <a:t>taču</a:t>
            </a:r>
            <a:r>
              <a:rPr lang="en-US" sz="1300">
                <a:latin typeface="Verdana" panose="020B0604030504040204" pitchFamily="34" charset="0"/>
                <a:ea typeface="Verdana" panose="020B0604030504040204" pitchFamily="34" charset="0"/>
              </a:rPr>
              <a:t> v</a:t>
            </a:r>
            <a:r>
              <a:rPr lang="lv-LV" sz="1300" b="0" i="0" u="none" strike="noStrike" kern="1200" err="1">
                <a:effectLst/>
                <a:latin typeface="Verdana" panose="020B0604030504040204" pitchFamily="34" charset="0"/>
                <a:ea typeface="Verdana" panose="020B0604030504040204" pitchFamily="34" charset="0"/>
              </a:rPr>
              <a:t>ērtēšanas</a:t>
            </a:r>
            <a:r>
              <a:rPr lang="lv-LV" sz="1300" b="0" i="0" u="none" strike="noStrike" kern="1200">
                <a:effectLst/>
                <a:latin typeface="Verdana" panose="020B0604030504040204" pitchFamily="34" charset="0"/>
                <a:ea typeface="Verdana" panose="020B0604030504040204" pitchFamily="34" charset="0"/>
              </a:rPr>
              <a:t> termiņš var tikt pagarināts līdz četriem mēnešiem no projektu iesniegumu iesniegšanas brīža, par to paziņojot iesniedzējiem</a:t>
            </a:r>
            <a:r>
              <a:rPr lang="en-US" sz="1300" b="0" i="0" u="none" strike="noStrike" kern="1200">
                <a:effectLst/>
                <a:latin typeface="Verdana" panose="020B0604030504040204" pitchFamily="34" charset="0"/>
                <a:ea typeface="Verdana" panose="020B0604030504040204" pitchFamily="34" charset="0"/>
              </a:rPr>
              <a:t>.</a:t>
            </a:r>
          </a:p>
          <a:p>
            <a:pPr marL="0" algn="just" rtl="0" eaLnBrk="1" fontAlgn="t" latinLnBrk="0" hangingPunct="1">
              <a:spcBef>
                <a:spcPts val="0"/>
              </a:spcBef>
              <a:spcAft>
                <a:spcPts val="0"/>
              </a:spcAft>
            </a:pPr>
            <a:r>
              <a:rPr lang="en-US" sz="1300">
                <a:solidFill>
                  <a:srgbClr val="000000"/>
                </a:solidFill>
                <a:latin typeface="Verdana" panose="020B0604030504040204" pitchFamily="34" charset="0"/>
                <a:ea typeface="Verdana" panose="020B0604030504040204" pitchFamily="34" charset="0"/>
              </a:rPr>
              <a:t>2. </a:t>
            </a:r>
            <a:r>
              <a:rPr lang="en-US" sz="1300" b="0" i="0">
                <a:solidFill>
                  <a:srgbClr val="000000"/>
                </a:solidFill>
                <a:effectLst/>
                <a:latin typeface="Verdana" panose="020B0604030504040204" pitchFamily="34" charset="0"/>
                <a:ea typeface="Verdana" panose="020B0604030504040204" pitchFamily="34" charset="0"/>
              </a:rPr>
              <a:t>V</a:t>
            </a:r>
            <a:r>
              <a:rPr lang="lv-LV" sz="1300" b="0" i="0" err="1">
                <a:solidFill>
                  <a:srgbClr val="000000"/>
                </a:solidFill>
                <a:effectLst/>
                <a:latin typeface="Verdana" panose="020B0604030504040204" pitchFamily="34" charset="0"/>
                <a:ea typeface="Verdana" panose="020B0604030504040204" pitchFamily="34" charset="0"/>
              </a:rPr>
              <a:t>ērtēšanas</a:t>
            </a:r>
            <a:r>
              <a:rPr lang="lv-LV" sz="1300" b="0" i="0">
                <a:solidFill>
                  <a:srgbClr val="000000"/>
                </a:solidFill>
                <a:effectLst/>
                <a:latin typeface="Verdana" panose="020B0604030504040204" pitchFamily="34" charset="0"/>
                <a:ea typeface="Verdana" panose="020B0604030504040204" pitchFamily="34" charset="0"/>
              </a:rPr>
              <a:t> komisija lemj par termiņu atkarībā no nepieciešamo precizējumu apjoma</a:t>
            </a:r>
            <a:r>
              <a:rPr lang="en-US" sz="1300" b="0" i="0">
                <a:solidFill>
                  <a:srgbClr val="000000"/>
                </a:solidFill>
                <a:effectLst/>
                <a:latin typeface="Verdana" panose="020B0604030504040204" pitchFamily="34" charset="0"/>
                <a:ea typeface="Verdana" panose="020B0604030504040204" pitchFamily="34" charset="0"/>
              </a:rPr>
              <a:t>.</a:t>
            </a:r>
            <a:endParaRPr lang="lv-LV" sz="130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431C2D82-092F-2168-6DAB-931CF346C08D}"/>
              </a:ext>
            </a:extLst>
          </p:cNvPr>
          <p:cNvSpPr txBox="1"/>
          <p:nvPr/>
        </p:nvSpPr>
        <p:spPr>
          <a:xfrm>
            <a:off x="181881" y="2247967"/>
            <a:ext cx="2551724" cy="2349579"/>
          </a:xfrm>
          <a:prstGeom prst="roundRect">
            <a:avLst/>
          </a:prstGeom>
          <a:solidFill>
            <a:srgbClr val="012269"/>
          </a:solidFill>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r>
              <a:rPr lang="en-US" sz="1600" dirty="0">
                <a:solidFill>
                  <a:schemeClr val="bg1"/>
                </a:solidFill>
                <a:latin typeface="Verdana"/>
                <a:ea typeface="Verdana"/>
              </a:rPr>
              <a:t> </a:t>
            </a:r>
            <a:r>
              <a:rPr lang="lv-LV" sz="1600" dirty="0">
                <a:solidFill>
                  <a:schemeClr val="bg1"/>
                </a:solidFill>
                <a:latin typeface="Verdana"/>
                <a:ea typeface="Verdana"/>
              </a:rPr>
              <a:t>10</a:t>
            </a:r>
            <a:r>
              <a:rPr lang="en-US" sz="1600" dirty="0">
                <a:solidFill>
                  <a:schemeClr val="bg1"/>
                </a:solidFill>
                <a:latin typeface="Verdana"/>
                <a:ea typeface="Verdana"/>
              </a:rPr>
              <a:t>.</a:t>
            </a:r>
            <a:r>
              <a:rPr lang="lv-LV" sz="1600" dirty="0">
                <a:solidFill>
                  <a:schemeClr val="bg1"/>
                </a:solidFill>
                <a:latin typeface="Verdana"/>
                <a:ea typeface="Verdana"/>
              </a:rPr>
              <a:t>01</a:t>
            </a:r>
            <a:r>
              <a:rPr lang="en-US" sz="1600" dirty="0">
                <a:solidFill>
                  <a:schemeClr val="bg1"/>
                </a:solidFill>
                <a:latin typeface="Verdana"/>
                <a:ea typeface="Verdana"/>
              </a:rPr>
              <a:t>.2024.</a:t>
            </a:r>
          </a:p>
          <a:p>
            <a:pPr algn="ctr"/>
            <a:r>
              <a:rPr lang="en-US" sz="1600" dirty="0" err="1">
                <a:solidFill>
                  <a:schemeClr val="bg1"/>
                </a:solidFill>
                <a:latin typeface="Verdana" panose="020B0604030504040204" pitchFamily="34" charset="0"/>
                <a:ea typeface="Verdana" panose="020B0604030504040204" pitchFamily="34" charset="0"/>
              </a:rPr>
              <a:t>izsludināta</a:t>
            </a:r>
            <a:r>
              <a:rPr lang="en-US" sz="1600" dirty="0">
                <a:solidFill>
                  <a:schemeClr val="bg1"/>
                </a:solidFill>
                <a:latin typeface="Verdana" panose="020B0604030504040204" pitchFamily="34" charset="0"/>
                <a:ea typeface="Verdana" panose="020B0604030504040204" pitchFamily="34" charset="0"/>
              </a:rPr>
              <a:t> </a:t>
            </a:r>
          </a:p>
          <a:p>
            <a:pPr algn="ctr"/>
            <a:r>
              <a:rPr lang="en-US" sz="1600" dirty="0">
                <a:solidFill>
                  <a:schemeClr val="bg1"/>
                </a:solidFill>
                <a:latin typeface="Verdana" panose="020B0604030504040204" pitchFamily="34" charset="0"/>
                <a:ea typeface="Verdana" panose="020B0604030504040204" pitchFamily="34" charset="0"/>
              </a:rPr>
              <a:t>PI atlase</a:t>
            </a:r>
          </a:p>
          <a:p>
            <a:pPr algn="ctr"/>
            <a:endParaRPr lang="en-US" sz="1200" dirty="0">
              <a:solidFill>
                <a:schemeClr val="bg1"/>
              </a:solidFill>
              <a:latin typeface="Verdana" panose="020B0604030504040204" pitchFamily="34" charset="0"/>
              <a:ea typeface="Verdana" panose="020B0604030504040204" pitchFamily="34" charset="0"/>
            </a:endParaRPr>
          </a:p>
          <a:p>
            <a:r>
              <a:rPr lang="en-US" sz="1200" b="1" dirty="0">
                <a:solidFill>
                  <a:schemeClr val="bg1"/>
                </a:solidFill>
                <a:latin typeface="Verdana" panose="020B0604030504040204" pitchFamily="34" charset="0"/>
                <a:ea typeface="Verdana" panose="020B0604030504040204" pitchFamily="34" charset="0"/>
              </a:rPr>
              <a:t>CFLA </a:t>
            </a:r>
            <a:r>
              <a:rPr lang="en-US" sz="1200" b="1" dirty="0" err="1">
                <a:solidFill>
                  <a:schemeClr val="bg1"/>
                </a:solidFill>
                <a:latin typeface="Verdana" panose="020B0604030504040204" pitchFamily="34" charset="0"/>
                <a:ea typeface="Verdana" panose="020B0604030504040204" pitchFamily="34" charset="0"/>
              </a:rPr>
              <a:t>tīmekļvietnē</a:t>
            </a:r>
            <a:r>
              <a:rPr lang="en-US" sz="1200" b="1" dirty="0">
                <a:solidFill>
                  <a:schemeClr val="bg1"/>
                </a:solidFill>
                <a:latin typeface="Verdana" panose="020B0604030504040204" pitchFamily="34" charset="0"/>
                <a:ea typeface="Verdana" panose="020B0604030504040204" pitchFamily="34" charset="0"/>
              </a:rPr>
              <a:t>:</a:t>
            </a:r>
          </a:p>
          <a:p>
            <a:r>
              <a:rPr lang="en-US" sz="1200" i="1" dirty="0">
                <a:solidFill>
                  <a:schemeClr val="bg1"/>
                </a:solidFill>
                <a:latin typeface="Verdana" panose="020B0604030504040204" pitchFamily="34" charset="0"/>
                <a:ea typeface="Verdana" panose="020B0604030504040204" pitchFamily="34" charset="0"/>
              </a:rPr>
              <a:t>https://www.cfla.gov.lv/lv/2-4-1-2-i</a:t>
            </a:r>
            <a:endParaRPr lang="en-US" sz="1200" b="1" kern="1200" dirty="0">
              <a:solidFill>
                <a:schemeClr val="bg1"/>
              </a:solidFill>
              <a:latin typeface="Verdana" panose="020B0604030504040204" pitchFamily="34" charset="0"/>
              <a:ea typeface="Verdana" panose="020B0604030504040204" pitchFamily="34" charset="0"/>
            </a:endParaRPr>
          </a:p>
          <a:p>
            <a:pPr algn="l" defTabSz="939575" rtl="0" eaLnBrk="1" latinLnBrk="0" hangingPunct="1"/>
            <a:r>
              <a:rPr lang="en-US" sz="1200" b="1" kern="1200" dirty="0">
                <a:solidFill>
                  <a:schemeClr val="bg1"/>
                </a:solidFill>
                <a:latin typeface="Verdana" panose="020B0604030504040204" pitchFamily="34" charset="0"/>
                <a:ea typeface="Verdana" panose="020B0604030504040204" pitchFamily="34" charset="0"/>
              </a:rPr>
              <a:t>ES fondu </a:t>
            </a:r>
            <a:r>
              <a:rPr lang="en-US" sz="1200" b="1" kern="1200" dirty="0" err="1">
                <a:solidFill>
                  <a:schemeClr val="bg1"/>
                </a:solidFill>
                <a:latin typeface="Verdana" panose="020B0604030504040204" pitchFamily="34" charset="0"/>
                <a:ea typeface="Verdana" panose="020B0604030504040204" pitchFamily="34" charset="0"/>
              </a:rPr>
              <a:t>tīmekļvietnē</a:t>
            </a:r>
            <a:r>
              <a:rPr lang="en-US" sz="1200" b="1" kern="1200" dirty="0">
                <a:solidFill>
                  <a:schemeClr val="bg1"/>
                </a:solidFill>
                <a:latin typeface="Verdana" panose="020B0604030504040204" pitchFamily="34" charset="0"/>
                <a:ea typeface="Verdana" panose="020B0604030504040204" pitchFamily="34" charset="0"/>
              </a:rPr>
              <a:t>:</a:t>
            </a:r>
          </a:p>
          <a:p>
            <a:r>
              <a:rPr lang="en-US" sz="1200" i="1" dirty="0">
                <a:solidFill>
                  <a:schemeClr val="bg1"/>
                </a:solidFill>
                <a:latin typeface="Verdana" panose="020B0604030504040204" pitchFamily="34" charset="0"/>
                <a:ea typeface="Verdana" panose="020B0604030504040204" pitchFamily="34" charset="0"/>
              </a:rPr>
              <a:t>https://www.esfondi.lv/pieejamais-atbalsts/2-4-1-2-i</a:t>
            </a:r>
            <a:endParaRPr lang="lv-LV" sz="1200" dirty="0">
              <a:solidFill>
                <a:schemeClr val="bg1"/>
              </a:solidFill>
              <a:latin typeface="Verdana" panose="020B0604030504040204" pitchFamily="34" charset="0"/>
              <a:ea typeface="Verdana" panose="020B0604030504040204" pitchFamily="34" charset="0"/>
            </a:endParaRPr>
          </a:p>
        </p:txBody>
      </p:sp>
      <p:sp>
        <p:nvSpPr>
          <p:cNvPr id="10" name="Google Shape;75;p15">
            <a:extLst>
              <a:ext uri="{FF2B5EF4-FFF2-40B4-BE49-F238E27FC236}">
                <a16:creationId xmlns:a16="http://schemas.microsoft.com/office/drawing/2014/main" id="{DAB48A65-B1A3-4118-E318-0C3C6AF85843}"/>
              </a:ext>
            </a:extLst>
          </p:cNvPr>
          <p:cNvSpPr/>
          <p:nvPr/>
        </p:nvSpPr>
        <p:spPr>
          <a:xfrm>
            <a:off x="5274653" y="4961269"/>
            <a:ext cx="346900" cy="3336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5290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F21E3C13-1993-79D2-244A-E3A7E89BA95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7DCC61-2AD7-4D45-8FA6-2D106BDAF2C1}" type="slidenum">
              <a:rPr lang="lv-LV" altLang="lv-LV" smtClean="0">
                <a:ea typeface="Verdana" panose="020B0604030504040204" pitchFamily="34" charset="0"/>
              </a:rPr>
              <a:pPr/>
              <a:t>4</a:t>
            </a:fld>
            <a:endParaRPr lang="lv-LV" altLang="lv-LV">
              <a:ea typeface="Verdana" panose="020B0604030504040204" pitchFamily="34" charset="0"/>
            </a:endParaRPr>
          </a:p>
        </p:txBody>
      </p:sp>
      <p:graphicFrame>
        <p:nvGraphicFramePr>
          <p:cNvPr id="3" name="Diagram 2">
            <a:extLst>
              <a:ext uri="{FF2B5EF4-FFF2-40B4-BE49-F238E27FC236}">
                <a16:creationId xmlns:a16="http://schemas.microsoft.com/office/drawing/2014/main" id="{451F481F-0E97-CC1F-6CD7-823ADB04A2C3}"/>
              </a:ext>
            </a:extLst>
          </p:cNvPr>
          <p:cNvGraphicFramePr/>
          <p:nvPr>
            <p:extLst>
              <p:ext uri="{D42A27DB-BD31-4B8C-83A1-F6EECF244321}">
                <p14:modId xmlns:p14="http://schemas.microsoft.com/office/powerpoint/2010/main" val="4227648610"/>
              </p:ext>
            </p:extLst>
          </p:nvPr>
        </p:nvGraphicFramePr>
        <p:xfrm>
          <a:off x="758444" y="1163295"/>
          <a:ext cx="109097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CDA5B03-1B2E-2830-9E16-3C2C3CC39592}"/>
              </a:ext>
            </a:extLst>
          </p:cNvPr>
          <p:cNvSpPr txBox="1"/>
          <p:nvPr/>
        </p:nvSpPr>
        <p:spPr>
          <a:xfrm>
            <a:off x="758444" y="5069108"/>
            <a:ext cx="1746513" cy="1362075"/>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100">
                <a:solidFill>
                  <a:srgbClr val="FF0000"/>
                </a:solidFill>
                <a:latin typeface="Verdana" panose="020B0604030504040204" pitchFamily="34" charset="0"/>
                <a:ea typeface="Verdana" panose="020B0604030504040204" pitchFamily="34" charset="0"/>
              </a:rPr>
              <a:t>!</a:t>
            </a:r>
            <a:r>
              <a:rPr lang="en-US" sz="1100">
                <a:latin typeface="Verdana" panose="020B0604030504040204" pitchFamily="34" charset="0"/>
                <a:ea typeface="Verdana" panose="020B0604030504040204" pitchFamily="34" charset="0"/>
              </a:rPr>
              <a:t> </a:t>
            </a:r>
            <a:r>
              <a:rPr lang="lv-LV" sz="1050" b="0" i="0">
                <a:solidFill>
                  <a:srgbClr val="000000"/>
                </a:solidFill>
                <a:effectLst/>
                <a:latin typeface="Verdana" panose="020B0604030504040204" pitchFamily="34" charset="0"/>
                <a:ea typeface="Verdana" panose="020B0604030504040204" pitchFamily="34" charset="0"/>
              </a:rPr>
              <a:t>Ja </a:t>
            </a:r>
            <a:r>
              <a:rPr lang="en-US" sz="1050" b="0" i="0">
                <a:solidFill>
                  <a:srgbClr val="000000"/>
                </a:solidFill>
                <a:effectLst/>
                <a:latin typeface="Verdana" panose="020B0604030504040204" pitchFamily="34" charset="0"/>
                <a:ea typeface="Verdana" panose="020B0604030504040204" pitchFamily="34" charset="0"/>
              </a:rPr>
              <a:t>PI</a:t>
            </a:r>
            <a:r>
              <a:rPr lang="lv-LV" sz="1050" b="0" i="0">
                <a:solidFill>
                  <a:srgbClr val="000000"/>
                </a:solidFill>
                <a:effectLst/>
                <a:latin typeface="Verdana" panose="020B0604030504040204" pitchFamily="34" charset="0"/>
                <a:ea typeface="Verdana" panose="020B0604030504040204" pitchFamily="34" charset="0"/>
              </a:rPr>
              <a:t> atbilst kādam no izslēgšanas kritērijiem (saņem vērtējumu “Jā”), </a:t>
            </a:r>
            <a:r>
              <a:rPr lang="lv-LV" sz="1050" b="0" i="0">
                <a:solidFill>
                  <a:srgbClr val="FF0000"/>
                </a:solidFill>
                <a:effectLst/>
                <a:latin typeface="Verdana" panose="020B0604030504040204" pitchFamily="34" charset="0"/>
                <a:ea typeface="Verdana" panose="020B0604030504040204" pitchFamily="34" charset="0"/>
              </a:rPr>
              <a:t>vērtēšanu neturpina</a:t>
            </a:r>
            <a:r>
              <a:rPr lang="en-US" sz="1050" b="0" i="0">
                <a:solidFill>
                  <a:srgbClr val="FF0000"/>
                </a:solidFill>
                <a:effectLst/>
                <a:latin typeface="Verdana" panose="020B0604030504040204" pitchFamily="34" charset="0"/>
                <a:ea typeface="Verdana" panose="020B0604030504040204" pitchFamily="34" charset="0"/>
              </a:rPr>
              <a:t> – </a:t>
            </a:r>
            <a:r>
              <a:rPr lang="en-US" sz="1050" b="0" i="0" err="1">
                <a:solidFill>
                  <a:srgbClr val="FF0000"/>
                </a:solidFill>
                <a:effectLst/>
                <a:latin typeface="Verdana" panose="020B0604030504040204" pitchFamily="34" charset="0"/>
                <a:ea typeface="Verdana" panose="020B0604030504040204" pitchFamily="34" charset="0"/>
              </a:rPr>
              <a:t>lēmums</a:t>
            </a:r>
            <a:r>
              <a:rPr lang="en-US" sz="1050" b="0" i="0">
                <a:solidFill>
                  <a:srgbClr val="FF0000"/>
                </a:solidFill>
                <a:effectLst/>
                <a:latin typeface="Verdana" panose="020B0604030504040204" pitchFamily="34" charset="0"/>
                <a:ea typeface="Verdana" panose="020B0604030504040204" pitchFamily="34" charset="0"/>
              </a:rPr>
              <a:t> par </a:t>
            </a:r>
            <a:r>
              <a:rPr lang="en-US" sz="1050" b="0" i="0" err="1">
                <a:solidFill>
                  <a:srgbClr val="FF0000"/>
                </a:solidFill>
                <a:effectLst/>
                <a:latin typeface="Verdana" panose="020B0604030504040204" pitchFamily="34" charset="0"/>
                <a:ea typeface="Verdana" panose="020B0604030504040204" pitchFamily="34" charset="0"/>
              </a:rPr>
              <a:t>noraidīšanu</a:t>
            </a:r>
            <a:endParaRPr lang="lv-LV" sz="1100">
              <a:solidFill>
                <a:srgbClr val="FF0000"/>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B813219-63BC-1F8D-327F-598E6C29173D}"/>
              </a:ext>
            </a:extLst>
          </p:cNvPr>
          <p:cNvSpPr txBox="1"/>
          <p:nvPr/>
        </p:nvSpPr>
        <p:spPr>
          <a:xfrm>
            <a:off x="3069803" y="5077621"/>
            <a:ext cx="1746513" cy="1353562"/>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050">
                <a:solidFill>
                  <a:srgbClr val="FF0000"/>
                </a:solidFill>
                <a:latin typeface="Verdana" panose="020B0604030504040204" pitchFamily="34" charset="0"/>
                <a:ea typeface="Verdana" panose="020B0604030504040204" pitchFamily="34" charset="0"/>
              </a:rPr>
              <a:t>!</a:t>
            </a:r>
            <a:r>
              <a:rPr lang="en-US" sz="1050">
                <a:latin typeface="Verdana" panose="020B0604030504040204" pitchFamily="34" charset="0"/>
                <a:ea typeface="Verdana" panose="020B0604030504040204" pitchFamily="34" charset="0"/>
              </a:rPr>
              <a:t> </a:t>
            </a:r>
            <a:r>
              <a:rPr lang="lv-LV" sz="1050" b="0" i="0">
                <a:solidFill>
                  <a:srgbClr val="000000"/>
                </a:solidFill>
                <a:effectLst/>
                <a:latin typeface="Verdana" panose="020B0604030504040204" pitchFamily="34" charset="0"/>
                <a:ea typeface="Verdana" panose="020B0604030504040204" pitchFamily="34" charset="0"/>
              </a:rPr>
              <a:t>Ja </a:t>
            </a:r>
            <a:r>
              <a:rPr lang="en-US" sz="1050" b="0" i="0">
                <a:solidFill>
                  <a:srgbClr val="000000"/>
                </a:solidFill>
                <a:effectLst/>
                <a:latin typeface="Verdana" panose="020B0604030504040204" pitchFamily="34" charset="0"/>
                <a:ea typeface="Verdana" panose="020B0604030504040204" pitchFamily="34" charset="0"/>
              </a:rPr>
              <a:t>PI</a:t>
            </a:r>
            <a:r>
              <a:rPr lang="lv-LV" sz="1050" b="0" i="0">
                <a:solidFill>
                  <a:srgbClr val="000000"/>
                </a:solidFill>
                <a:effectLst/>
                <a:latin typeface="Verdana" panose="020B0604030504040204" pitchFamily="34" charset="0"/>
                <a:ea typeface="Verdana" panose="020B0604030504040204" pitchFamily="34" charset="0"/>
              </a:rPr>
              <a:t> neatbilst kritērij</a:t>
            </a:r>
            <a:r>
              <a:rPr lang="en-US" sz="1050" b="0" i="0">
                <a:solidFill>
                  <a:srgbClr val="000000"/>
                </a:solidFill>
                <a:effectLst/>
                <a:latin typeface="Verdana" panose="020B0604030504040204" pitchFamily="34" charset="0"/>
                <a:ea typeface="Verdana" panose="020B0604030504040204" pitchFamily="34" charset="0"/>
              </a:rPr>
              <a:t>u </a:t>
            </a:r>
            <a:r>
              <a:rPr lang="en-US" sz="1050" b="0" i="0" err="1">
                <a:solidFill>
                  <a:srgbClr val="000000"/>
                </a:solidFill>
                <a:effectLst/>
                <a:latin typeface="Verdana" panose="020B0604030504040204" pitchFamily="34" charset="0"/>
                <a:ea typeface="Verdana" panose="020B0604030504040204" pitchFamily="34" charset="0"/>
              </a:rPr>
              <a:t>prasībām</a:t>
            </a:r>
            <a:r>
              <a:rPr lang="lv-LV" sz="1050" b="0" i="0">
                <a:solidFill>
                  <a:srgbClr val="000000"/>
                </a:solidFill>
                <a:effectLst/>
                <a:latin typeface="Verdana" panose="020B0604030504040204" pitchFamily="34" charset="0"/>
                <a:ea typeface="Verdana" panose="020B0604030504040204" pitchFamily="34" charset="0"/>
              </a:rPr>
              <a:t> (</a:t>
            </a:r>
            <a:r>
              <a:rPr lang="en-US" sz="1050" b="0" i="0">
                <a:solidFill>
                  <a:srgbClr val="000000"/>
                </a:solidFill>
                <a:effectLst/>
                <a:latin typeface="Verdana" panose="020B0604030504040204" pitchFamily="34" charset="0"/>
                <a:ea typeface="Verdana" panose="020B0604030504040204" pitchFamily="34" charset="0"/>
              </a:rPr>
              <a:t>ne</a:t>
            </a:r>
            <a:r>
              <a:rPr lang="lv-LV" sz="1050" b="0" i="0">
                <a:solidFill>
                  <a:srgbClr val="000000"/>
                </a:solidFill>
                <a:effectLst/>
                <a:latin typeface="Verdana" panose="020B0604030504040204" pitchFamily="34" charset="0"/>
                <a:ea typeface="Verdana" panose="020B0604030504040204" pitchFamily="34" charset="0"/>
              </a:rPr>
              <a:t>saņem </a:t>
            </a:r>
            <a:r>
              <a:rPr lang="en-US" sz="1050" b="0" i="0">
                <a:solidFill>
                  <a:srgbClr val="000000"/>
                </a:solidFill>
                <a:effectLst/>
                <a:latin typeface="Verdana" panose="020B0604030504040204" pitchFamily="34" charset="0"/>
                <a:ea typeface="Verdana" panose="020B0604030504040204" pitchFamily="34" charset="0"/>
              </a:rPr>
              <a:t>min </a:t>
            </a:r>
            <a:r>
              <a:rPr lang="en-US" sz="1050" b="0" i="0" err="1">
                <a:solidFill>
                  <a:srgbClr val="000000"/>
                </a:solidFill>
                <a:effectLst/>
                <a:latin typeface="Verdana" panose="020B0604030504040204" pitchFamily="34" charset="0"/>
                <a:ea typeface="Verdana" panose="020B0604030504040204" pitchFamily="34" charset="0"/>
              </a:rPr>
              <a:t>punktu</a:t>
            </a:r>
            <a:r>
              <a:rPr lang="en-US" sz="1050" b="0" i="0">
                <a:solidFill>
                  <a:srgbClr val="000000"/>
                </a:solidFill>
                <a:effectLst/>
                <a:latin typeface="Verdana" panose="020B0604030504040204" pitchFamily="34" charset="0"/>
                <a:ea typeface="Verdana" panose="020B0604030504040204" pitchFamily="34" charset="0"/>
              </a:rPr>
              <a:t> </a:t>
            </a:r>
            <a:r>
              <a:rPr lang="en-US" sz="1050" b="0" i="0" err="1">
                <a:solidFill>
                  <a:srgbClr val="000000"/>
                </a:solidFill>
                <a:effectLst/>
                <a:latin typeface="Verdana" panose="020B0604030504040204" pitchFamily="34" charset="0"/>
                <a:ea typeface="Verdana" panose="020B0604030504040204" pitchFamily="34" charset="0"/>
              </a:rPr>
              <a:t>skaitu</a:t>
            </a:r>
            <a:r>
              <a:rPr lang="lv-LV" sz="1050" b="0" i="0">
                <a:solidFill>
                  <a:srgbClr val="000000"/>
                </a:solidFill>
                <a:effectLst/>
                <a:latin typeface="Verdana" panose="020B0604030504040204" pitchFamily="34" charset="0"/>
                <a:ea typeface="Verdana" panose="020B0604030504040204" pitchFamily="34" charset="0"/>
              </a:rPr>
              <a:t>), </a:t>
            </a:r>
            <a:r>
              <a:rPr lang="lv-LV" sz="1050" b="0" i="0">
                <a:solidFill>
                  <a:srgbClr val="FF0000"/>
                </a:solidFill>
                <a:effectLst/>
                <a:latin typeface="Verdana" panose="020B0604030504040204" pitchFamily="34" charset="0"/>
                <a:ea typeface="Verdana" panose="020B0604030504040204" pitchFamily="34" charset="0"/>
              </a:rPr>
              <a:t>vērtēšanu neturpina</a:t>
            </a:r>
            <a:r>
              <a:rPr lang="en-US" sz="1050" b="0" i="0">
                <a:solidFill>
                  <a:srgbClr val="FF0000"/>
                </a:solidFill>
                <a:effectLst/>
                <a:latin typeface="Verdana" panose="020B0604030504040204" pitchFamily="34" charset="0"/>
                <a:ea typeface="Verdana" panose="020B0604030504040204" pitchFamily="34" charset="0"/>
              </a:rPr>
              <a:t> – </a:t>
            </a:r>
            <a:r>
              <a:rPr lang="en-US" sz="1050" b="0" i="0" err="1">
                <a:solidFill>
                  <a:srgbClr val="FF0000"/>
                </a:solidFill>
                <a:effectLst/>
                <a:latin typeface="Verdana" panose="020B0604030504040204" pitchFamily="34" charset="0"/>
                <a:ea typeface="Verdana" panose="020B0604030504040204" pitchFamily="34" charset="0"/>
              </a:rPr>
              <a:t>lēmums</a:t>
            </a:r>
            <a:r>
              <a:rPr lang="en-US" sz="1050" b="0" i="0">
                <a:solidFill>
                  <a:srgbClr val="FF0000"/>
                </a:solidFill>
                <a:effectLst/>
                <a:latin typeface="Verdana" panose="020B0604030504040204" pitchFamily="34" charset="0"/>
                <a:ea typeface="Verdana" panose="020B0604030504040204" pitchFamily="34" charset="0"/>
              </a:rPr>
              <a:t> par </a:t>
            </a:r>
            <a:r>
              <a:rPr lang="en-US" sz="1050" b="0" i="0" err="1">
                <a:solidFill>
                  <a:srgbClr val="FF0000"/>
                </a:solidFill>
                <a:effectLst/>
                <a:latin typeface="Verdana" panose="020B0604030504040204" pitchFamily="34" charset="0"/>
                <a:ea typeface="Verdana" panose="020B0604030504040204" pitchFamily="34" charset="0"/>
              </a:rPr>
              <a:t>noraidīšanu</a:t>
            </a:r>
            <a:endParaRPr lang="lv-LV" sz="1050">
              <a:solidFill>
                <a:srgbClr val="FF0000"/>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551E872E-1BB6-523E-890F-D517D9569C37}"/>
              </a:ext>
            </a:extLst>
          </p:cNvPr>
          <p:cNvSpPr txBox="1"/>
          <p:nvPr/>
        </p:nvSpPr>
        <p:spPr>
          <a:xfrm>
            <a:off x="7004062" y="5077621"/>
            <a:ext cx="1746513" cy="1353562"/>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050">
                <a:solidFill>
                  <a:srgbClr val="FF0000"/>
                </a:solidFill>
                <a:latin typeface="Verdana" panose="020B0604030504040204" pitchFamily="34" charset="0"/>
                <a:ea typeface="Verdana" panose="020B0604030504040204" pitchFamily="34" charset="0"/>
              </a:rPr>
              <a:t>!</a:t>
            </a:r>
            <a:r>
              <a:rPr lang="en-US" sz="1050">
                <a:latin typeface="Verdana" panose="020B0604030504040204" pitchFamily="34" charset="0"/>
                <a:ea typeface="Verdana" panose="020B0604030504040204" pitchFamily="34" charset="0"/>
              </a:rPr>
              <a:t> </a:t>
            </a:r>
            <a:r>
              <a:rPr lang="en-US" sz="1050" b="0" i="0">
                <a:solidFill>
                  <a:srgbClr val="000000"/>
                </a:solidFill>
                <a:effectLst/>
                <a:latin typeface="Verdana" panose="020B0604030504040204" pitchFamily="34" charset="0"/>
                <a:ea typeface="Verdana" panose="020B0604030504040204" pitchFamily="34" charset="0"/>
              </a:rPr>
              <a:t>PI, </a:t>
            </a:r>
            <a:r>
              <a:rPr lang="en-US" sz="1050" b="0" i="0" err="1">
                <a:solidFill>
                  <a:srgbClr val="000000"/>
                </a:solidFill>
                <a:effectLst/>
                <a:latin typeface="Verdana" panose="020B0604030504040204" pitchFamily="34" charset="0"/>
                <a:ea typeface="Verdana" panose="020B0604030504040204" pitchFamily="34" charset="0"/>
              </a:rPr>
              <a:t>kuram</a:t>
            </a:r>
            <a:r>
              <a:rPr lang="en-US" sz="1050">
                <a:solidFill>
                  <a:srgbClr val="000000"/>
                </a:solidFill>
                <a:latin typeface="Verdana" panose="020B0604030504040204" pitchFamily="34" charset="0"/>
                <a:ea typeface="Verdana" panose="020B0604030504040204" pitchFamily="34" charset="0"/>
              </a:rPr>
              <a:t> </a:t>
            </a:r>
            <a:r>
              <a:rPr lang="en-US" sz="1050" err="1">
                <a:solidFill>
                  <a:srgbClr val="000000"/>
                </a:solidFill>
                <a:latin typeface="Verdana" panose="020B0604030504040204" pitchFamily="34" charset="0"/>
                <a:ea typeface="Verdana" panose="020B0604030504040204" pitchFamily="34" charset="0"/>
              </a:rPr>
              <a:t>pēc</a:t>
            </a:r>
            <a:r>
              <a:rPr lang="en-US" sz="1050">
                <a:solidFill>
                  <a:srgbClr val="000000"/>
                </a:solidFill>
                <a:latin typeface="Verdana" panose="020B0604030504040204" pitchFamily="34" charset="0"/>
                <a:ea typeface="Verdana" panose="020B0604030504040204" pitchFamily="34" charset="0"/>
              </a:rPr>
              <a:t> </a:t>
            </a:r>
            <a:r>
              <a:rPr lang="en-US" sz="1050" err="1">
                <a:solidFill>
                  <a:srgbClr val="000000"/>
                </a:solidFill>
                <a:latin typeface="Verdana" panose="020B0604030504040204" pitchFamily="34" charset="0"/>
                <a:ea typeface="Verdana" panose="020B0604030504040204" pitchFamily="34" charset="0"/>
              </a:rPr>
              <a:t>rindošanas</a:t>
            </a:r>
            <a:r>
              <a:rPr lang="en-US" sz="1050">
                <a:solidFill>
                  <a:srgbClr val="000000"/>
                </a:solidFill>
                <a:latin typeface="Verdana" panose="020B0604030504040204" pitchFamily="34" charset="0"/>
                <a:ea typeface="Verdana" panose="020B0604030504040204" pitchFamily="34" charset="0"/>
              </a:rPr>
              <a:t> </a:t>
            </a:r>
            <a:r>
              <a:rPr lang="en-US" sz="1050" err="1">
                <a:solidFill>
                  <a:srgbClr val="000000"/>
                </a:solidFill>
                <a:latin typeface="Verdana" panose="020B0604030504040204" pitchFamily="34" charset="0"/>
                <a:ea typeface="Verdana" panose="020B0604030504040204" pitchFamily="34" charset="0"/>
              </a:rPr>
              <a:t>finansējums</a:t>
            </a:r>
            <a:r>
              <a:rPr lang="en-US" sz="1050">
                <a:solidFill>
                  <a:srgbClr val="000000"/>
                </a:solidFill>
                <a:latin typeface="Verdana" panose="020B0604030504040204" pitchFamily="34" charset="0"/>
                <a:ea typeface="Verdana" panose="020B0604030504040204" pitchFamily="34" charset="0"/>
              </a:rPr>
              <a:t> nav </a:t>
            </a:r>
            <a:r>
              <a:rPr lang="en-US" sz="1050" err="1">
                <a:solidFill>
                  <a:srgbClr val="000000"/>
                </a:solidFill>
                <a:latin typeface="Verdana" panose="020B0604030504040204" pitchFamily="34" charset="0"/>
                <a:ea typeface="Verdana" panose="020B0604030504040204" pitchFamily="34" charset="0"/>
              </a:rPr>
              <a:t>pietiekams</a:t>
            </a:r>
            <a:r>
              <a:rPr lang="en-US" sz="1050">
                <a:solidFill>
                  <a:srgbClr val="000000"/>
                </a:solidFill>
                <a:latin typeface="Verdana" panose="020B0604030504040204" pitchFamily="34" charset="0"/>
                <a:ea typeface="Verdana" panose="020B0604030504040204" pitchFamily="34" charset="0"/>
              </a:rPr>
              <a:t>, </a:t>
            </a:r>
            <a:r>
              <a:rPr lang="lv-LV" sz="1050" b="0" i="0">
                <a:solidFill>
                  <a:srgbClr val="FF0000"/>
                </a:solidFill>
                <a:effectLst/>
                <a:latin typeface="Verdana" panose="020B0604030504040204" pitchFamily="34" charset="0"/>
                <a:ea typeface="Verdana" panose="020B0604030504040204" pitchFamily="34" charset="0"/>
              </a:rPr>
              <a:t>vērtēšanu neturpina</a:t>
            </a:r>
            <a:r>
              <a:rPr lang="en-US" sz="1050" b="0" i="0">
                <a:solidFill>
                  <a:srgbClr val="FF0000"/>
                </a:solidFill>
                <a:effectLst/>
                <a:latin typeface="Verdana" panose="020B0604030504040204" pitchFamily="34" charset="0"/>
                <a:ea typeface="Verdana" panose="020B0604030504040204" pitchFamily="34" charset="0"/>
              </a:rPr>
              <a:t> – </a:t>
            </a:r>
            <a:r>
              <a:rPr lang="en-US" sz="1050" b="0" i="0" err="1">
                <a:solidFill>
                  <a:srgbClr val="FF0000"/>
                </a:solidFill>
                <a:effectLst/>
                <a:latin typeface="Verdana" panose="020B0604030504040204" pitchFamily="34" charset="0"/>
                <a:ea typeface="Verdana" panose="020B0604030504040204" pitchFamily="34" charset="0"/>
              </a:rPr>
              <a:t>lēmums</a:t>
            </a:r>
            <a:r>
              <a:rPr lang="en-US" sz="1050" b="0" i="0">
                <a:solidFill>
                  <a:srgbClr val="FF0000"/>
                </a:solidFill>
                <a:effectLst/>
                <a:latin typeface="Verdana" panose="020B0604030504040204" pitchFamily="34" charset="0"/>
                <a:ea typeface="Verdana" panose="020B0604030504040204" pitchFamily="34" charset="0"/>
              </a:rPr>
              <a:t> par </a:t>
            </a:r>
            <a:r>
              <a:rPr lang="en-US" sz="1050" b="0" i="0" err="1">
                <a:solidFill>
                  <a:srgbClr val="FF0000"/>
                </a:solidFill>
                <a:effectLst/>
                <a:latin typeface="Verdana" panose="020B0604030504040204" pitchFamily="34" charset="0"/>
                <a:ea typeface="Verdana" panose="020B0604030504040204" pitchFamily="34" charset="0"/>
              </a:rPr>
              <a:t>noraidīšanu</a:t>
            </a:r>
            <a:endParaRPr lang="lv-LV" sz="1050">
              <a:solidFill>
                <a:srgbClr val="FF0000"/>
              </a:solidFill>
              <a:latin typeface="Verdana" panose="020B0604030504040204" pitchFamily="34" charset="0"/>
              <a:ea typeface="Verdana" panose="020B0604030504040204" pitchFamily="34" charset="0"/>
            </a:endParaRPr>
          </a:p>
        </p:txBody>
      </p:sp>
      <p:sp>
        <p:nvSpPr>
          <p:cNvPr id="14338" name="Title 1">
            <a:extLst>
              <a:ext uri="{FF2B5EF4-FFF2-40B4-BE49-F238E27FC236}">
                <a16:creationId xmlns:a16="http://schemas.microsoft.com/office/drawing/2014/main" id="{9AD7EF3A-3D53-B414-3DD6-848D1F4EBDA0}"/>
              </a:ext>
            </a:extLst>
          </p:cNvPr>
          <p:cNvSpPr>
            <a:spLocks noGrp="1"/>
          </p:cNvSpPr>
          <p:nvPr>
            <p:ph type="title"/>
          </p:nvPr>
        </p:nvSpPr>
        <p:spPr>
          <a:xfrm>
            <a:off x="1997744" y="601124"/>
            <a:ext cx="8810625" cy="773112"/>
          </a:xfrm>
        </p:spPr>
        <p:txBody>
          <a:bodyPr>
            <a:normAutofit/>
          </a:bodyPr>
          <a:lstStyle/>
          <a:p>
            <a:r>
              <a:rPr lang="lv-LV" altLang="lv-LV" sz="3200">
                <a:solidFill>
                  <a:srgbClr val="012269"/>
                </a:solidFill>
              </a:rPr>
              <a:t>Atlases process</a:t>
            </a:r>
            <a:r>
              <a:rPr lang="en-US" altLang="lv-LV" sz="3200">
                <a:solidFill>
                  <a:srgbClr val="012269"/>
                </a:solidFill>
              </a:rPr>
              <a:t>. </a:t>
            </a:r>
            <a:r>
              <a:rPr lang="en-US" altLang="lv-LV" sz="3200" err="1">
                <a:solidFill>
                  <a:srgbClr val="012269"/>
                </a:solidFill>
              </a:rPr>
              <a:t>Vērtēšana</a:t>
            </a:r>
            <a:endParaRPr lang="lv-LV" altLang="lv-LV" sz="3200">
              <a:solidFill>
                <a:srgbClr val="012269"/>
              </a:solidFill>
            </a:endParaRPr>
          </a:p>
        </p:txBody>
      </p:sp>
      <p:grpSp>
        <p:nvGrpSpPr>
          <p:cNvPr id="2" name="Group 1">
            <a:extLst>
              <a:ext uri="{FF2B5EF4-FFF2-40B4-BE49-F238E27FC236}">
                <a16:creationId xmlns:a16="http://schemas.microsoft.com/office/drawing/2014/main" id="{CD5B3A99-AC7C-F2AA-29DA-5D1CCC48B076}"/>
              </a:ext>
            </a:extLst>
          </p:cNvPr>
          <p:cNvGrpSpPr/>
          <p:nvPr/>
        </p:nvGrpSpPr>
        <p:grpSpPr>
          <a:xfrm>
            <a:off x="5118113" y="3096590"/>
            <a:ext cx="1802771" cy="1686669"/>
            <a:chOff x="2187858" y="1625600"/>
            <a:chExt cx="2096182" cy="2167466"/>
          </a:xfrm>
        </p:grpSpPr>
        <p:sp>
          <p:nvSpPr>
            <p:cNvPr id="5" name="Rectangle: Rounded Corners 4">
              <a:extLst>
                <a:ext uri="{FF2B5EF4-FFF2-40B4-BE49-F238E27FC236}">
                  <a16:creationId xmlns:a16="http://schemas.microsoft.com/office/drawing/2014/main" id="{A9738AAC-8708-B152-2A97-D64BC9A32414}"/>
                </a:ext>
              </a:extLst>
            </p:cNvPr>
            <p:cNvSpPr/>
            <p:nvPr/>
          </p:nvSpPr>
          <p:spPr>
            <a:xfrm>
              <a:off x="2187858" y="1625600"/>
              <a:ext cx="2096182" cy="2167466"/>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lv-LV"/>
            </a:p>
          </p:txBody>
        </p:sp>
        <p:sp>
          <p:nvSpPr>
            <p:cNvPr id="6" name="Rectangle: Rounded Corners 4">
              <a:extLst>
                <a:ext uri="{FF2B5EF4-FFF2-40B4-BE49-F238E27FC236}">
                  <a16:creationId xmlns:a16="http://schemas.microsoft.com/office/drawing/2014/main" id="{C56C8DC5-1EBF-7D9B-D064-1A2FB5EC4F1D}"/>
                </a:ext>
              </a:extLst>
            </p:cNvPr>
            <p:cNvSpPr txBox="1"/>
            <p:nvPr/>
          </p:nvSpPr>
          <p:spPr>
            <a:xfrm>
              <a:off x="2290185" y="1727927"/>
              <a:ext cx="1891528" cy="1962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a:buNone/>
              </a:pPr>
              <a:r>
                <a:rPr lang="lv-LV" sz="1600" i="0" kern="1200" noProof="0">
                  <a:latin typeface="Verdana" panose="020B0604030504040204" pitchFamily="34" charset="0"/>
                  <a:ea typeface="Verdana" panose="020B0604030504040204" pitchFamily="34" charset="0"/>
                  <a:cs typeface="+mn-cs"/>
                </a:rPr>
                <a:t>Vērtē </a:t>
              </a:r>
              <a:r>
                <a:rPr lang="en-US" sz="1600" b="1" err="1">
                  <a:latin typeface="Verdana" panose="020B0604030504040204" pitchFamily="34" charset="0"/>
                  <a:ea typeface="Verdana" panose="020B0604030504040204" pitchFamily="34" charset="0"/>
                </a:rPr>
                <a:t>atbilstības</a:t>
              </a:r>
              <a:r>
                <a:rPr lang="en-US" sz="1600" b="1">
                  <a:latin typeface="Verdana" panose="020B0604030504040204" pitchFamily="34" charset="0"/>
                  <a:ea typeface="Verdana" panose="020B0604030504040204" pitchFamily="34" charset="0"/>
                </a:rPr>
                <a:t> </a:t>
              </a:r>
              <a:r>
                <a:rPr lang="en-US" sz="1600" err="1">
                  <a:latin typeface="Verdana" panose="020B0604030504040204" pitchFamily="34" charset="0"/>
                  <a:ea typeface="Verdana" panose="020B0604030504040204" pitchFamily="34" charset="0"/>
                </a:rPr>
                <a:t>kritērijus</a:t>
              </a:r>
              <a:r>
                <a:rPr lang="en-US" sz="1600">
                  <a:latin typeface="Verdana" panose="020B0604030504040204" pitchFamily="34" charset="0"/>
                  <a:ea typeface="Verdana" panose="020B0604030504040204" pitchFamily="34" charset="0"/>
                </a:rPr>
                <a:t> un </a:t>
              </a:r>
              <a:r>
                <a:rPr lang="en-US" sz="1600" err="1">
                  <a:latin typeface="Verdana" panose="020B0604030504040204" pitchFamily="34" charset="0"/>
                  <a:ea typeface="Verdana" panose="020B0604030504040204" pitchFamily="34" charset="0"/>
                </a:rPr>
                <a:t>atlikušos</a:t>
              </a:r>
              <a:r>
                <a:rPr lang="en-US" sz="1600">
                  <a:latin typeface="Verdana" panose="020B0604030504040204" pitchFamily="34" charset="0"/>
                  <a:ea typeface="Verdana" panose="020B0604030504040204" pitchFamily="34" charset="0"/>
                </a:rPr>
                <a:t> </a:t>
              </a:r>
              <a:r>
                <a:rPr lang="en-US" sz="1600" b="1" err="1">
                  <a:latin typeface="Verdana" panose="020B0604030504040204" pitchFamily="34" charset="0"/>
                  <a:ea typeface="Verdana" panose="020B0604030504040204" pitchFamily="34" charset="0"/>
                </a:rPr>
                <a:t>kvalitātes</a:t>
              </a:r>
              <a:r>
                <a:rPr lang="en-US" sz="1600">
                  <a:latin typeface="Verdana" panose="020B0604030504040204" pitchFamily="34" charset="0"/>
                  <a:ea typeface="Verdana" panose="020B0604030504040204" pitchFamily="34" charset="0"/>
                </a:rPr>
                <a:t> </a:t>
              </a:r>
              <a:r>
                <a:rPr lang="en-US" sz="1600" err="1">
                  <a:latin typeface="Verdana" panose="020B0604030504040204" pitchFamily="34" charset="0"/>
                  <a:ea typeface="Verdana" panose="020B0604030504040204" pitchFamily="34" charset="0"/>
                </a:rPr>
                <a:t>kritērijus</a:t>
              </a:r>
              <a:endParaRPr lang="lv-LV" sz="1600" kern="1200" noProof="0"/>
            </a:p>
          </p:txBody>
        </p:sp>
      </p:grpSp>
    </p:spTree>
    <p:extLst>
      <p:ext uri="{BB962C8B-B14F-4D97-AF65-F5344CB8AC3E}">
        <p14:creationId xmlns:p14="http://schemas.microsoft.com/office/powerpoint/2010/main" val="242581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43ADA6-F90C-1911-4F07-6E7CE67EDD74}"/>
              </a:ext>
            </a:extLst>
          </p:cNvPr>
          <p:cNvSpPr>
            <a:spLocks noGrp="1"/>
          </p:cNvSpPr>
          <p:nvPr>
            <p:ph type="title"/>
          </p:nvPr>
        </p:nvSpPr>
        <p:spPr>
          <a:xfrm>
            <a:off x="2553447" y="938349"/>
            <a:ext cx="8825753" cy="1036642"/>
          </a:xfrm>
        </p:spPr>
        <p:txBody>
          <a:bodyPr/>
          <a:lstStyle/>
          <a:p>
            <a:r>
              <a:rPr lang="lv-LV">
                <a:solidFill>
                  <a:schemeClr val="tx2"/>
                </a:solidFill>
              </a:rPr>
              <a:t>Ja vienāds punktu skaits kvalitātes kritērijos</a:t>
            </a:r>
            <a:endParaRPr lang="en-US">
              <a:solidFill>
                <a:schemeClr val="tx2"/>
              </a:solidFill>
            </a:endParaRPr>
          </a:p>
        </p:txBody>
      </p:sp>
      <p:sp>
        <p:nvSpPr>
          <p:cNvPr id="3" name="Satura vietturis 2">
            <a:extLst>
              <a:ext uri="{FF2B5EF4-FFF2-40B4-BE49-F238E27FC236}">
                <a16:creationId xmlns:a16="http://schemas.microsoft.com/office/drawing/2014/main" id="{600E6A21-0D90-AD34-970F-684C1F7026AB}"/>
              </a:ext>
            </a:extLst>
          </p:cNvPr>
          <p:cNvSpPr>
            <a:spLocks noGrp="1"/>
          </p:cNvSpPr>
          <p:nvPr>
            <p:ph idx="1"/>
          </p:nvPr>
        </p:nvSpPr>
        <p:spPr>
          <a:xfrm>
            <a:off x="3326676" y="2325188"/>
            <a:ext cx="5704113" cy="1036643"/>
          </a:xfrm>
        </p:spPr>
        <p:txBody>
          <a:bodyPr>
            <a:normAutofit lnSpcReduction="10000"/>
          </a:bodyPr>
          <a:lstStyle/>
          <a:p>
            <a:pPr algn="just"/>
            <a:r>
              <a:rPr lang="lv-LV" sz="1600" i="0" dirty="0">
                <a:solidFill>
                  <a:schemeClr val="tx2"/>
                </a:solidFill>
                <a:effectLst/>
              </a:rPr>
              <a:t>Vienādu kvalitātes kritēriju punktu gadījumā, izvēlas to projektu, kurš piedāvā </a:t>
            </a:r>
            <a:r>
              <a:rPr lang="lv-LV" sz="1600" b="1" i="0" dirty="0">
                <a:solidFill>
                  <a:schemeClr val="tx2"/>
                </a:solidFill>
                <a:effectLst/>
              </a:rPr>
              <a:t>lielāku</a:t>
            </a:r>
            <a:r>
              <a:rPr lang="lv-LV" sz="1600" i="0" dirty="0">
                <a:solidFill>
                  <a:schemeClr val="tx2"/>
                </a:solidFill>
                <a:effectLst/>
              </a:rPr>
              <a:t>  mājsaimniecību, uzņēmumu, izglītības iestāžu, ārstniecības iestāžu un citu sabiedrisko ēku </a:t>
            </a:r>
            <a:r>
              <a:rPr lang="lv-LV" sz="1600" b="1" i="0" dirty="0">
                <a:solidFill>
                  <a:schemeClr val="tx2"/>
                </a:solidFill>
                <a:effectLst/>
              </a:rPr>
              <a:t>skaitu</a:t>
            </a:r>
            <a:r>
              <a:rPr lang="lv-LV" sz="1600" i="0" dirty="0">
                <a:solidFill>
                  <a:schemeClr val="tx2"/>
                </a:solidFill>
                <a:effectLst/>
              </a:rPr>
              <a:t> (adrešu skaits)</a:t>
            </a:r>
            <a:endParaRPr lang="en-US" sz="1600" dirty="0">
              <a:solidFill>
                <a:schemeClr val="tx2"/>
              </a:solidFill>
            </a:endParaRPr>
          </a:p>
        </p:txBody>
      </p:sp>
      <p:sp>
        <p:nvSpPr>
          <p:cNvPr id="6" name="Slaida numura vietturis 5">
            <a:extLst>
              <a:ext uri="{FF2B5EF4-FFF2-40B4-BE49-F238E27FC236}">
                <a16:creationId xmlns:a16="http://schemas.microsoft.com/office/drawing/2014/main" id="{C7945297-611C-BA1A-EA25-7692D543E406}"/>
              </a:ext>
            </a:extLst>
          </p:cNvPr>
          <p:cNvSpPr>
            <a:spLocks noGrp="1"/>
          </p:cNvSpPr>
          <p:nvPr>
            <p:ph type="sldNum" sz="quarter" idx="13"/>
          </p:nvPr>
        </p:nvSpPr>
        <p:spPr/>
        <p:txBody>
          <a:bodyPr/>
          <a:lstStyle/>
          <a:p>
            <a:pPr>
              <a:defRPr/>
            </a:pPr>
            <a:fld id="{0B0384A4-A6C0-48F1-8052-73333526A0D0}" type="slidenum">
              <a:rPr lang="en-US" altLang="lv-LV" smtClean="0"/>
              <a:pPr>
                <a:defRPr/>
              </a:pPr>
              <a:t>5</a:t>
            </a:fld>
            <a:endParaRPr lang="en-US" altLang="lv-LV"/>
          </a:p>
        </p:txBody>
      </p:sp>
      <p:sp>
        <p:nvSpPr>
          <p:cNvPr id="10" name="TextBox 9">
            <a:extLst>
              <a:ext uri="{FF2B5EF4-FFF2-40B4-BE49-F238E27FC236}">
                <a16:creationId xmlns:a16="http://schemas.microsoft.com/office/drawing/2014/main" id="{B7C59992-8E92-45C6-0C9F-EA41B08D5767}"/>
              </a:ext>
            </a:extLst>
          </p:cNvPr>
          <p:cNvSpPr txBox="1"/>
          <p:nvPr/>
        </p:nvSpPr>
        <p:spPr>
          <a:xfrm>
            <a:off x="3048000" y="3254206"/>
            <a:ext cx="6096000" cy="353943"/>
          </a:xfrm>
          <a:prstGeom prst="rect">
            <a:avLst/>
          </a:prstGeom>
          <a:noFill/>
        </p:spPr>
        <p:txBody>
          <a:bodyPr wrap="square">
            <a:spAutoFit/>
          </a:bodyPr>
          <a:lstStyle/>
          <a:p>
            <a:endParaRPr lang="en-US"/>
          </a:p>
        </p:txBody>
      </p:sp>
      <p:pic>
        <p:nvPicPr>
          <p:cNvPr id="12" name="Attēls 11">
            <a:extLst>
              <a:ext uri="{FF2B5EF4-FFF2-40B4-BE49-F238E27FC236}">
                <a16:creationId xmlns:a16="http://schemas.microsoft.com/office/drawing/2014/main" id="{B9D883BF-892A-E6D3-99F0-35324FBD4BA1}"/>
              </a:ext>
            </a:extLst>
          </p:cNvPr>
          <p:cNvPicPr>
            <a:picLocks noChangeAspect="1"/>
          </p:cNvPicPr>
          <p:nvPr/>
        </p:nvPicPr>
        <p:blipFill>
          <a:blip r:embed="rId3"/>
          <a:stretch>
            <a:fillRect/>
          </a:stretch>
        </p:blipFill>
        <p:spPr>
          <a:xfrm>
            <a:off x="1362004" y="2185964"/>
            <a:ext cx="1807983" cy="1121462"/>
          </a:xfrm>
          <a:prstGeom prst="rect">
            <a:avLst/>
          </a:prstGeom>
        </p:spPr>
      </p:pic>
      <p:pic>
        <p:nvPicPr>
          <p:cNvPr id="14" name="Attēls 13">
            <a:extLst>
              <a:ext uri="{FF2B5EF4-FFF2-40B4-BE49-F238E27FC236}">
                <a16:creationId xmlns:a16="http://schemas.microsoft.com/office/drawing/2014/main" id="{7C93A737-8642-7CC7-015F-B53C0382537B}"/>
              </a:ext>
            </a:extLst>
          </p:cNvPr>
          <p:cNvPicPr>
            <a:picLocks noChangeAspect="1"/>
          </p:cNvPicPr>
          <p:nvPr/>
        </p:nvPicPr>
        <p:blipFill>
          <a:blip r:embed="rId4"/>
          <a:stretch>
            <a:fillRect/>
          </a:stretch>
        </p:blipFill>
        <p:spPr>
          <a:xfrm>
            <a:off x="5549994" y="3306480"/>
            <a:ext cx="1257475" cy="1324160"/>
          </a:xfrm>
          <a:prstGeom prst="rect">
            <a:avLst/>
          </a:prstGeom>
        </p:spPr>
      </p:pic>
      <p:sp>
        <p:nvSpPr>
          <p:cNvPr id="15" name="Satura vietturis 2">
            <a:extLst>
              <a:ext uri="{FF2B5EF4-FFF2-40B4-BE49-F238E27FC236}">
                <a16:creationId xmlns:a16="http://schemas.microsoft.com/office/drawing/2014/main" id="{DEC4B4F6-7887-F2D5-F686-CF8987836CCB}"/>
              </a:ext>
            </a:extLst>
          </p:cNvPr>
          <p:cNvSpPr txBox="1">
            <a:spLocks/>
          </p:cNvSpPr>
          <p:nvPr/>
        </p:nvSpPr>
        <p:spPr bwMode="auto">
          <a:xfrm>
            <a:off x="3326676" y="4630640"/>
            <a:ext cx="5704113" cy="103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r>
              <a:rPr lang="lv-LV" sz="1600" dirty="0">
                <a:solidFill>
                  <a:schemeClr val="tx2"/>
                </a:solidFill>
              </a:rPr>
              <a:t>Ja tie ir vienādi, priekšroku dod projektam, kuram ir zemāka ikmēneša </a:t>
            </a:r>
            <a:r>
              <a:rPr lang="lv-LV" sz="1600" b="1" dirty="0">
                <a:solidFill>
                  <a:schemeClr val="tx2"/>
                </a:solidFill>
              </a:rPr>
              <a:t>abonēšanas cena galalietotājam </a:t>
            </a:r>
            <a:r>
              <a:rPr lang="lv-LV" sz="1600" dirty="0">
                <a:solidFill>
                  <a:schemeClr val="tx2"/>
                </a:solidFill>
              </a:rPr>
              <a:t>(zemākā piedāvātā ikmēneša abonēšanas cena galalietotājiem par interneta lejupielādes ātrumu vismaz 300 Mbit/s).  </a:t>
            </a:r>
            <a:endParaRPr lang="en-US" sz="1600" dirty="0">
              <a:solidFill>
                <a:schemeClr val="tx2"/>
              </a:solidFill>
            </a:endParaRPr>
          </a:p>
        </p:txBody>
      </p:sp>
      <p:pic>
        <p:nvPicPr>
          <p:cNvPr id="19" name="Attēls 18">
            <a:extLst>
              <a:ext uri="{FF2B5EF4-FFF2-40B4-BE49-F238E27FC236}">
                <a16:creationId xmlns:a16="http://schemas.microsoft.com/office/drawing/2014/main" id="{F3A5233B-B611-A785-0D2A-1A5ED9C038B9}"/>
              </a:ext>
            </a:extLst>
          </p:cNvPr>
          <p:cNvPicPr>
            <a:picLocks noChangeAspect="1"/>
          </p:cNvPicPr>
          <p:nvPr/>
        </p:nvPicPr>
        <p:blipFill>
          <a:blip r:embed="rId5"/>
          <a:stretch>
            <a:fillRect/>
          </a:stretch>
        </p:blipFill>
        <p:spPr>
          <a:xfrm>
            <a:off x="1725636" y="4735055"/>
            <a:ext cx="827811" cy="827811"/>
          </a:xfrm>
          <a:prstGeom prst="rect">
            <a:avLst/>
          </a:prstGeom>
        </p:spPr>
      </p:pic>
    </p:spTree>
    <p:extLst>
      <p:ext uri="{BB962C8B-B14F-4D97-AF65-F5344CB8AC3E}">
        <p14:creationId xmlns:p14="http://schemas.microsoft.com/office/powerpoint/2010/main" val="310098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882AD-9EB7-A3EE-18FD-967C9BBA1702}"/>
              </a:ext>
            </a:extLst>
          </p:cNvPr>
          <p:cNvSpPr>
            <a:spLocks noGrp="1"/>
          </p:cNvSpPr>
          <p:nvPr>
            <p:ph type="body" sz="half" idx="2"/>
          </p:nvPr>
        </p:nvSpPr>
        <p:spPr>
          <a:xfrm>
            <a:off x="730106" y="2903050"/>
            <a:ext cx="840388" cy="322263"/>
          </a:xfrm>
        </p:spPr>
        <p:txBody>
          <a:bodyPr wrap="square" anchor="t">
            <a:normAutofit/>
          </a:bodyPr>
          <a:lstStyle/>
          <a:p>
            <a:pPr algn="ctr">
              <a:lnSpc>
                <a:spcPct val="120000"/>
              </a:lnSpc>
              <a:spcBef>
                <a:spcPts val="0"/>
              </a:spcBef>
            </a:pPr>
            <a:r>
              <a:rPr lang="lv-LV" altLang="en-US" sz="1200">
                <a:solidFill>
                  <a:srgbClr val="002060"/>
                </a:solidFill>
                <a:hlinkClick r:id="rId3"/>
              </a:rPr>
              <a:t>Saite</a:t>
            </a:r>
            <a:endParaRPr lang="lv-LV" altLang="en-US" sz="1200">
              <a:solidFill>
                <a:srgbClr val="002060"/>
              </a:solidFill>
            </a:endParaRPr>
          </a:p>
        </p:txBody>
      </p:sp>
      <p:sp>
        <p:nvSpPr>
          <p:cNvPr id="15364" name="Slide Number Placeholder 5">
            <a:extLst>
              <a:ext uri="{FF2B5EF4-FFF2-40B4-BE49-F238E27FC236}">
                <a16:creationId xmlns:a16="http://schemas.microsoft.com/office/drawing/2014/main" id="{43642592-44F8-1F04-0A06-601EF13592FB}"/>
              </a:ext>
            </a:extLst>
          </p:cNvPr>
          <p:cNvSpPr>
            <a:spLocks noGrp="1" noChangeArrowheads="1"/>
          </p:cNvSpPr>
          <p:nvPr>
            <p:ph type="sldNum" sz="quarter" idx="13"/>
          </p:nvPr>
        </p:nvSpPr>
        <p:spPr bwMode="auto">
          <a:xfrm>
            <a:off x="11379200" y="6324600"/>
            <a:ext cx="4064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spcAft>
                <a:spcPts val="600"/>
              </a:spcAft>
            </a:pPr>
            <a:fld id="{71DA6FCE-D73A-4CBA-A4FF-8C20EB102D19}" type="slidenum">
              <a:rPr lang="en-US" altLang="lv-LV"/>
              <a:pPr>
                <a:spcAft>
                  <a:spcPts val="600"/>
                </a:spcAft>
              </a:pPr>
              <a:t>6</a:t>
            </a:fld>
            <a:endParaRPr lang="en-US" altLang="lv-LV"/>
          </a:p>
        </p:txBody>
      </p:sp>
      <p:sp>
        <p:nvSpPr>
          <p:cNvPr id="7" name="Title 1">
            <a:extLst>
              <a:ext uri="{FF2B5EF4-FFF2-40B4-BE49-F238E27FC236}">
                <a16:creationId xmlns:a16="http://schemas.microsoft.com/office/drawing/2014/main" id="{A68578DB-6302-1CE1-4C57-E1EF79F62EF6}"/>
              </a:ext>
            </a:extLst>
          </p:cNvPr>
          <p:cNvSpPr txBox="1">
            <a:spLocks/>
          </p:cNvSpPr>
          <p:nvPr/>
        </p:nvSpPr>
        <p:spPr bwMode="auto">
          <a:xfrm>
            <a:off x="730106" y="1786160"/>
            <a:ext cx="664175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en-US" altLang="lv-LV" sz="2000" dirty="0" err="1">
                <a:solidFill>
                  <a:srgbClr val="012269"/>
                </a:solidFill>
              </a:rPr>
              <a:t>Investīcijas</a:t>
            </a:r>
            <a:r>
              <a:rPr lang="en-US" altLang="lv-LV" sz="2000" dirty="0">
                <a:solidFill>
                  <a:srgbClr val="012269"/>
                </a:solidFill>
              </a:rPr>
              <a:t> MK </a:t>
            </a:r>
            <a:r>
              <a:rPr lang="en-US" altLang="lv-LV" sz="2000" dirty="0" err="1">
                <a:solidFill>
                  <a:srgbClr val="012269"/>
                </a:solidFill>
              </a:rPr>
              <a:t>noteikumi</a:t>
            </a:r>
            <a:endParaRPr lang="lv-LV" altLang="en-US" sz="2000" dirty="0"/>
          </a:p>
        </p:txBody>
      </p:sp>
      <p:pic>
        <p:nvPicPr>
          <p:cNvPr id="8" name="Attēls 7">
            <a:extLst>
              <a:ext uri="{FF2B5EF4-FFF2-40B4-BE49-F238E27FC236}">
                <a16:creationId xmlns:a16="http://schemas.microsoft.com/office/drawing/2014/main" id="{073B46FC-0BBC-7524-19BD-068484B4AA6E}"/>
              </a:ext>
            </a:extLst>
          </p:cNvPr>
          <p:cNvPicPr>
            <a:picLocks noChangeAspect="1"/>
          </p:cNvPicPr>
          <p:nvPr/>
        </p:nvPicPr>
        <p:blipFill>
          <a:blip r:embed="rId4"/>
          <a:stretch>
            <a:fillRect/>
          </a:stretch>
        </p:blipFill>
        <p:spPr>
          <a:xfrm>
            <a:off x="5676901" y="123073"/>
            <a:ext cx="5784994" cy="6353927"/>
          </a:xfrm>
          <a:prstGeom prst="rect">
            <a:avLst/>
          </a:prstGeom>
        </p:spPr>
      </p:pic>
      <p:pic>
        <p:nvPicPr>
          <p:cNvPr id="12" name="Attēls 11">
            <a:extLst>
              <a:ext uri="{FF2B5EF4-FFF2-40B4-BE49-F238E27FC236}">
                <a16:creationId xmlns:a16="http://schemas.microsoft.com/office/drawing/2014/main" id="{C040D2D5-7C2C-F30A-84ED-4AEB8EEBDEE4}"/>
              </a:ext>
            </a:extLst>
          </p:cNvPr>
          <p:cNvPicPr>
            <a:picLocks noChangeAspect="1"/>
          </p:cNvPicPr>
          <p:nvPr/>
        </p:nvPicPr>
        <p:blipFill>
          <a:blip r:embed="rId5"/>
          <a:stretch>
            <a:fillRect/>
          </a:stretch>
        </p:blipFill>
        <p:spPr>
          <a:xfrm>
            <a:off x="730105" y="2405283"/>
            <a:ext cx="2384479" cy="585080"/>
          </a:xfrm>
          <a:prstGeom prst="rect">
            <a:avLst/>
          </a:prstGeom>
        </p:spPr>
      </p:pic>
      <p:pic>
        <p:nvPicPr>
          <p:cNvPr id="14" name="Attēls 13">
            <a:extLst>
              <a:ext uri="{FF2B5EF4-FFF2-40B4-BE49-F238E27FC236}">
                <a16:creationId xmlns:a16="http://schemas.microsoft.com/office/drawing/2014/main" id="{47A3F287-1018-4C18-2B6A-70D71CEFFAD3}"/>
              </a:ext>
            </a:extLst>
          </p:cNvPr>
          <p:cNvPicPr>
            <a:picLocks noChangeAspect="1"/>
          </p:cNvPicPr>
          <p:nvPr/>
        </p:nvPicPr>
        <p:blipFill>
          <a:blip r:embed="rId6"/>
          <a:stretch>
            <a:fillRect/>
          </a:stretch>
        </p:blipFill>
        <p:spPr>
          <a:xfrm>
            <a:off x="801508" y="3235682"/>
            <a:ext cx="2855428" cy="477674"/>
          </a:xfrm>
          <a:prstGeom prst="rect">
            <a:avLst/>
          </a:prstGeom>
        </p:spPr>
      </p:pic>
      <p:sp>
        <p:nvSpPr>
          <p:cNvPr id="15" name="TextBox 14">
            <a:extLst>
              <a:ext uri="{FF2B5EF4-FFF2-40B4-BE49-F238E27FC236}">
                <a16:creationId xmlns:a16="http://schemas.microsoft.com/office/drawing/2014/main" id="{1AE698DF-45C4-06DF-49E6-788822F8682D}"/>
              </a:ext>
            </a:extLst>
          </p:cNvPr>
          <p:cNvSpPr txBox="1"/>
          <p:nvPr/>
        </p:nvSpPr>
        <p:spPr>
          <a:xfrm>
            <a:off x="870789" y="3622318"/>
            <a:ext cx="914400" cy="276999"/>
          </a:xfrm>
          <a:prstGeom prst="rect">
            <a:avLst/>
          </a:prstGeom>
          <a:noFill/>
        </p:spPr>
        <p:txBody>
          <a:bodyPr wrap="square" rtlCol="0">
            <a:spAutoFit/>
          </a:bodyPr>
          <a:lstStyle/>
          <a:p>
            <a:r>
              <a:rPr lang="lv-LV" sz="1200">
                <a:latin typeface="Verdana" panose="020B0604030504040204" pitchFamily="34" charset="0"/>
                <a:ea typeface="Verdana" panose="020B0604030504040204" pitchFamily="34" charset="0"/>
                <a:hlinkClick r:id="rId7"/>
              </a:rPr>
              <a:t>Saite</a:t>
            </a:r>
            <a:endParaRPr lang="en-US" sz="1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139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C9551E7-386E-DB65-3221-396953B5C314}"/>
              </a:ext>
            </a:extLst>
          </p:cNvPr>
          <p:cNvSpPr>
            <a:spLocks noGrp="1"/>
          </p:cNvSpPr>
          <p:nvPr>
            <p:ph type="title"/>
          </p:nvPr>
        </p:nvSpPr>
        <p:spPr>
          <a:xfrm>
            <a:off x="2308811" y="561868"/>
            <a:ext cx="7002243" cy="1036637"/>
          </a:xfrm>
        </p:spPr>
        <p:txBody>
          <a:bodyPr/>
          <a:lstStyle/>
          <a:p>
            <a:r>
              <a:rPr lang="en-US" altLang="lv-LV" sz="2800">
                <a:solidFill>
                  <a:srgbClr val="012269"/>
                </a:solidFill>
              </a:rPr>
              <a:t>PI </a:t>
            </a:r>
            <a:r>
              <a:rPr lang="en-US" altLang="lv-LV" sz="2800" err="1">
                <a:solidFill>
                  <a:srgbClr val="012269"/>
                </a:solidFill>
              </a:rPr>
              <a:t>sagatavošanas</a:t>
            </a:r>
            <a:r>
              <a:rPr lang="en-US" altLang="lv-LV" sz="2800">
                <a:solidFill>
                  <a:srgbClr val="012269"/>
                </a:solidFill>
              </a:rPr>
              <a:t> </a:t>
            </a:r>
            <a:r>
              <a:rPr lang="en-US" altLang="lv-LV" sz="2800" err="1">
                <a:solidFill>
                  <a:srgbClr val="012269"/>
                </a:solidFill>
              </a:rPr>
              <a:t>dokumentācija</a:t>
            </a:r>
            <a:endParaRPr lang="lv-LV" altLang="en-US" sz="2800">
              <a:solidFill>
                <a:srgbClr val="012269"/>
              </a:solidFill>
            </a:endParaRPr>
          </a:p>
        </p:txBody>
      </p:sp>
      <p:sp>
        <p:nvSpPr>
          <p:cNvPr id="3" name="Content Placeholder 2">
            <a:extLst>
              <a:ext uri="{FF2B5EF4-FFF2-40B4-BE49-F238E27FC236}">
                <a16:creationId xmlns:a16="http://schemas.microsoft.com/office/drawing/2014/main" id="{2CB0B608-CF0D-B978-C6C7-7601F6703113}"/>
              </a:ext>
            </a:extLst>
          </p:cNvPr>
          <p:cNvSpPr>
            <a:spLocks noGrp="1"/>
          </p:cNvSpPr>
          <p:nvPr>
            <p:ph idx="1"/>
          </p:nvPr>
        </p:nvSpPr>
        <p:spPr>
          <a:xfrm>
            <a:off x="376938" y="1922569"/>
            <a:ext cx="5591087" cy="4935431"/>
          </a:xfrm>
        </p:spPr>
        <p:txBody>
          <a:bodyPr>
            <a:normAutofit/>
          </a:bodyPr>
          <a:lstStyle/>
          <a:p>
            <a:r>
              <a:rPr lang="lv-LV" altLang="en-US" sz="1700" b="1" dirty="0">
                <a:solidFill>
                  <a:schemeClr val="tx2"/>
                </a:solidFill>
                <a:hlinkClick r:id="rId3">
                  <a:extLst>
                    <a:ext uri="{A12FA001-AC4F-418D-AE19-62706E023703}">
                      <ahyp:hlinkClr xmlns:ahyp="http://schemas.microsoft.com/office/drawing/2018/hyperlinkcolor" val="tx"/>
                    </a:ext>
                  </a:extLst>
                </a:hlinkClick>
              </a:rPr>
              <a:t>Atlases nolikums</a:t>
            </a:r>
            <a:r>
              <a:rPr lang="lv-LV" altLang="en-US" sz="1700" dirty="0">
                <a:solidFill>
                  <a:schemeClr val="tx2"/>
                </a:solidFill>
              </a:rPr>
              <a:t>, t.sk.:</a:t>
            </a:r>
          </a:p>
          <a:p>
            <a:pPr>
              <a:buFont typeface="Wingdings" panose="05000000000000000000" pitchFamily="2" charset="2"/>
              <a:buChar char="Ø"/>
            </a:pPr>
            <a:r>
              <a:rPr lang="lv-LV" altLang="en-US" sz="1700" dirty="0">
                <a:solidFill>
                  <a:schemeClr val="tx2"/>
                </a:solidFill>
              </a:rPr>
              <a:t>Iesniedzamo dokumentu saraksts un </a:t>
            </a:r>
            <a:r>
              <a:rPr lang="lv-LV" altLang="en-US" sz="1700" b="1" dirty="0">
                <a:solidFill>
                  <a:schemeClr val="tx2"/>
                </a:solidFill>
              </a:rPr>
              <a:t>PI pielikumu </a:t>
            </a:r>
            <a:r>
              <a:rPr lang="en-US" altLang="en-US" sz="1700" b="1" dirty="0" err="1">
                <a:solidFill>
                  <a:schemeClr val="tx2"/>
                </a:solidFill>
              </a:rPr>
              <a:t>standartformas</a:t>
            </a:r>
            <a:r>
              <a:rPr lang="en-US" altLang="en-US" sz="1700" b="1" dirty="0">
                <a:solidFill>
                  <a:schemeClr val="tx2"/>
                </a:solidFill>
              </a:rPr>
              <a:t>;</a:t>
            </a:r>
            <a:endParaRPr lang="lv-LV" altLang="en-US" sz="1700" b="1" dirty="0">
              <a:solidFill>
                <a:schemeClr val="tx2"/>
              </a:solidFill>
            </a:endParaRPr>
          </a:p>
          <a:p>
            <a:pPr>
              <a:buFont typeface="Wingdings" panose="05000000000000000000" pitchFamily="2" charset="2"/>
              <a:buChar char="Ø"/>
            </a:pPr>
            <a:r>
              <a:rPr lang="lv-LV" altLang="en-US" sz="1700" dirty="0">
                <a:solidFill>
                  <a:schemeClr val="tx2"/>
                </a:solidFill>
              </a:rPr>
              <a:t>Projektu iesniegumu vērtēšanas </a:t>
            </a:r>
            <a:r>
              <a:rPr lang="lv-LV" altLang="en-US" sz="1700" b="1" dirty="0">
                <a:solidFill>
                  <a:schemeClr val="tx2"/>
                </a:solidFill>
              </a:rPr>
              <a:t>kritēriji un to piemērošanas metodika</a:t>
            </a:r>
          </a:p>
          <a:p>
            <a:pPr>
              <a:buFont typeface="Wingdings" panose="05000000000000000000" pitchFamily="2" charset="2"/>
              <a:buChar char="Ø"/>
            </a:pPr>
            <a:r>
              <a:rPr lang="lv-LV" altLang="en-US" sz="1700" dirty="0">
                <a:solidFill>
                  <a:schemeClr val="tx2"/>
                </a:solidFill>
              </a:rPr>
              <a:t>Projekta iesnieguma </a:t>
            </a:r>
            <a:r>
              <a:rPr lang="lv-LV" altLang="en-US" sz="1700" b="1" dirty="0">
                <a:solidFill>
                  <a:schemeClr val="tx2"/>
                </a:solidFill>
              </a:rPr>
              <a:t>aizpildīšanas</a:t>
            </a:r>
            <a:r>
              <a:rPr lang="lv-LV" altLang="en-US" sz="1700" dirty="0">
                <a:solidFill>
                  <a:schemeClr val="tx2"/>
                </a:solidFill>
              </a:rPr>
              <a:t> metodika</a:t>
            </a:r>
          </a:p>
          <a:p>
            <a:pPr>
              <a:buFont typeface="Wingdings" panose="05000000000000000000" pitchFamily="2" charset="2"/>
              <a:buChar char="Ø"/>
            </a:pPr>
            <a:r>
              <a:rPr lang="lv-LV" altLang="en-US" sz="1700" dirty="0">
                <a:solidFill>
                  <a:schemeClr val="tx2"/>
                </a:solidFill>
              </a:rPr>
              <a:t>Līguma </a:t>
            </a:r>
            <a:r>
              <a:rPr lang="en-US" altLang="en-US" sz="1700" dirty="0" err="1">
                <a:solidFill>
                  <a:schemeClr val="tx2"/>
                </a:solidFill>
              </a:rPr>
              <a:t>projekts</a:t>
            </a:r>
            <a:r>
              <a:rPr lang="en-US" altLang="en-US" sz="1700" dirty="0">
                <a:solidFill>
                  <a:schemeClr val="tx2"/>
                </a:solidFill>
              </a:rPr>
              <a:t> par</a:t>
            </a:r>
            <a:r>
              <a:rPr lang="lv-LV" altLang="en-US" sz="1700" dirty="0">
                <a:solidFill>
                  <a:schemeClr val="tx2"/>
                </a:solidFill>
              </a:rPr>
              <a:t> projekta īstenošanu</a:t>
            </a:r>
          </a:p>
          <a:p>
            <a:pPr>
              <a:buFont typeface="Wingdings" panose="05000000000000000000" pitchFamily="2" charset="2"/>
              <a:buChar char="Ø"/>
            </a:pPr>
            <a:r>
              <a:rPr lang="lv-LV" altLang="en-US" sz="1700" dirty="0">
                <a:solidFill>
                  <a:schemeClr val="tx2"/>
                </a:solidFill>
              </a:rPr>
              <a:t>Plānošanas reģiona identificētie prioritārie objekti</a:t>
            </a:r>
          </a:p>
          <a:p>
            <a:pPr>
              <a:buFont typeface="Wingdings" panose="05000000000000000000" pitchFamily="2" charset="2"/>
              <a:buChar char="Ø"/>
            </a:pPr>
            <a:r>
              <a:rPr lang="lv-LV" altLang="en-US" sz="1700" dirty="0">
                <a:solidFill>
                  <a:schemeClr val="tx2"/>
                </a:solidFill>
              </a:rPr>
              <a:t>Teritorijas, kurās iespējams valsts atbalsts</a:t>
            </a:r>
            <a:endParaRPr lang="en-US" altLang="en-US" sz="1700" dirty="0">
              <a:solidFill>
                <a:schemeClr val="tx2"/>
              </a:solidFill>
            </a:endParaRPr>
          </a:p>
          <a:p>
            <a:endParaRPr lang="lv-LV" altLang="en-US" sz="1700" dirty="0">
              <a:solidFill>
                <a:schemeClr val="tx1"/>
              </a:solidFill>
            </a:endParaRPr>
          </a:p>
        </p:txBody>
      </p:sp>
      <p:sp>
        <p:nvSpPr>
          <p:cNvPr id="16388" name="Slide Number Placeholder 5">
            <a:extLst>
              <a:ext uri="{FF2B5EF4-FFF2-40B4-BE49-F238E27FC236}">
                <a16:creationId xmlns:a16="http://schemas.microsoft.com/office/drawing/2014/main" id="{48D671D3-6977-02B3-9585-F9A5D53E102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46D79E-00DC-4D8B-B75C-9FDD30668D11}" type="slidenum">
              <a:rPr lang="en-US" altLang="lv-LV"/>
              <a:pPr/>
              <a:t>7</a:t>
            </a:fld>
            <a:endParaRPr lang="en-US" altLang="lv-LV"/>
          </a:p>
        </p:txBody>
      </p:sp>
      <p:pic>
        <p:nvPicPr>
          <p:cNvPr id="4" name="Attēls 3">
            <a:extLst>
              <a:ext uri="{FF2B5EF4-FFF2-40B4-BE49-F238E27FC236}">
                <a16:creationId xmlns:a16="http://schemas.microsoft.com/office/drawing/2014/main" id="{1CE127E1-B0BD-E68A-67C7-2D4B0025A914}"/>
              </a:ext>
            </a:extLst>
          </p:cNvPr>
          <p:cNvPicPr>
            <a:picLocks noChangeAspect="1"/>
          </p:cNvPicPr>
          <p:nvPr/>
        </p:nvPicPr>
        <p:blipFill>
          <a:blip r:embed="rId4"/>
          <a:stretch>
            <a:fillRect/>
          </a:stretch>
        </p:blipFill>
        <p:spPr>
          <a:xfrm>
            <a:off x="6223977" y="1080186"/>
            <a:ext cx="5801881" cy="5663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0918-FC3A-632D-5D33-D66DAE0F1B7F}"/>
              </a:ext>
            </a:extLst>
          </p:cNvPr>
          <p:cNvSpPr>
            <a:spLocks noGrp="1"/>
          </p:cNvSpPr>
          <p:nvPr>
            <p:ph type="title"/>
          </p:nvPr>
        </p:nvSpPr>
        <p:spPr>
          <a:xfrm>
            <a:off x="2275530" y="802718"/>
            <a:ext cx="9306870" cy="568883"/>
          </a:xfrm>
        </p:spPr>
        <p:txBody>
          <a:bodyPr>
            <a:normAutofit/>
          </a:bodyPr>
          <a:lstStyle/>
          <a:p>
            <a:r>
              <a:rPr lang="lv-LV" altLang="en-US" sz="2800" b="1">
                <a:solidFill>
                  <a:srgbClr val="012269"/>
                </a:solidFill>
                <a:cs typeface="Times New Roman" panose="02020603050405020304" pitchFamily="18" charset="0"/>
              </a:rPr>
              <a:t>Projekta iesnieguma aizpildīšanas metodika</a:t>
            </a:r>
            <a:endParaRPr lang="lv-LV" sz="2800">
              <a:solidFill>
                <a:srgbClr val="012269"/>
              </a:solidFill>
            </a:endParaRPr>
          </a:p>
        </p:txBody>
      </p:sp>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8</a:t>
            </a:fld>
            <a:endParaRPr lang="en-US" altLang="lv-LV"/>
          </a:p>
        </p:txBody>
      </p:sp>
      <p:pic>
        <p:nvPicPr>
          <p:cNvPr id="11" name="Satura vietturis 10">
            <a:extLst>
              <a:ext uri="{FF2B5EF4-FFF2-40B4-BE49-F238E27FC236}">
                <a16:creationId xmlns:a16="http://schemas.microsoft.com/office/drawing/2014/main" id="{CB26AB8B-8194-37E7-B10C-D3162EF5936D}"/>
              </a:ext>
            </a:extLst>
          </p:cNvPr>
          <p:cNvPicPr>
            <a:picLocks noGrp="1" noChangeAspect="1"/>
          </p:cNvPicPr>
          <p:nvPr>
            <p:ph sz="half" idx="1"/>
          </p:nvPr>
        </p:nvPicPr>
        <p:blipFill>
          <a:blip r:embed="rId3"/>
          <a:stretch>
            <a:fillRect/>
          </a:stretch>
        </p:blipFill>
        <p:spPr>
          <a:xfrm>
            <a:off x="4946650" y="1688493"/>
            <a:ext cx="7309132" cy="4366789"/>
          </a:xfrm>
        </p:spPr>
      </p:pic>
      <p:sp>
        <p:nvSpPr>
          <p:cNvPr id="16" name="TextBox 15">
            <a:extLst>
              <a:ext uri="{FF2B5EF4-FFF2-40B4-BE49-F238E27FC236}">
                <a16:creationId xmlns:a16="http://schemas.microsoft.com/office/drawing/2014/main" id="{C85C6458-C373-1557-BED4-D2D729690073}"/>
              </a:ext>
            </a:extLst>
          </p:cNvPr>
          <p:cNvSpPr txBox="1"/>
          <p:nvPr/>
        </p:nvSpPr>
        <p:spPr>
          <a:xfrm>
            <a:off x="596900" y="1836179"/>
            <a:ext cx="4349750" cy="3493264"/>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Ar </a:t>
            </a:r>
            <a:r>
              <a:rPr lang="lv-LV" i="1" dirty="0">
                <a:solidFill>
                  <a:schemeClr val="tx2">
                    <a:lumMod val="60000"/>
                    <a:lumOff val="40000"/>
                  </a:schemeClr>
                </a:solidFill>
                <a:latin typeface="Verdana" panose="020B0604030504040204" pitchFamily="34" charset="0"/>
                <a:ea typeface="Verdana" panose="020B0604030504040204" pitchFamily="34" charset="0"/>
              </a:rPr>
              <a:t>zilu</a:t>
            </a:r>
            <a:r>
              <a:rPr lang="lv-LV" dirty="0">
                <a:latin typeface="Verdana" panose="020B0604030504040204" pitchFamily="34" charset="0"/>
                <a:ea typeface="Verdana" panose="020B0604030504040204" pitchFamily="34" charset="0"/>
              </a:rPr>
              <a:t> norādes kā aizpildīt KPVIS datu laukus</a:t>
            </a:r>
          </a:p>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Prasības atbilstoši MK noteikumiem un kritērijiem</a:t>
            </a:r>
          </a:p>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Iekļauti piemēri</a:t>
            </a:r>
          </a:p>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P</a:t>
            </a:r>
            <a:r>
              <a:rPr lang="lv-LV" dirty="0">
                <a:effectLst/>
                <a:latin typeface="Verdana" panose="020B0604030504040204" pitchFamily="34" charset="0"/>
                <a:ea typeface="Verdana" panose="020B0604030504040204" pitchFamily="34" charset="0"/>
              </a:rPr>
              <a:t>rojekta iesniegumā sniegtās informācijas saskaņotība starp visām projekta iesnieguma sadaļām, kurās tā minēta vai uz kuru atsaucas</a:t>
            </a:r>
            <a:endParaRPr lang="lv-LV"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390014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9</a:t>
            </a:fld>
            <a:endParaRPr lang="en-US" altLang="lv-LV"/>
          </a:p>
        </p:txBody>
      </p:sp>
      <p:sp>
        <p:nvSpPr>
          <p:cNvPr id="15" name="Title 1">
            <a:extLst>
              <a:ext uri="{FF2B5EF4-FFF2-40B4-BE49-F238E27FC236}">
                <a16:creationId xmlns:a16="http://schemas.microsoft.com/office/drawing/2014/main" id="{B9BB08C8-91C6-C8B9-921E-032C47116887}"/>
              </a:ext>
            </a:extLst>
          </p:cNvPr>
          <p:cNvSpPr txBox="1">
            <a:spLocks/>
          </p:cNvSpPr>
          <p:nvPr/>
        </p:nvSpPr>
        <p:spPr bwMode="auto">
          <a:xfrm>
            <a:off x="1989343" y="704996"/>
            <a:ext cx="9939738" cy="56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a:solidFill>
                  <a:srgbClr val="012269"/>
                </a:solidFill>
              </a:rPr>
              <a:t>Dokumentu saraksts</a:t>
            </a:r>
          </a:p>
        </p:txBody>
      </p:sp>
      <p:pic>
        <p:nvPicPr>
          <p:cNvPr id="8" name="Attēls 7">
            <a:extLst>
              <a:ext uri="{FF2B5EF4-FFF2-40B4-BE49-F238E27FC236}">
                <a16:creationId xmlns:a16="http://schemas.microsoft.com/office/drawing/2014/main" id="{54AF427A-1395-5186-408F-2BAEF63044D5}"/>
              </a:ext>
            </a:extLst>
          </p:cNvPr>
          <p:cNvPicPr>
            <a:picLocks noChangeAspect="1"/>
          </p:cNvPicPr>
          <p:nvPr/>
        </p:nvPicPr>
        <p:blipFill>
          <a:blip r:embed="rId3"/>
          <a:stretch>
            <a:fillRect/>
          </a:stretch>
        </p:blipFill>
        <p:spPr>
          <a:xfrm>
            <a:off x="107370" y="2298700"/>
            <a:ext cx="6833987" cy="3448342"/>
          </a:xfrm>
          <a:prstGeom prst="rect">
            <a:avLst/>
          </a:prstGeom>
        </p:spPr>
      </p:pic>
      <p:cxnSp>
        <p:nvCxnSpPr>
          <p:cNvPr id="16" name="Taisns savienotājs 15">
            <a:extLst>
              <a:ext uri="{FF2B5EF4-FFF2-40B4-BE49-F238E27FC236}">
                <a16:creationId xmlns:a16="http://schemas.microsoft.com/office/drawing/2014/main" id="{4005B418-4776-9C4D-6E94-D429656C39F9}"/>
              </a:ext>
            </a:extLst>
          </p:cNvPr>
          <p:cNvCxnSpPr/>
          <p:nvPr/>
        </p:nvCxnSpPr>
        <p:spPr>
          <a:xfrm>
            <a:off x="7886700" y="2038350"/>
            <a:ext cx="7239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Taisns savienotājs 16">
            <a:extLst>
              <a:ext uri="{FF2B5EF4-FFF2-40B4-BE49-F238E27FC236}">
                <a16:creationId xmlns:a16="http://schemas.microsoft.com/office/drawing/2014/main" id="{F7A2B982-1690-EBA6-D49A-FB97B275F0D9}"/>
              </a:ext>
            </a:extLst>
          </p:cNvPr>
          <p:cNvCxnSpPr/>
          <p:nvPr/>
        </p:nvCxnSpPr>
        <p:spPr>
          <a:xfrm>
            <a:off x="8680450" y="4826000"/>
            <a:ext cx="7239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Taisns savienotājs 17">
            <a:extLst>
              <a:ext uri="{FF2B5EF4-FFF2-40B4-BE49-F238E27FC236}">
                <a16:creationId xmlns:a16="http://schemas.microsoft.com/office/drawing/2014/main" id="{E1556A85-833B-1403-177F-B12E75B08DC5}"/>
              </a:ext>
            </a:extLst>
          </p:cNvPr>
          <p:cNvCxnSpPr/>
          <p:nvPr/>
        </p:nvCxnSpPr>
        <p:spPr>
          <a:xfrm>
            <a:off x="8070850" y="5556250"/>
            <a:ext cx="7239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Taisns savienotājs 18">
            <a:extLst>
              <a:ext uri="{FF2B5EF4-FFF2-40B4-BE49-F238E27FC236}">
                <a16:creationId xmlns:a16="http://schemas.microsoft.com/office/drawing/2014/main" id="{7EB8B595-21A6-2603-5513-E78F77D07C20}"/>
              </a:ext>
            </a:extLst>
          </p:cNvPr>
          <p:cNvCxnSpPr/>
          <p:nvPr/>
        </p:nvCxnSpPr>
        <p:spPr>
          <a:xfrm>
            <a:off x="8750300" y="6477000"/>
            <a:ext cx="723900" cy="0"/>
          </a:xfrm>
          <a:prstGeom prst="line">
            <a:avLst/>
          </a:prstGeom>
        </p:spPr>
        <p:style>
          <a:lnRef idx="1">
            <a:schemeClr val="accent3"/>
          </a:lnRef>
          <a:fillRef idx="0">
            <a:schemeClr val="accent3"/>
          </a:fillRef>
          <a:effectRef idx="0">
            <a:schemeClr val="accent3"/>
          </a:effectRef>
          <a:fontRef idx="minor">
            <a:schemeClr val="tx1"/>
          </a:fontRef>
        </p:style>
      </p:cxnSp>
      <p:pic>
        <p:nvPicPr>
          <p:cNvPr id="3" name="Attēls 2">
            <a:extLst>
              <a:ext uri="{FF2B5EF4-FFF2-40B4-BE49-F238E27FC236}">
                <a16:creationId xmlns:a16="http://schemas.microsoft.com/office/drawing/2014/main" id="{23998CE4-7D40-5CC4-BA3F-0811BBA73617}"/>
              </a:ext>
            </a:extLst>
          </p:cNvPr>
          <p:cNvPicPr>
            <a:picLocks noChangeAspect="1"/>
          </p:cNvPicPr>
          <p:nvPr/>
        </p:nvPicPr>
        <p:blipFill>
          <a:blip r:embed="rId4"/>
          <a:stretch>
            <a:fillRect/>
          </a:stretch>
        </p:blipFill>
        <p:spPr>
          <a:xfrm>
            <a:off x="6580303" y="108284"/>
            <a:ext cx="5205297" cy="6597313"/>
          </a:xfrm>
          <a:prstGeom prst="rect">
            <a:avLst/>
          </a:prstGeom>
        </p:spPr>
      </p:pic>
    </p:spTree>
    <p:extLst>
      <p:ext uri="{BB962C8B-B14F-4D97-AF65-F5344CB8AC3E}">
        <p14:creationId xmlns:p14="http://schemas.microsoft.com/office/powerpoint/2010/main" val="73539986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4" ma:contentTypeDescription="Create a new document." ma:contentTypeScope="" ma:versionID="ac574305d2e0b54254e7bfcd68a30f30">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2a18988d63acf10ccbef23e730daa2dc"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SharedWithUsers xmlns="42144e59-5907-413f-b624-803f3a022d9b">
      <UserInfo>
        <DisplayName>Tatjana Tokareva</DisplayName>
        <AccountId>26</AccountId>
        <AccountType/>
      </UserInfo>
      <UserInfo>
        <DisplayName>Cintija Ripa</DisplayName>
        <AccountId>66</AccountId>
        <AccountType/>
      </UserInfo>
      <UserInfo>
        <DisplayName>Sorina Jakovļeva</DisplayName>
        <AccountId>758</AccountId>
        <AccountType/>
      </UserInfo>
    </SharedWithUsers>
  </documentManagement>
</p:properties>
</file>

<file path=customXml/itemProps1.xml><?xml version="1.0" encoding="utf-8"?>
<ds:datastoreItem xmlns:ds="http://schemas.openxmlformats.org/officeDocument/2006/customXml" ds:itemID="{24D1A0CF-36F4-4EB2-8ADE-B457D5CEF29B}">
  <ds:schemaRefs>
    <ds:schemaRef ds:uri="http://schemas.microsoft.com/sharepoint/v3/contenttype/forms"/>
  </ds:schemaRefs>
</ds:datastoreItem>
</file>

<file path=customXml/itemProps2.xml><?xml version="1.0" encoding="utf-8"?>
<ds:datastoreItem xmlns:ds="http://schemas.openxmlformats.org/officeDocument/2006/customXml" ds:itemID="{6524AEB2-27CD-47D2-B8A1-587DC4E137F4}">
  <ds:schemaRefs>
    <ds:schemaRef ds:uri="25a75a1d-8b78-49a6-8e4b-dbe94589a28d"/>
    <ds:schemaRef ds:uri="42144e59-5907-413f-b624-803f3a022d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AB89D5-06B3-4112-A786-34B39ECC4561}">
  <ds:schemaRefs>
    <ds:schemaRef ds:uri="http://schemas.microsoft.com/office/2006/metadata/properties"/>
    <ds:schemaRef ds:uri="42144e59-5907-413f-b624-803f3a022d9b"/>
    <ds:schemaRef ds:uri="http://schemas.microsoft.com/office/2006/documentManagement/types"/>
    <ds:schemaRef ds:uri="http://schemas.openxmlformats.org/package/2006/metadata/core-properties"/>
    <ds:schemaRef ds:uri="http://purl.org/dc/dcmitype/"/>
    <ds:schemaRef ds:uri="25a75a1d-8b78-49a6-8e4b-dbe94589a28d"/>
    <ds:schemaRef ds:uri="http://purl.org/dc/elements/1.1/"/>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2</TotalTime>
  <Words>1998</Words>
  <Application>Microsoft Office PowerPoint</Application>
  <PresentationFormat>Widescreen</PresentationFormat>
  <Paragraphs>231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Symbol</vt:lpstr>
      <vt:lpstr>Times New Roman</vt:lpstr>
      <vt:lpstr>Verdana</vt:lpstr>
      <vt:lpstr>Wingdings</vt:lpstr>
      <vt:lpstr>WordVisi_MSFontService</vt:lpstr>
      <vt:lpstr>89_Prezentacija_templateLV</vt:lpstr>
      <vt:lpstr>PowerPoint Presentation</vt:lpstr>
      <vt:lpstr>Saturs</vt:lpstr>
      <vt:lpstr>Atlases process. Laika grafiks</vt:lpstr>
      <vt:lpstr>Atlases process. Vērtēšana</vt:lpstr>
      <vt:lpstr>Ja vienāds punktu skaits kvalitātes kritērijos</vt:lpstr>
      <vt:lpstr>PowerPoint Presentation</vt:lpstr>
      <vt:lpstr>PI sagatavošanas dokumentācija</vt:lpstr>
      <vt:lpstr>Projekta iesnieguma aizpildīšanas metodika</vt:lpstr>
      <vt:lpstr>PowerPoint Presentation</vt:lpstr>
      <vt:lpstr>Obligātie iesniedzamie pielikumi </vt:lpstr>
      <vt:lpstr>PowerPoint Presentation</vt:lpstr>
      <vt:lpstr>4. Pielikums ar mājsaimniecību vai uzņēmumu, izglītības iestāžu, ārstniecības iestāžu un citu sabiedrisko ēku adresēm, kam tiks nodrošināta piekļuve ļoti augstas veiktspējas tīklam, tabulas veidā, izmantojot datnes ar paplašinājumiem ".ods", ".xlsx" vai ".csv" , iekļaujot Valsts zemes dienesta adresācijas objekta kodu ēkas līmenī; </vt:lpstr>
      <vt:lpstr>PowerPoint Presentation</vt:lpstr>
      <vt:lpstr>PI iesniegšana KPVIS AF apakšsistēmā</vt:lpstr>
      <vt:lpstr>Kā kļūt par KPVIS e-vides lietotāju?</vt:lpstr>
      <vt:lpstr>PI sagatavošana KPVIS</vt:lpstr>
      <vt:lpstr>PI sagatavošana KPVIS</vt:lpstr>
      <vt:lpstr>Būtiski aspekti, kas ņemami vērā, gatavojoties PI iesniegšanai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Madara Austriņa</cp:lastModifiedBy>
  <cp:revision>1</cp:revision>
  <cp:lastPrinted>2023-12-07T09:16:04Z</cp:lastPrinted>
  <dcterms:created xsi:type="dcterms:W3CDTF">2014-11-20T14:46:47Z</dcterms:created>
  <dcterms:modified xsi:type="dcterms:W3CDTF">2024-01-17T22:39:08Z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lcf76f155ced4ddcb4097134ff3c332f">
    <vt:lpwstr/>
  </property>
  <property fmtid="{D5CDD505-2E9C-101B-9397-08002B2CF9AE}" pid="4" name="TaxCatchAll">
    <vt:lpwstr/>
  </property>
  <property fmtid="{D5CDD505-2E9C-101B-9397-08002B2CF9AE}" pid="5" name="MediaServiceImageTags">
    <vt:lpwstr/>
  </property>
</Properties>
</file>