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3"/>
  </p:notesMasterIdLst>
  <p:sldIdLst>
    <p:sldId id="256" r:id="rId5"/>
    <p:sldId id="276" r:id="rId6"/>
    <p:sldId id="265" r:id="rId7"/>
    <p:sldId id="267" r:id="rId8"/>
    <p:sldId id="268" r:id="rId9"/>
    <p:sldId id="323" r:id="rId10"/>
    <p:sldId id="272" r:id="rId11"/>
    <p:sldId id="266" r:id="rId12"/>
    <p:sldId id="315" r:id="rId13"/>
    <p:sldId id="308" r:id="rId14"/>
    <p:sldId id="261" r:id="rId15"/>
    <p:sldId id="318" r:id="rId16"/>
    <p:sldId id="320" r:id="rId17"/>
    <p:sldId id="321" r:id="rId18"/>
    <p:sldId id="317" r:id="rId19"/>
    <p:sldId id="322" r:id="rId20"/>
    <p:sldId id="301" r:id="rId21"/>
    <p:sldId id="305" r:id="rId22"/>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269"/>
    <a:srgbClr val="646462"/>
    <a:srgbClr val="83BEEC"/>
    <a:srgbClr val="2D5F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67A750-D746-06AE-08A5-271E9AF11A5F}" v="12" dt="2023-10-15T13:35:18.030"/>
    <p1510:client id="{6E49B614-E1BC-4A6B-AB36-F649399DFA2C}" v="415" dt="2023-10-16T05:40:57.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Tokareva" userId="S::tatjana.tokareva@cfla.gov.lv::15c4059b-cb5f-4910-a59c-5729d163260f" providerId="AD" clId="Web-{DE3D9D5B-13B9-BA8D-3C9C-6F5F10063DB5}"/>
    <pc:docChg chg="modSld">
      <pc:chgData name="Tatjana Tokareva" userId="S::tatjana.tokareva@cfla.gov.lv::15c4059b-cb5f-4910-a59c-5729d163260f" providerId="AD" clId="Web-{DE3D9D5B-13B9-BA8D-3C9C-6F5F10063DB5}" dt="2023-10-13T09:45:36.508" v="34" actId="20577"/>
      <pc:docMkLst>
        <pc:docMk/>
      </pc:docMkLst>
      <pc:sldChg chg="modSp">
        <pc:chgData name="Tatjana Tokareva" userId="S::tatjana.tokareva@cfla.gov.lv::15c4059b-cb5f-4910-a59c-5729d163260f" providerId="AD" clId="Web-{DE3D9D5B-13B9-BA8D-3C9C-6F5F10063DB5}" dt="2023-10-13T09:45:36.508" v="34" actId="20577"/>
        <pc:sldMkLst>
          <pc:docMk/>
          <pc:sldMk cId="0" sldId="260"/>
        </pc:sldMkLst>
        <pc:spChg chg="mod">
          <ac:chgData name="Tatjana Tokareva" userId="S::tatjana.tokareva@cfla.gov.lv::15c4059b-cb5f-4910-a59c-5729d163260f" providerId="AD" clId="Web-{DE3D9D5B-13B9-BA8D-3C9C-6F5F10063DB5}" dt="2023-10-13T09:45:36.508" v="34" actId="20577"/>
          <ac:spMkLst>
            <pc:docMk/>
            <pc:sldMk cId="0" sldId="260"/>
            <ac:spMk id="15362" creationId="{F490E43C-C81B-E743-DABC-AE55859C031F}"/>
          </ac:spMkLst>
        </pc:spChg>
      </pc:sldChg>
      <pc:sldChg chg="modSp">
        <pc:chgData name="Tatjana Tokareva" userId="S::tatjana.tokareva@cfla.gov.lv::15c4059b-cb5f-4910-a59c-5729d163260f" providerId="AD" clId="Web-{DE3D9D5B-13B9-BA8D-3C9C-6F5F10063DB5}" dt="2023-10-13T09:33:00.820" v="10" actId="20577"/>
        <pc:sldMkLst>
          <pc:docMk/>
          <pc:sldMk cId="0" sldId="262"/>
        </pc:sldMkLst>
        <pc:spChg chg="mod">
          <ac:chgData name="Tatjana Tokareva" userId="S::tatjana.tokareva@cfla.gov.lv::15c4059b-cb5f-4910-a59c-5729d163260f" providerId="AD" clId="Web-{DE3D9D5B-13B9-BA8D-3C9C-6F5F10063DB5}" dt="2023-10-13T09:33:00.820" v="10" actId="20577"/>
          <ac:spMkLst>
            <pc:docMk/>
            <pc:sldMk cId="0" sldId="262"/>
            <ac:spMk id="3" creationId="{71F4A0E6-DC2E-5206-3E5C-6B623AC6FDF6}"/>
          </ac:spMkLst>
        </pc:spChg>
      </pc:sldChg>
    </pc:docChg>
  </pc:docChgLst>
  <pc:docChgLst>
    <pc:chgData name="Tatjana Tokareva" userId="15c4059b-cb5f-4910-a59c-5729d163260f" providerId="ADAL" clId="{F3C8ED44-5FE7-4125-836D-0A93D426110F}"/>
    <pc:docChg chg="undo custSel addSld delSld modSld sldOrd">
      <pc:chgData name="Tatjana Tokareva" userId="15c4059b-cb5f-4910-a59c-5729d163260f" providerId="ADAL" clId="{F3C8ED44-5FE7-4125-836D-0A93D426110F}" dt="2023-10-11T14:16:52.611" v="1184"/>
      <pc:docMkLst>
        <pc:docMk/>
      </pc:docMkLst>
      <pc:sldChg chg="modSp mod">
        <pc:chgData name="Tatjana Tokareva" userId="15c4059b-cb5f-4910-a59c-5729d163260f" providerId="ADAL" clId="{F3C8ED44-5FE7-4125-836D-0A93D426110F}" dt="2023-10-09T14:47:58.418" v="109" actId="20577"/>
        <pc:sldMkLst>
          <pc:docMk/>
          <pc:sldMk cId="0" sldId="256"/>
        </pc:sldMkLst>
        <pc:spChg chg="mod">
          <ac:chgData name="Tatjana Tokareva" userId="15c4059b-cb5f-4910-a59c-5729d163260f" providerId="ADAL" clId="{F3C8ED44-5FE7-4125-836D-0A93D426110F}" dt="2023-10-09T14:41:36.240" v="11" actId="20577"/>
          <ac:spMkLst>
            <pc:docMk/>
            <pc:sldMk cId="0" sldId="256"/>
            <ac:spMk id="12290" creationId="{E1BB3F76-BFD3-6785-53F4-83C7DACFFA50}"/>
          </ac:spMkLst>
        </pc:spChg>
        <pc:spChg chg="mod">
          <ac:chgData name="Tatjana Tokareva" userId="15c4059b-cb5f-4910-a59c-5729d163260f" providerId="ADAL" clId="{F3C8ED44-5FE7-4125-836D-0A93D426110F}" dt="2023-10-09T14:41:28.837" v="10" actId="1076"/>
          <ac:spMkLst>
            <pc:docMk/>
            <pc:sldMk cId="0" sldId="256"/>
            <ac:spMk id="12291" creationId="{7E0C9983-AAD6-5C3E-DA88-17A56A509BBF}"/>
          </ac:spMkLst>
        </pc:spChg>
        <pc:spChg chg="mod">
          <ac:chgData name="Tatjana Tokareva" userId="15c4059b-cb5f-4910-a59c-5729d163260f" providerId="ADAL" clId="{F3C8ED44-5FE7-4125-836D-0A93D426110F}" dt="2023-10-09T14:47:58.418" v="109" actId="20577"/>
          <ac:spMkLst>
            <pc:docMk/>
            <pc:sldMk cId="0" sldId="256"/>
            <ac:spMk id="12292" creationId="{B8C250DD-2915-569D-4572-E19223C34B17}"/>
          </ac:spMkLst>
        </pc:spChg>
      </pc:sldChg>
      <pc:sldChg chg="modSp mod">
        <pc:chgData name="Tatjana Tokareva" userId="15c4059b-cb5f-4910-a59c-5729d163260f" providerId="ADAL" clId="{F3C8ED44-5FE7-4125-836D-0A93D426110F}" dt="2023-10-10T11:21:06.712" v="384" actId="1076"/>
        <pc:sldMkLst>
          <pc:docMk/>
          <pc:sldMk cId="0" sldId="257"/>
        </pc:sldMkLst>
        <pc:spChg chg="mod">
          <ac:chgData name="Tatjana Tokareva" userId="15c4059b-cb5f-4910-a59c-5729d163260f" providerId="ADAL" clId="{F3C8ED44-5FE7-4125-836D-0A93D426110F}" dt="2023-10-10T11:21:06.712" v="384" actId="1076"/>
          <ac:spMkLst>
            <pc:docMk/>
            <pc:sldMk cId="0" sldId="257"/>
            <ac:spMk id="14338" creationId="{9AD7EF3A-3D53-B414-3DD6-848D1F4EBDA0}"/>
          </ac:spMkLst>
        </pc:spChg>
        <pc:spChg chg="mod">
          <ac:chgData name="Tatjana Tokareva" userId="15c4059b-cb5f-4910-a59c-5729d163260f" providerId="ADAL" clId="{F3C8ED44-5FE7-4125-836D-0A93D426110F}" dt="2023-10-09T14:53:37.382" v="178"/>
          <ac:spMkLst>
            <pc:docMk/>
            <pc:sldMk cId="0" sldId="257"/>
            <ac:spMk id="14342" creationId="{9509BFBE-E2E8-948F-3366-69C98EC4781B}"/>
          </ac:spMkLst>
        </pc:spChg>
        <pc:spChg chg="mod">
          <ac:chgData name="Tatjana Tokareva" userId="15c4059b-cb5f-4910-a59c-5729d163260f" providerId="ADAL" clId="{F3C8ED44-5FE7-4125-836D-0A93D426110F}" dt="2023-10-09T14:53:49.140" v="180"/>
          <ac:spMkLst>
            <pc:docMk/>
            <pc:sldMk cId="0" sldId="257"/>
            <ac:spMk id="14344" creationId="{7E90378E-2696-1E97-FB80-203E61E6DB61}"/>
          </ac:spMkLst>
        </pc:spChg>
        <pc:spChg chg="mod">
          <ac:chgData name="Tatjana Tokareva" userId="15c4059b-cb5f-4910-a59c-5729d163260f" providerId="ADAL" clId="{F3C8ED44-5FE7-4125-836D-0A93D426110F}" dt="2023-10-09T14:53:58.960" v="183"/>
          <ac:spMkLst>
            <pc:docMk/>
            <pc:sldMk cId="0" sldId="257"/>
            <ac:spMk id="14345" creationId="{D7CB80C6-BE78-4DAE-C2AF-87F8F3F40004}"/>
          </ac:spMkLst>
        </pc:spChg>
        <pc:spChg chg="mod">
          <ac:chgData name="Tatjana Tokareva" userId="15c4059b-cb5f-4910-a59c-5729d163260f" providerId="ADAL" clId="{F3C8ED44-5FE7-4125-836D-0A93D426110F}" dt="2023-10-09T14:54:39.084" v="188" actId="20577"/>
          <ac:spMkLst>
            <pc:docMk/>
            <pc:sldMk cId="0" sldId="257"/>
            <ac:spMk id="14346" creationId="{71209616-181E-429A-C4D6-7006EC3EFE55}"/>
          </ac:spMkLst>
        </pc:spChg>
        <pc:graphicFrameChg chg="mod">
          <ac:chgData name="Tatjana Tokareva" userId="15c4059b-cb5f-4910-a59c-5729d163260f" providerId="ADAL" clId="{F3C8ED44-5FE7-4125-836D-0A93D426110F}" dt="2023-10-09T14:51:30.634" v="170" actId="20577"/>
          <ac:graphicFrameMkLst>
            <pc:docMk/>
            <pc:sldMk cId="0" sldId="257"/>
            <ac:graphicFrameMk id="2" creationId="{EE462F03-D4C2-745C-CE81-5692BC9897F3}"/>
          </ac:graphicFrameMkLst>
        </pc:graphicFrameChg>
      </pc:sldChg>
      <pc:sldChg chg="modSp mod">
        <pc:chgData name="Tatjana Tokareva" userId="15c4059b-cb5f-4910-a59c-5729d163260f" providerId="ADAL" clId="{F3C8ED44-5FE7-4125-836D-0A93D426110F}" dt="2023-10-11T13:59:09.346" v="1138" actId="114"/>
        <pc:sldMkLst>
          <pc:docMk/>
          <pc:sldMk cId="0" sldId="259"/>
        </pc:sldMkLst>
        <pc:graphicFrameChg chg="mod modGraphic">
          <ac:chgData name="Tatjana Tokareva" userId="15c4059b-cb5f-4910-a59c-5729d163260f" providerId="ADAL" clId="{F3C8ED44-5FE7-4125-836D-0A93D426110F}" dt="2023-10-11T13:59:09.346" v="1138" actId="114"/>
          <ac:graphicFrameMkLst>
            <pc:docMk/>
            <pc:sldMk cId="0" sldId="259"/>
            <ac:graphicFrameMk id="2" creationId="{0C540894-2337-2D36-9500-C2619F90AB5A}"/>
          </ac:graphicFrameMkLst>
        </pc:graphicFrameChg>
      </pc:sldChg>
      <pc:sldChg chg="modSp mod">
        <pc:chgData name="Tatjana Tokareva" userId="15c4059b-cb5f-4910-a59c-5729d163260f" providerId="ADAL" clId="{F3C8ED44-5FE7-4125-836D-0A93D426110F}" dt="2023-10-11T14:15:08.912" v="1161" actId="207"/>
        <pc:sldMkLst>
          <pc:docMk/>
          <pc:sldMk cId="0" sldId="260"/>
        </pc:sldMkLst>
        <pc:spChg chg="mod">
          <ac:chgData name="Tatjana Tokareva" userId="15c4059b-cb5f-4910-a59c-5729d163260f" providerId="ADAL" clId="{F3C8ED44-5FE7-4125-836D-0A93D426110F}" dt="2023-10-11T14:15:08.912" v="1161" actId="207"/>
          <ac:spMkLst>
            <pc:docMk/>
            <pc:sldMk cId="0" sldId="260"/>
            <ac:spMk id="15362" creationId="{F490E43C-C81B-E743-DABC-AE55859C031F}"/>
          </ac:spMkLst>
        </pc:spChg>
      </pc:sldChg>
      <pc:sldChg chg="modSp">
        <pc:chgData name="Tatjana Tokareva" userId="15c4059b-cb5f-4910-a59c-5729d163260f" providerId="ADAL" clId="{F3C8ED44-5FE7-4125-836D-0A93D426110F}" dt="2023-10-11T12:27:18.336" v="1101" actId="122"/>
        <pc:sldMkLst>
          <pc:docMk/>
          <pc:sldMk cId="0" sldId="261"/>
        </pc:sldMkLst>
        <pc:graphicFrameChg chg="mod">
          <ac:chgData name="Tatjana Tokareva" userId="15c4059b-cb5f-4910-a59c-5729d163260f" providerId="ADAL" clId="{F3C8ED44-5FE7-4125-836D-0A93D426110F}" dt="2023-10-11T12:27:18.336" v="1101" actId="122"/>
          <ac:graphicFrameMkLst>
            <pc:docMk/>
            <pc:sldMk cId="0" sldId="261"/>
            <ac:graphicFrameMk id="2" creationId="{1AEEF371-2ECB-7C23-22BA-89A59F3D19E8}"/>
          </ac:graphicFrameMkLst>
        </pc:graphicFrameChg>
      </pc:sldChg>
      <pc:sldChg chg="modSp mod">
        <pc:chgData name="Tatjana Tokareva" userId="15c4059b-cb5f-4910-a59c-5729d163260f" providerId="ADAL" clId="{F3C8ED44-5FE7-4125-836D-0A93D426110F}" dt="2023-10-11T12:24:13.157" v="1084" actId="20577"/>
        <pc:sldMkLst>
          <pc:docMk/>
          <pc:sldMk cId="0" sldId="262"/>
        </pc:sldMkLst>
        <pc:spChg chg="mod">
          <ac:chgData name="Tatjana Tokareva" userId="15c4059b-cb5f-4910-a59c-5729d163260f" providerId="ADAL" clId="{F3C8ED44-5FE7-4125-836D-0A93D426110F}" dt="2023-10-11T12:24:13.157" v="1084" actId="20577"/>
          <ac:spMkLst>
            <pc:docMk/>
            <pc:sldMk cId="0" sldId="262"/>
            <ac:spMk id="3" creationId="{71F4A0E6-DC2E-5206-3E5C-6B623AC6FDF6}"/>
          </ac:spMkLst>
        </pc:spChg>
      </pc:sldChg>
      <pc:sldChg chg="addSp delSp modSp mod">
        <pc:chgData name="Tatjana Tokareva" userId="15c4059b-cb5f-4910-a59c-5729d163260f" providerId="ADAL" clId="{F3C8ED44-5FE7-4125-836D-0A93D426110F}" dt="2023-10-10T11:13:30.429" v="334" actId="14100"/>
        <pc:sldMkLst>
          <pc:docMk/>
          <pc:sldMk cId="0" sldId="265"/>
        </pc:sldMkLst>
        <pc:spChg chg="mod">
          <ac:chgData name="Tatjana Tokareva" userId="15c4059b-cb5f-4910-a59c-5729d163260f" providerId="ADAL" clId="{F3C8ED44-5FE7-4125-836D-0A93D426110F}" dt="2023-10-10T11:13:26.493" v="332" actId="27636"/>
          <ac:spMkLst>
            <pc:docMk/>
            <pc:sldMk cId="0" sldId="265"/>
            <ac:spMk id="3" creationId="{8BF882AD-9EB7-A3EE-18FD-967C9BBA1702}"/>
          </ac:spMkLst>
        </pc:spChg>
        <pc:picChg chg="add mod">
          <ac:chgData name="Tatjana Tokareva" userId="15c4059b-cb5f-4910-a59c-5729d163260f" providerId="ADAL" clId="{F3C8ED44-5FE7-4125-836D-0A93D426110F}" dt="2023-10-10T11:13:30.429" v="334" actId="14100"/>
          <ac:picMkLst>
            <pc:docMk/>
            <pc:sldMk cId="0" sldId="265"/>
            <ac:picMk id="4" creationId="{4F91DD60-8729-026A-B38B-E2AE2AC7D7CB}"/>
          </ac:picMkLst>
        </pc:picChg>
        <pc:picChg chg="del">
          <ac:chgData name="Tatjana Tokareva" userId="15c4059b-cb5f-4910-a59c-5729d163260f" providerId="ADAL" clId="{F3C8ED44-5FE7-4125-836D-0A93D426110F}" dt="2023-10-09T14:55:20.069" v="190" actId="478"/>
          <ac:picMkLst>
            <pc:docMk/>
            <pc:sldMk cId="0" sldId="265"/>
            <ac:picMk id="15365" creationId="{D8F54FE2-02A1-F3D6-3C0D-BEAE8946BD73}"/>
          </ac:picMkLst>
        </pc:picChg>
      </pc:sldChg>
      <pc:sldChg chg="modSp mod">
        <pc:chgData name="Tatjana Tokareva" userId="15c4059b-cb5f-4910-a59c-5729d163260f" providerId="ADAL" clId="{F3C8ED44-5FE7-4125-836D-0A93D426110F}" dt="2023-10-10T11:20:47.428" v="381" actId="1076"/>
        <pc:sldMkLst>
          <pc:docMk/>
          <pc:sldMk cId="0" sldId="266"/>
        </pc:sldMkLst>
        <pc:spChg chg="mod">
          <ac:chgData name="Tatjana Tokareva" userId="15c4059b-cb5f-4910-a59c-5729d163260f" providerId="ADAL" clId="{F3C8ED44-5FE7-4125-836D-0A93D426110F}" dt="2023-10-10T11:20:47.428" v="381" actId="1076"/>
          <ac:spMkLst>
            <pc:docMk/>
            <pc:sldMk cId="0" sldId="266"/>
            <ac:spMk id="19458" creationId="{A8F81BE2-BEC3-C73D-4622-4BFE66837622}"/>
          </ac:spMkLst>
        </pc:spChg>
      </pc:sldChg>
      <pc:sldChg chg="addSp delSp modSp mod">
        <pc:chgData name="Tatjana Tokareva" userId="15c4059b-cb5f-4910-a59c-5729d163260f" providerId="ADAL" clId="{F3C8ED44-5FE7-4125-836D-0A93D426110F}" dt="2023-10-10T11:20:27.802" v="373" actId="1036"/>
        <pc:sldMkLst>
          <pc:docMk/>
          <pc:sldMk cId="0" sldId="267"/>
        </pc:sldMkLst>
        <pc:spChg chg="mod">
          <ac:chgData name="Tatjana Tokareva" userId="15c4059b-cb5f-4910-a59c-5729d163260f" providerId="ADAL" clId="{F3C8ED44-5FE7-4125-836D-0A93D426110F}" dt="2023-10-10T11:13:06.428" v="328" actId="20577"/>
          <ac:spMkLst>
            <pc:docMk/>
            <pc:sldMk cId="0" sldId="267"/>
            <ac:spMk id="3" creationId="{2CB0B608-CF0D-B978-C6C7-7601F6703113}"/>
          </ac:spMkLst>
        </pc:spChg>
        <pc:spChg chg="mod">
          <ac:chgData name="Tatjana Tokareva" userId="15c4059b-cb5f-4910-a59c-5729d163260f" providerId="ADAL" clId="{F3C8ED44-5FE7-4125-836D-0A93D426110F}" dt="2023-10-10T11:20:27.802" v="373" actId="1036"/>
          <ac:spMkLst>
            <pc:docMk/>
            <pc:sldMk cId="0" sldId="267"/>
            <ac:spMk id="16386" creationId="{8C9551E7-386E-DB65-3221-396953B5C314}"/>
          </ac:spMkLst>
        </pc:spChg>
        <pc:picChg chg="add del mod">
          <ac:chgData name="Tatjana Tokareva" userId="15c4059b-cb5f-4910-a59c-5729d163260f" providerId="ADAL" clId="{F3C8ED44-5FE7-4125-836D-0A93D426110F}" dt="2023-10-10T10:19:49.634" v="291" actId="478"/>
          <ac:picMkLst>
            <pc:docMk/>
            <pc:sldMk cId="0" sldId="267"/>
            <ac:picMk id="4" creationId="{9CDEFB7E-E44E-FD8B-E68E-53A9339726A6}"/>
          </ac:picMkLst>
        </pc:picChg>
        <pc:picChg chg="add mod">
          <ac:chgData name="Tatjana Tokareva" userId="15c4059b-cb5f-4910-a59c-5729d163260f" providerId="ADAL" clId="{F3C8ED44-5FE7-4125-836D-0A93D426110F}" dt="2023-10-10T10:20:19.491" v="299" actId="1076"/>
          <ac:picMkLst>
            <pc:docMk/>
            <pc:sldMk cId="0" sldId="267"/>
            <ac:picMk id="5" creationId="{45FC9F89-1DB7-635F-8265-38689C78828A}"/>
          </ac:picMkLst>
        </pc:picChg>
        <pc:picChg chg="del">
          <ac:chgData name="Tatjana Tokareva" userId="15c4059b-cb5f-4910-a59c-5729d163260f" providerId="ADAL" clId="{F3C8ED44-5FE7-4125-836D-0A93D426110F}" dt="2023-10-09T15:02:06.779" v="230" actId="478"/>
          <ac:picMkLst>
            <pc:docMk/>
            <pc:sldMk cId="0" sldId="267"/>
            <ac:picMk id="16389" creationId="{FDA27AA9-A181-660A-00FF-185B4D304D80}"/>
          </ac:picMkLst>
        </pc:picChg>
      </pc:sldChg>
      <pc:sldChg chg="modSp mod">
        <pc:chgData name="Tatjana Tokareva" userId="15c4059b-cb5f-4910-a59c-5729d163260f" providerId="ADAL" clId="{F3C8ED44-5FE7-4125-836D-0A93D426110F}" dt="2023-10-10T11:20:36.993" v="376" actId="1076"/>
        <pc:sldMkLst>
          <pc:docMk/>
          <pc:sldMk cId="0" sldId="268"/>
        </pc:sldMkLst>
        <pc:spChg chg="mod">
          <ac:chgData name="Tatjana Tokareva" userId="15c4059b-cb5f-4910-a59c-5729d163260f" providerId="ADAL" clId="{F3C8ED44-5FE7-4125-836D-0A93D426110F}" dt="2023-10-10T11:20:36.993" v="376" actId="1076"/>
          <ac:spMkLst>
            <pc:docMk/>
            <pc:sldMk cId="0" sldId="268"/>
            <ac:spMk id="17410" creationId="{FD14A7AF-645C-742D-F4EC-1C3ED2619EA2}"/>
          </ac:spMkLst>
        </pc:spChg>
      </pc:sldChg>
      <pc:sldChg chg="modSp mod">
        <pc:chgData name="Tatjana Tokareva" userId="15c4059b-cb5f-4910-a59c-5729d163260f" providerId="ADAL" clId="{F3C8ED44-5FE7-4125-836D-0A93D426110F}" dt="2023-10-10T11:20:41.785" v="379" actId="1076"/>
        <pc:sldMkLst>
          <pc:docMk/>
          <pc:sldMk cId="0" sldId="269"/>
        </pc:sldMkLst>
        <pc:spChg chg="mod">
          <ac:chgData name="Tatjana Tokareva" userId="15c4059b-cb5f-4910-a59c-5729d163260f" providerId="ADAL" clId="{F3C8ED44-5FE7-4125-836D-0A93D426110F}" dt="2023-10-10T11:20:41.785" v="379" actId="1076"/>
          <ac:spMkLst>
            <pc:docMk/>
            <pc:sldMk cId="0" sldId="269"/>
            <ac:spMk id="18434" creationId="{94A0169B-6C18-CE65-CC9E-05BB964FBF8A}"/>
          </ac:spMkLst>
        </pc:spChg>
      </pc:sldChg>
      <pc:sldChg chg="addSp delSp modSp mod">
        <pc:chgData name="Tatjana Tokareva" userId="15c4059b-cb5f-4910-a59c-5729d163260f" providerId="ADAL" clId="{F3C8ED44-5FE7-4125-836D-0A93D426110F}" dt="2023-10-10T11:35:26.765" v="432" actId="1076"/>
        <pc:sldMkLst>
          <pc:docMk/>
          <pc:sldMk cId="0" sldId="272"/>
        </pc:sldMkLst>
        <pc:spChg chg="mod">
          <ac:chgData name="Tatjana Tokareva" userId="15c4059b-cb5f-4910-a59c-5729d163260f" providerId="ADAL" clId="{F3C8ED44-5FE7-4125-836D-0A93D426110F}" dt="2023-10-10T11:33:06.690" v="416" actId="255"/>
          <ac:spMkLst>
            <pc:docMk/>
            <pc:sldMk cId="0" sldId="272"/>
            <ac:spMk id="15362" creationId="{615D0D32-78E2-927A-A63E-DC678640D451}"/>
          </ac:spMkLst>
        </pc:spChg>
        <pc:spChg chg="mod">
          <ac:chgData name="Tatjana Tokareva" userId="15c4059b-cb5f-4910-a59c-5729d163260f" providerId="ADAL" clId="{F3C8ED44-5FE7-4125-836D-0A93D426110F}" dt="2023-10-10T11:35:26.765" v="432" actId="1076"/>
          <ac:spMkLst>
            <pc:docMk/>
            <pc:sldMk cId="0" sldId="272"/>
            <ac:spMk id="15363" creationId="{F21FC9B3-FB00-F2E4-FE39-D6DEABF2B2D8}"/>
          </ac:spMkLst>
        </pc:spChg>
        <pc:picChg chg="add mod">
          <ac:chgData name="Tatjana Tokareva" userId="15c4059b-cb5f-4910-a59c-5729d163260f" providerId="ADAL" clId="{F3C8ED44-5FE7-4125-836D-0A93D426110F}" dt="2023-10-10T11:35:06.444" v="428" actId="1076"/>
          <ac:picMkLst>
            <pc:docMk/>
            <pc:sldMk cId="0" sldId="272"/>
            <ac:picMk id="1026" creationId="{6C2B148A-958F-560B-CCD8-B5559DF44A7F}"/>
          </ac:picMkLst>
        </pc:picChg>
        <pc:picChg chg="del">
          <ac:chgData name="Tatjana Tokareva" userId="15c4059b-cb5f-4910-a59c-5729d163260f" providerId="ADAL" clId="{F3C8ED44-5FE7-4125-836D-0A93D426110F}" dt="2023-10-10T11:32:34.267" v="408" actId="478"/>
          <ac:picMkLst>
            <pc:docMk/>
            <pc:sldMk cId="0" sldId="272"/>
            <ac:picMk id="20486" creationId="{933C82AC-7920-1DA1-CF79-BAB136FD9BB8}"/>
          </ac:picMkLst>
        </pc:picChg>
      </pc:sldChg>
      <pc:sldChg chg="delSp modSp add del mod ord">
        <pc:chgData name="Tatjana Tokareva" userId="15c4059b-cb5f-4910-a59c-5729d163260f" providerId="ADAL" clId="{F3C8ED44-5FE7-4125-836D-0A93D426110F}" dt="2023-10-11T14:16:24.278" v="1182" actId="20577"/>
        <pc:sldMkLst>
          <pc:docMk/>
          <pc:sldMk cId="0" sldId="273"/>
        </pc:sldMkLst>
        <pc:spChg chg="mod">
          <ac:chgData name="Tatjana Tokareva" userId="15c4059b-cb5f-4910-a59c-5729d163260f" providerId="ADAL" clId="{F3C8ED44-5FE7-4125-836D-0A93D426110F}" dt="2023-10-11T12:28:23.658" v="1105" actId="27636"/>
          <ac:spMkLst>
            <pc:docMk/>
            <pc:sldMk cId="0" sldId="273"/>
            <ac:spMk id="7" creationId="{04F3D919-86DE-2401-A939-C367126B620A}"/>
          </ac:spMkLst>
        </pc:spChg>
        <pc:spChg chg="mod">
          <ac:chgData name="Tatjana Tokareva" userId="15c4059b-cb5f-4910-a59c-5729d163260f" providerId="ADAL" clId="{F3C8ED44-5FE7-4125-836D-0A93D426110F}" dt="2023-10-11T14:16:24.278" v="1182" actId="20577"/>
          <ac:spMkLst>
            <pc:docMk/>
            <pc:sldMk cId="0" sldId="273"/>
            <ac:spMk id="15362" creationId="{D26FFE98-A0EB-58A9-D8E3-1108CB41EFC2}"/>
          </ac:spMkLst>
        </pc:spChg>
        <pc:spChg chg="del mod">
          <ac:chgData name="Tatjana Tokareva" userId="15c4059b-cb5f-4910-a59c-5729d163260f" providerId="ADAL" clId="{F3C8ED44-5FE7-4125-836D-0A93D426110F}" dt="2023-10-11T12:10:50.712" v="1001" actId="478"/>
          <ac:spMkLst>
            <pc:docMk/>
            <pc:sldMk cId="0" sldId="273"/>
            <ac:spMk id="15364" creationId="{B62DCEB1-D97D-9FBB-61B9-CEDE1AA3E85D}"/>
          </ac:spMkLst>
        </pc:spChg>
      </pc:sldChg>
      <pc:sldChg chg="del">
        <pc:chgData name="Tatjana Tokareva" userId="15c4059b-cb5f-4910-a59c-5729d163260f" providerId="ADAL" clId="{F3C8ED44-5FE7-4125-836D-0A93D426110F}" dt="2023-10-11T08:01:55.265" v="434" actId="2696"/>
        <pc:sldMkLst>
          <pc:docMk/>
          <pc:sldMk cId="0" sldId="274"/>
        </pc:sldMkLst>
      </pc:sldChg>
      <pc:sldChg chg="del">
        <pc:chgData name="Tatjana Tokareva" userId="15c4059b-cb5f-4910-a59c-5729d163260f" providerId="ADAL" clId="{F3C8ED44-5FE7-4125-836D-0A93D426110F}" dt="2023-10-11T08:01:46.421" v="433" actId="2696"/>
        <pc:sldMkLst>
          <pc:docMk/>
          <pc:sldMk cId="0" sldId="275"/>
        </pc:sldMkLst>
      </pc:sldChg>
      <pc:sldChg chg="modSp">
        <pc:chgData name="Tatjana Tokareva" userId="15c4059b-cb5f-4910-a59c-5729d163260f" providerId="ADAL" clId="{F3C8ED44-5FE7-4125-836D-0A93D426110F}" dt="2023-10-10T11:11:41.647" v="320" actId="1076"/>
        <pc:sldMkLst>
          <pc:docMk/>
          <pc:sldMk cId="0" sldId="276"/>
        </pc:sldMkLst>
        <pc:spChg chg="mod">
          <ac:chgData name="Tatjana Tokareva" userId="15c4059b-cb5f-4910-a59c-5729d163260f" providerId="ADAL" clId="{F3C8ED44-5FE7-4125-836D-0A93D426110F}" dt="2023-10-10T11:11:41.647" v="320" actId="1076"/>
          <ac:spMkLst>
            <pc:docMk/>
            <pc:sldMk cId="0" sldId="276"/>
            <ac:spMk id="13315" creationId="{B834BB0E-F4DC-C089-D2D4-6E6004461807}"/>
          </ac:spMkLst>
        </pc:spChg>
      </pc:sldChg>
      <pc:sldChg chg="addSp delSp modSp add mod">
        <pc:chgData name="Tatjana Tokareva" userId="15c4059b-cb5f-4910-a59c-5729d163260f" providerId="ADAL" clId="{F3C8ED44-5FE7-4125-836D-0A93D426110F}" dt="2023-10-10T11:26:23.695" v="407" actId="6549"/>
        <pc:sldMkLst>
          <pc:docMk/>
          <pc:sldMk cId="3050163596" sldId="303"/>
        </pc:sldMkLst>
        <pc:spChg chg="add mod">
          <ac:chgData name="Tatjana Tokareva" userId="15c4059b-cb5f-4910-a59c-5729d163260f" providerId="ADAL" clId="{F3C8ED44-5FE7-4125-836D-0A93D426110F}" dt="2023-10-10T11:20:15.071" v="343" actId="20577"/>
          <ac:spMkLst>
            <pc:docMk/>
            <pc:sldMk cId="3050163596" sldId="303"/>
            <ac:spMk id="2" creationId="{ED3D4538-B254-D33F-4140-9BDF543700EC}"/>
          </ac:spMkLst>
        </pc:spChg>
        <pc:spChg chg="add del mod">
          <ac:chgData name="Tatjana Tokareva" userId="15c4059b-cb5f-4910-a59c-5729d163260f" providerId="ADAL" clId="{F3C8ED44-5FE7-4125-836D-0A93D426110F}" dt="2023-10-10T11:20:07.420" v="339" actId="478"/>
          <ac:spMkLst>
            <pc:docMk/>
            <pc:sldMk cId="3050163596" sldId="303"/>
            <ac:spMk id="3" creationId="{C4F358A0-F369-5D36-4EF1-D35F5BF2C602}"/>
          </ac:spMkLst>
        </pc:spChg>
        <pc:spChg chg="mod">
          <ac:chgData name="Tatjana Tokareva" userId="15c4059b-cb5f-4910-a59c-5729d163260f" providerId="ADAL" clId="{F3C8ED44-5FE7-4125-836D-0A93D426110F}" dt="2023-10-10T11:26:23.695" v="407" actId="6549"/>
          <ac:spMkLst>
            <pc:docMk/>
            <pc:sldMk cId="3050163596" sldId="303"/>
            <ac:spMk id="8" creationId="{00000000-0000-0000-0000-000000000000}"/>
          </ac:spMkLst>
        </pc:spChg>
        <pc:spChg chg="del mod">
          <ac:chgData name="Tatjana Tokareva" userId="15c4059b-cb5f-4910-a59c-5729d163260f" providerId="ADAL" clId="{F3C8ED44-5FE7-4125-836D-0A93D426110F}" dt="2023-10-10T11:20:04.291" v="338" actId="478"/>
          <ac:spMkLst>
            <pc:docMk/>
            <pc:sldMk cId="3050163596" sldId="303"/>
            <ac:spMk id="21" creationId="{C38AD3DE-4B36-447A-BAB0-F6AFA65BAEDB}"/>
          </ac:spMkLst>
        </pc:spChg>
      </pc:sldChg>
      <pc:sldChg chg="modSp add mod ord">
        <pc:chgData name="Tatjana Tokareva" userId="15c4059b-cb5f-4910-a59c-5729d163260f" providerId="ADAL" clId="{F3C8ED44-5FE7-4125-836D-0A93D426110F}" dt="2023-10-11T14:16:52.611" v="1184"/>
        <pc:sldMkLst>
          <pc:docMk/>
          <pc:sldMk cId="3173540151" sldId="304"/>
        </pc:sldMkLst>
        <pc:spChg chg="mod">
          <ac:chgData name="Tatjana Tokareva" userId="15c4059b-cb5f-4910-a59c-5729d163260f" providerId="ADAL" clId="{F3C8ED44-5FE7-4125-836D-0A93D426110F}" dt="2023-10-11T12:11:48.226" v="1009" actId="114"/>
          <ac:spMkLst>
            <pc:docMk/>
            <pc:sldMk cId="3173540151" sldId="304"/>
            <ac:spMk id="3" creationId="{71F4A0E6-DC2E-5206-3E5C-6B623AC6FDF6}"/>
          </ac:spMkLst>
        </pc:spChg>
      </pc:sldChg>
      <pc:sldChg chg="modSp add del mod">
        <pc:chgData name="Tatjana Tokareva" userId="15c4059b-cb5f-4910-a59c-5729d163260f" providerId="ADAL" clId="{F3C8ED44-5FE7-4125-836D-0A93D426110F}" dt="2023-10-11T12:15:20.253" v="1034" actId="2696"/>
        <pc:sldMkLst>
          <pc:docMk/>
          <pc:sldMk cId="2966831254" sldId="305"/>
        </pc:sldMkLst>
        <pc:spChg chg="mod">
          <ac:chgData name="Tatjana Tokareva" userId="15c4059b-cb5f-4910-a59c-5729d163260f" providerId="ADAL" clId="{F3C8ED44-5FE7-4125-836D-0A93D426110F}" dt="2023-10-11T12:13:06.932" v="1012" actId="20577"/>
          <ac:spMkLst>
            <pc:docMk/>
            <pc:sldMk cId="2966831254" sldId="305"/>
            <ac:spMk id="3" creationId="{71F4A0E6-DC2E-5206-3E5C-6B623AC6FDF6}"/>
          </ac:spMkLst>
        </pc:spChg>
      </pc:sldChg>
    </pc:docChg>
  </pc:docChgLst>
  <pc:docChgLst>
    <pc:chgData name="Tatjana Tokareva" userId="15c4059b-cb5f-4910-a59c-5729d163260f" providerId="ADAL" clId="{6E49B614-E1BC-4A6B-AB36-F649399DFA2C}"/>
    <pc:docChg chg="undo custSel addSld delSld modSld sldOrd">
      <pc:chgData name="Tatjana Tokareva" userId="15c4059b-cb5f-4910-a59c-5729d163260f" providerId="ADAL" clId="{6E49B614-E1BC-4A6B-AB36-F649399DFA2C}" dt="2023-10-16T08:20:22.454" v="1661" actId="20577"/>
      <pc:docMkLst>
        <pc:docMk/>
      </pc:docMkLst>
      <pc:sldChg chg="addSp modSp mod">
        <pc:chgData name="Tatjana Tokareva" userId="15c4059b-cb5f-4910-a59c-5729d163260f" providerId="ADAL" clId="{6E49B614-E1BC-4A6B-AB36-F649399DFA2C}" dt="2023-10-12T13:41:30.323" v="1368" actId="1076"/>
        <pc:sldMkLst>
          <pc:docMk/>
          <pc:sldMk cId="0" sldId="256"/>
        </pc:sldMkLst>
        <pc:spChg chg="add mod">
          <ac:chgData name="Tatjana Tokareva" userId="15c4059b-cb5f-4910-a59c-5729d163260f" providerId="ADAL" clId="{6E49B614-E1BC-4A6B-AB36-F649399DFA2C}" dt="2023-10-12T08:30:44.949" v="43" actId="208"/>
          <ac:spMkLst>
            <pc:docMk/>
            <pc:sldMk cId="0" sldId="256"/>
            <ac:spMk id="4" creationId="{7D199D37-4821-5E51-9E3A-CE8BA1E4CA5B}"/>
          </ac:spMkLst>
        </pc:spChg>
        <pc:spChg chg="mod">
          <ac:chgData name="Tatjana Tokareva" userId="15c4059b-cb5f-4910-a59c-5729d163260f" providerId="ADAL" clId="{6E49B614-E1BC-4A6B-AB36-F649399DFA2C}" dt="2023-10-12T13:40:54.922" v="1367" actId="20577"/>
          <ac:spMkLst>
            <pc:docMk/>
            <pc:sldMk cId="0" sldId="256"/>
            <ac:spMk id="12290" creationId="{E1BB3F76-BFD3-6785-53F4-83C7DACFFA50}"/>
          </ac:spMkLst>
        </pc:spChg>
        <pc:spChg chg="mod">
          <ac:chgData name="Tatjana Tokareva" userId="15c4059b-cb5f-4910-a59c-5729d163260f" providerId="ADAL" clId="{6E49B614-E1BC-4A6B-AB36-F649399DFA2C}" dt="2023-10-12T13:41:30.323" v="1368" actId="1076"/>
          <ac:spMkLst>
            <pc:docMk/>
            <pc:sldMk cId="0" sldId="256"/>
            <ac:spMk id="12291" creationId="{7E0C9983-AAD6-5C3E-DA88-17A56A509BBF}"/>
          </ac:spMkLst>
        </pc:spChg>
        <pc:spChg chg="mod">
          <ac:chgData name="Tatjana Tokareva" userId="15c4059b-cb5f-4910-a59c-5729d163260f" providerId="ADAL" clId="{6E49B614-E1BC-4A6B-AB36-F649399DFA2C}" dt="2023-10-12T08:54:54.409" v="179" actId="14100"/>
          <ac:spMkLst>
            <pc:docMk/>
            <pc:sldMk cId="0" sldId="256"/>
            <ac:spMk id="12292" creationId="{B8C250DD-2915-569D-4572-E19223C34B17}"/>
          </ac:spMkLst>
        </pc:spChg>
        <pc:picChg chg="add mod ord modCrop">
          <ac:chgData name="Tatjana Tokareva" userId="15c4059b-cb5f-4910-a59c-5729d163260f" providerId="ADAL" clId="{6E49B614-E1BC-4A6B-AB36-F649399DFA2C}" dt="2023-10-12T08:55:18.728" v="182" actId="732"/>
          <ac:picMkLst>
            <pc:docMk/>
            <pc:sldMk cId="0" sldId="256"/>
            <ac:picMk id="3" creationId="{0012CF00-EF3B-B727-F009-C0B49E3419BF}"/>
          </ac:picMkLst>
        </pc:picChg>
      </pc:sldChg>
      <pc:sldChg chg="modSp mod ord">
        <pc:chgData name="Tatjana Tokareva" userId="15c4059b-cb5f-4910-a59c-5729d163260f" providerId="ADAL" clId="{6E49B614-E1BC-4A6B-AB36-F649399DFA2C}" dt="2023-10-16T05:40:45.315" v="1642"/>
        <pc:sldMkLst>
          <pc:docMk/>
          <pc:sldMk cId="0" sldId="257"/>
        </pc:sldMkLst>
        <pc:spChg chg="mod">
          <ac:chgData name="Tatjana Tokareva" userId="15c4059b-cb5f-4910-a59c-5729d163260f" providerId="ADAL" clId="{6E49B614-E1BC-4A6B-AB36-F649399DFA2C}" dt="2023-10-12T13:30:08.654" v="1310" actId="120"/>
          <ac:spMkLst>
            <pc:docMk/>
            <pc:sldMk cId="0" sldId="257"/>
            <ac:spMk id="14338" creationId="{9AD7EF3A-3D53-B414-3DD6-848D1F4EBDA0}"/>
          </ac:spMkLst>
        </pc:spChg>
        <pc:graphicFrameChg chg="mod">
          <ac:chgData name="Tatjana Tokareva" userId="15c4059b-cb5f-4910-a59c-5729d163260f" providerId="ADAL" clId="{6E49B614-E1BC-4A6B-AB36-F649399DFA2C}" dt="2023-10-12T13:37:42.825" v="1342"/>
          <ac:graphicFrameMkLst>
            <pc:docMk/>
            <pc:sldMk cId="0" sldId="257"/>
            <ac:graphicFrameMk id="2" creationId="{EE462F03-D4C2-745C-CE81-5692BC9897F3}"/>
          </ac:graphicFrameMkLst>
        </pc:graphicFrameChg>
      </pc:sldChg>
      <pc:sldChg chg="modSp del mod">
        <pc:chgData name="Tatjana Tokareva" userId="15c4059b-cb5f-4910-a59c-5729d163260f" providerId="ADAL" clId="{6E49B614-E1BC-4A6B-AB36-F649399DFA2C}" dt="2023-10-12T10:41:26.154" v="403" actId="2696"/>
        <pc:sldMkLst>
          <pc:docMk/>
          <pc:sldMk cId="0" sldId="259"/>
        </pc:sldMkLst>
        <pc:graphicFrameChg chg="modGraphic">
          <ac:chgData name="Tatjana Tokareva" userId="15c4059b-cb5f-4910-a59c-5729d163260f" providerId="ADAL" clId="{6E49B614-E1BC-4A6B-AB36-F649399DFA2C}" dt="2023-10-12T10:38:51.686" v="365" actId="798"/>
          <ac:graphicFrameMkLst>
            <pc:docMk/>
            <pc:sldMk cId="0" sldId="259"/>
            <ac:graphicFrameMk id="2" creationId="{0C540894-2337-2D36-9500-C2619F90AB5A}"/>
          </ac:graphicFrameMkLst>
        </pc:graphicFrameChg>
      </pc:sldChg>
      <pc:sldChg chg="modSp mod ord">
        <pc:chgData name="Tatjana Tokareva" userId="15c4059b-cb5f-4910-a59c-5729d163260f" providerId="ADAL" clId="{6E49B614-E1BC-4A6B-AB36-F649399DFA2C}" dt="2023-10-13T12:00:53.438" v="1558" actId="2711"/>
        <pc:sldMkLst>
          <pc:docMk/>
          <pc:sldMk cId="0" sldId="260"/>
        </pc:sldMkLst>
        <pc:spChg chg="mod">
          <ac:chgData name="Tatjana Tokareva" userId="15c4059b-cb5f-4910-a59c-5729d163260f" providerId="ADAL" clId="{6E49B614-E1BC-4A6B-AB36-F649399DFA2C}" dt="2023-10-13T12:00:44.764" v="1557" actId="14100"/>
          <ac:spMkLst>
            <pc:docMk/>
            <pc:sldMk cId="0" sldId="260"/>
            <ac:spMk id="15362" creationId="{F490E43C-C81B-E743-DABC-AE55859C031F}"/>
          </ac:spMkLst>
        </pc:spChg>
        <pc:spChg chg="mod">
          <ac:chgData name="Tatjana Tokareva" userId="15c4059b-cb5f-4910-a59c-5729d163260f" providerId="ADAL" clId="{6E49B614-E1BC-4A6B-AB36-F649399DFA2C}" dt="2023-10-13T12:00:53.438" v="1558" actId="2711"/>
          <ac:spMkLst>
            <pc:docMk/>
            <pc:sldMk cId="0" sldId="260"/>
            <ac:spMk id="15364" creationId="{CFCB90AB-80D5-96CC-74BA-38902B3B91B0}"/>
          </ac:spMkLst>
        </pc:spChg>
        <pc:spChg chg="mod">
          <ac:chgData name="Tatjana Tokareva" userId="15c4059b-cb5f-4910-a59c-5729d163260f" providerId="ADAL" clId="{6E49B614-E1BC-4A6B-AB36-F649399DFA2C}" dt="2023-10-12T13:32:33.662" v="1329" actId="1076"/>
          <ac:spMkLst>
            <pc:docMk/>
            <pc:sldMk cId="0" sldId="260"/>
            <ac:spMk id="15369" creationId="{7F586D12-9DD4-2654-16F8-DCD78F945482}"/>
          </ac:spMkLst>
        </pc:spChg>
      </pc:sldChg>
      <pc:sldChg chg="modSp mod">
        <pc:chgData name="Tatjana Tokareva" userId="15c4059b-cb5f-4910-a59c-5729d163260f" providerId="ADAL" clId="{6E49B614-E1BC-4A6B-AB36-F649399DFA2C}" dt="2023-10-13T10:08:34.265" v="1461" actId="113"/>
        <pc:sldMkLst>
          <pc:docMk/>
          <pc:sldMk cId="0" sldId="261"/>
        </pc:sldMkLst>
        <pc:spChg chg="mod">
          <ac:chgData name="Tatjana Tokareva" userId="15c4059b-cb5f-4910-a59c-5729d163260f" providerId="ADAL" clId="{6E49B614-E1BC-4A6B-AB36-F649399DFA2C}" dt="2023-10-12T13:32:07.863" v="1324" actId="1076"/>
          <ac:spMkLst>
            <pc:docMk/>
            <pc:sldMk cId="0" sldId="261"/>
            <ac:spMk id="26627" creationId="{CB85AEC3-0F33-CC3A-B8D2-E5515EBAA9D8}"/>
          </ac:spMkLst>
        </pc:spChg>
        <pc:graphicFrameChg chg="mod">
          <ac:chgData name="Tatjana Tokareva" userId="15c4059b-cb5f-4910-a59c-5729d163260f" providerId="ADAL" clId="{6E49B614-E1BC-4A6B-AB36-F649399DFA2C}" dt="2023-10-13T10:08:34.265" v="1461" actId="113"/>
          <ac:graphicFrameMkLst>
            <pc:docMk/>
            <pc:sldMk cId="0" sldId="261"/>
            <ac:graphicFrameMk id="2" creationId="{1AEEF371-2ECB-7C23-22BA-89A59F3D19E8}"/>
          </ac:graphicFrameMkLst>
        </pc:graphicFrameChg>
      </pc:sldChg>
      <pc:sldChg chg="modSp del mod">
        <pc:chgData name="Tatjana Tokareva" userId="15c4059b-cb5f-4910-a59c-5729d163260f" providerId="ADAL" clId="{6E49B614-E1BC-4A6B-AB36-F649399DFA2C}" dt="2023-10-13T11:46:51.566" v="1552" actId="2696"/>
        <pc:sldMkLst>
          <pc:docMk/>
          <pc:sldMk cId="0" sldId="262"/>
        </pc:sldMkLst>
        <pc:spChg chg="mod">
          <ac:chgData name="Tatjana Tokareva" userId="15c4059b-cb5f-4910-a59c-5729d163260f" providerId="ADAL" clId="{6E49B614-E1BC-4A6B-AB36-F649399DFA2C}" dt="2023-10-12T13:44:35.919" v="1391" actId="207"/>
          <ac:spMkLst>
            <pc:docMk/>
            <pc:sldMk cId="0" sldId="262"/>
            <ac:spMk id="3" creationId="{71F4A0E6-DC2E-5206-3E5C-6B623AC6FDF6}"/>
          </ac:spMkLst>
        </pc:spChg>
        <pc:spChg chg="mod">
          <ac:chgData name="Tatjana Tokareva" userId="15c4059b-cb5f-4910-a59c-5729d163260f" providerId="ADAL" clId="{6E49B614-E1BC-4A6B-AB36-F649399DFA2C}" dt="2023-10-12T13:32:13.335" v="1325" actId="1076"/>
          <ac:spMkLst>
            <pc:docMk/>
            <pc:sldMk cId="0" sldId="262"/>
            <ac:spMk id="27650" creationId="{3E0A3D31-49CB-B63B-1170-96B461C31F81}"/>
          </ac:spMkLst>
        </pc:spChg>
      </pc:sldChg>
      <pc:sldChg chg="del">
        <pc:chgData name="Tatjana Tokareva" userId="15c4059b-cb5f-4910-a59c-5729d163260f" providerId="ADAL" clId="{6E49B614-E1BC-4A6B-AB36-F649399DFA2C}" dt="2023-10-12T08:54:30.979" v="176" actId="2696"/>
        <pc:sldMkLst>
          <pc:docMk/>
          <pc:sldMk cId="0" sldId="264"/>
        </pc:sldMkLst>
      </pc:sldChg>
      <pc:sldChg chg="modSp mod">
        <pc:chgData name="Tatjana Tokareva" userId="15c4059b-cb5f-4910-a59c-5729d163260f" providerId="ADAL" clId="{6E49B614-E1BC-4A6B-AB36-F649399DFA2C}" dt="2023-10-12T13:42:26.670" v="1371" actId="207"/>
        <pc:sldMkLst>
          <pc:docMk/>
          <pc:sldMk cId="0" sldId="265"/>
        </pc:sldMkLst>
        <pc:spChg chg="mod">
          <ac:chgData name="Tatjana Tokareva" userId="15c4059b-cb5f-4910-a59c-5729d163260f" providerId="ADAL" clId="{6E49B614-E1BC-4A6B-AB36-F649399DFA2C}" dt="2023-10-12T13:42:26.670" v="1371" actId="207"/>
          <ac:spMkLst>
            <pc:docMk/>
            <pc:sldMk cId="0" sldId="265"/>
            <ac:spMk id="3" creationId="{8BF882AD-9EB7-A3EE-18FD-967C9BBA1702}"/>
          </ac:spMkLst>
        </pc:spChg>
        <pc:spChg chg="mod">
          <ac:chgData name="Tatjana Tokareva" userId="15c4059b-cb5f-4910-a59c-5729d163260f" providerId="ADAL" clId="{6E49B614-E1BC-4A6B-AB36-F649399DFA2C}" dt="2023-10-12T13:30:38.855" v="1313" actId="1076"/>
          <ac:spMkLst>
            <pc:docMk/>
            <pc:sldMk cId="0" sldId="265"/>
            <ac:spMk id="15362" creationId="{A8BBEA93-6999-2BD7-52D7-45D2F425125F}"/>
          </ac:spMkLst>
        </pc:spChg>
      </pc:sldChg>
      <pc:sldChg chg="addSp delSp modSp mod">
        <pc:chgData name="Tatjana Tokareva" userId="15c4059b-cb5f-4910-a59c-5729d163260f" providerId="ADAL" clId="{6E49B614-E1BC-4A6B-AB36-F649399DFA2C}" dt="2023-10-12T13:43:42.574" v="1384" actId="207"/>
        <pc:sldMkLst>
          <pc:docMk/>
          <pc:sldMk cId="0" sldId="266"/>
        </pc:sldMkLst>
        <pc:spChg chg="add del mod">
          <ac:chgData name="Tatjana Tokareva" userId="15c4059b-cb5f-4910-a59c-5729d163260f" providerId="ADAL" clId="{6E49B614-E1BC-4A6B-AB36-F649399DFA2C}" dt="2023-10-12T11:14:24.668" v="528" actId="478"/>
          <ac:spMkLst>
            <pc:docMk/>
            <pc:sldMk cId="0" sldId="266"/>
            <ac:spMk id="8" creationId="{695663B6-917E-7BDC-5C9A-C831D7BC980F}"/>
          </ac:spMkLst>
        </pc:spChg>
        <pc:spChg chg="mod">
          <ac:chgData name="Tatjana Tokareva" userId="15c4059b-cb5f-4910-a59c-5729d163260f" providerId="ADAL" clId="{6E49B614-E1BC-4A6B-AB36-F649399DFA2C}" dt="2023-10-12T13:31:14.538" v="1318" actId="1076"/>
          <ac:spMkLst>
            <pc:docMk/>
            <pc:sldMk cId="0" sldId="266"/>
            <ac:spMk id="19458" creationId="{A8F81BE2-BEC3-C73D-4622-4BFE66837622}"/>
          </ac:spMkLst>
        </pc:spChg>
        <pc:spChg chg="mod">
          <ac:chgData name="Tatjana Tokareva" userId="15c4059b-cb5f-4910-a59c-5729d163260f" providerId="ADAL" clId="{6E49B614-E1BC-4A6B-AB36-F649399DFA2C}" dt="2023-10-12T13:43:34.335" v="1383" actId="207"/>
          <ac:spMkLst>
            <pc:docMk/>
            <pc:sldMk cId="0" sldId="266"/>
            <ac:spMk id="19459" creationId="{9C1176A4-1DA1-838A-E316-652BCCE4C334}"/>
          </ac:spMkLst>
        </pc:spChg>
        <pc:spChg chg="mod">
          <ac:chgData name="Tatjana Tokareva" userId="15c4059b-cb5f-4910-a59c-5729d163260f" providerId="ADAL" clId="{6E49B614-E1BC-4A6B-AB36-F649399DFA2C}" dt="2023-10-12T13:43:42.574" v="1384" actId="207"/>
          <ac:spMkLst>
            <pc:docMk/>
            <pc:sldMk cId="0" sldId="266"/>
            <ac:spMk id="19462" creationId="{76F31760-F442-F8A0-9290-314CEB8CC942}"/>
          </ac:spMkLst>
        </pc:spChg>
        <pc:spChg chg="del mod">
          <ac:chgData name="Tatjana Tokareva" userId="15c4059b-cb5f-4910-a59c-5729d163260f" providerId="ADAL" clId="{6E49B614-E1BC-4A6B-AB36-F649399DFA2C}" dt="2023-10-12T11:14:23.265" v="527" actId="478"/>
          <ac:spMkLst>
            <pc:docMk/>
            <pc:sldMk cId="0" sldId="266"/>
            <ac:spMk id="19465" creationId="{1214EA4D-7641-9410-DA37-673E42B54C98}"/>
          </ac:spMkLst>
        </pc:spChg>
        <pc:picChg chg="add del mod">
          <ac:chgData name="Tatjana Tokareva" userId="15c4059b-cb5f-4910-a59c-5729d163260f" providerId="ADAL" clId="{6E49B614-E1BC-4A6B-AB36-F649399DFA2C}" dt="2023-10-12T11:14:26.573" v="530" actId="478"/>
          <ac:picMkLst>
            <pc:docMk/>
            <pc:sldMk cId="0" sldId="266"/>
            <ac:picMk id="3" creationId="{5DB96C80-A66E-368C-ECD9-1EBDB8083631}"/>
          </ac:picMkLst>
        </pc:picChg>
        <pc:picChg chg="del">
          <ac:chgData name="Tatjana Tokareva" userId="15c4059b-cb5f-4910-a59c-5729d163260f" providerId="ADAL" clId="{6E49B614-E1BC-4A6B-AB36-F649399DFA2C}" dt="2023-10-12T10:44:57.782" v="450" actId="478"/>
          <ac:picMkLst>
            <pc:docMk/>
            <pc:sldMk cId="0" sldId="266"/>
            <ac:picMk id="19464" creationId="{A67873F3-762E-4FE8-CEF7-5AFD4586C5E6}"/>
          </ac:picMkLst>
        </pc:picChg>
        <pc:picChg chg="del mod">
          <ac:chgData name="Tatjana Tokareva" userId="15c4059b-cb5f-4910-a59c-5729d163260f" providerId="ADAL" clId="{6E49B614-E1BC-4A6B-AB36-F649399DFA2C}" dt="2023-10-12T11:12:40.546" v="510" actId="478"/>
          <ac:picMkLst>
            <pc:docMk/>
            <pc:sldMk cId="0" sldId="266"/>
            <ac:picMk id="19466" creationId="{9D61FDBC-77E0-7B4A-9E63-E25C523A7EA9}"/>
          </ac:picMkLst>
        </pc:picChg>
        <pc:cxnChg chg="add del mod">
          <ac:chgData name="Tatjana Tokareva" userId="15c4059b-cb5f-4910-a59c-5729d163260f" providerId="ADAL" clId="{6E49B614-E1BC-4A6B-AB36-F649399DFA2C}" dt="2023-10-12T11:14:25.515" v="529" actId="478"/>
          <ac:cxnSpMkLst>
            <pc:docMk/>
            <pc:sldMk cId="0" sldId="266"/>
            <ac:cxnSpMk id="5" creationId="{A2D7E55F-3EAA-176D-0131-24E07715647F}"/>
          </ac:cxnSpMkLst>
        </pc:cxnChg>
        <pc:cxnChg chg="add del mod">
          <ac:chgData name="Tatjana Tokareva" userId="15c4059b-cb5f-4910-a59c-5729d163260f" providerId="ADAL" clId="{6E49B614-E1BC-4A6B-AB36-F649399DFA2C}" dt="2023-10-12T11:14:27.338" v="531" actId="478"/>
          <ac:cxnSpMkLst>
            <pc:docMk/>
            <pc:sldMk cId="0" sldId="266"/>
            <ac:cxnSpMk id="7" creationId="{59ED1647-FCBE-AB9E-3277-1A9F5A989829}"/>
          </ac:cxnSpMkLst>
        </pc:cxnChg>
      </pc:sldChg>
      <pc:sldChg chg="modSp mod">
        <pc:chgData name="Tatjana Tokareva" userId="15c4059b-cb5f-4910-a59c-5729d163260f" providerId="ADAL" clId="{6E49B614-E1BC-4A6B-AB36-F649399DFA2C}" dt="2023-10-12T13:42:54.706" v="1376" actId="207"/>
        <pc:sldMkLst>
          <pc:docMk/>
          <pc:sldMk cId="0" sldId="267"/>
        </pc:sldMkLst>
        <pc:spChg chg="mod">
          <ac:chgData name="Tatjana Tokareva" userId="15c4059b-cb5f-4910-a59c-5729d163260f" providerId="ADAL" clId="{6E49B614-E1BC-4A6B-AB36-F649399DFA2C}" dt="2023-10-12T13:42:54.706" v="1376" actId="207"/>
          <ac:spMkLst>
            <pc:docMk/>
            <pc:sldMk cId="0" sldId="267"/>
            <ac:spMk id="3" creationId="{2CB0B608-CF0D-B978-C6C7-7601F6703113}"/>
          </ac:spMkLst>
        </pc:spChg>
        <pc:spChg chg="mod">
          <ac:chgData name="Tatjana Tokareva" userId="15c4059b-cb5f-4910-a59c-5729d163260f" providerId="ADAL" clId="{6E49B614-E1BC-4A6B-AB36-F649399DFA2C}" dt="2023-10-12T13:31:00.048" v="1316" actId="1076"/>
          <ac:spMkLst>
            <pc:docMk/>
            <pc:sldMk cId="0" sldId="267"/>
            <ac:spMk id="16386" creationId="{8C9551E7-386E-DB65-3221-396953B5C314}"/>
          </ac:spMkLst>
        </pc:spChg>
      </pc:sldChg>
      <pc:sldChg chg="modSp mod">
        <pc:chgData name="Tatjana Tokareva" userId="15c4059b-cb5f-4910-a59c-5729d163260f" providerId="ADAL" clId="{6E49B614-E1BC-4A6B-AB36-F649399DFA2C}" dt="2023-10-12T13:43:12.310" v="1379" actId="207"/>
        <pc:sldMkLst>
          <pc:docMk/>
          <pc:sldMk cId="0" sldId="268"/>
        </pc:sldMkLst>
        <pc:spChg chg="mod">
          <ac:chgData name="Tatjana Tokareva" userId="15c4059b-cb5f-4910-a59c-5729d163260f" providerId="ADAL" clId="{6E49B614-E1BC-4A6B-AB36-F649399DFA2C}" dt="2023-10-12T13:43:12.310" v="1379" actId="207"/>
          <ac:spMkLst>
            <pc:docMk/>
            <pc:sldMk cId="0" sldId="268"/>
            <ac:spMk id="3" creationId="{AE2470BC-03CE-C931-5FA0-690B8B6A95C0}"/>
          </ac:spMkLst>
        </pc:spChg>
        <pc:spChg chg="mod">
          <ac:chgData name="Tatjana Tokareva" userId="15c4059b-cb5f-4910-a59c-5729d163260f" providerId="ADAL" clId="{6E49B614-E1BC-4A6B-AB36-F649399DFA2C}" dt="2023-10-12T13:30:54.158" v="1315" actId="1076"/>
          <ac:spMkLst>
            <pc:docMk/>
            <pc:sldMk cId="0" sldId="268"/>
            <ac:spMk id="17410" creationId="{FD14A7AF-645C-742D-F4EC-1C3ED2619EA2}"/>
          </ac:spMkLst>
        </pc:spChg>
      </pc:sldChg>
      <pc:sldChg chg="modSp mod">
        <pc:chgData name="Tatjana Tokareva" userId="15c4059b-cb5f-4910-a59c-5729d163260f" providerId="ADAL" clId="{6E49B614-E1BC-4A6B-AB36-F649399DFA2C}" dt="2023-10-12T13:43:24.846" v="1382" actId="207"/>
        <pc:sldMkLst>
          <pc:docMk/>
          <pc:sldMk cId="0" sldId="269"/>
        </pc:sldMkLst>
        <pc:spChg chg="mod">
          <ac:chgData name="Tatjana Tokareva" userId="15c4059b-cb5f-4910-a59c-5729d163260f" providerId="ADAL" clId="{6E49B614-E1BC-4A6B-AB36-F649399DFA2C}" dt="2023-10-12T13:43:24.846" v="1382" actId="207"/>
          <ac:spMkLst>
            <pc:docMk/>
            <pc:sldMk cId="0" sldId="269"/>
            <ac:spMk id="3" creationId="{DDBFF0CE-FE05-65A0-CCF5-2AC1F37E3670}"/>
          </ac:spMkLst>
        </pc:spChg>
        <pc:spChg chg="mod">
          <ac:chgData name="Tatjana Tokareva" userId="15c4059b-cb5f-4910-a59c-5729d163260f" providerId="ADAL" clId="{6E49B614-E1BC-4A6B-AB36-F649399DFA2C}" dt="2023-10-12T13:31:07.469" v="1317" actId="1076"/>
          <ac:spMkLst>
            <pc:docMk/>
            <pc:sldMk cId="0" sldId="269"/>
            <ac:spMk id="18434" creationId="{94A0169B-6C18-CE65-CC9E-05BB964FBF8A}"/>
          </ac:spMkLst>
        </pc:spChg>
      </pc:sldChg>
      <pc:sldChg chg="addSp modSp mod">
        <pc:chgData name="Tatjana Tokareva" userId="15c4059b-cb5f-4910-a59c-5729d163260f" providerId="ADAL" clId="{6E49B614-E1BC-4A6B-AB36-F649399DFA2C}" dt="2023-10-13T12:03:11.624" v="1570" actId="1076"/>
        <pc:sldMkLst>
          <pc:docMk/>
          <pc:sldMk cId="0" sldId="272"/>
        </pc:sldMkLst>
        <pc:spChg chg="add mod">
          <ac:chgData name="Tatjana Tokareva" userId="15c4059b-cb5f-4910-a59c-5729d163260f" providerId="ADAL" clId="{6E49B614-E1BC-4A6B-AB36-F649399DFA2C}" dt="2023-10-13T12:03:11.624" v="1570" actId="1076"/>
          <ac:spMkLst>
            <pc:docMk/>
            <pc:sldMk cId="0" sldId="272"/>
            <ac:spMk id="2" creationId="{CC93E2F0-8EC8-A2AF-C6B2-03ED11112C45}"/>
          </ac:spMkLst>
        </pc:spChg>
        <pc:spChg chg="add mod">
          <ac:chgData name="Tatjana Tokareva" userId="15c4059b-cb5f-4910-a59c-5729d163260f" providerId="ADAL" clId="{6E49B614-E1BC-4A6B-AB36-F649399DFA2C}" dt="2023-10-13T12:03:04.227" v="1569" actId="1076"/>
          <ac:spMkLst>
            <pc:docMk/>
            <pc:sldMk cId="0" sldId="272"/>
            <ac:spMk id="3" creationId="{DF57AF33-15C9-DEB9-A8EF-946F40AA0443}"/>
          </ac:spMkLst>
        </pc:spChg>
        <pc:spChg chg="mod">
          <ac:chgData name="Tatjana Tokareva" userId="15c4059b-cb5f-4910-a59c-5729d163260f" providerId="ADAL" clId="{6E49B614-E1BC-4A6B-AB36-F649399DFA2C}" dt="2023-10-12T13:44:13.280" v="1389" actId="207"/>
          <ac:spMkLst>
            <pc:docMk/>
            <pc:sldMk cId="0" sldId="272"/>
            <ac:spMk id="15362" creationId="{615D0D32-78E2-927A-A63E-DC678640D451}"/>
          </ac:spMkLst>
        </pc:spChg>
        <pc:spChg chg="mod">
          <ac:chgData name="Tatjana Tokareva" userId="15c4059b-cb5f-4910-a59c-5729d163260f" providerId="ADAL" clId="{6E49B614-E1BC-4A6B-AB36-F649399DFA2C}" dt="2023-10-12T13:43:49.604" v="1385" actId="207"/>
          <ac:spMkLst>
            <pc:docMk/>
            <pc:sldMk cId="0" sldId="272"/>
            <ac:spMk id="15363" creationId="{F21FC9B3-FB00-F2E4-FE39-D6DEABF2B2D8}"/>
          </ac:spMkLst>
        </pc:spChg>
        <pc:spChg chg="mod">
          <ac:chgData name="Tatjana Tokareva" userId="15c4059b-cb5f-4910-a59c-5729d163260f" providerId="ADAL" clId="{6E49B614-E1BC-4A6B-AB36-F649399DFA2C}" dt="2023-10-12T13:31:20.519" v="1319" actId="1076"/>
          <ac:spMkLst>
            <pc:docMk/>
            <pc:sldMk cId="0" sldId="272"/>
            <ac:spMk id="20485" creationId="{91BF1007-3EF0-F354-CDE6-305D71F7509B}"/>
          </ac:spMkLst>
        </pc:spChg>
        <pc:cxnChg chg="add mod">
          <ac:chgData name="Tatjana Tokareva" userId="15c4059b-cb5f-4910-a59c-5729d163260f" providerId="ADAL" clId="{6E49B614-E1BC-4A6B-AB36-F649399DFA2C}" dt="2023-10-13T12:03:11.624" v="1570" actId="1076"/>
          <ac:cxnSpMkLst>
            <pc:docMk/>
            <pc:sldMk cId="0" sldId="272"/>
            <ac:cxnSpMk id="5" creationId="{500EC2A4-1319-1C95-90EF-995791F2CAFA}"/>
          </ac:cxnSpMkLst>
        </pc:cxnChg>
        <pc:cxnChg chg="add mod">
          <ac:chgData name="Tatjana Tokareva" userId="15c4059b-cb5f-4910-a59c-5729d163260f" providerId="ADAL" clId="{6E49B614-E1BC-4A6B-AB36-F649399DFA2C}" dt="2023-10-13T12:03:04.227" v="1569" actId="1076"/>
          <ac:cxnSpMkLst>
            <pc:docMk/>
            <pc:sldMk cId="0" sldId="272"/>
            <ac:cxnSpMk id="7" creationId="{977B144E-9ED3-76ED-2876-CDDAA49ADDA5}"/>
          </ac:cxnSpMkLst>
        </pc:cxnChg>
      </pc:sldChg>
      <pc:sldChg chg="addSp modSp mod">
        <pc:chgData name="Tatjana Tokareva" userId="15c4059b-cb5f-4910-a59c-5729d163260f" providerId="ADAL" clId="{6E49B614-E1BC-4A6B-AB36-F649399DFA2C}" dt="2023-10-12T13:44:28.567" v="1390" actId="207"/>
        <pc:sldMkLst>
          <pc:docMk/>
          <pc:sldMk cId="0" sldId="273"/>
        </pc:sldMkLst>
        <pc:spChg chg="mod">
          <ac:chgData name="Tatjana Tokareva" userId="15c4059b-cb5f-4910-a59c-5729d163260f" providerId="ADAL" clId="{6E49B614-E1BC-4A6B-AB36-F649399DFA2C}" dt="2023-10-12T13:32:03.268" v="1323" actId="1076"/>
          <ac:spMkLst>
            <pc:docMk/>
            <pc:sldMk cId="0" sldId="273"/>
            <ac:spMk id="7" creationId="{04F3D919-86DE-2401-A939-C367126B620A}"/>
          </ac:spMkLst>
        </pc:spChg>
        <pc:spChg chg="mod">
          <ac:chgData name="Tatjana Tokareva" userId="15c4059b-cb5f-4910-a59c-5729d163260f" providerId="ADAL" clId="{6E49B614-E1BC-4A6B-AB36-F649399DFA2C}" dt="2023-10-12T13:44:28.567" v="1390" actId="207"/>
          <ac:spMkLst>
            <pc:docMk/>
            <pc:sldMk cId="0" sldId="273"/>
            <ac:spMk id="15362" creationId="{D26FFE98-A0EB-58A9-D8E3-1108CB41EFC2}"/>
          </ac:spMkLst>
        </pc:spChg>
        <pc:picChg chg="add mod modCrop">
          <ac:chgData name="Tatjana Tokareva" userId="15c4059b-cb5f-4910-a59c-5729d163260f" providerId="ADAL" clId="{6E49B614-E1BC-4A6B-AB36-F649399DFA2C}" dt="2023-10-12T09:10:48.064" v="223" actId="1076"/>
          <ac:picMkLst>
            <pc:docMk/>
            <pc:sldMk cId="0" sldId="273"/>
            <ac:picMk id="3" creationId="{80877FC6-3F57-8B1D-3487-4A4B885CF419}"/>
          </ac:picMkLst>
        </pc:picChg>
      </pc:sldChg>
      <pc:sldChg chg="modSp mod">
        <pc:chgData name="Tatjana Tokareva" userId="15c4059b-cb5f-4910-a59c-5729d163260f" providerId="ADAL" clId="{6E49B614-E1BC-4A6B-AB36-F649399DFA2C}" dt="2023-10-16T05:40:58.703" v="1647" actId="27636"/>
        <pc:sldMkLst>
          <pc:docMk/>
          <pc:sldMk cId="0" sldId="276"/>
        </pc:sldMkLst>
        <pc:spChg chg="mod">
          <ac:chgData name="Tatjana Tokareva" userId="15c4059b-cb5f-4910-a59c-5729d163260f" providerId="ADAL" clId="{6E49B614-E1BC-4A6B-AB36-F649399DFA2C}" dt="2023-10-16T05:40:58.703" v="1647" actId="27636"/>
          <ac:spMkLst>
            <pc:docMk/>
            <pc:sldMk cId="0" sldId="276"/>
            <ac:spMk id="13315" creationId="{B834BB0E-F4DC-C089-D2D4-6E6004461807}"/>
          </ac:spMkLst>
        </pc:spChg>
      </pc:sldChg>
      <pc:sldChg chg="addSp delSp modSp del mod ord delAnim">
        <pc:chgData name="Tatjana Tokareva" userId="15c4059b-cb5f-4910-a59c-5729d163260f" providerId="ADAL" clId="{6E49B614-E1BC-4A6B-AB36-F649399DFA2C}" dt="2023-10-12T13:13:39.431" v="1029" actId="2696"/>
        <pc:sldMkLst>
          <pc:docMk/>
          <pc:sldMk cId="3050163596" sldId="303"/>
        </pc:sldMkLst>
        <pc:spChg chg="mod">
          <ac:chgData name="Tatjana Tokareva" userId="15c4059b-cb5f-4910-a59c-5729d163260f" providerId="ADAL" clId="{6E49B614-E1BC-4A6B-AB36-F649399DFA2C}" dt="2023-10-12T13:04:14.152" v="915" actId="1076"/>
          <ac:spMkLst>
            <pc:docMk/>
            <pc:sldMk cId="3050163596" sldId="303"/>
            <ac:spMk id="2" creationId="{ED3D4538-B254-D33F-4140-9BDF543700EC}"/>
          </ac:spMkLst>
        </pc:spChg>
        <pc:spChg chg="add mod ord">
          <ac:chgData name="Tatjana Tokareva" userId="15c4059b-cb5f-4910-a59c-5729d163260f" providerId="ADAL" clId="{6E49B614-E1BC-4A6B-AB36-F649399DFA2C}" dt="2023-10-12T13:03:54.511" v="910" actId="1076"/>
          <ac:spMkLst>
            <pc:docMk/>
            <pc:sldMk cId="3050163596" sldId="303"/>
            <ac:spMk id="3" creationId="{2F2AB2BD-036A-5CCF-E533-F0266F1FCCEA}"/>
          </ac:spMkLst>
        </pc:spChg>
        <pc:spChg chg="mod">
          <ac:chgData name="Tatjana Tokareva" userId="15c4059b-cb5f-4910-a59c-5729d163260f" providerId="ADAL" clId="{6E49B614-E1BC-4A6B-AB36-F649399DFA2C}" dt="2023-10-12T13:04:17.620" v="916" actId="1076"/>
          <ac:spMkLst>
            <pc:docMk/>
            <pc:sldMk cId="3050163596" sldId="303"/>
            <ac:spMk id="6" creationId="{00000000-0000-0000-0000-000000000000}"/>
          </ac:spMkLst>
        </pc:spChg>
        <pc:spChg chg="mod">
          <ac:chgData name="Tatjana Tokareva" userId="15c4059b-cb5f-4910-a59c-5729d163260f" providerId="ADAL" clId="{6E49B614-E1BC-4A6B-AB36-F649399DFA2C}" dt="2023-10-12T13:04:23.648" v="919" actId="1076"/>
          <ac:spMkLst>
            <pc:docMk/>
            <pc:sldMk cId="3050163596" sldId="303"/>
            <ac:spMk id="8" creationId="{00000000-0000-0000-0000-000000000000}"/>
          </ac:spMkLst>
        </pc:spChg>
        <pc:spChg chg="mod">
          <ac:chgData name="Tatjana Tokareva" userId="15c4059b-cb5f-4910-a59c-5729d163260f" providerId="ADAL" clId="{6E49B614-E1BC-4A6B-AB36-F649399DFA2C}" dt="2023-10-12T13:01:45.377" v="894" actId="1076"/>
          <ac:spMkLst>
            <pc:docMk/>
            <pc:sldMk cId="3050163596" sldId="303"/>
            <ac:spMk id="9" creationId="{00000000-0000-0000-0000-000000000000}"/>
          </ac:spMkLst>
        </pc:spChg>
        <pc:spChg chg="mod">
          <ac:chgData name="Tatjana Tokareva" userId="15c4059b-cb5f-4910-a59c-5729d163260f" providerId="ADAL" clId="{6E49B614-E1BC-4A6B-AB36-F649399DFA2C}" dt="2023-10-12T13:03:59.170" v="911" actId="1076"/>
          <ac:spMkLst>
            <pc:docMk/>
            <pc:sldMk cId="3050163596" sldId="303"/>
            <ac:spMk id="11" creationId="{00000000-0000-0000-0000-000000000000}"/>
          </ac:spMkLst>
        </pc:spChg>
        <pc:spChg chg="del mod">
          <ac:chgData name="Tatjana Tokareva" userId="15c4059b-cb5f-4910-a59c-5729d163260f" providerId="ADAL" clId="{6E49B614-E1BC-4A6B-AB36-F649399DFA2C}" dt="2023-10-12T13:01:31.273" v="891" actId="478"/>
          <ac:spMkLst>
            <pc:docMk/>
            <pc:sldMk cId="3050163596" sldId="303"/>
            <ac:spMk id="13" creationId="{00000000-0000-0000-0000-000000000000}"/>
          </ac:spMkLst>
        </pc:spChg>
        <pc:spChg chg="mod">
          <ac:chgData name="Tatjana Tokareva" userId="15c4059b-cb5f-4910-a59c-5729d163260f" providerId="ADAL" clId="{6E49B614-E1BC-4A6B-AB36-F649399DFA2C}" dt="2023-10-12T13:01:47.137" v="895" actId="1076"/>
          <ac:spMkLst>
            <pc:docMk/>
            <pc:sldMk cId="3050163596" sldId="303"/>
            <ac:spMk id="14" creationId="{00000000-0000-0000-0000-000000000000}"/>
          </ac:spMkLst>
        </pc:spChg>
        <pc:spChg chg="mod">
          <ac:chgData name="Tatjana Tokareva" userId="15c4059b-cb5f-4910-a59c-5729d163260f" providerId="ADAL" clId="{6E49B614-E1BC-4A6B-AB36-F649399DFA2C}" dt="2023-10-12T13:04:20.994" v="917" actId="1076"/>
          <ac:spMkLst>
            <pc:docMk/>
            <pc:sldMk cId="3050163596" sldId="303"/>
            <ac:spMk id="15" creationId="{00000000-0000-0000-0000-000000000000}"/>
          </ac:spMkLst>
        </pc:spChg>
        <pc:grpChg chg="del mod">
          <ac:chgData name="Tatjana Tokareva" userId="15c4059b-cb5f-4910-a59c-5729d163260f" providerId="ADAL" clId="{6E49B614-E1BC-4A6B-AB36-F649399DFA2C}" dt="2023-10-12T13:02:02.405" v="897" actId="478"/>
          <ac:grpSpMkLst>
            <pc:docMk/>
            <pc:sldMk cId="3050163596" sldId="303"/>
            <ac:grpSpMk id="20" creationId="{00000000-0000-0000-0000-000000000000}"/>
          </ac:grpSpMkLst>
        </pc:grpChg>
      </pc:sldChg>
      <pc:sldChg chg="modSp mod">
        <pc:chgData name="Tatjana Tokareva" userId="15c4059b-cb5f-4910-a59c-5729d163260f" providerId="ADAL" clId="{6E49B614-E1BC-4A6B-AB36-F649399DFA2C}" dt="2023-10-13T11:46:59.247" v="1553" actId="1076"/>
        <pc:sldMkLst>
          <pc:docMk/>
          <pc:sldMk cId="3173540151" sldId="304"/>
        </pc:sldMkLst>
        <pc:spChg chg="mod">
          <ac:chgData name="Tatjana Tokareva" userId="15c4059b-cb5f-4910-a59c-5729d163260f" providerId="ADAL" clId="{6E49B614-E1BC-4A6B-AB36-F649399DFA2C}" dt="2023-10-13T11:46:59.247" v="1553" actId="1076"/>
          <ac:spMkLst>
            <pc:docMk/>
            <pc:sldMk cId="3173540151" sldId="304"/>
            <ac:spMk id="3" creationId="{71F4A0E6-DC2E-5206-3E5C-6B623AC6FDF6}"/>
          </ac:spMkLst>
        </pc:spChg>
        <pc:spChg chg="mod">
          <ac:chgData name="Tatjana Tokareva" userId="15c4059b-cb5f-4910-a59c-5729d163260f" providerId="ADAL" clId="{6E49B614-E1BC-4A6B-AB36-F649399DFA2C}" dt="2023-10-12T13:32:17.992" v="1326" actId="1076"/>
          <ac:spMkLst>
            <pc:docMk/>
            <pc:sldMk cId="3173540151" sldId="304"/>
            <ac:spMk id="27650" creationId="{3E0A3D31-49CB-B63B-1170-96B461C31F81}"/>
          </ac:spMkLst>
        </pc:spChg>
      </pc:sldChg>
      <pc:sldChg chg="addSp delSp modSp new del mod modClrScheme chgLayout">
        <pc:chgData name="Tatjana Tokareva" userId="15c4059b-cb5f-4910-a59c-5729d163260f" providerId="ADAL" clId="{6E49B614-E1BC-4A6B-AB36-F649399DFA2C}" dt="2023-10-12T08:35:04.669" v="71" actId="2696"/>
        <pc:sldMkLst>
          <pc:docMk/>
          <pc:sldMk cId="727850949" sldId="305"/>
        </pc:sldMkLst>
        <pc:spChg chg="del">
          <ac:chgData name="Tatjana Tokareva" userId="15c4059b-cb5f-4910-a59c-5729d163260f" providerId="ADAL" clId="{6E49B614-E1BC-4A6B-AB36-F649399DFA2C}" dt="2023-10-12T08:27:21.618" v="30" actId="700"/>
          <ac:spMkLst>
            <pc:docMk/>
            <pc:sldMk cId="727850949" sldId="305"/>
            <ac:spMk id="2" creationId="{E09BA2DF-1D19-E2EC-BA36-06A536074ACB}"/>
          </ac:spMkLst>
        </pc:spChg>
        <pc:spChg chg="del">
          <ac:chgData name="Tatjana Tokareva" userId="15c4059b-cb5f-4910-a59c-5729d163260f" providerId="ADAL" clId="{6E49B614-E1BC-4A6B-AB36-F649399DFA2C}" dt="2023-10-12T08:27:21.618" v="30" actId="700"/>
          <ac:spMkLst>
            <pc:docMk/>
            <pc:sldMk cId="727850949" sldId="305"/>
            <ac:spMk id="3" creationId="{47779784-F3C2-1B60-147F-F2EB6F6C9128}"/>
          </ac:spMkLst>
        </pc:spChg>
        <pc:spChg chg="del mod ord">
          <ac:chgData name="Tatjana Tokareva" userId="15c4059b-cb5f-4910-a59c-5729d163260f" providerId="ADAL" clId="{6E49B614-E1BC-4A6B-AB36-F649399DFA2C}" dt="2023-10-12T08:27:21.618" v="30" actId="700"/>
          <ac:spMkLst>
            <pc:docMk/>
            <pc:sldMk cId="727850949" sldId="305"/>
            <ac:spMk id="4" creationId="{AAA02DB8-EDAE-5D3C-A03F-2760931F7635}"/>
          </ac:spMkLst>
        </pc:spChg>
        <pc:spChg chg="del mod ord">
          <ac:chgData name="Tatjana Tokareva" userId="15c4059b-cb5f-4910-a59c-5729d163260f" providerId="ADAL" clId="{6E49B614-E1BC-4A6B-AB36-F649399DFA2C}" dt="2023-10-12T08:27:21.618" v="30" actId="700"/>
          <ac:spMkLst>
            <pc:docMk/>
            <pc:sldMk cId="727850949" sldId="305"/>
            <ac:spMk id="5" creationId="{96952EED-6CB9-E2DE-0B3C-968D8F8A5F04}"/>
          </ac:spMkLst>
        </pc:spChg>
        <pc:spChg chg="mod ord">
          <ac:chgData name="Tatjana Tokareva" userId="15c4059b-cb5f-4910-a59c-5729d163260f" providerId="ADAL" clId="{6E49B614-E1BC-4A6B-AB36-F649399DFA2C}" dt="2023-10-12T08:27:21.618" v="30" actId="700"/>
          <ac:spMkLst>
            <pc:docMk/>
            <pc:sldMk cId="727850949" sldId="305"/>
            <ac:spMk id="6" creationId="{FE4D4C01-8594-CBC2-A6F5-D4AF8978EEC7}"/>
          </ac:spMkLst>
        </pc:spChg>
        <pc:spChg chg="add mod ord">
          <ac:chgData name="Tatjana Tokareva" userId="15c4059b-cb5f-4910-a59c-5729d163260f" providerId="ADAL" clId="{6E49B614-E1BC-4A6B-AB36-F649399DFA2C}" dt="2023-10-12T08:27:21.618" v="30" actId="700"/>
          <ac:spMkLst>
            <pc:docMk/>
            <pc:sldMk cId="727850949" sldId="305"/>
            <ac:spMk id="7" creationId="{E3289569-51EA-E347-92A7-8523333D3FA3}"/>
          </ac:spMkLst>
        </pc:spChg>
        <pc:spChg chg="add mod ord">
          <ac:chgData name="Tatjana Tokareva" userId="15c4059b-cb5f-4910-a59c-5729d163260f" providerId="ADAL" clId="{6E49B614-E1BC-4A6B-AB36-F649399DFA2C}" dt="2023-10-12T08:27:21.618" v="30" actId="700"/>
          <ac:spMkLst>
            <pc:docMk/>
            <pc:sldMk cId="727850949" sldId="305"/>
            <ac:spMk id="8" creationId="{83ED40FF-FB7F-3A1B-FD8D-0E769D9AC3AE}"/>
          </ac:spMkLst>
        </pc:spChg>
      </pc:sldChg>
      <pc:sldChg chg="addSp delSp modSp add mod ord">
        <pc:chgData name="Tatjana Tokareva" userId="15c4059b-cb5f-4910-a59c-5729d163260f" providerId="ADAL" clId="{6E49B614-E1BC-4A6B-AB36-F649399DFA2C}" dt="2023-10-15T17:34:34.819" v="1640" actId="20577"/>
        <pc:sldMkLst>
          <pc:docMk/>
          <pc:sldMk cId="1684217513" sldId="305"/>
        </pc:sldMkLst>
        <pc:spChg chg="add del mod">
          <ac:chgData name="Tatjana Tokareva" userId="15c4059b-cb5f-4910-a59c-5729d163260f" providerId="ADAL" clId="{6E49B614-E1BC-4A6B-AB36-F649399DFA2C}" dt="2023-10-12T08:35:40.141" v="78" actId="478"/>
          <ac:spMkLst>
            <pc:docMk/>
            <pc:sldMk cId="1684217513" sldId="305"/>
            <ac:spMk id="2" creationId="{DDE17756-E7B2-06A9-D49F-14686784E923}"/>
          </ac:spMkLst>
        </pc:spChg>
        <pc:spChg chg="mod">
          <ac:chgData name="Tatjana Tokareva" userId="15c4059b-cb5f-4910-a59c-5729d163260f" providerId="ADAL" clId="{6E49B614-E1BC-4A6B-AB36-F649399DFA2C}" dt="2023-10-12T08:52:41.414" v="149" actId="1035"/>
          <ac:spMkLst>
            <pc:docMk/>
            <pc:sldMk cId="1684217513" sldId="305"/>
            <ac:spMk id="4" creationId="{7D199D37-4821-5E51-9E3A-CE8BA1E4CA5B}"/>
          </ac:spMkLst>
        </pc:spChg>
        <pc:spChg chg="del">
          <ac:chgData name="Tatjana Tokareva" userId="15c4059b-cb5f-4910-a59c-5729d163260f" providerId="ADAL" clId="{6E49B614-E1BC-4A6B-AB36-F649399DFA2C}" dt="2023-10-12T08:35:35.859" v="77" actId="478"/>
          <ac:spMkLst>
            <pc:docMk/>
            <pc:sldMk cId="1684217513" sldId="305"/>
            <ac:spMk id="12290" creationId="{E1BB3F76-BFD3-6785-53F4-83C7DACFFA50}"/>
          </ac:spMkLst>
        </pc:spChg>
        <pc:spChg chg="mod">
          <ac:chgData name="Tatjana Tokareva" userId="15c4059b-cb5f-4910-a59c-5729d163260f" providerId="ADAL" clId="{6E49B614-E1BC-4A6B-AB36-F649399DFA2C}" dt="2023-10-15T17:34:34.819" v="1640" actId="20577"/>
          <ac:spMkLst>
            <pc:docMk/>
            <pc:sldMk cId="1684217513" sldId="305"/>
            <ac:spMk id="12291" creationId="{7E0C9983-AAD6-5C3E-DA88-17A56A509BBF}"/>
          </ac:spMkLst>
        </pc:spChg>
        <pc:spChg chg="del">
          <ac:chgData name="Tatjana Tokareva" userId="15c4059b-cb5f-4910-a59c-5729d163260f" providerId="ADAL" clId="{6E49B614-E1BC-4A6B-AB36-F649399DFA2C}" dt="2023-10-12T08:52:28.532" v="147" actId="478"/>
          <ac:spMkLst>
            <pc:docMk/>
            <pc:sldMk cId="1684217513" sldId="305"/>
            <ac:spMk id="12292" creationId="{B8C250DD-2915-569D-4572-E19223C34B17}"/>
          </ac:spMkLst>
        </pc:spChg>
        <pc:picChg chg="mod modCrop">
          <ac:chgData name="Tatjana Tokareva" userId="15c4059b-cb5f-4910-a59c-5729d163260f" providerId="ADAL" clId="{6E49B614-E1BC-4A6B-AB36-F649399DFA2C}" dt="2023-10-12T08:53:07.910" v="152" actId="732"/>
          <ac:picMkLst>
            <pc:docMk/>
            <pc:sldMk cId="1684217513" sldId="305"/>
            <ac:picMk id="3" creationId="{0012CF00-EF3B-B727-F009-C0B49E3419BF}"/>
          </ac:picMkLst>
        </pc:picChg>
      </pc:sldChg>
      <pc:sldChg chg="addSp delSp modSp new mod modClrScheme chgLayout">
        <pc:chgData name="Tatjana Tokareva" userId="15c4059b-cb5f-4910-a59c-5729d163260f" providerId="ADAL" clId="{6E49B614-E1BC-4A6B-AB36-F649399DFA2C}" dt="2023-10-12T10:43:41.801" v="449" actId="1076"/>
        <pc:sldMkLst>
          <pc:docMk/>
          <pc:sldMk cId="25835655" sldId="306"/>
        </pc:sldMkLst>
        <pc:spChg chg="del mod ord">
          <ac:chgData name="Tatjana Tokareva" userId="15c4059b-cb5f-4910-a59c-5729d163260f" providerId="ADAL" clId="{6E49B614-E1BC-4A6B-AB36-F649399DFA2C}" dt="2023-10-12T09:27:34.366" v="225" actId="700"/>
          <ac:spMkLst>
            <pc:docMk/>
            <pc:sldMk cId="25835655" sldId="306"/>
            <ac:spMk id="2" creationId="{BB8AF15B-3EBD-3241-5C62-92E05FDF1A7D}"/>
          </ac:spMkLst>
        </pc:spChg>
        <pc:spChg chg="del mod ord">
          <ac:chgData name="Tatjana Tokareva" userId="15c4059b-cb5f-4910-a59c-5729d163260f" providerId="ADAL" clId="{6E49B614-E1BC-4A6B-AB36-F649399DFA2C}" dt="2023-10-12T09:27:34.366" v="225" actId="700"/>
          <ac:spMkLst>
            <pc:docMk/>
            <pc:sldMk cId="25835655" sldId="306"/>
            <ac:spMk id="3" creationId="{B413F536-0BDA-4DEE-B4AB-8BE08A80208C}"/>
          </ac:spMkLst>
        </pc:spChg>
        <pc:spChg chg="del">
          <ac:chgData name="Tatjana Tokareva" userId="15c4059b-cb5f-4910-a59c-5729d163260f" providerId="ADAL" clId="{6E49B614-E1BC-4A6B-AB36-F649399DFA2C}" dt="2023-10-12T09:27:34.366" v="225" actId="700"/>
          <ac:spMkLst>
            <pc:docMk/>
            <pc:sldMk cId="25835655" sldId="306"/>
            <ac:spMk id="4" creationId="{9C605D13-28E9-A467-BFED-8CF4B0AFD6CC}"/>
          </ac:spMkLst>
        </pc:spChg>
        <pc:spChg chg="del">
          <ac:chgData name="Tatjana Tokareva" userId="15c4059b-cb5f-4910-a59c-5729d163260f" providerId="ADAL" clId="{6E49B614-E1BC-4A6B-AB36-F649399DFA2C}" dt="2023-10-12T09:27:34.366" v="225" actId="700"/>
          <ac:spMkLst>
            <pc:docMk/>
            <pc:sldMk cId="25835655" sldId="306"/>
            <ac:spMk id="5" creationId="{677CD1D3-EEE4-B5C1-A60B-ACCEF469408A}"/>
          </ac:spMkLst>
        </pc:spChg>
        <pc:spChg chg="del">
          <ac:chgData name="Tatjana Tokareva" userId="15c4059b-cb5f-4910-a59c-5729d163260f" providerId="ADAL" clId="{6E49B614-E1BC-4A6B-AB36-F649399DFA2C}" dt="2023-10-12T09:27:34.366" v="225" actId="700"/>
          <ac:spMkLst>
            <pc:docMk/>
            <pc:sldMk cId="25835655" sldId="306"/>
            <ac:spMk id="6" creationId="{45F0965F-D4DD-991D-8C9B-B454DF718DE8}"/>
          </ac:spMkLst>
        </pc:spChg>
        <pc:spChg chg="del mod ord">
          <ac:chgData name="Tatjana Tokareva" userId="15c4059b-cb5f-4910-a59c-5729d163260f" providerId="ADAL" clId="{6E49B614-E1BC-4A6B-AB36-F649399DFA2C}" dt="2023-10-12T09:27:34.366" v="225" actId="700"/>
          <ac:spMkLst>
            <pc:docMk/>
            <pc:sldMk cId="25835655" sldId="306"/>
            <ac:spMk id="7" creationId="{4CEE4D2C-0B33-62E9-33CD-F7F2BA97CACA}"/>
          </ac:spMkLst>
        </pc:spChg>
        <pc:spChg chg="del mod ord">
          <ac:chgData name="Tatjana Tokareva" userId="15c4059b-cb5f-4910-a59c-5729d163260f" providerId="ADAL" clId="{6E49B614-E1BC-4A6B-AB36-F649399DFA2C}" dt="2023-10-12T09:27:34.366" v="225" actId="700"/>
          <ac:spMkLst>
            <pc:docMk/>
            <pc:sldMk cId="25835655" sldId="306"/>
            <ac:spMk id="8" creationId="{71406093-7972-E093-F3FA-7732C5689547}"/>
          </ac:spMkLst>
        </pc:spChg>
        <pc:spChg chg="mod ord">
          <ac:chgData name="Tatjana Tokareva" userId="15c4059b-cb5f-4910-a59c-5729d163260f" providerId="ADAL" clId="{6E49B614-E1BC-4A6B-AB36-F649399DFA2C}" dt="2023-10-12T09:27:40.607" v="226" actId="700"/>
          <ac:spMkLst>
            <pc:docMk/>
            <pc:sldMk cId="25835655" sldId="306"/>
            <ac:spMk id="9" creationId="{0E32BE31-0CBC-8CD7-3F74-ED4D240F94DE}"/>
          </ac:spMkLst>
        </pc:spChg>
        <pc:spChg chg="add del mod ord">
          <ac:chgData name="Tatjana Tokareva" userId="15c4059b-cb5f-4910-a59c-5729d163260f" providerId="ADAL" clId="{6E49B614-E1BC-4A6B-AB36-F649399DFA2C}" dt="2023-10-12T09:27:40.607" v="226" actId="700"/>
          <ac:spMkLst>
            <pc:docMk/>
            <pc:sldMk cId="25835655" sldId="306"/>
            <ac:spMk id="10" creationId="{3214C1C7-73CB-035C-EFC2-6F0FBA212D7F}"/>
          </ac:spMkLst>
        </pc:spChg>
        <pc:spChg chg="add del mod ord">
          <ac:chgData name="Tatjana Tokareva" userId="15c4059b-cb5f-4910-a59c-5729d163260f" providerId="ADAL" clId="{6E49B614-E1BC-4A6B-AB36-F649399DFA2C}" dt="2023-10-12T09:27:40.607" v="226" actId="700"/>
          <ac:spMkLst>
            <pc:docMk/>
            <pc:sldMk cId="25835655" sldId="306"/>
            <ac:spMk id="11" creationId="{B2E75530-3AA5-4843-80C4-BEC37F549EEE}"/>
          </ac:spMkLst>
        </pc:spChg>
        <pc:spChg chg="add del mod ord">
          <ac:chgData name="Tatjana Tokareva" userId="15c4059b-cb5f-4910-a59c-5729d163260f" providerId="ADAL" clId="{6E49B614-E1BC-4A6B-AB36-F649399DFA2C}" dt="2023-10-12T09:27:40.607" v="226" actId="700"/>
          <ac:spMkLst>
            <pc:docMk/>
            <pc:sldMk cId="25835655" sldId="306"/>
            <ac:spMk id="12" creationId="{55ACFAC7-D334-7852-DB61-BE816B51BFB1}"/>
          </ac:spMkLst>
        </pc:spChg>
        <pc:spChg chg="add del mod ord">
          <ac:chgData name="Tatjana Tokareva" userId="15c4059b-cb5f-4910-a59c-5729d163260f" providerId="ADAL" clId="{6E49B614-E1BC-4A6B-AB36-F649399DFA2C}" dt="2023-10-12T09:27:40.607" v="226" actId="700"/>
          <ac:spMkLst>
            <pc:docMk/>
            <pc:sldMk cId="25835655" sldId="306"/>
            <ac:spMk id="13" creationId="{E75936DF-4B97-A965-23BA-422CF42E7A62}"/>
          </ac:spMkLst>
        </pc:spChg>
        <pc:spChg chg="add del mod ord">
          <ac:chgData name="Tatjana Tokareva" userId="15c4059b-cb5f-4910-a59c-5729d163260f" providerId="ADAL" clId="{6E49B614-E1BC-4A6B-AB36-F649399DFA2C}" dt="2023-10-12T09:36:35.429" v="237" actId="478"/>
          <ac:spMkLst>
            <pc:docMk/>
            <pc:sldMk cId="25835655" sldId="306"/>
            <ac:spMk id="14" creationId="{1D65D8C4-A956-FD8C-9D75-FA019EBB848D}"/>
          </ac:spMkLst>
        </pc:spChg>
        <pc:spChg chg="add del mod ord">
          <ac:chgData name="Tatjana Tokareva" userId="15c4059b-cb5f-4910-a59c-5729d163260f" providerId="ADAL" clId="{6E49B614-E1BC-4A6B-AB36-F649399DFA2C}" dt="2023-10-12T09:36:38.514" v="238" actId="478"/>
          <ac:spMkLst>
            <pc:docMk/>
            <pc:sldMk cId="25835655" sldId="306"/>
            <ac:spMk id="15" creationId="{A5442F0B-D4DC-442B-B764-03EC280C282B}"/>
          </ac:spMkLst>
        </pc:spChg>
        <pc:spChg chg="add mod">
          <ac:chgData name="Tatjana Tokareva" userId="15c4059b-cb5f-4910-a59c-5729d163260f" providerId="ADAL" clId="{6E49B614-E1BC-4A6B-AB36-F649399DFA2C}" dt="2023-10-12T09:46:52.885" v="296" actId="255"/>
          <ac:spMkLst>
            <pc:docMk/>
            <pc:sldMk cId="25835655" sldId="306"/>
            <ac:spMk id="33" creationId="{6B1767C1-E624-6230-5F0E-C9F1A1666FB0}"/>
          </ac:spMkLst>
        </pc:spChg>
        <pc:spChg chg="add mod">
          <ac:chgData name="Tatjana Tokareva" userId="15c4059b-cb5f-4910-a59c-5729d163260f" providerId="ADAL" clId="{6E49B614-E1BC-4A6B-AB36-F649399DFA2C}" dt="2023-10-12T10:43:41.801" v="449" actId="1076"/>
          <ac:spMkLst>
            <pc:docMk/>
            <pc:sldMk cId="25835655" sldId="306"/>
            <ac:spMk id="34" creationId="{2E24C3B2-7690-788E-E8A8-DB145EFFBEB5}"/>
          </ac:spMkLst>
        </pc:spChg>
        <pc:spChg chg="add mod">
          <ac:chgData name="Tatjana Tokareva" userId="15c4059b-cb5f-4910-a59c-5729d163260f" providerId="ADAL" clId="{6E49B614-E1BC-4A6B-AB36-F649399DFA2C}" dt="2023-10-12T09:43:55.256" v="272" actId="208"/>
          <ac:spMkLst>
            <pc:docMk/>
            <pc:sldMk cId="25835655" sldId="306"/>
            <ac:spMk id="35" creationId="{870650FE-CEB4-6E7C-5A85-437C097DF29D}"/>
          </ac:spMkLst>
        </pc:spChg>
        <pc:spChg chg="add mod">
          <ac:chgData name="Tatjana Tokareva" userId="15c4059b-cb5f-4910-a59c-5729d163260f" providerId="ADAL" clId="{6E49B614-E1BC-4A6B-AB36-F649399DFA2C}" dt="2023-10-12T10:43:33.327" v="448" actId="113"/>
          <ac:spMkLst>
            <pc:docMk/>
            <pc:sldMk cId="25835655" sldId="306"/>
            <ac:spMk id="36" creationId="{7F496C4F-622F-A0B0-A7E2-A0E9F283D1F3}"/>
          </ac:spMkLst>
        </pc:spChg>
        <pc:spChg chg="add mod">
          <ac:chgData name="Tatjana Tokareva" userId="15c4059b-cb5f-4910-a59c-5729d163260f" providerId="ADAL" clId="{6E49B614-E1BC-4A6B-AB36-F649399DFA2C}" dt="2023-10-12T09:46:39.506" v="294" actId="255"/>
          <ac:spMkLst>
            <pc:docMk/>
            <pc:sldMk cId="25835655" sldId="306"/>
            <ac:spMk id="42" creationId="{CA1A196A-B6F3-8426-3D10-58BD397B9BC7}"/>
          </ac:spMkLst>
        </pc:spChg>
        <pc:picChg chg="add mod">
          <ac:chgData name="Tatjana Tokareva" userId="15c4059b-cb5f-4910-a59c-5729d163260f" providerId="ADAL" clId="{6E49B614-E1BC-4A6B-AB36-F649399DFA2C}" dt="2023-10-12T09:47:29.511" v="299" actId="1076"/>
          <ac:picMkLst>
            <pc:docMk/>
            <pc:sldMk cId="25835655" sldId="306"/>
            <ac:picMk id="17" creationId="{3798D78D-611D-FA3C-F9DD-51E44F682DDA}"/>
          </ac:picMkLst>
        </pc:picChg>
        <pc:picChg chg="add mod">
          <ac:chgData name="Tatjana Tokareva" userId="15c4059b-cb5f-4910-a59c-5729d163260f" providerId="ADAL" clId="{6E49B614-E1BC-4A6B-AB36-F649399DFA2C}" dt="2023-10-12T09:45:18.743" v="280" actId="1076"/>
          <ac:picMkLst>
            <pc:docMk/>
            <pc:sldMk cId="25835655" sldId="306"/>
            <ac:picMk id="38" creationId="{2DF33A67-3AA6-B90D-3F3A-BE3F36A0356F}"/>
          </ac:picMkLst>
        </pc:picChg>
        <pc:cxnChg chg="add mod">
          <ac:chgData name="Tatjana Tokareva" userId="15c4059b-cb5f-4910-a59c-5729d163260f" providerId="ADAL" clId="{6E49B614-E1BC-4A6B-AB36-F649399DFA2C}" dt="2023-10-12T09:43:20.432" v="268" actId="34135"/>
          <ac:cxnSpMkLst>
            <pc:docMk/>
            <pc:sldMk cId="25835655" sldId="306"/>
            <ac:cxnSpMk id="19" creationId="{E81B816B-0905-B621-222C-DB414D619210}"/>
          </ac:cxnSpMkLst>
        </pc:cxnChg>
        <pc:cxnChg chg="add del">
          <ac:chgData name="Tatjana Tokareva" userId="15c4059b-cb5f-4910-a59c-5729d163260f" providerId="ADAL" clId="{6E49B614-E1BC-4A6B-AB36-F649399DFA2C}" dt="2023-10-12T09:37:30.052" v="243" actId="11529"/>
          <ac:cxnSpMkLst>
            <pc:docMk/>
            <pc:sldMk cId="25835655" sldId="306"/>
            <ac:cxnSpMk id="21" creationId="{7F52E558-7DE7-38A7-4527-284AFAB63457}"/>
          </ac:cxnSpMkLst>
        </pc:cxnChg>
        <pc:cxnChg chg="add del">
          <ac:chgData name="Tatjana Tokareva" userId="15c4059b-cb5f-4910-a59c-5729d163260f" providerId="ADAL" clId="{6E49B614-E1BC-4A6B-AB36-F649399DFA2C}" dt="2023-10-12T09:38:05.894" v="245" actId="11529"/>
          <ac:cxnSpMkLst>
            <pc:docMk/>
            <pc:sldMk cId="25835655" sldId="306"/>
            <ac:cxnSpMk id="23" creationId="{FEAE20AD-CD48-9E69-8023-F54E1048CEA5}"/>
          </ac:cxnSpMkLst>
        </pc:cxnChg>
        <pc:cxnChg chg="add mod">
          <ac:chgData name="Tatjana Tokareva" userId="15c4059b-cb5f-4910-a59c-5729d163260f" providerId="ADAL" clId="{6E49B614-E1BC-4A6B-AB36-F649399DFA2C}" dt="2023-10-12T09:43:20.432" v="268" actId="34135"/>
          <ac:cxnSpMkLst>
            <pc:docMk/>
            <pc:sldMk cId="25835655" sldId="306"/>
            <ac:cxnSpMk id="25" creationId="{0E7F2814-FB76-4D0E-7E7C-8B0FCE6AB9E6}"/>
          </ac:cxnSpMkLst>
        </pc:cxnChg>
        <pc:cxnChg chg="add mod">
          <ac:chgData name="Tatjana Tokareva" userId="15c4059b-cb5f-4910-a59c-5729d163260f" providerId="ADAL" clId="{6E49B614-E1BC-4A6B-AB36-F649399DFA2C}" dt="2023-10-12T09:46:12.954" v="286" actId="14100"/>
          <ac:cxnSpMkLst>
            <pc:docMk/>
            <pc:sldMk cId="25835655" sldId="306"/>
            <ac:cxnSpMk id="40" creationId="{CD504F9C-390D-DD85-B004-E0460FDF2288}"/>
          </ac:cxnSpMkLst>
        </pc:cxnChg>
      </pc:sldChg>
      <pc:sldChg chg="add del">
        <pc:chgData name="Tatjana Tokareva" userId="15c4059b-cb5f-4910-a59c-5729d163260f" providerId="ADAL" clId="{6E49B614-E1BC-4A6B-AB36-F649399DFA2C}" dt="2023-10-12T09:09:09.585" v="204" actId="2696"/>
        <pc:sldMkLst>
          <pc:docMk/>
          <pc:sldMk cId="3390719958" sldId="306"/>
        </pc:sldMkLst>
      </pc:sldChg>
      <pc:sldChg chg="addSp delSp modSp new mod ord modClrScheme chgLayout">
        <pc:chgData name="Tatjana Tokareva" userId="15c4059b-cb5f-4910-a59c-5729d163260f" providerId="ADAL" clId="{6E49B614-E1BC-4A6B-AB36-F649399DFA2C}" dt="2023-10-13T12:02:25.365" v="1562" actId="255"/>
        <pc:sldMkLst>
          <pc:docMk/>
          <pc:sldMk cId="115648256" sldId="307"/>
        </pc:sldMkLst>
        <pc:spChg chg="del">
          <ac:chgData name="Tatjana Tokareva" userId="15c4059b-cb5f-4910-a59c-5729d163260f" providerId="ADAL" clId="{6E49B614-E1BC-4A6B-AB36-F649399DFA2C}" dt="2023-10-12T09:51:51.161" v="303" actId="700"/>
          <ac:spMkLst>
            <pc:docMk/>
            <pc:sldMk cId="115648256" sldId="307"/>
            <ac:spMk id="2" creationId="{3C070C07-ABF2-752F-BFED-940DEA1EA69A}"/>
          </ac:spMkLst>
        </pc:spChg>
        <pc:spChg chg="del">
          <ac:chgData name="Tatjana Tokareva" userId="15c4059b-cb5f-4910-a59c-5729d163260f" providerId="ADAL" clId="{6E49B614-E1BC-4A6B-AB36-F649399DFA2C}" dt="2023-10-12T09:51:51.161" v="303" actId="700"/>
          <ac:spMkLst>
            <pc:docMk/>
            <pc:sldMk cId="115648256" sldId="307"/>
            <ac:spMk id="3" creationId="{B759E661-82D4-BAF3-63A0-A02D590E2291}"/>
          </ac:spMkLst>
        </pc:spChg>
        <pc:spChg chg="del">
          <ac:chgData name="Tatjana Tokareva" userId="15c4059b-cb5f-4910-a59c-5729d163260f" providerId="ADAL" clId="{6E49B614-E1BC-4A6B-AB36-F649399DFA2C}" dt="2023-10-12T09:51:51.161" v="303" actId="700"/>
          <ac:spMkLst>
            <pc:docMk/>
            <pc:sldMk cId="115648256" sldId="307"/>
            <ac:spMk id="4" creationId="{B60D7AE0-338F-07B5-CECB-B44F3563DAA1}"/>
          </ac:spMkLst>
        </pc:spChg>
        <pc:spChg chg="del mod ord">
          <ac:chgData name="Tatjana Tokareva" userId="15c4059b-cb5f-4910-a59c-5729d163260f" providerId="ADAL" clId="{6E49B614-E1BC-4A6B-AB36-F649399DFA2C}" dt="2023-10-12T09:51:51.161" v="303" actId="700"/>
          <ac:spMkLst>
            <pc:docMk/>
            <pc:sldMk cId="115648256" sldId="307"/>
            <ac:spMk id="5" creationId="{5637B82E-D6E0-A92E-2C79-1B28BF498431}"/>
          </ac:spMkLst>
        </pc:spChg>
        <pc:spChg chg="del mod ord">
          <ac:chgData name="Tatjana Tokareva" userId="15c4059b-cb5f-4910-a59c-5729d163260f" providerId="ADAL" clId="{6E49B614-E1BC-4A6B-AB36-F649399DFA2C}" dt="2023-10-12T09:51:51.161" v="303" actId="700"/>
          <ac:spMkLst>
            <pc:docMk/>
            <pc:sldMk cId="115648256" sldId="307"/>
            <ac:spMk id="6" creationId="{A5CEC8C5-47D2-F6CA-7B53-9CB17A45813C}"/>
          </ac:spMkLst>
        </pc:spChg>
        <pc:spChg chg="mod ord">
          <ac:chgData name="Tatjana Tokareva" userId="15c4059b-cb5f-4910-a59c-5729d163260f" providerId="ADAL" clId="{6E49B614-E1BC-4A6B-AB36-F649399DFA2C}" dt="2023-10-12T09:51:59.055" v="304" actId="700"/>
          <ac:spMkLst>
            <pc:docMk/>
            <pc:sldMk cId="115648256" sldId="307"/>
            <ac:spMk id="7" creationId="{1F4131F9-6ED8-4437-9E08-D06FF980BA0F}"/>
          </ac:spMkLst>
        </pc:spChg>
        <pc:spChg chg="add del mod ord">
          <ac:chgData name="Tatjana Tokareva" userId="15c4059b-cb5f-4910-a59c-5729d163260f" providerId="ADAL" clId="{6E49B614-E1BC-4A6B-AB36-F649399DFA2C}" dt="2023-10-12T09:51:59.055" v="304" actId="700"/>
          <ac:spMkLst>
            <pc:docMk/>
            <pc:sldMk cId="115648256" sldId="307"/>
            <ac:spMk id="8" creationId="{68DB9133-967E-B359-709E-94BDFB1023E2}"/>
          </ac:spMkLst>
        </pc:spChg>
        <pc:spChg chg="add del mod ord">
          <ac:chgData name="Tatjana Tokareva" userId="15c4059b-cb5f-4910-a59c-5729d163260f" providerId="ADAL" clId="{6E49B614-E1BC-4A6B-AB36-F649399DFA2C}" dt="2023-10-12T09:51:59.055" v="304" actId="700"/>
          <ac:spMkLst>
            <pc:docMk/>
            <pc:sldMk cId="115648256" sldId="307"/>
            <ac:spMk id="9" creationId="{8ED7B522-DF01-60EF-3B66-335A66A8004D}"/>
          </ac:spMkLst>
        </pc:spChg>
        <pc:spChg chg="add mod ord">
          <ac:chgData name="Tatjana Tokareva" userId="15c4059b-cb5f-4910-a59c-5729d163260f" providerId="ADAL" clId="{6E49B614-E1BC-4A6B-AB36-F649399DFA2C}" dt="2023-10-12T13:32:27.101" v="1328" actId="255"/>
          <ac:spMkLst>
            <pc:docMk/>
            <pc:sldMk cId="115648256" sldId="307"/>
            <ac:spMk id="10" creationId="{D5A14975-B7D9-2A11-1F6E-796554EFFE3A}"/>
          </ac:spMkLst>
        </pc:spChg>
        <pc:spChg chg="add del mod ord">
          <ac:chgData name="Tatjana Tokareva" userId="15c4059b-cb5f-4910-a59c-5729d163260f" providerId="ADAL" clId="{6E49B614-E1BC-4A6B-AB36-F649399DFA2C}" dt="2023-10-12T10:38:07.969" v="356" actId="478"/>
          <ac:spMkLst>
            <pc:docMk/>
            <pc:sldMk cId="115648256" sldId="307"/>
            <ac:spMk id="11" creationId="{9375FFD4-BE75-E7E6-D00C-09A4DC2FFF58}"/>
          </ac:spMkLst>
        </pc:spChg>
        <pc:spChg chg="add del mod ord">
          <ac:chgData name="Tatjana Tokareva" userId="15c4059b-cb5f-4910-a59c-5729d163260f" providerId="ADAL" clId="{6E49B614-E1BC-4A6B-AB36-F649399DFA2C}" dt="2023-10-12T10:38:09.932" v="357" actId="478"/>
          <ac:spMkLst>
            <pc:docMk/>
            <pc:sldMk cId="115648256" sldId="307"/>
            <ac:spMk id="12" creationId="{5B705C14-563B-FB23-60EB-7A0579A9EF7E}"/>
          </ac:spMkLst>
        </pc:spChg>
        <pc:spChg chg="add mod">
          <ac:chgData name="Tatjana Tokareva" userId="15c4059b-cb5f-4910-a59c-5729d163260f" providerId="ADAL" clId="{6E49B614-E1BC-4A6B-AB36-F649399DFA2C}" dt="2023-10-12T10:41:18.732" v="402" actId="34135"/>
          <ac:spMkLst>
            <pc:docMk/>
            <pc:sldMk cId="115648256" sldId="307"/>
            <ac:spMk id="19" creationId="{2E56DF8F-8E55-3C25-5B8B-4B6F23948A72}"/>
          </ac:spMkLst>
        </pc:spChg>
        <pc:spChg chg="add mod">
          <ac:chgData name="Tatjana Tokareva" userId="15c4059b-cb5f-4910-a59c-5729d163260f" providerId="ADAL" clId="{6E49B614-E1BC-4A6B-AB36-F649399DFA2C}" dt="2023-10-13T12:02:25.365" v="1562" actId="255"/>
          <ac:spMkLst>
            <pc:docMk/>
            <pc:sldMk cId="115648256" sldId="307"/>
            <ac:spMk id="22" creationId="{92F1C051-4052-4FA7-4F27-EF9337AD5FEA}"/>
          </ac:spMkLst>
        </pc:spChg>
        <pc:graphicFrameChg chg="add mod modGraphic">
          <ac:chgData name="Tatjana Tokareva" userId="15c4059b-cb5f-4910-a59c-5729d163260f" providerId="ADAL" clId="{6E49B614-E1BC-4A6B-AB36-F649399DFA2C}" dt="2023-10-12T13:44:55.733" v="1394" actId="207"/>
          <ac:graphicFrameMkLst>
            <pc:docMk/>
            <pc:sldMk cId="115648256" sldId="307"/>
            <ac:graphicFrameMk id="23" creationId="{CA530A90-D55E-69D0-572E-B65ED3951BCF}"/>
          </ac:graphicFrameMkLst>
        </pc:graphicFrameChg>
        <pc:picChg chg="add mod">
          <ac:chgData name="Tatjana Tokareva" userId="15c4059b-cb5f-4910-a59c-5729d163260f" providerId="ADAL" clId="{6E49B614-E1BC-4A6B-AB36-F649399DFA2C}" dt="2023-10-12T10:41:18.732" v="402" actId="34135"/>
          <ac:picMkLst>
            <pc:docMk/>
            <pc:sldMk cId="115648256" sldId="307"/>
            <ac:picMk id="14" creationId="{0B758DFB-CCAE-2CF5-5AC4-1E090E0B9B46}"/>
          </ac:picMkLst>
        </pc:picChg>
        <pc:cxnChg chg="add del mod">
          <ac:chgData name="Tatjana Tokareva" userId="15c4059b-cb5f-4910-a59c-5729d163260f" providerId="ADAL" clId="{6E49B614-E1BC-4A6B-AB36-F649399DFA2C}" dt="2023-10-12T09:53:01.143" v="311" actId="11529"/>
          <ac:cxnSpMkLst>
            <pc:docMk/>
            <pc:sldMk cId="115648256" sldId="307"/>
            <ac:cxnSpMk id="16" creationId="{52DA5FBE-6965-C83D-53E6-A1EEC8BC42D6}"/>
          </ac:cxnSpMkLst>
        </pc:cxnChg>
        <pc:cxnChg chg="add mod">
          <ac:chgData name="Tatjana Tokareva" userId="15c4059b-cb5f-4910-a59c-5729d163260f" providerId="ADAL" clId="{6E49B614-E1BC-4A6B-AB36-F649399DFA2C}" dt="2023-10-12T10:41:18.732" v="402" actId="34135"/>
          <ac:cxnSpMkLst>
            <pc:docMk/>
            <pc:sldMk cId="115648256" sldId="307"/>
            <ac:cxnSpMk id="18" creationId="{8ABFC020-183C-1FAE-C161-B6A77ED99B94}"/>
          </ac:cxnSpMkLst>
        </pc:cxnChg>
        <pc:cxnChg chg="add mod">
          <ac:chgData name="Tatjana Tokareva" userId="15c4059b-cb5f-4910-a59c-5729d163260f" providerId="ADAL" clId="{6E49B614-E1BC-4A6B-AB36-F649399DFA2C}" dt="2023-10-12T10:41:18.732" v="402" actId="34135"/>
          <ac:cxnSpMkLst>
            <pc:docMk/>
            <pc:sldMk cId="115648256" sldId="307"/>
            <ac:cxnSpMk id="21" creationId="{4E440645-3E9D-10C4-385C-ADD957391F4D}"/>
          </ac:cxnSpMkLst>
        </pc:cxnChg>
      </pc:sldChg>
      <pc:sldChg chg="addSp delSp modSp new mod">
        <pc:chgData name="Tatjana Tokareva" userId="15c4059b-cb5f-4910-a59c-5729d163260f" providerId="ADAL" clId="{6E49B614-E1BC-4A6B-AB36-F649399DFA2C}" dt="2023-10-12T13:32:41.718" v="1331" actId="255"/>
        <pc:sldMkLst>
          <pc:docMk/>
          <pc:sldMk cId="3202252341" sldId="308"/>
        </pc:sldMkLst>
        <pc:spChg chg="mod">
          <ac:chgData name="Tatjana Tokareva" userId="15c4059b-cb5f-4910-a59c-5729d163260f" providerId="ADAL" clId="{6E49B614-E1BC-4A6B-AB36-F649399DFA2C}" dt="2023-10-12T13:32:41.718" v="1331" actId="255"/>
          <ac:spMkLst>
            <pc:docMk/>
            <pc:sldMk cId="3202252341" sldId="308"/>
            <ac:spMk id="2" creationId="{859D58A2-2548-84BF-B376-D035ED574AF8}"/>
          </ac:spMkLst>
        </pc:spChg>
        <pc:spChg chg="del">
          <ac:chgData name="Tatjana Tokareva" userId="15c4059b-cb5f-4910-a59c-5729d163260f" providerId="ADAL" clId="{6E49B614-E1BC-4A6B-AB36-F649399DFA2C}" dt="2023-10-12T10:30:18.985" v="341" actId="22"/>
          <ac:spMkLst>
            <pc:docMk/>
            <pc:sldMk cId="3202252341" sldId="308"/>
            <ac:spMk id="3" creationId="{DEC40A10-5087-8C67-EE9C-05031453B159}"/>
          </ac:spMkLst>
        </pc:spChg>
        <pc:picChg chg="add mod ord">
          <ac:chgData name="Tatjana Tokareva" userId="15c4059b-cb5f-4910-a59c-5729d163260f" providerId="ADAL" clId="{6E49B614-E1BC-4A6B-AB36-F649399DFA2C}" dt="2023-10-12T12:44:57.707" v="857" actId="1076"/>
          <ac:picMkLst>
            <pc:docMk/>
            <pc:sldMk cId="3202252341" sldId="308"/>
            <ac:picMk id="8" creationId="{EB6A32F3-538E-0A5F-6A69-B0D0514E1FF0}"/>
          </ac:picMkLst>
        </pc:picChg>
      </pc:sldChg>
      <pc:sldChg chg="addSp modSp add mod ord">
        <pc:chgData name="Tatjana Tokareva" userId="15c4059b-cb5f-4910-a59c-5729d163260f" providerId="ADAL" clId="{6E49B614-E1BC-4A6B-AB36-F649399DFA2C}" dt="2023-10-16T08:20:22.454" v="1661" actId="20577"/>
        <pc:sldMkLst>
          <pc:docMk/>
          <pc:sldMk cId="3619245368" sldId="309"/>
        </pc:sldMkLst>
        <pc:spChg chg="add mod">
          <ac:chgData name="Tatjana Tokareva" userId="15c4059b-cb5f-4910-a59c-5729d163260f" providerId="ADAL" clId="{6E49B614-E1BC-4A6B-AB36-F649399DFA2C}" dt="2023-10-16T08:20:22.454" v="1661" actId="20577"/>
          <ac:spMkLst>
            <pc:docMk/>
            <pc:sldMk cId="3619245368" sldId="309"/>
            <ac:spMk id="4" creationId="{A3234F50-245D-7BDA-3654-5D17F365B9AA}"/>
          </ac:spMkLst>
        </pc:spChg>
        <pc:spChg chg="mod">
          <ac:chgData name="Tatjana Tokareva" userId="15c4059b-cb5f-4910-a59c-5729d163260f" providerId="ADAL" clId="{6E49B614-E1BC-4A6B-AB36-F649399DFA2C}" dt="2023-10-12T13:32:58.408" v="1333" actId="1076"/>
          <ac:spMkLst>
            <pc:docMk/>
            <pc:sldMk cId="3619245368" sldId="309"/>
            <ac:spMk id="26627" creationId="{CB85AEC3-0F33-CC3A-B8D2-E5515EBAA9D8}"/>
          </ac:spMkLst>
        </pc:spChg>
        <pc:graphicFrameChg chg="mod modGraphic">
          <ac:chgData name="Tatjana Tokareva" userId="15c4059b-cb5f-4910-a59c-5729d163260f" providerId="ADAL" clId="{6E49B614-E1BC-4A6B-AB36-F649399DFA2C}" dt="2023-10-12T13:24:13.529" v="1289" actId="255"/>
          <ac:graphicFrameMkLst>
            <pc:docMk/>
            <pc:sldMk cId="3619245368" sldId="309"/>
            <ac:graphicFrameMk id="2" creationId="{1AEEF371-2ECB-7C23-22BA-89A59F3D19E8}"/>
          </ac:graphicFrameMkLst>
        </pc:graphicFrameChg>
      </pc:sldChg>
      <pc:sldChg chg="modSp add del mod">
        <pc:chgData name="Tatjana Tokareva" userId="15c4059b-cb5f-4910-a59c-5729d163260f" providerId="ADAL" clId="{6E49B614-E1BC-4A6B-AB36-F649399DFA2C}" dt="2023-10-12T13:21:00.390" v="1230" actId="2696"/>
        <pc:sldMkLst>
          <pc:docMk/>
          <pc:sldMk cId="2634158314" sldId="310"/>
        </pc:sldMkLst>
        <pc:spChg chg="mod">
          <ac:chgData name="Tatjana Tokareva" userId="15c4059b-cb5f-4910-a59c-5729d163260f" providerId="ADAL" clId="{6E49B614-E1BC-4A6B-AB36-F649399DFA2C}" dt="2023-10-12T12:46:46.254" v="864" actId="20577"/>
          <ac:spMkLst>
            <pc:docMk/>
            <pc:sldMk cId="2634158314" sldId="310"/>
            <ac:spMk id="4" creationId="{A3234F50-245D-7BDA-3654-5D17F365B9AA}"/>
          </ac:spMkLst>
        </pc:spChg>
      </pc:sldChg>
      <pc:sldChg chg="add del">
        <pc:chgData name="Tatjana Tokareva" userId="15c4059b-cb5f-4910-a59c-5729d163260f" providerId="ADAL" clId="{6E49B614-E1BC-4A6B-AB36-F649399DFA2C}" dt="2023-10-12T13:13:36.456" v="1028" actId="2696"/>
        <pc:sldMkLst>
          <pc:docMk/>
          <pc:sldMk cId="1130465850" sldId="311"/>
        </pc:sldMkLst>
      </pc:sldChg>
      <pc:sldChg chg="addSp delSp modSp new mod">
        <pc:chgData name="Tatjana Tokareva" userId="15c4059b-cb5f-4910-a59c-5729d163260f" providerId="ADAL" clId="{6E49B614-E1BC-4A6B-AB36-F649399DFA2C}" dt="2023-10-12T13:30:27.680" v="1312" actId="14100"/>
        <pc:sldMkLst>
          <pc:docMk/>
          <pc:sldMk cId="3188953996" sldId="312"/>
        </pc:sldMkLst>
        <pc:spChg chg="mod">
          <ac:chgData name="Tatjana Tokareva" userId="15c4059b-cb5f-4910-a59c-5729d163260f" providerId="ADAL" clId="{6E49B614-E1BC-4A6B-AB36-F649399DFA2C}" dt="2023-10-12T13:30:27.680" v="1312" actId="14100"/>
          <ac:spMkLst>
            <pc:docMk/>
            <pc:sldMk cId="3188953996" sldId="312"/>
            <ac:spMk id="2" creationId="{C46C0C58-702B-1A32-24A3-1AE28520E97B}"/>
          </ac:spMkLst>
        </pc:spChg>
        <pc:spChg chg="del">
          <ac:chgData name="Tatjana Tokareva" userId="15c4059b-cb5f-4910-a59c-5729d163260f" providerId="ADAL" clId="{6E49B614-E1BC-4A6B-AB36-F649399DFA2C}" dt="2023-10-12T13:07:01.153" v="922" actId="1032"/>
          <ac:spMkLst>
            <pc:docMk/>
            <pc:sldMk cId="3188953996" sldId="312"/>
            <ac:spMk id="3" creationId="{0BD8D302-1ED6-5FFF-DA92-70A2B51FFCC7}"/>
          </ac:spMkLst>
        </pc:spChg>
        <pc:graphicFrameChg chg="add mod modGraphic">
          <ac:chgData name="Tatjana Tokareva" userId="15c4059b-cb5f-4910-a59c-5729d163260f" providerId="ADAL" clId="{6E49B614-E1BC-4A6B-AB36-F649399DFA2C}" dt="2023-10-12T13:26:03.893" v="1302" actId="207"/>
          <ac:graphicFrameMkLst>
            <pc:docMk/>
            <pc:sldMk cId="3188953996" sldId="312"/>
            <ac:graphicFrameMk id="5" creationId="{958138EE-F0E0-FC0C-4F8F-7273A58BC0F5}"/>
          </ac:graphicFrameMkLst>
        </pc:graphicFrameChg>
        <pc:picChg chg="add mod">
          <ac:chgData name="Tatjana Tokareva" userId="15c4059b-cb5f-4910-a59c-5729d163260f" providerId="ADAL" clId="{6E49B614-E1BC-4A6B-AB36-F649399DFA2C}" dt="2023-10-12T13:13:02.077" v="1016" actId="1076"/>
          <ac:picMkLst>
            <pc:docMk/>
            <pc:sldMk cId="3188953996" sldId="312"/>
            <ac:picMk id="6" creationId="{A686BBB6-0A4B-3D8A-29BB-4CA8D501DDE6}"/>
          </ac:picMkLst>
        </pc:picChg>
      </pc:sldChg>
      <pc:sldChg chg="addSp delSp modSp add mod">
        <pc:chgData name="Tatjana Tokareva" userId="15c4059b-cb5f-4910-a59c-5729d163260f" providerId="ADAL" clId="{6E49B614-E1BC-4A6B-AB36-F649399DFA2C}" dt="2023-10-16T08:18:00.400" v="1652" actId="27636"/>
        <pc:sldMkLst>
          <pc:docMk/>
          <pc:sldMk cId="3412020251" sldId="313"/>
        </pc:sldMkLst>
        <pc:spChg chg="add mod">
          <ac:chgData name="Tatjana Tokareva" userId="15c4059b-cb5f-4910-a59c-5729d163260f" providerId="ADAL" clId="{6E49B614-E1BC-4A6B-AB36-F649399DFA2C}" dt="2023-10-16T08:18:00.400" v="1652" actId="27636"/>
          <ac:spMkLst>
            <pc:docMk/>
            <pc:sldMk cId="3412020251" sldId="313"/>
            <ac:spMk id="3" creationId="{FE927585-7E09-731F-31F5-430A8AFA8666}"/>
          </ac:spMkLst>
        </pc:spChg>
        <pc:picChg chg="del">
          <ac:chgData name="Tatjana Tokareva" userId="15c4059b-cb5f-4910-a59c-5729d163260f" providerId="ADAL" clId="{6E49B614-E1BC-4A6B-AB36-F649399DFA2C}" dt="2023-10-13T11:16:12.967" v="1472" actId="478"/>
          <ac:picMkLst>
            <pc:docMk/>
            <pc:sldMk cId="3412020251" sldId="313"/>
            <ac:picMk id="8" creationId="{EB6A32F3-538E-0A5F-6A69-B0D0514E1FF0}"/>
          </ac:picMkLst>
        </pc:picChg>
      </pc:sldChg>
      <pc:sldChg chg="modSp add mod">
        <pc:chgData name="Tatjana Tokareva" userId="15c4059b-cb5f-4910-a59c-5729d163260f" providerId="ADAL" clId="{6E49B614-E1BC-4A6B-AB36-F649399DFA2C}" dt="2023-10-16T08:18:47.202" v="1654" actId="207"/>
        <pc:sldMkLst>
          <pc:docMk/>
          <pc:sldMk cId="3378285259" sldId="314"/>
        </pc:sldMkLst>
        <pc:spChg chg="mod">
          <ac:chgData name="Tatjana Tokareva" userId="15c4059b-cb5f-4910-a59c-5729d163260f" providerId="ADAL" clId="{6E49B614-E1BC-4A6B-AB36-F649399DFA2C}" dt="2023-10-16T08:18:47.202" v="1654" actId="207"/>
          <ac:spMkLst>
            <pc:docMk/>
            <pc:sldMk cId="3378285259" sldId="314"/>
            <ac:spMk id="3" creationId="{FE927585-7E09-731F-31F5-430A8AFA8666}"/>
          </ac:spMkLst>
        </pc:spChg>
      </pc:sldChg>
    </pc:docChg>
  </pc:docChgLst>
  <pc:docChgLst>
    <pc:chgData name="Ilze Kvartenoka" userId="S::ilze.kvartenoka@cfla.gov.lv::9b973541-584c-4f2a-ad0b-bc968099d1b0" providerId="AD" clId="Web-{5F67A750-D746-06AE-08A5-271E9AF11A5F}"/>
    <pc:docChg chg="modSld">
      <pc:chgData name="Ilze Kvartenoka" userId="S::ilze.kvartenoka@cfla.gov.lv::9b973541-584c-4f2a-ad0b-bc968099d1b0" providerId="AD" clId="Web-{5F67A750-D746-06AE-08A5-271E9AF11A5F}" dt="2023-10-15T13:35:15.624" v="11" actId="20577"/>
      <pc:docMkLst>
        <pc:docMk/>
      </pc:docMkLst>
      <pc:sldChg chg="modSp">
        <pc:chgData name="Ilze Kvartenoka" userId="S::ilze.kvartenoka@cfla.gov.lv::9b973541-584c-4f2a-ad0b-bc968099d1b0" providerId="AD" clId="Web-{5F67A750-D746-06AE-08A5-271E9AF11A5F}" dt="2023-10-15T13:35:15.624" v="11" actId="20577"/>
        <pc:sldMkLst>
          <pc:docMk/>
          <pc:sldMk cId="1684217513" sldId="305"/>
        </pc:sldMkLst>
        <pc:spChg chg="mod">
          <ac:chgData name="Ilze Kvartenoka" userId="S::ilze.kvartenoka@cfla.gov.lv::9b973541-584c-4f2a-ad0b-bc968099d1b0" providerId="AD" clId="Web-{5F67A750-D746-06AE-08A5-271E9AF11A5F}" dt="2023-10-15T13:35:15.624" v="11" actId="20577"/>
          <ac:spMkLst>
            <pc:docMk/>
            <pc:sldMk cId="1684217513" sldId="305"/>
            <ac:spMk id="12291" creationId="{7E0C9983-AAD6-5C3E-DA88-17A56A509BBF}"/>
          </ac:spMkLst>
        </pc:spChg>
      </pc:sldChg>
    </pc:docChg>
  </pc:docChgLst>
  <pc:docChgLst>
    <pc:chgData name="Ilze Kvartenoka" userId="9b973541-584c-4f2a-ad0b-bc968099d1b0" providerId="ADAL" clId="{06FF5854-C853-459E-A4F5-C6AF6B90FB83}"/>
    <pc:docChg chg="undo custSel modSld">
      <pc:chgData name="Ilze Kvartenoka" userId="9b973541-584c-4f2a-ad0b-bc968099d1b0" providerId="ADAL" clId="{06FF5854-C853-459E-A4F5-C6AF6B90FB83}" dt="2023-10-13T13:04:14.105" v="1503" actId="20577"/>
      <pc:docMkLst>
        <pc:docMk/>
      </pc:docMkLst>
      <pc:sldChg chg="modSp">
        <pc:chgData name="Ilze Kvartenoka" userId="9b973541-584c-4f2a-ad0b-bc968099d1b0" providerId="ADAL" clId="{06FF5854-C853-459E-A4F5-C6AF6B90FB83}" dt="2023-10-13T10:32:27.851" v="1" actId="20577"/>
        <pc:sldMkLst>
          <pc:docMk/>
          <pc:sldMk cId="0" sldId="261"/>
        </pc:sldMkLst>
        <pc:graphicFrameChg chg="mod">
          <ac:chgData name="Ilze Kvartenoka" userId="9b973541-584c-4f2a-ad0b-bc968099d1b0" providerId="ADAL" clId="{06FF5854-C853-459E-A4F5-C6AF6B90FB83}" dt="2023-10-13T10:32:27.851" v="1" actId="20577"/>
          <ac:graphicFrameMkLst>
            <pc:docMk/>
            <pc:sldMk cId="0" sldId="261"/>
            <ac:graphicFrameMk id="2" creationId="{1AEEF371-2ECB-7C23-22BA-89A59F3D19E8}"/>
          </ac:graphicFrameMkLst>
        </pc:graphicFrameChg>
      </pc:sldChg>
      <pc:sldChg chg="modSp mod">
        <pc:chgData name="Ilze Kvartenoka" userId="9b973541-584c-4f2a-ad0b-bc968099d1b0" providerId="ADAL" clId="{06FF5854-C853-459E-A4F5-C6AF6B90FB83}" dt="2023-10-13T10:49:37.336" v="2" actId="20577"/>
        <pc:sldMkLst>
          <pc:docMk/>
          <pc:sldMk cId="3619245368" sldId="309"/>
        </pc:sldMkLst>
        <pc:spChg chg="mod">
          <ac:chgData name="Ilze Kvartenoka" userId="9b973541-584c-4f2a-ad0b-bc968099d1b0" providerId="ADAL" clId="{06FF5854-C853-459E-A4F5-C6AF6B90FB83}" dt="2023-10-13T10:49:37.336" v="2" actId="20577"/>
          <ac:spMkLst>
            <pc:docMk/>
            <pc:sldMk cId="3619245368" sldId="309"/>
            <ac:spMk id="4" creationId="{A3234F50-245D-7BDA-3654-5D17F365B9AA}"/>
          </ac:spMkLst>
        </pc:spChg>
      </pc:sldChg>
      <pc:sldChg chg="modSp mod">
        <pc:chgData name="Ilze Kvartenoka" userId="9b973541-584c-4f2a-ad0b-bc968099d1b0" providerId="ADAL" clId="{06FF5854-C853-459E-A4F5-C6AF6B90FB83}" dt="2023-10-13T13:04:14.105" v="1503" actId="20577"/>
        <pc:sldMkLst>
          <pc:docMk/>
          <pc:sldMk cId="3412020251" sldId="313"/>
        </pc:sldMkLst>
        <pc:spChg chg="mod">
          <ac:chgData name="Ilze Kvartenoka" userId="9b973541-584c-4f2a-ad0b-bc968099d1b0" providerId="ADAL" clId="{06FF5854-C853-459E-A4F5-C6AF6B90FB83}" dt="2023-10-13T12:46:24.767" v="77" actId="20577"/>
          <ac:spMkLst>
            <pc:docMk/>
            <pc:sldMk cId="3412020251" sldId="313"/>
            <ac:spMk id="2" creationId="{859D58A2-2548-84BF-B376-D035ED574AF8}"/>
          </ac:spMkLst>
        </pc:spChg>
        <pc:spChg chg="mod">
          <ac:chgData name="Ilze Kvartenoka" userId="9b973541-584c-4f2a-ad0b-bc968099d1b0" providerId="ADAL" clId="{06FF5854-C853-459E-A4F5-C6AF6B90FB83}" dt="2023-10-13T13:04:14.105" v="1503" actId="20577"/>
          <ac:spMkLst>
            <pc:docMk/>
            <pc:sldMk cId="3412020251" sldId="313"/>
            <ac:spMk id="3" creationId="{FE927585-7E09-731F-31F5-430A8AFA866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92818-3CD0-46E3-9617-1C50F6D66C0E}" type="doc">
      <dgm:prSet loTypeId="urn:microsoft.com/office/officeart/2005/8/layout/vList6" loCatId="process" qsTypeId="urn:microsoft.com/office/officeart/2005/8/quickstyle/simple5" qsCatId="simple" csTypeId="urn:microsoft.com/office/officeart/2005/8/colors/accent0_3" csCatId="mainScheme" phldr="1"/>
      <dgm:spPr/>
    </dgm:pt>
    <dgm:pt modelId="{854FA704-E4BD-4165-BE10-8C58C5D8430D}">
      <dgm:prSet phldrT="[Text]" custT="1"/>
      <dgm:spPr/>
      <dgm:t>
        <a:bodyPr anchor="ctr"/>
        <a:lstStyle/>
        <a:p>
          <a:pPr algn="ctr">
            <a:buNone/>
          </a:pPr>
          <a:endParaRPr lang="en-US" sz="900" b="1" dirty="0">
            <a:latin typeface="Verdana" panose="020B0604030504040204" pitchFamily="34" charset="0"/>
            <a:ea typeface="Verdana" panose="020B0604030504040204" pitchFamily="34" charset="0"/>
            <a:cs typeface="Vani" panose="02040502050405020303" pitchFamily="18" charset="0"/>
          </a:endParaRPr>
        </a:p>
        <a:p>
          <a:pPr algn="ctr">
            <a:buNone/>
          </a:pPr>
          <a:r>
            <a:rPr lang="lv-LV" sz="900" b="1" dirty="0">
              <a:latin typeface="Verdana" panose="020B0604030504040204" pitchFamily="34" charset="0"/>
              <a:ea typeface="Verdana" panose="020B0604030504040204" pitchFamily="34" charset="0"/>
              <a:cs typeface="Vani" panose="02040502050405020303" pitchFamily="18" charset="0"/>
            </a:rPr>
            <a:t>ATZĪMĒ DARBĪBAS</a:t>
          </a:r>
          <a:endParaRPr lang="en-US" sz="900" b="1" dirty="0">
            <a:latin typeface="Verdana" panose="020B0604030504040204" pitchFamily="34" charset="0"/>
            <a:ea typeface="Verdana" panose="020B0604030504040204" pitchFamily="34" charset="0"/>
            <a:cs typeface="Vani" panose="02040502050405020303" pitchFamily="18" charset="0"/>
          </a:endParaRPr>
        </a:p>
        <a:p>
          <a:pPr algn="l">
            <a:buNone/>
          </a:pPr>
          <a:r>
            <a:rPr lang="en-US" sz="1000" dirty="0">
              <a:latin typeface="Verdana" panose="020B0604030504040204" pitchFamily="34" charset="0"/>
              <a:ea typeface="Verdana" panose="020B0604030504040204" pitchFamily="34" charset="0"/>
              <a:cs typeface="Vani" panose="02040502050405020303" pitchFamily="18" charset="0"/>
            </a:rPr>
            <a:t>d</a:t>
          </a:r>
          <a:r>
            <a:rPr lang="lv-LV" sz="1000" dirty="0" err="1">
              <a:latin typeface="Verdana" panose="020B0604030504040204" pitchFamily="34" charset="0"/>
              <a:ea typeface="Verdana" panose="020B0604030504040204" pitchFamily="34" charset="0"/>
              <a:cs typeface="Vani" panose="02040502050405020303" pitchFamily="18" charset="0"/>
            </a:rPr>
            <a:t>arbības</a:t>
          </a:r>
          <a:r>
            <a:rPr lang="lv-LV" sz="1000" dirty="0">
              <a:latin typeface="Verdana" panose="020B0604030504040204" pitchFamily="34" charset="0"/>
              <a:ea typeface="Verdana" panose="020B0604030504040204" pitchFamily="34" charset="0"/>
              <a:cs typeface="Vani" panose="02040502050405020303" pitchFamily="18" charset="0"/>
            </a:rPr>
            <a:t> </a:t>
          </a:r>
          <a:r>
            <a:rPr lang="en-US" sz="1000" dirty="0" err="1">
              <a:latin typeface="Verdana" panose="020B0604030504040204" pitchFamily="34" charset="0"/>
              <a:ea typeface="Verdana" panose="020B0604030504040204" pitchFamily="34" charset="0"/>
              <a:cs typeface="Vani" panose="02040502050405020303" pitchFamily="18" charset="0"/>
            </a:rPr>
            <a:t>definētas</a:t>
          </a:r>
          <a:r>
            <a:rPr lang="en-US" sz="1000" dirty="0">
              <a:latin typeface="Verdana" panose="020B0604030504040204" pitchFamily="34" charset="0"/>
              <a:ea typeface="Verdana" panose="020B0604030504040204" pitchFamily="34" charset="0"/>
              <a:cs typeface="Vani" panose="02040502050405020303" pitchFamily="18" charset="0"/>
            </a:rPr>
            <a:t> </a:t>
          </a:r>
          <a:r>
            <a:rPr lang="lv-LV" sz="1000" dirty="0">
              <a:latin typeface="Verdana" panose="020B0604030504040204" pitchFamily="34" charset="0"/>
              <a:ea typeface="Verdana" panose="020B0604030504040204" pitchFamily="34" charset="0"/>
              <a:cs typeface="Vani" panose="02040502050405020303" pitchFamily="18" charset="0"/>
            </a:rPr>
            <a:t> </a:t>
          </a:r>
          <a:r>
            <a:rPr lang="en-US" sz="1000" dirty="0" err="1">
              <a:latin typeface="Verdana" panose="020B0604030504040204" pitchFamily="34" charset="0"/>
              <a:ea typeface="Verdana" panose="020B0604030504040204" pitchFamily="34" charset="0"/>
              <a:cs typeface="Vani" panose="02040502050405020303" pitchFamily="18" charset="0"/>
            </a:rPr>
            <a:t>saskaņā</a:t>
          </a:r>
          <a:r>
            <a:rPr lang="en-US" sz="1000" dirty="0">
              <a:latin typeface="Verdana" panose="020B0604030504040204" pitchFamily="34" charset="0"/>
              <a:ea typeface="Verdana" panose="020B0604030504040204" pitchFamily="34" charset="0"/>
              <a:cs typeface="Vani" panose="02040502050405020303" pitchFamily="18" charset="0"/>
            </a:rPr>
            <a:t> </a:t>
          </a:r>
          <a:r>
            <a:rPr lang="en-US" sz="1000" dirty="0" err="1">
              <a:latin typeface="Verdana" panose="020B0604030504040204" pitchFamily="34" charset="0"/>
              <a:ea typeface="Verdana" panose="020B0604030504040204" pitchFamily="34" charset="0"/>
              <a:cs typeface="Vani" panose="02040502050405020303" pitchFamily="18" charset="0"/>
            </a:rPr>
            <a:t>ar</a:t>
          </a:r>
          <a:r>
            <a:rPr lang="en-US" sz="1000" dirty="0">
              <a:latin typeface="Verdana" panose="020B0604030504040204" pitchFamily="34" charset="0"/>
              <a:ea typeface="Verdana" panose="020B0604030504040204" pitchFamily="34" charset="0"/>
              <a:cs typeface="Vani" panose="02040502050405020303" pitchFamily="18" charset="0"/>
            </a:rPr>
            <a:t> </a:t>
          </a:r>
          <a:r>
            <a:rPr lang="lv-LV" sz="1000" dirty="0">
              <a:latin typeface="Verdana" panose="020B0604030504040204" pitchFamily="34" charset="0"/>
              <a:ea typeface="Verdana" panose="020B0604030504040204" pitchFamily="34" charset="0"/>
              <a:cs typeface="Vani" panose="02040502050405020303" pitchFamily="18" charset="0"/>
            </a:rPr>
            <a:t> MK noteikumos</a:t>
          </a:r>
          <a:r>
            <a:rPr lang="en-US" sz="1000" dirty="0">
              <a:latin typeface="Verdana" panose="020B0604030504040204" pitchFamily="34" charset="0"/>
              <a:ea typeface="Verdana" panose="020B0604030504040204" pitchFamily="34" charset="0"/>
              <a:cs typeface="Vani" panose="02040502050405020303" pitchFamily="18" charset="0"/>
            </a:rPr>
            <a:t> 33. </a:t>
          </a:r>
          <a:r>
            <a:rPr lang="en-US" sz="1000" dirty="0" err="1">
              <a:latin typeface="Verdana" panose="020B0604030504040204" pitchFamily="34" charset="0"/>
              <a:ea typeface="Verdana" panose="020B0604030504040204" pitchFamily="34" charset="0"/>
              <a:cs typeface="Vani" panose="02040502050405020303" pitchFamily="18" charset="0"/>
            </a:rPr>
            <a:t>punktu</a:t>
          </a:r>
          <a:endParaRPr lang="en-US" sz="1000" dirty="0">
            <a:latin typeface="Verdana" panose="020B0604030504040204" pitchFamily="34" charset="0"/>
            <a:ea typeface="Verdana" panose="020B0604030504040204" pitchFamily="34" charset="0"/>
            <a:cs typeface="Vani" panose="02040502050405020303" pitchFamily="18" charset="0"/>
          </a:endParaRPr>
        </a:p>
        <a:p>
          <a:pPr algn="l">
            <a:buNone/>
          </a:pPr>
          <a:endParaRPr lang="lv-LV" sz="1000" b="1" dirty="0">
            <a:latin typeface="Verdana" panose="020B0604030504040204" pitchFamily="34" charset="0"/>
            <a:ea typeface="Verdana" panose="020B0604030504040204" pitchFamily="34" charset="0"/>
            <a:cs typeface="Vani" panose="02040502050405020303" pitchFamily="18" charset="0"/>
          </a:endParaRPr>
        </a:p>
      </dgm:t>
    </dgm:pt>
    <dgm:pt modelId="{654A5340-EB7B-4015-A80A-75640312DFEF}" type="parTrans" cxnId="{AA5F5023-A3CE-4800-AB54-DC3BFD24FE49}">
      <dgm:prSet/>
      <dgm:spPr/>
      <dgm:t>
        <a:bodyPr/>
        <a:lstStyle/>
        <a:p>
          <a:endParaRPr lang="lv-LV" sz="3600"/>
        </a:p>
      </dgm:t>
    </dgm:pt>
    <dgm:pt modelId="{1C5BFFBB-80F0-4EE7-A2E4-03EC8C7855DA}" type="sibTrans" cxnId="{AA5F5023-A3CE-4800-AB54-DC3BFD24FE49}">
      <dgm:prSet/>
      <dgm:spPr/>
      <dgm:t>
        <a:bodyPr/>
        <a:lstStyle/>
        <a:p>
          <a:endParaRPr lang="lv-LV" sz="3600"/>
        </a:p>
      </dgm:t>
    </dgm:pt>
    <dgm:pt modelId="{DA365750-8FC6-4354-9804-0BB28BD9C0B6}">
      <dgm:prSet phldrT="[Text]" custT="1"/>
      <dgm:spPr/>
      <dgm:t>
        <a:bodyPr anchor="ctr"/>
        <a:lstStyle/>
        <a:p>
          <a:pPr algn="ctr">
            <a:buNone/>
          </a:pPr>
          <a:r>
            <a:rPr lang="lv-LV" sz="1500" b="1" dirty="0"/>
            <a:t>DARBĪB</a:t>
          </a:r>
          <a:r>
            <a:rPr lang="en-US" sz="1500" b="1" dirty="0"/>
            <a:t>U</a:t>
          </a:r>
          <a:r>
            <a:rPr lang="lv-LV" sz="1500" b="1" dirty="0"/>
            <a:t> APRAKST</a:t>
          </a:r>
          <a:r>
            <a:rPr lang="en-US" sz="1500" b="1" dirty="0"/>
            <a:t>I</a:t>
          </a:r>
          <a:endParaRPr lang="lv-LV" sz="1500" b="1" dirty="0"/>
        </a:p>
      </dgm:t>
    </dgm:pt>
    <dgm:pt modelId="{934B22B6-20DE-4B91-983E-C971630979D0}" type="parTrans" cxnId="{5A7F37FC-95AF-454A-9358-6E7FE72A8DB9}">
      <dgm:prSet/>
      <dgm:spPr/>
      <dgm:t>
        <a:bodyPr/>
        <a:lstStyle/>
        <a:p>
          <a:endParaRPr lang="lv-LV" sz="3600"/>
        </a:p>
      </dgm:t>
    </dgm:pt>
    <dgm:pt modelId="{728F195B-EB28-4E8F-A607-5EF4A99D0533}" type="sibTrans" cxnId="{5A7F37FC-95AF-454A-9358-6E7FE72A8DB9}">
      <dgm:prSet/>
      <dgm:spPr/>
      <dgm:t>
        <a:bodyPr/>
        <a:lstStyle/>
        <a:p>
          <a:endParaRPr lang="lv-LV" sz="3600"/>
        </a:p>
      </dgm:t>
    </dgm:pt>
    <dgm:pt modelId="{28FF2740-284E-41EF-8B1A-8BD462253353}">
      <dgm:prSet phldrT="[Text]" custT="1"/>
      <dgm:spPr/>
      <dgm:t>
        <a:bodyPr/>
        <a:lstStyle/>
        <a:p>
          <a:pPr algn="ctr"/>
          <a:r>
            <a:rPr lang="lv-LV" sz="1050" b="1" dirty="0"/>
            <a:t>DARBĪB</a:t>
          </a:r>
          <a:r>
            <a:rPr lang="en-US" sz="1050" b="1" dirty="0"/>
            <a:t>U </a:t>
          </a:r>
          <a:r>
            <a:rPr lang="lv-LV" sz="1050" b="1" dirty="0"/>
            <a:t>REZULTĀT</a:t>
          </a:r>
          <a:r>
            <a:rPr lang="en-US" sz="1050" b="1" dirty="0"/>
            <a:t>I - </a:t>
          </a:r>
        </a:p>
        <a:p>
          <a:pPr algn="ctr"/>
          <a:r>
            <a:rPr lang="lv-LV" sz="1050" b="1" dirty="0"/>
            <a:t>DEFINĒ</a:t>
          </a:r>
          <a:r>
            <a:rPr lang="en-US" sz="1050" b="1" dirty="0"/>
            <a:t> PIE </a:t>
          </a:r>
          <a:r>
            <a:rPr lang="lv-LV" sz="1050" b="1" dirty="0"/>
            <a:t>RĀDĪTĀJIEM</a:t>
          </a:r>
          <a:endParaRPr lang="lv-LV" sz="1050" b="1" noProof="0" dirty="0"/>
        </a:p>
      </dgm:t>
    </dgm:pt>
    <dgm:pt modelId="{24A5EB03-F01B-483A-B731-F3689D890532}" type="parTrans" cxnId="{FE53B355-B447-4848-BA09-81C95FDFE6F5}">
      <dgm:prSet/>
      <dgm:spPr/>
      <dgm:t>
        <a:bodyPr/>
        <a:lstStyle/>
        <a:p>
          <a:endParaRPr lang="lv-LV" sz="3600"/>
        </a:p>
      </dgm:t>
    </dgm:pt>
    <dgm:pt modelId="{31E343FA-7F46-4F35-BA50-F083B9DA2788}" type="sibTrans" cxnId="{FE53B355-B447-4848-BA09-81C95FDFE6F5}">
      <dgm:prSet/>
      <dgm:spPr/>
      <dgm:t>
        <a:bodyPr/>
        <a:lstStyle/>
        <a:p>
          <a:endParaRPr lang="lv-LV" sz="3600"/>
        </a:p>
      </dgm:t>
    </dgm:pt>
    <dgm:pt modelId="{E6B6DE60-8F0A-4A00-8EE9-6425C21C9304}">
      <dgm:prSet phldrT="[Text]" custT="1"/>
      <dgm:spPr/>
      <dgm:t>
        <a:bodyPr anchor="ctr"/>
        <a:lstStyle/>
        <a:p>
          <a:pPr algn="ctr"/>
          <a:r>
            <a:rPr lang="lv-LV" sz="1500" b="1" dirty="0"/>
            <a:t>HP DARBĪBAS un to </a:t>
          </a:r>
          <a:r>
            <a:rPr lang="en-US" sz="1500" b="1" dirty="0" err="1"/>
            <a:t>apraksti</a:t>
          </a:r>
          <a:endParaRPr lang="lv-LV" sz="1500" b="1" dirty="0"/>
        </a:p>
      </dgm:t>
    </dgm:pt>
    <dgm:pt modelId="{CF22C299-EE11-4629-9C99-7AA631CBCDA8}" type="parTrans" cxnId="{A3AC7D79-9527-4E73-862E-F103139E3827}">
      <dgm:prSet/>
      <dgm:spPr/>
      <dgm:t>
        <a:bodyPr/>
        <a:lstStyle/>
        <a:p>
          <a:endParaRPr lang="lv-LV" sz="3600"/>
        </a:p>
      </dgm:t>
    </dgm:pt>
    <dgm:pt modelId="{6A13D70C-44DA-427B-9317-3E82D35A5130}" type="sibTrans" cxnId="{A3AC7D79-9527-4E73-862E-F103139E3827}">
      <dgm:prSet/>
      <dgm:spPr/>
      <dgm:t>
        <a:bodyPr/>
        <a:lstStyle/>
        <a:p>
          <a:endParaRPr lang="lv-LV" sz="3600"/>
        </a:p>
      </dgm:t>
    </dgm:pt>
    <dgm:pt modelId="{E5502613-E3DE-4E06-A6C3-8E697278E972}">
      <dgm:prSet phldrT="[Text]" custT="1"/>
      <dgm:spPr/>
      <dgm:t>
        <a:bodyPr anchor="ctr"/>
        <a:lstStyle/>
        <a:p>
          <a:pPr algn="ctr"/>
          <a:r>
            <a:rPr lang="lv-LV" sz="1050" b="1" dirty="0"/>
            <a:t>RĀDĪTĀJI</a:t>
          </a:r>
        </a:p>
      </dgm:t>
    </dgm:pt>
    <dgm:pt modelId="{2A8768CE-5D5E-4C40-887E-52161C01C6D7}" type="parTrans" cxnId="{0B84D672-EC02-4C8A-95CD-2D0AF356573C}">
      <dgm:prSet/>
      <dgm:spPr/>
      <dgm:t>
        <a:bodyPr/>
        <a:lstStyle/>
        <a:p>
          <a:endParaRPr lang="lv-LV" sz="3600"/>
        </a:p>
      </dgm:t>
    </dgm:pt>
    <dgm:pt modelId="{A403B671-73FC-49B4-B25F-870E80BA2A1E}" type="sibTrans" cxnId="{0B84D672-EC02-4C8A-95CD-2D0AF356573C}">
      <dgm:prSet/>
      <dgm:spPr/>
      <dgm:t>
        <a:bodyPr/>
        <a:lstStyle/>
        <a:p>
          <a:endParaRPr lang="lv-LV" sz="3600"/>
        </a:p>
      </dgm:t>
    </dgm:pt>
    <dgm:pt modelId="{8E1E4EDB-0ED5-4BBC-A2D9-B799DB9CC6B7}">
      <dgm:prSet phldrT="[Text]" custT="1"/>
      <dgm:spPr/>
      <dgm:t>
        <a:bodyPr anchor="ctr"/>
        <a:lstStyle/>
        <a:p>
          <a:pPr algn="ctr"/>
          <a:r>
            <a:rPr lang="lv-LV" sz="1050" b="1" dirty="0"/>
            <a:t>ĪSTENO</a:t>
          </a:r>
          <a:r>
            <a:rPr lang="en-US" sz="1050" b="1" dirty="0"/>
            <a:t>Š</a:t>
          </a:r>
          <a:r>
            <a:rPr lang="lv-LV" sz="1050" b="1" dirty="0"/>
            <a:t>ANAS LAIKA GRAFIK</a:t>
          </a:r>
          <a:r>
            <a:rPr lang="en-US" sz="1050" b="1" dirty="0"/>
            <a:t>S</a:t>
          </a:r>
          <a:endParaRPr lang="lv-LV" sz="1050" b="1" dirty="0"/>
        </a:p>
      </dgm:t>
    </dgm:pt>
    <dgm:pt modelId="{ACB3735C-B84B-4686-ADC0-D8AF9128A395}" type="parTrans" cxnId="{D80904AF-96ED-4028-B88E-D99C5049F9C2}">
      <dgm:prSet/>
      <dgm:spPr/>
      <dgm:t>
        <a:bodyPr/>
        <a:lstStyle/>
        <a:p>
          <a:endParaRPr lang="lv-LV" sz="3600"/>
        </a:p>
      </dgm:t>
    </dgm:pt>
    <dgm:pt modelId="{F57D7A45-74C5-4605-AFA8-6B14CF2193EE}" type="sibTrans" cxnId="{D80904AF-96ED-4028-B88E-D99C5049F9C2}">
      <dgm:prSet/>
      <dgm:spPr/>
      <dgm:t>
        <a:bodyPr/>
        <a:lstStyle/>
        <a:p>
          <a:endParaRPr lang="lv-LV" sz="3600"/>
        </a:p>
      </dgm:t>
    </dgm:pt>
    <dgm:pt modelId="{2D2A3553-FDF6-4B0A-A28C-9EE9BDAF0A14}">
      <dgm:prSet phldrT="[Text]" custT="1"/>
      <dgm:spPr/>
      <dgm:t>
        <a:bodyPr anchor="ctr"/>
        <a:lstStyle/>
        <a:p>
          <a:pPr algn="ctr"/>
          <a:r>
            <a:rPr lang="lv-LV" sz="1050" b="1" dirty="0"/>
            <a:t>IZMAKSU POZĪCIJA</a:t>
          </a:r>
          <a:r>
            <a:rPr lang="en-US" sz="1050" b="1" dirty="0"/>
            <a:t>S</a:t>
          </a:r>
          <a:endParaRPr lang="lv-LV" sz="1050" b="1" dirty="0"/>
        </a:p>
      </dgm:t>
    </dgm:pt>
    <dgm:pt modelId="{B68EF25F-0513-41A3-8615-911D69345CCB}" type="parTrans" cxnId="{264A83B7-B6D7-4180-9652-69AC9F7B40B2}">
      <dgm:prSet/>
      <dgm:spPr/>
      <dgm:t>
        <a:bodyPr/>
        <a:lstStyle/>
        <a:p>
          <a:endParaRPr lang="lv-LV" sz="3600"/>
        </a:p>
      </dgm:t>
    </dgm:pt>
    <dgm:pt modelId="{4E674F05-00F7-408E-B66D-12D84AE0AAEC}" type="sibTrans" cxnId="{264A83B7-B6D7-4180-9652-69AC9F7B40B2}">
      <dgm:prSet/>
      <dgm:spPr/>
      <dgm:t>
        <a:bodyPr/>
        <a:lstStyle/>
        <a:p>
          <a:endParaRPr lang="lv-LV" sz="3600"/>
        </a:p>
      </dgm:t>
    </dgm:pt>
    <dgm:pt modelId="{169FC671-AC8E-4981-8048-E7A61AC0ACC3}">
      <dgm:prSet phldrT="[Text]" custT="1"/>
      <dgm:spPr/>
      <dgm:t>
        <a:bodyPr anchor="ctr"/>
        <a:lstStyle/>
        <a:p>
          <a:pPr algn="l">
            <a:buFont typeface="Wingdings" panose="05000000000000000000" pitchFamily="2" charset="2"/>
            <a:buChar char="§"/>
          </a:pPr>
          <a:r>
            <a:rPr lang="en-US" sz="900" dirty="0">
              <a:latin typeface="Verdana" panose="020B0604030504040204" pitchFamily="34" charset="0"/>
              <a:ea typeface="Verdana" panose="020B0604030504040204" pitchFamily="34" charset="0"/>
            </a:rPr>
            <a:t> </a:t>
          </a:r>
          <a:r>
            <a:rPr lang="lv-LV" sz="900" dirty="0">
              <a:latin typeface="Verdana" panose="020B0604030504040204" pitchFamily="34" charset="0"/>
              <a:ea typeface="Verdana" panose="020B0604030504040204" pitchFamily="34" charset="0"/>
            </a:rPr>
            <a:t>rezultāta</a:t>
          </a:r>
          <a:endParaRPr lang="lv-LV" sz="1000" dirty="0">
            <a:latin typeface="Verdana" panose="020B0604030504040204" pitchFamily="34" charset="0"/>
            <a:ea typeface="Verdana" panose="020B0604030504040204" pitchFamily="34" charset="0"/>
          </a:endParaRPr>
        </a:p>
      </dgm:t>
    </dgm:pt>
    <dgm:pt modelId="{15C71E9A-5BA5-488B-BC8A-66F92036A91D}" type="parTrans" cxnId="{FB65C9FE-DD0C-4767-98C9-01BC9C7E5353}">
      <dgm:prSet/>
      <dgm:spPr/>
      <dgm:t>
        <a:bodyPr/>
        <a:lstStyle/>
        <a:p>
          <a:endParaRPr lang="lv-LV" sz="3600"/>
        </a:p>
      </dgm:t>
    </dgm:pt>
    <dgm:pt modelId="{F30AD092-7FE5-4254-AF4C-C6D48F25BBAA}" type="sibTrans" cxnId="{FB65C9FE-DD0C-4767-98C9-01BC9C7E5353}">
      <dgm:prSet/>
      <dgm:spPr/>
      <dgm:t>
        <a:bodyPr/>
        <a:lstStyle/>
        <a:p>
          <a:endParaRPr lang="lv-LV" sz="3600"/>
        </a:p>
      </dgm:t>
    </dgm:pt>
    <dgm:pt modelId="{425B9C8A-89A7-48A9-95E6-1A2734EA450A}">
      <dgm:prSet phldrT="[Text]" custT="1"/>
      <dgm:spPr/>
      <dgm:t>
        <a:bodyPr anchor="ctr"/>
        <a:lstStyle/>
        <a:p>
          <a:pPr algn="l">
            <a:buFont typeface="Wingdings" panose="05000000000000000000" pitchFamily="2" charset="2"/>
            <a:buChar char="§"/>
          </a:pPr>
          <a:r>
            <a:rPr lang="en-US" sz="900" dirty="0">
              <a:latin typeface="Verdana" panose="020B0604030504040204" pitchFamily="34" charset="0"/>
              <a:ea typeface="Verdana" panose="020B0604030504040204" pitchFamily="34" charset="0"/>
            </a:rPr>
            <a:t> </a:t>
          </a:r>
          <a:r>
            <a:rPr lang="lv-LV" sz="900" dirty="0">
              <a:latin typeface="Verdana" panose="020B0604030504040204" pitchFamily="34" charset="0"/>
              <a:ea typeface="Verdana" panose="020B0604030504040204" pitchFamily="34" charset="0"/>
            </a:rPr>
            <a:t>HP VINPI</a:t>
          </a:r>
        </a:p>
      </dgm:t>
    </dgm:pt>
    <dgm:pt modelId="{EB1E4121-B148-47A9-941E-D5FEE3500106}" type="parTrans" cxnId="{B513FB28-704D-448F-A252-9EDAFA21396F}">
      <dgm:prSet/>
      <dgm:spPr/>
      <dgm:t>
        <a:bodyPr/>
        <a:lstStyle/>
        <a:p>
          <a:endParaRPr lang="lv-LV" sz="3600"/>
        </a:p>
      </dgm:t>
    </dgm:pt>
    <dgm:pt modelId="{B39FCD5A-BE34-4967-BDCC-338FB9C0EF6E}" type="sibTrans" cxnId="{B513FB28-704D-448F-A252-9EDAFA21396F}">
      <dgm:prSet/>
      <dgm:spPr/>
      <dgm:t>
        <a:bodyPr/>
        <a:lstStyle/>
        <a:p>
          <a:endParaRPr lang="lv-LV" sz="3600"/>
        </a:p>
      </dgm:t>
    </dgm:pt>
    <dgm:pt modelId="{7B077D70-CCBD-4ECD-AF6A-82A35A9597F3}">
      <dgm:prSet phldrT="[Text]" custT="1"/>
      <dgm:spPr/>
      <dgm:t>
        <a:bodyPr anchor="ctr"/>
        <a:lstStyle/>
        <a:p>
          <a:pPr algn="l">
            <a:buFont typeface="Wingdings" panose="05000000000000000000" pitchFamily="2" charset="2"/>
            <a:buChar char="§"/>
          </a:pPr>
          <a:r>
            <a:rPr lang="en-US" sz="900" i="0" kern="1200">
              <a:latin typeface="Verdana" panose="020B0604030504040204" pitchFamily="34" charset="0"/>
              <a:ea typeface="Verdana" panose="020B0604030504040204" pitchFamily="34" charset="0"/>
              <a:cs typeface="+mn-cs"/>
            </a:rPr>
            <a:t> piesaista izmaksu pozīciju </a:t>
          </a:r>
          <a:endParaRPr lang="lv-LV" sz="900" i="0" kern="1200" dirty="0">
            <a:latin typeface="Verdana" panose="020B0604030504040204" pitchFamily="34" charset="0"/>
            <a:ea typeface="Verdana" panose="020B0604030504040204" pitchFamily="34" charset="0"/>
            <a:cs typeface="+mn-cs"/>
          </a:endParaRPr>
        </a:p>
      </dgm:t>
    </dgm:pt>
    <dgm:pt modelId="{9C3915C2-3D2C-4015-AEB3-BEB3C462194F}" type="parTrans" cxnId="{997E567F-849C-4D04-B278-1830EE9B6456}">
      <dgm:prSet/>
      <dgm:spPr/>
      <dgm:t>
        <a:bodyPr/>
        <a:lstStyle/>
        <a:p>
          <a:endParaRPr lang="lv-LV" sz="3600"/>
        </a:p>
      </dgm:t>
    </dgm:pt>
    <dgm:pt modelId="{1F472CD0-4FC5-4646-846D-4D1C14A85625}" type="sibTrans" cxnId="{997E567F-849C-4D04-B278-1830EE9B6456}">
      <dgm:prSet/>
      <dgm:spPr/>
      <dgm:t>
        <a:bodyPr/>
        <a:lstStyle/>
        <a:p>
          <a:endParaRPr lang="lv-LV" sz="3600"/>
        </a:p>
      </dgm:t>
    </dgm:pt>
    <dgm:pt modelId="{903FCBAB-155D-4017-ACA4-9C4D99491352}">
      <dgm:prSet phldrT="[Text]" custT="1"/>
      <dgm:spPr/>
      <dgm:t>
        <a:bodyPr anchor="ctr"/>
        <a:lstStyle/>
        <a:p>
          <a:pPr algn="l">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vismaz 3 vispārīgās HP </a:t>
          </a:r>
          <a:r>
            <a:rPr lang="lv-LV" sz="900" i="0" kern="1200" noProof="0" dirty="0">
              <a:latin typeface="Verdana" panose="020B0604030504040204" pitchFamily="34" charset="0"/>
              <a:ea typeface="Verdana" panose="020B0604030504040204" pitchFamily="34" charset="0"/>
              <a:cs typeface="+mn-cs"/>
            </a:rPr>
            <a:t>VINPI darbības, </a:t>
          </a:r>
          <a:r>
            <a:rPr lang="lv-LV" sz="900" i="0" kern="1200" dirty="0">
              <a:latin typeface="Verdana" panose="020B0604030504040204" pitchFamily="34" charset="0"/>
              <a:ea typeface="Verdana" panose="020B0604030504040204" pitchFamily="34" charset="0"/>
              <a:cs typeface="+mn-cs"/>
            </a:rPr>
            <a:t>kas attiecas uz projekta vadību un īstenošanu un kas kopumā veicina vienlīdzīgas iespējas un </a:t>
          </a:r>
          <a:r>
            <a:rPr lang="lv-LV" sz="900" i="0" kern="1200" dirty="0" err="1">
              <a:latin typeface="Verdana" panose="020B0604030504040204" pitchFamily="34" charset="0"/>
              <a:ea typeface="Verdana" panose="020B0604030504040204" pitchFamily="34" charset="0"/>
              <a:cs typeface="+mn-cs"/>
            </a:rPr>
            <a:t>pamattiesību</a:t>
          </a:r>
          <a:r>
            <a:rPr lang="lv-LV" sz="900" i="0" kern="1200" dirty="0">
              <a:latin typeface="Verdana" panose="020B0604030504040204" pitchFamily="34" charset="0"/>
              <a:ea typeface="Verdana" panose="020B0604030504040204" pitchFamily="34" charset="0"/>
              <a:cs typeface="+mn-cs"/>
            </a:rPr>
            <a:t> ievērošanu</a:t>
          </a:r>
          <a:endParaRPr lang="lv-LV" sz="900" i="0" kern="1200" noProof="0" dirty="0">
            <a:latin typeface="Verdana" panose="020B0604030504040204" pitchFamily="34" charset="0"/>
            <a:ea typeface="Verdana" panose="020B0604030504040204" pitchFamily="34" charset="0"/>
            <a:cs typeface="+mn-cs"/>
          </a:endParaRPr>
        </a:p>
      </dgm:t>
    </dgm:pt>
    <dgm:pt modelId="{6C894155-89EF-4A53-81BE-C3ACDC485D95}" type="parTrans" cxnId="{8D85D94D-13C1-4889-8BAB-6A92F3F79B94}">
      <dgm:prSet/>
      <dgm:spPr/>
      <dgm:t>
        <a:bodyPr/>
        <a:lstStyle/>
        <a:p>
          <a:endParaRPr lang="lv-LV" sz="3600"/>
        </a:p>
      </dgm:t>
    </dgm:pt>
    <dgm:pt modelId="{EE3AE91A-38EC-46EF-9368-065343BEB6F4}" type="sibTrans" cxnId="{8D85D94D-13C1-4889-8BAB-6A92F3F79B94}">
      <dgm:prSet/>
      <dgm:spPr/>
      <dgm:t>
        <a:bodyPr/>
        <a:lstStyle/>
        <a:p>
          <a:endParaRPr lang="lv-LV" sz="3600"/>
        </a:p>
      </dgm:t>
    </dgm:pt>
    <dgm:pt modelId="{18FC6A66-6FB3-4E57-BB63-EC4A49A64441}">
      <dgm:prSet custT="1"/>
      <dgm:spPr/>
      <dgm:t>
        <a:bodyPr anchor="ctr"/>
        <a:lstStyle/>
        <a:p>
          <a:pPr algn="l"/>
          <a:endParaRPr lang="lv-LV" sz="1000" kern="1200"/>
        </a:p>
      </dgm:t>
    </dgm:pt>
    <dgm:pt modelId="{349DFC94-952D-4E67-9BAE-6FC18D15B256}" type="parTrans" cxnId="{36640F4A-9993-4D7C-B1A6-05311AEE5E5C}">
      <dgm:prSet/>
      <dgm:spPr/>
      <dgm:t>
        <a:bodyPr/>
        <a:lstStyle/>
        <a:p>
          <a:endParaRPr lang="lv-LV" sz="3600"/>
        </a:p>
      </dgm:t>
    </dgm:pt>
    <dgm:pt modelId="{7E2CFD4F-DAF6-4F52-904F-DDE43F27A730}" type="sibTrans" cxnId="{36640F4A-9993-4D7C-B1A6-05311AEE5E5C}">
      <dgm:prSet/>
      <dgm:spPr/>
      <dgm:t>
        <a:bodyPr/>
        <a:lstStyle/>
        <a:p>
          <a:endParaRPr lang="lv-LV" sz="3600"/>
        </a:p>
      </dgm:t>
    </dgm:pt>
    <dgm:pt modelId="{987F3FD1-446B-4662-9081-E5B022601555}">
      <dgm:prSet phldrT="[Text]" custT="1"/>
      <dgm:spPr/>
      <dgm:t>
        <a:bodyPr anchor="ctr"/>
        <a:lstStyle/>
        <a:p>
          <a:pPr algn="l">
            <a:buFont typeface="Wingdings" panose="05000000000000000000" pitchFamily="2" charset="2"/>
            <a:buChar char="§"/>
          </a:pPr>
          <a:r>
            <a:rPr lang="en-US" sz="900" i="0" kern="1200" noProof="0" dirty="0" err="1">
              <a:latin typeface="Verdana" panose="020B0604030504040204" pitchFamily="34" charset="0"/>
              <a:ea typeface="Verdana" panose="020B0604030504040204" pitchFamily="34" charset="0"/>
            </a:rPr>
            <a:t>sniedz</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informāciju</a:t>
          </a:r>
          <a:r>
            <a:rPr lang="en-US" sz="900" i="0" kern="1200" noProof="0" dirty="0">
              <a:latin typeface="Verdana" panose="020B0604030504040204" pitchFamily="34" charset="0"/>
              <a:ea typeface="Verdana" panose="020B0604030504040204" pitchFamily="34" charset="0"/>
            </a:rPr>
            <a:t> par </a:t>
          </a:r>
          <a:r>
            <a:rPr lang="en-US" sz="900" i="0" kern="1200" noProof="0" dirty="0" err="1">
              <a:latin typeface="Verdana" panose="020B0604030504040204" pitchFamily="34" charset="0"/>
              <a:ea typeface="Verdana" panose="020B0604030504040204" pitchFamily="34" charset="0"/>
            </a:rPr>
            <a:t>darbību</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īstenošanu</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pirms</a:t>
          </a:r>
          <a:r>
            <a:rPr lang="en-US" sz="900" i="0" kern="1200" noProof="0" dirty="0">
              <a:latin typeface="Verdana" panose="020B0604030504040204" pitchFamily="34" charset="0"/>
              <a:ea typeface="Verdana" panose="020B0604030504040204" pitchFamily="34" charset="0"/>
            </a:rPr>
            <a:t> PI </a:t>
          </a:r>
          <a:r>
            <a:rPr lang="en-US" sz="900" i="0" kern="1200" noProof="0" dirty="0" err="1">
              <a:latin typeface="Verdana" panose="020B0604030504040204" pitchFamily="34" charset="0"/>
              <a:ea typeface="Verdana" panose="020B0604030504040204" pitchFamily="34" charset="0"/>
              <a:cs typeface="+mn-cs"/>
            </a:rPr>
            <a:t>iesniegšanas</a:t>
          </a:r>
          <a:r>
            <a:rPr lang="en-US" sz="900" i="0" kern="1200" noProof="0" dirty="0">
              <a:latin typeface="Verdana" panose="020B0604030504040204" pitchFamily="34" charset="0"/>
              <a:ea typeface="Verdana" panose="020B0604030504040204" pitchFamily="34" charset="0"/>
              <a:cs typeface="+mn-cs"/>
            </a:rPr>
            <a:t>  - no </a:t>
          </a:r>
          <a:r>
            <a:rPr lang="lv-LV" sz="900" i="0" kern="1200" dirty="0">
              <a:latin typeface="Verdana" panose="020B0604030504040204" pitchFamily="34" charset="0"/>
              <a:ea typeface="Verdana" panose="020B0604030504040204" pitchFamily="34" charset="0"/>
              <a:cs typeface="+mn-cs"/>
            </a:rPr>
            <a:t>2021.gada 2.decembra</a:t>
          </a:r>
          <a:r>
            <a:rPr lang="en-US" sz="900" i="0" kern="1200" dirty="0">
              <a:latin typeface="Verdana" panose="020B0604030504040204" pitchFamily="34" charset="0"/>
              <a:ea typeface="Verdana" panose="020B0604030504040204" pitchFamily="34" charset="0"/>
              <a:cs typeface="+mn-cs"/>
            </a:rPr>
            <a:t>;</a:t>
          </a:r>
          <a:endParaRPr lang="lv-LV" sz="900" kern="1200" noProof="0" dirty="0">
            <a:latin typeface="Verdana" panose="020B0604030504040204" pitchFamily="34" charset="0"/>
            <a:ea typeface="Verdana" panose="020B0604030504040204" pitchFamily="34" charset="0"/>
          </a:endParaRPr>
        </a:p>
      </dgm:t>
    </dgm:pt>
    <dgm:pt modelId="{2F53DB0A-D5BB-4D89-9740-EDD6FA54AB1F}" type="parTrans" cxnId="{69D71BF1-9DD9-416D-A119-58C38F9314AC}">
      <dgm:prSet/>
      <dgm:spPr/>
      <dgm:t>
        <a:bodyPr/>
        <a:lstStyle/>
        <a:p>
          <a:endParaRPr lang="lv-LV"/>
        </a:p>
      </dgm:t>
    </dgm:pt>
    <dgm:pt modelId="{245DE7CB-3740-4932-AD85-F289D268D675}" type="sibTrans" cxnId="{69D71BF1-9DD9-416D-A119-58C38F9314AC}">
      <dgm:prSet/>
      <dgm:spPr/>
      <dgm:t>
        <a:bodyPr/>
        <a:lstStyle/>
        <a:p>
          <a:endParaRPr lang="lv-LV"/>
        </a:p>
      </dgm:t>
    </dgm:pt>
    <dgm:pt modelId="{8EA9F735-4FB5-4E54-B790-9EE5FAF4470A}">
      <dgm:prSet custT="1"/>
      <dgm:spPr/>
      <dgm:t>
        <a:bodyPr/>
        <a:lstStyle/>
        <a:p>
          <a:pPr algn="l"/>
          <a:endParaRPr lang="lv-LV" sz="1000" kern="1200"/>
        </a:p>
      </dgm:t>
    </dgm:pt>
    <dgm:pt modelId="{AD85EAC9-D5AD-4E62-939E-3B4627A2DFAD}" type="parTrans" cxnId="{EA3FEB2F-BEE9-4E3F-AB35-4313EB38838D}">
      <dgm:prSet/>
      <dgm:spPr/>
      <dgm:t>
        <a:bodyPr/>
        <a:lstStyle/>
        <a:p>
          <a:endParaRPr lang="lv-LV"/>
        </a:p>
      </dgm:t>
    </dgm:pt>
    <dgm:pt modelId="{5B58BB54-E11B-4F98-9203-55095EDCBF02}" type="sibTrans" cxnId="{EA3FEB2F-BEE9-4E3F-AB35-4313EB38838D}">
      <dgm:prSet/>
      <dgm:spPr/>
      <dgm:t>
        <a:bodyPr/>
        <a:lstStyle/>
        <a:p>
          <a:endParaRPr lang="lv-LV"/>
        </a:p>
      </dgm:t>
    </dgm:pt>
    <dgm:pt modelId="{35B8A6F3-5FC6-4146-9552-0F36FE29F759}">
      <dgm:prSet custT="1"/>
      <dgm:spPr/>
      <dgm:t>
        <a:bodyPr/>
        <a:lstStyle/>
        <a:p>
          <a:pPr algn="l">
            <a:buFont typeface="Wingdings" panose="05000000000000000000" pitchFamily="2" charset="2"/>
            <a:buNone/>
          </a:pPr>
          <a:r>
            <a:rPr lang="en-US" sz="1000" b="1" i="0" u="none" kern="1200" dirty="0" err="1">
              <a:latin typeface="Verdana" panose="020B0604030504040204" pitchFamily="34" charset="0"/>
              <a:ea typeface="Verdana" panose="020B0604030504040204" pitchFamily="34" charset="0"/>
            </a:rPr>
            <a:t>Darbību</a:t>
          </a:r>
          <a:r>
            <a:rPr lang="en-US" sz="1000" b="1" i="0" u="none" kern="1200" dirty="0">
              <a:latin typeface="Verdana" panose="020B0604030504040204" pitchFamily="34" charset="0"/>
              <a:ea typeface="Verdana" panose="020B0604030504040204" pitchFamily="34" charset="0"/>
            </a:rPr>
            <a:t> </a:t>
          </a:r>
          <a:r>
            <a:rPr lang="en-US" sz="1000" b="1" i="0" u="none" kern="1200" dirty="0" err="1">
              <a:latin typeface="Verdana" panose="020B0604030504040204" pitchFamily="34" charset="0"/>
              <a:ea typeface="Verdana" panose="020B0604030504040204" pitchFamily="34" charset="0"/>
            </a:rPr>
            <a:t>aprakstos</a:t>
          </a:r>
          <a:r>
            <a:rPr lang="en-US" sz="1000" b="1" i="0" u="none" kern="1200" dirty="0">
              <a:latin typeface="Verdana" panose="020B0604030504040204" pitchFamily="34" charset="0"/>
              <a:ea typeface="Verdana" panose="020B0604030504040204" pitchFamily="34" charset="0"/>
            </a:rPr>
            <a:t>:</a:t>
          </a:r>
          <a:endParaRPr lang="lv-LV" sz="1000" b="0" i="0" kern="1200" dirty="0">
            <a:latin typeface="Verdana" panose="020B0604030504040204" pitchFamily="34" charset="0"/>
            <a:ea typeface="Verdana" panose="020B0604030504040204" pitchFamily="34" charset="0"/>
            <a:cs typeface="Vani" panose="02040502050405020303" pitchFamily="18" charset="0"/>
          </a:endParaRPr>
        </a:p>
      </dgm:t>
    </dgm:pt>
    <dgm:pt modelId="{0AE4B371-65F3-40EF-8B74-8905779E046B}" type="sibTrans" cxnId="{8C35173D-A489-4D50-97CC-3702B7DFBA8E}">
      <dgm:prSet/>
      <dgm:spPr/>
      <dgm:t>
        <a:bodyPr/>
        <a:lstStyle/>
        <a:p>
          <a:endParaRPr lang="lv-LV"/>
        </a:p>
      </dgm:t>
    </dgm:pt>
    <dgm:pt modelId="{4587357E-AFA9-405E-A10E-2E2221D42338}" type="parTrans" cxnId="{8C35173D-A489-4D50-97CC-3702B7DFBA8E}">
      <dgm:prSet/>
      <dgm:spPr/>
      <dgm:t>
        <a:bodyPr/>
        <a:lstStyle/>
        <a:p>
          <a:endParaRPr lang="lv-LV"/>
        </a:p>
      </dgm:t>
    </dgm:pt>
    <dgm:pt modelId="{AF80D503-2FF5-4217-8EAE-651FB20316F4}">
      <dgm:prSet custT="1"/>
      <dgm:spPr/>
      <dgm:t>
        <a:bodyPr/>
        <a:lstStyle/>
        <a:p>
          <a:pPr algn="l">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pamatojumu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darbību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nepieciešamībai</a:t>
          </a:r>
          <a:endParaRPr lang="lv-LV" sz="1000" b="0" i="0" u="none" kern="1200" dirty="0">
            <a:latin typeface="Verdana" panose="020B0604030504040204" pitchFamily="34" charset="0"/>
            <a:ea typeface="Verdana" panose="020B0604030504040204" pitchFamily="34" charset="0"/>
          </a:endParaRPr>
        </a:p>
      </dgm:t>
    </dgm:pt>
    <dgm:pt modelId="{8FE8BD2C-27F1-4C65-9A83-C0A1F2C2FA16}" type="parTrans" cxnId="{04BC994F-0F77-4F17-9244-4AF65F04D818}">
      <dgm:prSet/>
      <dgm:spPr/>
      <dgm:t>
        <a:bodyPr/>
        <a:lstStyle/>
        <a:p>
          <a:endParaRPr lang="lv-LV"/>
        </a:p>
      </dgm:t>
    </dgm:pt>
    <dgm:pt modelId="{ED9221B7-76BD-4BC9-8347-741E645CEAB3}" type="sibTrans" cxnId="{04BC994F-0F77-4F17-9244-4AF65F04D818}">
      <dgm:prSet/>
      <dgm:spPr/>
      <dgm:t>
        <a:bodyPr/>
        <a:lstStyle/>
        <a:p>
          <a:endParaRPr lang="lv-LV"/>
        </a:p>
      </dgm:t>
    </dgm:pt>
    <dgm:pt modelId="{C2DFB722-56CD-4546-B775-BFFA6908DD5E}">
      <dgm:prSet custT="1"/>
      <dgm:spPr/>
      <dgm:t>
        <a:bodyPr/>
        <a:lstStyle/>
        <a:p>
          <a:pPr algn="l">
            <a:buFont typeface="Wingdings" panose="05000000000000000000" pitchFamily="2" charset="2"/>
            <a:buChar char="§"/>
          </a:pPr>
          <a:r>
            <a:rPr lang="en-US" sz="1000" b="0" i="0" kern="1200" dirty="0">
              <a:latin typeface="Verdana" panose="020B0604030504040204" pitchFamily="34" charset="0"/>
              <a:ea typeface="Verdana" panose="020B0604030504040204" pitchFamily="34" charset="0"/>
            </a:rPr>
            <a:t> </a:t>
          </a:r>
          <a:r>
            <a:rPr lang="en-US" sz="1000" b="0" i="0" kern="1200" dirty="0" err="1">
              <a:latin typeface="Verdana" panose="020B0604030504040204" pitchFamily="34" charset="0"/>
              <a:ea typeface="Verdana" panose="020B0604030504040204" pitchFamily="34" charset="0"/>
            </a:rPr>
            <a:t>sniedz</a:t>
          </a:r>
          <a:r>
            <a:rPr lang="en-US" sz="1000" b="0" i="0" kern="1200" dirty="0">
              <a:latin typeface="Verdana" panose="020B0604030504040204" pitchFamily="34" charset="0"/>
              <a:ea typeface="Verdana" panose="020B0604030504040204" pitchFamily="34" charset="0"/>
            </a:rPr>
            <a:t> </a:t>
          </a:r>
          <a:r>
            <a:rPr lang="en-US" sz="1000" b="0" i="0" kern="1200" dirty="0" err="1">
              <a:latin typeface="Verdana" panose="020B0604030504040204" pitchFamily="34" charset="0"/>
              <a:ea typeface="Verdana" panose="020B0604030504040204" pitchFamily="34" charset="0"/>
            </a:rPr>
            <a:t>pamatojums</a:t>
          </a:r>
          <a:r>
            <a:rPr lang="en-US" sz="1000" b="0" i="0" kern="1200" dirty="0">
              <a:latin typeface="Verdana" panose="020B0604030504040204" pitchFamily="34" charset="0"/>
              <a:ea typeface="Verdana" panose="020B0604030504040204" pitchFamily="34" charset="0"/>
            </a:rPr>
            <a:t>, ka </a:t>
          </a:r>
          <a:r>
            <a:rPr lang="lv-LV" sz="1000" b="0" i="0" u="none" kern="1200" dirty="0">
              <a:latin typeface="Verdana" panose="020B0604030504040204" pitchFamily="34" charset="0"/>
              <a:ea typeface="Verdana" panose="020B0604030504040204" pitchFamily="34" charset="0"/>
            </a:rPr>
            <a:t>plānotās darbības risinās identificētās mērķa grupas vajadzības un problēmas</a:t>
          </a:r>
        </a:p>
      </dgm:t>
    </dgm:pt>
    <dgm:pt modelId="{98B78854-91B5-43E0-B77D-1EB01568FF43}" type="parTrans" cxnId="{E5C6323B-F87E-49E0-B7C4-7F42DF42943C}">
      <dgm:prSet/>
      <dgm:spPr/>
      <dgm:t>
        <a:bodyPr/>
        <a:lstStyle/>
        <a:p>
          <a:endParaRPr lang="lv-LV"/>
        </a:p>
      </dgm:t>
    </dgm:pt>
    <dgm:pt modelId="{8D7138EF-E41C-420A-96A2-1F302EACAD20}" type="sibTrans" cxnId="{E5C6323B-F87E-49E0-B7C4-7F42DF42943C}">
      <dgm:prSet/>
      <dgm:spPr/>
      <dgm:t>
        <a:bodyPr/>
        <a:lstStyle/>
        <a:p>
          <a:endParaRPr lang="lv-LV"/>
        </a:p>
      </dgm:t>
    </dgm:pt>
    <dgm:pt modelId="{29165473-6D75-4B57-BB6E-10CACA45316E}">
      <dgm:prSet phldrT="[Text]" custT="1"/>
      <dgm:spPr/>
      <dgm:t>
        <a:bodyPr anchor="ctr"/>
        <a:lstStyle/>
        <a:p>
          <a:pPr algn="l">
            <a:buFont typeface="Wingdings" panose="05000000000000000000" pitchFamily="2" charset="2"/>
            <a:buChar char="§"/>
          </a:pPr>
          <a:r>
            <a:rPr lang="en-US" sz="900" b="1" kern="1200" dirty="0">
              <a:latin typeface="Verdana" panose="020B0604030504040204" pitchFamily="34" charset="0"/>
              <a:ea typeface="Verdana" panose="020B0604030504040204" pitchFamily="34" charset="0"/>
            </a:rPr>
            <a:t> </a:t>
          </a:r>
          <a:r>
            <a:rPr lang="lv-LV" sz="900" i="0" kern="1200" dirty="0">
              <a:latin typeface="Verdana" panose="020B0604030504040204" pitchFamily="34" charset="0"/>
              <a:ea typeface="Verdana" panose="020B0604030504040204" pitchFamily="34" charset="0"/>
              <a:cs typeface="+mn-cs"/>
            </a:rPr>
            <a:t>vismaz 3 specifiskās HP </a:t>
          </a:r>
          <a:r>
            <a:rPr lang="lv-LV" sz="900" i="0" kern="1200" noProof="0" dirty="0">
              <a:latin typeface="Verdana" panose="020B0604030504040204" pitchFamily="34" charset="0"/>
              <a:ea typeface="Verdana" panose="020B0604030504040204" pitchFamily="34" charset="0"/>
              <a:cs typeface="+mn-cs"/>
            </a:rPr>
            <a:t>VINPI darbības, kas </a:t>
          </a:r>
          <a:r>
            <a:rPr lang="lv-LV" sz="900" i="0" kern="1200" dirty="0">
              <a:latin typeface="Verdana" panose="020B0604030504040204" pitchFamily="34" charset="0"/>
              <a:ea typeface="Verdana" panose="020B0604030504040204" pitchFamily="34" charset="0"/>
              <a:cs typeface="+mn-cs"/>
            </a:rPr>
            <a:t>izriet no pasākuma atbalstāmo darbību un projekta satura un kas īpaši veicina vides un informācijas </a:t>
          </a:r>
          <a:r>
            <a:rPr lang="lv-LV" sz="900" i="0" kern="1200" dirty="0" err="1">
              <a:latin typeface="Verdana" panose="020B0604030504040204" pitchFamily="34" charset="0"/>
              <a:ea typeface="Verdana" panose="020B0604030504040204" pitchFamily="34" charset="0"/>
              <a:cs typeface="+mn-cs"/>
            </a:rPr>
            <a:t>piekļūstamību</a:t>
          </a:r>
          <a:r>
            <a:rPr lang="lv-LV" sz="900" i="0" kern="1200" dirty="0">
              <a:latin typeface="Verdana" panose="020B0604030504040204" pitchFamily="34" charset="0"/>
              <a:ea typeface="Verdana" panose="020B0604030504040204" pitchFamily="34" charset="0"/>
              <a:cs typeface="+mn-cs"/>
            </a:rPr>
            <a:t> personām ar kustību, redzes, dzirdes vai garīga rakstura traucējumiem, vecāka gadagājuma cilvēkiem un vecākiem ar maziem bērniem</a:t>
          </a:r>
          <a:r>
            <a:rPr lang="en-US" sz="900" i="0" kern="1200" dirty="0">
              <a:latin typeface="Verdana" panose="020B0604030504040204" pitchFamily="34" charset="0"/>
              <a:ea typeface="Verdana" panose="020B0604030504040204" pitchFamily="34" charset="0"/>
              <a:cs typeface="+mn-cs"/>
            </a:rPr>
            <a:t> </a:t>
          </a:r>
          <a:endParaRPr lang="lv-LV" sz="900" i="0" kern="1200" dirty="0">
            <a:latin typeface="Verdana" panose="020B0604030504040204" pitchFamily="34" charset="0"/>
            <a:ea typeface="Verdana" panose="020B0604030504040204" pitchFamily="34" charset="0"/>
            <a:cs typeface="+mn-cs"/>
          </a:endParaRPr>
        </a:p>
      </dgm:t>
    </dgm:pt>
    <dgm:pt modelId="{09845EB1-271E-4637-870E-948AF1B1AA85}" type="parTrans" cxnId="{78B8D1D7-C627-4F8A-85ED-0C2DB9EE44EA}">
      <dgm:prSet/>
      <dgm:spPr/>
      <dgm:t>
        <a:bodyPr/>
        <a:lstStyle/>
        <a:p>
          <a:endParaRPr lang="lv-LV"/>
        </a:p>
      </dgm:t>
    </dgm:pt>
    <dgm:pt modelId="{7763B550-14C8-4B79-81CB-C7A024DC3571}" type="sibTrans" cxnId="{78B8D1D7-C627-4F8A-85ED-0C2DB9EE44EA}">
      <dgm:prSet/>
      <dgm:spPr/>
      <dgm:t>
        <a:bodyPr/>
        <a:lstStyle/>
        <a:p>
          <a:endParaRPr lang="lv-LV"/>
        </a:p>
      </dgm:t>
    </dgm:pt>
    <dgm:pt modelId="{4551D93C-9925-4F68-991F-BF5F3393BB89}">
      <dgm:prSet custT="1"/>
      <dgm:spPr/>
      <dgm:t>
        <a:bodyPr/>
        <a:lstStyle/>
        <a:p>
          <a:pPr algn="l">
            <a:buFont typeface="Wingdings" panose="05000000000000000000" pitchFamily="2" charset="2"/>
            <a:buNone/>
          </a:pPr>
          <a:endParaRPr lang="lv-LV" sz="900" i="0" u="none" kern="1200" dirty="0">
            <a:latin typeface="Verdana" panose="020B0604030504040204" pitchFamily="34" charset="0"/>
            <a:ea typeface="Verdana" panose="020B0604030504040204" pitchFamily="34" charset="0"/>
          </a:endParaRPr>
        </a:p>
      </dgm:t>
    </dgm:pt>
    <dgm:pt modelId="{6E4C92C8-067E-46DF-9BBC-6A477250BC6F}" type="parTrans" cxnId="{89F054E7-1FCA-4F48-9909-951DA440F349}">
      <dgm:prSet/>
      <dgm:spPr/>
      <dgm:t>
        <a:bodyPr/>
        <a:lstStyle/>
        <a:p>
          <a:endParaRPr lang="lv-LV"/>
        </a:p>
      </dgm:t>
    </dgm:pt>
    <dgm:pt modelId="{AE622052-F22A-4869-9A8C-9544774A1256}" type="sibTrans" cxnId="{89F054E7-1FCA-4F48-9909-951DA440F349}">
      <dgm:prSet/>
      <dgm:spPr/>
      <dgm:t>
        <a:bodyPr/>
        <a:lstStyle/>
        <a:p>
          <a:endParaRPr lang="lv-LV"/>
        </a:p>
      </dgm:t>
    </dgm:pt>
    <dgm:pt modelId="{8EA0A65A-A4FB-4214-AA9B-79F76ED67CBE}">
      <dgm:prSet phldrT="[Text]" custT="1"/>
      <dgm:spPr/>
      <dgm:t>
        <a:bodyPr/>
        <a:lstStyle/>
        <a:p>
          <a:pPr algn="l">
            <a:buFont typeface="Wingdings" panose="05000000000000000000" pitchFamily="2" charset="2"/>
            <a:buChar char="§"/>
          </a:pPr>
          <a:r>
            <a:rPr lang="en-US" sz="900" i="0" dirty="0">
              <a:latin typeface="Verdana" panose="020B0604030504040204" pitchFamily="34" charset="0"/>
              <a:ea typeface="Verdana" panose="020B0604030504040204" pitchFamily="34" charset="0"/>
              <a:cs typeface="Vani" panose="02040502050405020303" pitchFamily="18" charset="0"/>
            </a:rPr>
            <a:t> </a:t>
          </a:r>
          <a:r>
            <a:rPr lang="lv-LV" sz="900" i="0" dirty="0">
              <a:latin typeface="Verdana" panose="020B0604030504040204" pitchFamily="34" charset="0"/>
              <a:ea typeface="Verdana" panose="020B0604030504040204" pitchFamily="34" charset="0"/>
              <a:cs typeface="Vani" panose="02040502050405020303" pitchFamily="18" charset="0"/>
            </a:rPr>
            <a:t>darbību nosaukumiem </a:t>
          </a:r>
          <a:r>
            <a:rPr lang="en-US" sz="900" i="0" dirty="0" err="1">
              <a:latin typeface="Verdana" panose="020B0604030504040204" pitchFamily="34" charset="0"/>
              <a:ea typeface="Verdana" panose="020B0604030504040204" pitchFamily="34" charset="0"/>
              <a:cs typeface="Vani" panose="02040502050405020303" pitchFamily="18" charset="0"/>
            </a:rPr>
            <a:t>atbilst</a:t>
          </a:r>
          <a:r>
            <a:rPr lang="en-US" sz="900" i="0" dirty="0">
              <a:latin typeface="Verdana" panose="020B0604030504040204" pitchFamily="34" charset="0"/>
              <a:ea typeface="Verdana" panose="020B0604030504040204" pitchFamily="34" charset="0"/>
              <a:cs typeface="Vani" panose="02040502050405020303" pitchFamily="18" charset="0"/>
            </a:rPr>
            <a:t> </a:t>
          </a:r>
          <a:r>
            <a:rPr lang="en-US" sz="900" i="0" dirty="0" err="1">
              <a:latin typeface="Verdana" panose="020B0604030504040204" pitchFamily="34" charset="0"/>
              <a:ea typeface="Verdana" panose="020B0604030504040204" pitchFamily="34" charset="0"/>
              <a:cs typeface="Vani" panose="02040502050405020303" pitchFamily="18" charset="0"/>
            </a:rPr>
            <a:t>darbību</a:t>
          </a:r>
          <a:r>
            <a:rPr lang="lv-LV" sz="900" i="0" dirty="0">
              <a:latin typeface="Verdana" panose="020B0604030504040204" pitchFamily="34" charset="0"/>
              <a:ea typeface="Verdana" panose="020B0604030504040204" pitchFamily="34" charset="0"/>
              <a:cs typeface="Vani" panose="02040502050405020303" pitchFamily="18" charset="0"/>
            </a:rPr>
            <a:t> satur</a:t>
          </a:r>
          <a:r>
            <a:rPr lang="en-US" sz="900" i="0" dirty="0">
              <a:latin typeface="Verdana" panose="020B0604030504040204" pitchFamily="34" charset="0"/>
              <a:ea typeface="Verdana" panose="020B0604030504040204" pitchFamily="34" charset="0"/>
              <a:cs typeface="Vani" panose="02040502050405020303" pitchFamily="18" charset="0"/>
            </a:rPr>
            <a:t>am </a:t>
          </a:r>
          <a:r>
            <a:rPr lang="en-US" sz="900" i="0" dirty="0" err="1">
              <a:latin typeface="Verdana" panose="020B0604030504040204" pitchFamily="34" charset="0"/>
              <a:ea typeface="Verdana" panose="020B0604030504040204" pitchFamily="34" charset="0"/>
              <a:cs typeface="Vani" panose="02040502050405020303" pitchFamily="18" charset="0"/>
            </a:rPr>
            <a:t>aprakstam</a:t>
          </a:r>
          <a:endParaRPr lang="lv-LV" sz="900" i="0" dirty="0">
            <a:latin typeface="Verdana" panose="020B0604030504040204" pitchFamily="34" charset="0"/>
            <a:ea typeface="Verdana" panose="020B0604030504040204" pitchFamily="34" charset="0"/>
            <a:cs typeface="Vani" panose="02040502050405020303" pitchFamily="18" charset="0"/>
          </a:endParaRPr>
        </a:p>
      </dgm:t>
    </dgm:pt>
    <dgm:pt modelId="{9CA44F72-B93A-4FE9-8F91-853DB68B8481}" type="parTrans" cxnId="{8EF694F7-A775-4036-ADD6-74FB3D447198}">
      <dgm:prSet/>
      <dgm:spPr/>
      <dgm:t>
        <a:bodyPr/>
        <a:lstStyle/>
        <a:p>
          <a:endParaRPr lang="lv-LV"/>
        </a:p>
      </dgm:t>
    </dgm:pt>
    <dgm:pt modelId="{4DC54189-2AF0-4C14-8AA9-AB91E89F8C86}" type="sibTrans" cxnId="{8EF694F7-A775-4036-ADD6-74FB3D447198}">
      <dgm:prSet/>
      <dgm:spPr/>
      <dgm:t>
        <a:bodyPr/>
        <a:lstStyle/>
        <a:p>
          <a:endParaRPr lang="lv-LV"/>
        </a:p>
      </dgm:t>
    </dgm:pt>
    <dgm:pt modelId="{5DC274FC-E6F3-4AD8-9875-A7BC4FC8D3A1}">
      <dgm:prSet phldrT="[Text]" custT="1"/>
      <dgm:spPr/>
      <dgm:t>
        <a:bodyPr/>
        <a:lstStyle/>
        <a:p>
          <a:pPr algn="l">
            <a:buFont typeface="Wingdings" panose="05000000000000000000" pitchFamily="2" charset="2"/>
            <a:buChar char="§"/>
          </a:pPr>
          <a:endParaRPr lang="lv-LV" sz="1000" i="0" dirty="0">
            <a:latin typeface="Verdana" panose="020B0604030504040204" pitchFamily="34" charset="0"/>
            <a:ea typeface="Verdana" panose="020B0604030504040204" pitchFamily="34" charset="0"/>
            <a:cs typeface="Vani" panose="02040502050405020303" pitchFamily="18" charset="0"/>
          </a:endParaRPr>
        </a:p>
      </dgm:t>
    </dgm:pt>
    <dgm:pt modelId="{E2787B13-AF6A-4FCE-B067-1CECCC44078C}" type="parTrans" cxnId="{D070C4D5-5DD3-437A-88D4-68360C0891C8}">
      <dgm:prSet/>
      <dgm:spPr/>
      <dgm:t>
        <a:bodyPr/>
        <a:lstStyle/>
        <a:p>
          <a:endParaRPr lang="lv-LV"/>
        </a:p>
      </dgm:t>
    </dgm:pt>
    <dgm:pt modelId="{7F5F1485-A114-4D6E-82EC-CB58E894AA74}" type="sibTrans" cxnId="{D070C4D5-5DD3-437A-88D4-68360C0891C8}">
      <dgm:prSet/>
      <dgm:spPr/>
      <dgm:t>
        <a:bodyPr/>
        <a:lstStyle/>
        <a:p>
          <a:endParaRPr lang="lv-LV"/>
        </a:p>
      </dgm:t>
    </dgm:pt>
    <dgm:pt modelId="{7BCB4AB1-37AC-4AD5-9A19-B8828A925C50}">
      <dgm:prSet phldrT="[Text]" custT="1"/>
      <dgm:spPr/>
      <dgm:t>
        <a:bodyPr anchor="ctr"/>
        <a:lstStyle/>
        <a:p>
          <a:pPr algn="l"/>
          <a:endParaRPr lang="lv-LV" sz="1000" i="1" dirty="0">
            <a:latin typeface="Verdana" panose="020B0604030504040204" pitchFamily="34" charset="0"/>
            <a:ea typeface="Verdana" panose="020B0604030504040204" pitchFamily="34" charset="0"/>
            <a:cs typeface="Vani" panose="02040502050405020303" pitchFamily="18" charset="0"/>
          </a:endParaRPr>
        </a:p>
      </dgm:t>
    </dgm:pt>
    <dgm:pt modelId="{59F46D51-F857-4DD6-AAF4-9C1FFBA1156B}" type="parTrans" cxnId="{2826DE8D-1D16-4552-874A-EFCA08A12DE9}">
      <dgm:prSet/>
      <dgm:spPr/>
      <dgm:t>
        <a:bodyPr/>
        <a:lstStyle/>
        <a:p>
          <a:endParaRPr lang="lv-LV"/>
        </a:p>
      </dgm:t>
    </dgm:pt>
    <dgm:pt modelId="{B7CA3642-5F66-43D5-96C9-9D0AC437A74E}" type="sibTrans" cxnId="{2826DE8D-1D16-4552-874A-EFCA08A12DE9}">
      <dgm:prSet/>
      <dgm:spPr/>
      <dgm:t>
        <a:bodyPr/>
        <a:lstStyle/>
        <a:p>
          <a:endParaRPr lang="lv-LV"/>
        </a:p>
      </dgm:t>
    </dgm:pt>
    <dgm:pt modelId="{3C25507D-E342-4966-9961-3356642CFF98}">
      <dgm:prSet phldrT="[Text]" custT="1"/>
      <dgm:spPr/>
      <dgm:t>
        <a:bodyPr/>
        <a:lstStyle/>
        <a:p>
          <a:pPr algn="l">
            <a:buFont typeface="Wingdings" panose="05000000000000000000" pitchFamily="2" charset="2"/>
            <a:buChar char="§"/>
          </a:pPr>
          <a:r>
            <a:rPr lang="en-US" sz="900" i="0" dirty="0">
              <a:latin typeface="Verdana" panose="020B0604030504040204" pitchFamily="34" charset="0"/>
              <a:ea typeface="Verdana" panose="020B0604030504040204" pitchFamily="34" charset="0"/>
              <a:cs typeface="Vani" panose="02040502050405020303" pitchFamily="18" charset="0"/>
            </a:rPr>
            <a:t> var </a:t>
          </a:r>
          <a:r>
            <a:rPr lang="en-US" sz="900" i="0" dirty="0" err="1">
              <a:latin typeface="Verdana" panose="020B0604030504040204" pitchFamily="34" charset="0"/>
              <a:ea typeface="Verdana" panose="020B0604030504040204" pitchFamily="34" charset="0"/>
              <a:cs typeface="Vani" panose="02040502050405020303" pitchFamily="18" charset="0"/>
            </a:rPr>
            <a:t>veidot</a:t>
          </a:r>
          <a:r>
            <a:rPr lang="en-US" sz="900" i="0" dirty="0">
              <a:latin typeface="Verdana" panose="020B0604030504040204" pitchFamily="34" charset="0"/>
              <a:ea typeface="Verdana" panose="020B0604030504040204" pitchFamily="34" charset="0"/>
              <a:cs typeface="Vani" panose="02040502050405020303" pitchFamily="18" charset="0"/>
            </a:rPr>
            <a:t> </a:t>
          </a:r>
          <a:r>
            <a:rPr lang="en-US" sz="900" i="0" dirty="0" err="1">
              <a:latin typeface="Verdana" panose="020B0604030504040204" pitchFamily="34" charset="0"/>
              <a:ea typeface="Verdana" panose="020B0604030504040204" pitchFamily="34" charset="0"/>
              <a:cs typeface="Vani" panose="02040502050405020303" pitchFamily="18" charset="0"/>
            </a:rPr>
            <a:t>apakšdarbības</a:t>
          </a:r>
          <a:r>
            <a:rPr lang="en-US" sz="900" i="0" dirty="0">
              <a:latin typeface="Verdana" panose="020B0604030504040204" pitchFamily="34" charset="0"/>
              <a:ea typeface="Verdana" panose="020B0604030504040204" pitchFamily="34" charset="0"/>
              <a:cs typeface="Vani" panose="02040502050405020303" pitchFamily="18" charset="0"/>
            </a:rPr>
            <a:t> </a:t>
          </a:r>
          <a:endParaRPr lang="lv-LV" sz="900" i="0" dirty="0">
            <a:latin typeface="Verdana" panose="020B0604030504040204" pitchFamily="34" charset="0"/>
            <a:ea typeface="Verdana" panose="020B0604030504040204" pitchFamily="34" charset="0"/>
            <a:cs typeface="Vani" panose="02040502050405020303" pitchFamily="18" charset="0"/>
          </a:endParaRPr>
        </a:p>
      </dgm:t>
    </dgm:pt>
    <dgm:pt modelId="{6222394C-FB43-4D50-A195-400E6EC73717}" type="parTrans" cxnId="{018CA27D-BAD1-442E-B096-056D86C425AE}">
      <dgm:prSet/>
      <dgm:spPr/>
      <dgm:t>
        <a:bodyPr/>
        <a:lstStyle/>
        <a:p>
          <a:endParaRPr lang="lv-LV"/>
        </a:p>
      </dgm:t>
    </dgm:pt>
    <dgm:pt modelId="{BF2357BB-BEC6-4738-9FB2-49523A81A920}" type="sibTrans" cxnId="{018CA27D-BAD1-442E-B096-056D86C425AE}">
      <dgm:prSet/>
      <dgm:spPr/>
      <dgm:t>
        <a:bodyPr/>
        <a:lstStyle/>
        <a:p>
          <a:endParaRPr lang="lv-LV"/>
        </a:p>
      </dgm:t>
    </dgm:pt>
    <dgm:pt modelId="{3C4A5DB4-1B98-4E20-ABAD-E08CF77843F9}">
      <dgm:prSet custT="1"/>
      <dgm:spPr/>
      <dgm:t>
        <a:bodyPr/>
        <a:lstStyle/>
        <a:p>
          <a:pPr algn="l">
            <a:buFont typeface="Wingdings" panose="05000000000000000000" pitchFamily="2" charset="2"/>
            <a:buChar char="§"/>
          </a:pPr>
          <a:r>
            <a:rPr lang="en-US" sz="1000" b="0" i="0"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informāciju</a:t>
          </a:r>
          <a:r>
            <a:rPr lang="en-US" sz="1000" b="0" i="0" u="none" kern="1200" dirty="0">
              <a:latin typeface="Verdana" panose="020B0604030504040204" pitchFamily="34" charset="0"/>
              <a:ea typeface="Verdana" panose="020B0604030504040204" pitchFamily="34" charset="0"/>
            </a:rPr>
            <a:t> par </a:t>
          </a:r>
          <a:r>
            <a:rPr lang="en-US" sz="1000" b="0" i="0" u="none" kern="1200" dirty="0" err="1">
              <a:latin typeface="Verdana" panose="020B0604030504040204" pitchFamily="34" charset="0"/>
              <a:ea typeface="Verdana" panose="020B0604030504040204" pitchFamily="34" charset="0"/>
            </a:rPr>
            <a:t>darbības</a:t>
          </a:r>
          <a:r>
            <a:rPr lang="en-US" sz="1000" b="0" i="0" u="none" kern="1200" dirty="0">
              <a:latin typeface="Verdana" panose="020B0604030504040204" pitchFamily="34" charset="0"/>
              <a:ea typeface="Verdana" panose="020B0604030504040204" pitchFamily="34" charset="0"/>
            </a:rPr>
            <a:t> </a:t>
          </a:r>
          <a:r>
            <a:rPr lang="lv-LV" sz="1000" b="0" i="0" u="none" kern="1200" dirty="0">
              <a:latin typeface="Verdana" panose="020B0604030504040204" pitchFamily="34" charset="0"/>
              <a:ea typeface="Verdana" panose="020B0604030504040204" pitchFamily="34" charset="0"/>
            </a:rPr>
            <a:t>ietvaros </a:t>
          </a:r>
          <a:r>
            <a:rPr lang="en-US" sz="1000" b="0" i="0" u="none" kern="1200" dirty="0" err="1">
              <a:latin typeface="Verdana" panose="020B0604030504040204" pitchFamily="34" charset="0"/>
              <a:ea typeface="Verdana" panose="020B0604030504040204" pitchFamily="34" charset="0"/>
            </a:rPr>
            <a:t>plānoto</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rīcību</a:t>
          </a:r>
          <a:endParaRPr lang="lv-LV" sz="1000" b="0" i="0" u="none" kern="1200" dirty="0">
            <a:latin typeface="Verdana" panose="020B0604030504040204" pitchFamily="34" charset="0"/>
            <a:ea typeface="Verdana" panose="020B0604030504040204" pitchFamily="34" charset="0"/>
          </a:endParaRPr>
        </a:p>
      </dgm:t>
    </dgm:pt>
    <dgm:pt modelId="{D1A8E6D3-2FB1-49F8-833F-34DC65A850CF}" type="parTrans" cxnId="{B4C8BFFE-8692-4047-9DED-CB19A4ABE67B}">
      <dgm:prSet/>
      <dgm:spPr/>
      <dgm:t>
        <a:bodyPr/>
        <a:lstStyle/>
        <a:p>
          <a:endParaRPr lang="lv-LV"/>
        </a:p>
      </dgm:t>
    </dgm:pt>
    <dgm:pt modelId="{AFB544F7-FF98-4848-8921-E67274BE5F1E}" type="sibTrans" cxnId="{B4C8BFFE-8692-4047-9DED-CB19A4ABE67B}">
      <dgm:prSet/>
      <dgm:spPr/>
      <dgm:t>
        <a:bodyPr/>
        <a:lstStyle/>
        <a:p>
          <a:endParaRPr lang="lv-LV"/>
        </a:p>
      </dgm:t>
    </dgm:pt>
    <dgm:pt modelId="{5A314B19-940D-4E51-A961-F2B6E6714684}">
      <dgm:prSet custT="1"/>
      <dgm:spPr/>
      <dgm:t>
        <a:bodyPr/>
        <a:lstStyle/>
        <a:p>
          <a:pPr algn="l">
            <a:buFont typeface="Wingdings" panose="05000000000000000000" pitchFamily="2" charset="2"/>
            <a:buChar char="§"/>
          </a:pPr>
          <a:r>
            <a:rPr lang="lv-LV" sz="1000" b="0" i="0" kern="1200" noProof="0" dirty="0">
              <a:latin typeface="Verdana" panose="020B0604030504040204" pitchFamily="34" charset="0"/>
              <a:ea typeface="Verdana" panose="020B0604030504040204" pitchFamily="34" charset="0"/>
              <a:cs typeface="Vani" panose="02040502050405020303" pitchFamily="18" charset="0"/>
            </a:rPr>
            <a:t> </a:t>
          </a:r>
          <a:r>
            <a:rPr lang="lv-LV" sz="900" b="0" i="0" kern="1200" noProof="0" dirty="0">
              <a:latin typeface="Verdana" panose="020B0604030504040204" pitchFamily="34" charset="0"/>
              <a:ea typeface="Verdana" panose="020B0604030504040204" pitchFamily="34" charset="0"/>
              <a:cs typeface="Vani" panose="02040502050405020303" pitchFamily="18" charset="0"/>
            </a:rPr>
            <a:t>norāda skaitlisko izteiksmi un atbilstošu mērvienību</a:t>
          </a:r>
          <a:endParaRPr lang="lv-LV" sz="900" kern="1200" dirty="0"/>
        </a:p>
      </dgm:t>
    </dgm:pt>
    <dgm:pt modelId="{63CEC55E-B164-48F0-B9DC-D20D502579E7}" type="parTrans" cxnId="{5B48053C-71E9-40EF-A3B3-EC9102364B5A}">
      <dgm:prSet/>
      <dgm:spPr/>
      <dgm:t>
        <a:bodyPr/>
        <a:lstStyle/>
        <a:p>
          <a:endParaRPr lang="lv-LV"/>
        </a:p>
      </dgm:t>
    </dgm:pt>
    <dgm:pt modelId="{4886CDD2-DDBC-46F4-AE50-76C67CE649D9}" type="sibTrans" cxnId="{5B48053C-71E9-40EF-A3B3-EC9102364B5A}">
      <dgm:prSet/>
      <dgm:spPr/>
      <dgm:t>
        <a:bodyPr/>
        <a:lstStyle/>
        <a:p>
          <a:endParaRPr lang="lv-LV"/>
        </a:p>
      </dgm:t>
    </dgm:pt>
    <dgm:pt modelId="{787CF803-71EE-41C9-9DB6-446745C12729}">
      <dgm:prSet custT="1"/>
      <dgm:spPr/>
      <dgm:t>
        <a:bodyPr/>
        <a:lstStyle/>
        <a:p>
          <a:pPr algn="l">
            <a:buFont typeface="Wingdings" panose="05000000000000000000" pitchFamily="2" charset="2"/>
            <a:buChar char="§"/>
          </a:pPr>
          <a:r>
            <a:rPr lang="en-US" sz="900" b="0" i="0" kern="1200" noProof="0" dirty="0">
              <a:latin typeface="Verdana" panose="020B0604030504040204" pitchFamily="34" charset="0"/>
              <a:ea typeface="Verdana" panose="020B0604030504040204" pitchFamily="34" charset="0"/>
              <a:cs typeface="Vani" panose="02040502050405020303" pitchFamily="18" charset="0"/>
            </a:rPr>
            <a:t> </a:t>
          </a:r>
          <a:r>
            <a:rPr lang="lv-LV" sz="900" b="0" i="0" kern="1200" noProof="0" dirty="0">
              <a:latin typeface="Verdana" panose="020B0604030504040204" pitchFamily="34" charset="0"/>
              <a:ea typeface="Verdana" panose="020B0604030504040204" pitchFamily="34" charset="0"/>
              <a:cs typeface="Vani" panose="02040502050405020303" pitchFamily="18" charset="0"/>
            </a:rPr>
            <a:t>darbību rezultātiem jāizriet no darbības satura un apraksta</a:t>
          </a:r>
        </a:p>
        <a:p>
          <a:endParaRPr lang="lv-LV" kern="1200" dirty="0"/>
        </a:p>
      </dgm:t>
    </dgm:pt>
    <dgm:pt modelId="{19B54659-445C-4E0D-B510-8EB0D55D87A8}" type="parTrans" cxnId="{86E27F78-5F7B-43CA-91EE-DDA61A8D43D5}">
      <dgm:prSet/>
      <dgm:spPr/>
      <dgm:t>
        <a:bodyPr/>
        <a:lstStyle/>
        <a:p>
          <a:endParaRPr lang="lv-LV"/>
        </a:p>
      </dgm:t>
    </dgm:pt>
    <dgm:pt modelId="{563C4F86-4114-4942-9F34-0530B9732030}" type="sibTrans" cxnId="{86E27F78-5F7B-43CA-91EE-DDA61A8D43D5}">
      <dgm:prSet/>
      <dgm:spPr/>
      <dgm:t>
        <a:bodyPr/>
        <a:lstStyle/>
        <a:p>
          <a:endParaRPr lang="lv-LV"/>
        </a:p>
      </dgm:t>
    </dgm:pt>
    <dgm:pt modelId="{86A3B74D-0D02-4BC1-9110-3F5BAA3B74A7}">
      <dgm:prSet custT="1"/>
      <dgm:spPr/>
      <dgm:t>
        <a:bodyPr/>
        <a:lstStyle/>
        <a:p>
          <a:pPr algn="l">
            <a:buFont typeface="Wingdings" panose="05000000000000000000" pitchFamily="2" charset="2"/>
            <a:buChar char="§"/>
          </a:pPr>
          <a:endParaRPr lang="lv-LV" sz="900" b="0" i="0" u="none" kern="1200" dirty="0">
            <a:latin typeface="Verdana" panose="020B0604030504040204" pitchFamily="34" charset="0"/>
            <a:ea typeface="Verdana" panose="020B0604030504040204" pitchFamily="34" charset="0"/>
          </a:endParaRPr>
        </a:p>
      </dgm:t>
    </dgm:pt>
    <dgm:pt modelId="{84DBC9C9-26B6-48C9-A1FC-5F4E629741F3}" type="parTrans" cxnId="{FEC2BE58-7A22-472C-9FAB-F7A03767B9B3}">
      <dgm:prSet/>
      <dgm:spPr/>
      <dgm:t>
        <a:bodyPr/>
        <a:lstStyle/>
        <a:p>
          <a:endParaRPr lang="lv-LV"/>
        </a:p>
      </dgm:t>
    </dgm:pt>
    <dgm:pt modelId="{2A40E880-88AE-487F-8DE6-65ED0AA3D50C}" type="sibTrans" cxnId="{FEC2BE58-7A22-472C-9FAB-F7A03767B9B3}">
      <dgm:prSet/>
      <dgm:spPr/>
      <dgm:t>
        <a:bodyPr/>
        <a:lstStyle/>
        <a:p>
          <a:endParaRPr lang="lv-LV"/>
        </a:p>
      </dgm:t>
    </dgm:pt>
    <dgm:pt modelId="{244D4913-E8B8-4917-97FE-A1BCB16F2235}">
      <dgm:prSet custT="1"/>
      <dgm:spPr/>
      <dgm:t>
        <a:bodyPr/>
        <a:lstStyle/>
        <a:p>
          <a:pPr algn="l">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skaidro</a:t>
          </a:r>
          <a:r>
            <a:rPr lang="en-US" sz="1000" b="0" i="0" u="none" kern="1200" dirty="0">
              <a:latin typeface="Verdana" panose="020B0604030504040204" pitchFamily="34" charset="0"/>
              <a:ea typeface="Verdana" panose="020B0604030504040204" pitchFamily="34" charset="0"/>
            </a:rPr>
            <a:t>, kas </a:t>
          </a:r>
          <a:r>
            <a:rPr lang="en-US" sz="1000" b="0" i="0" u="none" kern="1200" dirty="0" err="1">
              <a:latin typeface="Verdana" panose="020B0604030504040204" pitchFamily="34" charset="0"/>
              <a:ea typeface="Verdana" panose="020B0604030504040204" pitchFamily="34" charset="0"/>
            </a:rPr>
            <a:t>ir</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jau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paveikts</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pirms</a:t>
          </a:r>
          <a:r>
            <a:rPr lang="en-US" sz="1000" b="0" i="0" u="none" kern="1200" dirty="0">
              <a:latin typeface="Verdana" panose="020B0604030504040204" pitchFamily="34" charset="0"/>
              <a:ea typeface="Verdana" panose="020B0604030504040204" pitchFamily="34" charset="0"/>
            </a:rPr>
            <a:t> PI </a:t>
          </a:r>
          <a:r>
            <a:rPr lang="en-US" sz="1000" b="0" i="0" u="none" kern="1200" dirty="0" err="1">
              <a:latin typeface="Verdana" panose="020B0604030504040204" pitchFamily="34" charset="0"/>
              <a:ea typeface="Verdana" panose="020B0604030504040204" pitchFamily="34" charset="0"/>
            </a:rPr>
            <a:t>iesniegšanas</a:t>
          </a:r>
          <a:endParaRPr lang="lv-LV" sz="1000" b="0" i="0" u="none" kern="1200" dirty="0">
            <a:latin typeface="Verdana" panose="020B0604030504040204" pitchFamily="34" charset="0"/>
            <a:ea typeface="Verdana" panose="020B0604030504040204" pitchFamily="34" charset="0"/>
          </a:endParaRPr>
        </a:p>
      </dgm:t>
    </dgm:pt>
    <dgm:pt modelId="{3F7E54A9-F3FD-4A83-B3C5-8A35D8038491}" type="parTrans" cxnId="{EC9A3778-2F01-4C5F-A0E7-F4AF03FBB151}">
      <dgm:prSet/>
      <dgm:spPr/>
      <dgm:t>
        <a:bodyPr/>
        <a:lstStyle/>
        <a:p>
          <a:endParaRPr lang="lv-LV"/>
        </a:p>
      </dgm:t>
    </dgm:pt>
    <dgm:pt modelId="{9D11FBE6-0246-4F1E-A6C5-F5FC44A033CA}" type="sibTrans" cxnId="{EC9A3778-2F01-4C5F-A0E7-F4AF03FBB151}">
      <dgm:prSet/>
      <dgm:spPr/>
      <dgm:t>
        <a:bodyPr/>
        <a:lstStyle/>
        <a:p>
          <a:endParaRPr lang="lv-LV"/>
        </a:p>
      </dgm:t>
    </dgm:pt>
    <dgm:pt modelId="{5A706912-4FF0-4115-A38F-B50D714BF3C3}">
      <dgm:prSet custT="1"/>
      <dgm:spPr/>
      <dgm:t>
        <a:bodyPr/>
        <a:lstStyle/>
        <a:p>
          <a:pPr algn="l">
            <a:buFont typeface="Wingdings" panose="05000000000000000000" pitchFamily="2" charset="2"/>
            <a:buChar char="§"/>
          </a:pPr>
          <a:endParaRPr lang="lv-LV" sz="900" b="0" i="0" u="none" kern="1200" dirty="0">
            <a:latin typeface="Verdana" panose="020B0604030504040204" pitchFamily="34" charset="0"/>
            <a:ea typeface="Verdana" panose="020B0604030504040204" pitchFamily="34" charset="0"/>
          </a:endParaRPr>
        </a:p>
      </dgm:t>
    </dgm:pt>
    <dgm:pt modelId="{38BB530E-4CE5-492A-994F-198E8F0600A8}" type="parTrans" cxnId="{44AB1B9D-91B1-4FD7-B7C2-554051BBCB74}">
      <dgm:prSet/>
      <dgm:spPr/>
      <dgm:t>
        <a:bodyPr/>
        <a:lstStyle/>
        <a:p>
          <a:endParaRPr lang="lv-LV"/>
        </a:p>
      </dgm:t>
    </dgm:pt>
    <dgm:pt modelId="{380C62DD-038E-4E91-AA7A-C521171BA57D}" type="sibTrans" cxnId="{44AB1B9D-91B1-4FD7-B7C2-554051BBCB74}">
      <dgm:prSet/>
      <dgm:spPr/>
      <dgm:t>
        <a:bodyPr/>
        <a:lstStyle/>
        <a:p>
          <a:endParaRPr lang="lv-LV"/>
        </a:p>
      </dgm:t>
    </dgm:pt>
    <dgm:pt modelId="{26C2BBC1-2E28-4818-8118-9C12CF31CBFE}">
      <dgm:prSet custT="1"/>
      <dgm:spPr/>
      <dgm:t>
        <a:bodyPr/>
        <a:lstStyle/>
        <a:p>
          <a:pPr algn="l">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informāciju</a:t>
          </a:r>
          <a:r>
            <a:rPr lang="en-US" sz="1000" b="0" i="0" u="none" kern="1200" dirty="0">
              <a:latin typeface="Verdana" panose="020B0604030504040204" pitchFamily="34" charset="0"/>
              <a:ea typeface="Verdana" panose="020B0604030504040204" pitchFamily="34" charset="0"/>
            </a:rPr>
            <a:t> par </a:t>
          </a:r>
          <a:r>
            <a:rPr lang="en-US" sz="1000" b="0" i="0" u="none" kern="1200" dirty="0" err="1">
              <a:latin typeface="Verdana" panose="020B0604030504040204" pitchFamily="34" charset="0"/>
              <a:ea typeface="Verdana" panose="020B0604030504040204" pitchFamily="34" charset="0"/>
            </a:rPr>
            <a:t>atbilstību</a:t>
          </a:r>
          <a:r>
            <a:rPr lang="en-US" sz="1000" b="0" i="0" u="none" kern="1200" dirty="0">
              <a:latin typeface="Verdana" panose="020B0604030504040204" pitchFamily="34" charset="0"/>
              <a:ea typeface="Verdana" panose="020B0604030504040204" pitchFamily="34" charset="0"/>
            </a:rPr>
            <a:t> HP </a:t>
          </a:r>
          <a:r>
            <a:rPr lang="en-US" sz="1000" b="0" i="0" u="none" kern="1200" dirty="0" err="1">
              <a:latin typeface="Verdana" panose="020B0604030504040204" pitchFamily="34" charset="0"/>
              <a:ea typeface="Verdana" panose="020B0604030504040204" pitchFamily="34" charset="0"/>
            </a:rPr>
            <a:t>principiem</a:t>
          </a:r>
          <a:endParaRPr lang="lv-LV" sz="1000" b="0" i="0" u="none" kern="1200" dirty="0">
            <a:latin typeface="Verdana" panose="020B0604030504040204" pitchFamily="34" charset="0"/>
            <a:ea typeface="Verdana" panose="020B0604030504040204" pitchFamily="34" charset="0"/>
          </a:endParaRPr>
        </a:p>
      </dgm:t>
    </dgm:pt>
    <dgm:pt modelId="{E585C609-E994-4559-9834-B0933B4F43BA}" type="parTrans" cxnId="{5384D888-37DB-4DC7-B523-901BC54D83FD}">
      <dgm:prSet/>
      <dgm:spPr/>
      <dgm:t>
        <a:bodyPr/>
        <a:lstStyle/>
        <a:p>
          <a:endParaRPr lang="lv-LV"/>
        </a:p>
      </dgm:t>
    </dgm:pt>
    <dgm:pt modelId="{F7E91C71-1E5A-499D-88C9-32381E426264}" type="sibTrans" cxnId="{5384D888-37DB-4DC7-B523-901BC54D83FD}">
      <dgm:prSet/>
      <dgm:spPr/>
      <dgm:t>
        <a:bodyPr/>
        <a:lstStyle/>
        <a:p>
          <a:endParaRPr lang="lv-LV"/>
        </a:p>
      </dgm:t>
    </dgm:pt>
    <dgm:pt modelId="{ED264876-56A1-4E52-8EBA-D48C11BD820D}">
      <dgm:prSet custT="1"/>
      <dgm:spPr/>
      <dgm:t>
        <a:bodyPr/>
        <a:lstStyle/>
        <a:p>
          <a:pPr algn="l">
            <a:buFont typeface="Wingdings" panose="05000000000000000000" pitchFamily="2" charset="2"/>
            <a:buNone/>
          </a:pPr>
          <a:endParaRPr lang="lv-LV" sz="900" b="0" i="0" u="none" kern="1200" dirty="0">
            <a:latin typeface="Verdana" panose="020B0604030504040204" pitchFamily="34" charset="0"/>
            <a:ea typeface="Verdana" panose="020B0604030504040204" pitchFamily="34" charset="0"/>
          </a:endParaRPr>
        </a:p>
      </dgm:t>
    </dgm:pt>
    <dgm:pt modelId="{419415B3-C3FC-42BA-B2FF-4A2A2A393692}" type="parTrans" cxnId="{FDF0B7D2-AEB8-4DC3-BE4C-B0B2C47DD401}">
      <dgm:prSet/>
      <dgm:spPr/>
      <dgm:t>
        <a:bodyPr/>
        <a:lstStyle/>
        <a:p>
          <a:endParaRPr lang="lv-LV"/>
        </a:p>
      </dgm:t>
    </dgm:pt>
    <dgm:pt modelId="{DC2873C6-94F8-46AD-9489-864C2954DA15}" type="sibTrans" cxnId="{FDF0B7D2-AEB8-4DC3-BE4C-B0B2C47DD401}">
      <dgm:prSet/>
      <dgm:spPr/>
      <dgm:t>
        <a:bodyPr/>
        <a:lstStyle/>
        <a:p>
          <a:endParaRPr lang="lv-LV"/>
        </a:p>
      </dgm:t>
    </dgm:pt>
    <dgm:pt modelId="{A090699C-D5F0-4D9C-91D8-D3266769B05C}">
      <dgm:prSet phldrT="[Text]" custT="1"/>
      <dgm:spPr/>
      <dgm:t>
        <a:bodyPr anchor="ctr"/>
        <a:lstStyle/>
        <a:p>
          <a:pPr algn="l">
            <a:buFont typeface="Wingdings" panose="05000000000000000000" pitchFamily="2" charset="2"/>
            <a:buChar char="§"/>
          </a:pPr>
          <a:r>
            <a:rPr lang="lv-LV" sz="900" i="0" kern="1200" noProof="0" dirty="0">
              <a:latin typeface="Verdana" panose="020B0604030504040204" pitchFamily="34" charset="0"/>
              <a:ea typeface="Verdana" panose="020B0604030504040204" pitchFamily="34" charset="0"/>
            </a:rPr>
            <a:t>veicot atzīmes laika grafikā, pārliecinās par darbību secīgumu un to, ka darbības  nodrošina rādītāju sasniegšanu</a:t>
          </a:r>
          <a:endParaRPr lang="lv-LV" sz="900" i="0" kern="1200" noProof="0" dirty="0">
            <a:latin typeface="Verdana" panose="020B0604030504040204" pitchFamily="34" charset="0"/>
            <a:ea typeface="Verdana" panose="020B0604030504040204" pitchFamily="34" charset="0"/>
            <a:cs typeface="+mn-cs"/>
          </a:endParaRPr>
        </a:p>
      </dgm:t>
    </dgm:pt>
    <dgm:pt modelId="{F56EBA9A-7FF0-4CAA-8E79-FDD04CAD33F6}" type="parTrans" cxnId="{CD9F2728-E9CE-4D89-A322-5AD44B3DA730}">
      <dgm:prSet/>
      <dgm:spPr/>
      <dgm:t>
        <a:bodyPr/>
        <a:lstStyle/>
        <a:p>
          <a:endParaRPr lang="lv-LV"/>
        </a:p>
      </dgm:t>
    </dgm:pt>
    <dgm:pt modelId="{1ADABE3D-1529-4279-B772-1BD5542C7308}" type="sibTrans" cxnId="{CD9F2728-E9CE-4D89-A322-5AD44B3DA730}">
      <dgm:prSet/>
      <dgm:spPr/>
      <dgm:t>
        <a:bodyPr/>
        <a:lstStyle/>
        <a:p>
          <a:endParaRPr lang="lv-LV"/>
        </a:p>
      </dgm:t>
    </dgm:pt>
    <dgm:pt modelId="{01A23F7A-486E-4679-A83A-FC0E0B209015}">
      <dgm:prSet phldrT="[Text]" custT="1"/>
      <dgm:spPr/>
      <dgm:t>
        <a:bodyPr anchor="ctr"/>
        <a:lstStyle/>
        <a:p>
          <a:pPr algn="l">
            <a:buFont typeface="Wingdings" panose="05000000000000000000" pitchFamily="2" charset="2"/>
            <a:buChar char="§"/>
          </a:pPr>
          <a:r>
            <a:rPr lang="en-US" sz="900" i="0" kern="1200" noProof="0" dirty="0" err="1">
              <a:latin typeface="Verdana" panose="020B0604030504040204" pitchFamily="34" charset="0"/>
              <a:ea typeface="Verdana" panose="020B0604030504040204" pitchFamily="34" charset="0"/>
              <a:cs typeface="+mn-cs"/>
            </a:rPr>
            <a:t>sniedz</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informāciju</a:t>
          </a:r>
          <a:r>
            <a:rPr lang="en-US" sz="900" i="0" kern="1200" noProof="0" dirty="0">
              <a:latin typeface="Verdana" panose="020B0604030504040204" pitchFamily="34" charset="0"/>
              <a:ea typeface="Verdana" panose="020B0604030504040204" pitchFamily="34" charset="0"/>
              <a:cs typeface="+mn-cs"/>
            </a:rPr>
            <a:t> par </a:t>
          </a:r>
          <a:r>
            <a:rPr lang="en-US" sz="900" i="0" kern="1200" noProof="0" dirty="0" err="1">
              <a:latin typeface="Verdana" panose="020B0604030504040204" pitchFamily="34" charset="0"/>
              <a:ea typeface="Verdana" panose="020B0604030504040204" pitchFamily="34" charset="0"/>
              <a:cs typeface="+mn-cs"/>
            </a:rPr>
            <a:t>darbību</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īstenošanas</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ilgumu</a:t>
          </a:r>
          <a:r>
            <a:rPr lang="en-US" sz="900" i="0" kern="1200" noProof="0" dirty="0">
              <a:latin typeface="Verdana" panose="020B0604030504040204" pitchFamily="34" charset="0"/>
              <a:ea typeface="Verdana" panose="020B0604030504040204" pitchFamily="34" charset="0"/>
              <a:cs typeface="+mn-cs"/>
            </a:rPr>
            <a:t> – </a:t>
          </a:r>
          <a:r>
            <a:rPr lang="en-US" sz="900" i="0" kern="1200" noProof="0" dirty="0" err="1">
              <a:latin typeface="Verdana" panose="020B0604030504040204" pitchFamily="34" charset="0"/>
              <a:ea typeface="Verdana" panose="020B0604030504040204" pitchFamily="34" charset="0"/>
              <a:cs typeface="+mn-cs"/>
            </a:rPr>
            <a:t>līdz</a:t>
          </a:r>
          <a:r>
            <a:rPr lang="en-US" sz="900" i="0" kern="1200" noProof="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2029.gada 31.decembri</a:t>
          </a:r>
          <a:r>
            <a:rPr lang="en-US" sz="900" i="0" kern="1200" dirty="0">
              <a:latin typeface="Verdana" panose="020B0604030504040204" pitchFamily="34" charset="0"/>
              <a:ea typeface="Verdana" panose="020B0604030504040204" pitchFamily="34" charset="0"/>
              <a:cs typeface="+mn-cs"/>
            </a:rPr>
            <a:t>m;</a:t>
          </a:r>
          <a:endParaRPr lang="lv-LV" sz="900" i="0" kern="1200" noProof="0" dirty="0">
            <a:latin typeface="Verdana" panose="020B0604030504040204" pitchFamily="34" charset="0"/>
            <a:ea typeface="Verdana" panose="020B0604030504040204" pitchFamily="34" charset="0"/>
            <a:cs typeface="+mn-cs"/>
          </a:endParaRPr>
        </a:p>
      </dgm:t>
    </dgm:pt>
    <dgm:pt modelId="{EBF005C7-A3C8-4F1A-A22D-EA245DF65A93}" type="parTrans" cxnId="{81DD4774-CA72-41F9-BDD7-602D70994D14}">
      <dgm:prSet/>
      <dgm:spPr/>
      <dgm:t>
        <a:bodyPr/>
        <a:lstStyle/>
        <a:p>
          <a:endParaRPr lang="lv-LV"/>
        </a:p>
      </dgm:t>
    </dgm:pt>
    <dgm:pt modelId="{90BC15E5-CBE0-4F7E-B361-66CA9F0E998A}" type="sibTrans" cxnId="{81DD4774-CA72-41F9-BDD7-602D70994D14}">
      <dgm:prSet/>
      <dgm:spPr/>
      <dgm:t>
        <a:bodyPr/>
        <a:lstStyle/>
        <a:p>
          <a:endParaRPr lang="lv-LV"/>
        </a:p>
      </dgm:t>
    </dgm:pt>
    <dgm:pt modelId="{FE27A9D5-38C0-47A9-9DC2-066B521DD7FD}">
      <dgm:prSet phldrT="[Text]" custT="1"/>
      <dgm:spPr/>
      <dgm:t>
        <a:bodyPr/>
        <a:lstStyle/>
        <a:p>
          <a:pPr algn="l">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en-US" sz="900" i="0" kern="1200" dirty="0" err="1">
              <a:latin typeface="Verdana" panose="020B0604030504040204" pitchFamily="34" charset="0"/>
              <a:ea typeface="Verdana" panose="020B0604030504040204" pitchFamily="34" charset="0"/>
              <a:cs typeface="+mn-cs"/>
            </a:rPr>
            <a:t>veicina</a:t>
          </a: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principa “</a:t>
          </a:r>
          <a:r>
            <a:rPr lang="lv-LV" sz="900" i="0" kern="1200" dirty="0" err="1">
              <a:latin typeface="Verdana" panose="020B0604030504040204" pitchFamily="34" charset="0"/>
              <a:ea typeface="Verdana" panose="020B0604030504040204" pitchFamily="34" charset="0"/>
              <a:cs typeface="+mn-cs"/>
            </a:rPr>
            <a:t>Klimatdrošināšana</a:t>
          </a:r>
          <a:r>
            <a:rPr lang="en-US" sz="900" i="0" kern="1200" dirty="0">
              <a:latin typeface="Verdana" panose="020B0604030504040204" pitchFamily="34" charset="0"/>
              <a:ea typeface="Verdana" panose="020B0604030504040204" pitchFamily="34" charset="0"/>
              <a:cs typeface="+mn-cs"/>
            </a:rPr>
            <a:t>”</a:t>
          </a:r>
          <a:endParaRPr lang="lv-LV" sz="900" i="0" kern="1200" dirty="0">
            <a:latin typeface="Verdana" panose="020B0604030504040204" pitchFamily="34" charset="0"/>
            <a:ea typeface="Verdana" panose="020B0604030504040204" pitchFamily="34" charset="0"/>
            <a:cs typeface="+mn-cs"/>
          </a:endParaRPr>
        </a:p>
      </dgm:t>
    </dgm:pt>
    <dgm:pt modelId="{FED66571-7683-4B41-B02C-31918FDFEB01}" type="parTrans" cxnId="{73A795E0-C33C-4502-8B75-599AB708A7F6}">
      <dgm:prSet/>
      <dgm:spPr/>
      <dgm:t>
        <a:bodyPr/>
        <a:lstStyle/>
        <a:p>
          <a:endParaRPr lang="lv-LV"/>
        </a:p>
      </dgm:t>
    </dgm:pt>
    <dgm:pt modelId="{0B7AA7BB-0986-4897-9C6A-BB1ED17267A7}" type="sibTrans" cxnId="{73A795E0-C33C-4502-8B75-599AB708A7F6}">
      <dgm:prSet/>
      <dgm:spPr/>
      <dgm:t>
        <a:bodyPr/>
        <a:lstStyle/>
        <a:p>
          <a:endParaRPr lang="lv-LV"/>
        </a:p>
      </dgm:t>
    </dgm:pt>
    <dgm:pt modelId="{E809D9D3-A41B-4383-A698-25436BB85C53}">
      <dgm:prSet phldrT="[Text]" custT="1"/>
      <dgm:spPr/>
      <dgm:t>
        <a:bodyPr/>
        <a:lstStyle/>
        <a:p>
          <a:pPr algn="l">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veicina principa “Nenodarīt būtisku kaitējumu” </a:t>
          </a:r>
        </a:p>
      </dgm:t>
    </dgm:pt>
    <dgm:pt modelId="{6D242EEE-9A67-4FE1-AB53-0D5BE8C681BB}" type="parTrans" cxnId="{B219D4E7-DFEF-4F4F-881B-CCA420455B6E}">
      <dgm:prSet/>
      <dgm:spPr/>
      <dgm:t>
        <a:bodyPr/>
        <a:lstStyle/>
        <a:p>
          <a:endParaRPr lang="lv-LV"/>
        </a:p>
      </dgm:t>
    </dgm:pt>
    <dgm:pt modelId="{88B46ACD-38E7-4ECA-9954-252D776EB846}" type="sibTrans" cxnId="{B219D4E7-DFEF-4F4F-881B-CCA420455B6E}">
      <dgm:prSet/>
      <dgm:spPr/>
      <dgm:t>
        <a:bodyPr/>
        <a:lstStyle/>
        <a:p>
          <a:endParaRPr lang="lv-LV"/>
        </a:p>
      </dgm:t>
    </dgm:pt>
    <dgm:pt modelId="{877589ED-5D07-4F27-956F-90D4D6A535DA}">
      <dgm:prSet phldrT="[Text]" custT="1"/>
      <dgm:spPr/>
      <dgm:t>
        <a:bodyPr/>
        <a:lstStyle/>
        <a:p>
          <a:pPr algn="l">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darbības, kas paredz enerģijas ietaupījumu </a:t>
          </a:r>
        </a:p>
      </dgm:t>
    </dgm:pt>
    <dgm:pt modelId="{BED68568-2BBF-45EC-84B8-F6FFC751AD94}" type="parTrans" cxnId="{74134F90-73B6-42FB-A6FA-CF0E9BB6F6CE}">
      <dgm:prSet/>
      <dgm:spPr/>
      <dgm:t>
        <a:bodyPr/>
        <a:lstStyle/>
        <a:p>
          <a:endParaRPr lang="lv-LV"/>
        </a:p>
      </dgm:t>
    </dgm:pt>
    <dgm:pt modelId="{DDE17750-98A6-45F3-AB71-F4208ED358EF}" type="sibTrans" cxnId="{74134F90-73B6-42FB-A6FA-CF0E9BB6F6CE}">
      <dgm:prSet/>
      <dgm:spPr/>
      <dgm:t>
        <a:bodyPr/>
        <a:lstStyle/>
        <a:p>
          <a:endParaRPr lang="lv-LV"/>
        </a:p>
      </dgm:t>
    </dgm:pt>
    <dgm:pt modelId="{74E5489E-F37C-4DF1-A5E5-9F97288A5EE4}" type="pres">
      <dgm:prSet presAssocID="{DEF92818-3CD0-46E3-9617-1C50F6D66C0E}" presName="Name0" presStyleCnt="0">
        <dgm:presLayoutVars>
          <dgm:dir/>
          <dgm:animLvl val="lvl"/>
          <dgm:resizeHandles/>
        </dgm:presLayoutVars>
      </dgm:prSet>
      <dgm:spPr/>
    </dgm:pt>
    <dgm:pt modelId="{373B469D-6925-446E-B3C0-24BF9DE2E896}" type="pres">
      <dgm:prSet presAssocID="{854FA704-E4BD-4165-BE10-8C58C5D8430D}" presName="linNode" presStyleCnt="0"/>
      <dgm:spPr/>
    </dgm:pt>
    <dgm:pt modelId="{1584771D-B241-4B31-AF0E-C26EB9FE8143}" type="pres">
      <dgm:prSet presAssocID="{854FA704-E4BD-4165-BE10-8C58C5D8430D}" presName="parentShp" presStyleLbl="node1" presStyleIdx="0" presStyleCnt="7" custScaleX="100384" custScaleY="357391">
        <dgm:presLayoutVars>
          <dgm:bulletEnabled val="1"/>
        </dgm:presLayoutVars>
      </dgm:prSet>
      <dgm:spPr/>
    </dgm:pt>
    <dgm:pt modelId="{D85E1859-4FD1-4C7E-A4EF-4513FC6DCECB}" type="pres">
      <dgm:prSet presAssocID="{854FA704-E4BD-4165-BE10-8C58C5D8430D}" presName="childShp" presStyleLbl="bgAccFollowNode1" presStyleIdx="0" presStyleCnt="7" custScaleX="99294" custScaleY="430573">
        <dgm:presLayoutVars>
          <dgm:bulletEnabled val="1"/>
        </dgm:presLayoutVars>
      </dgm:prSet>
      <dgm:spPr/>
    </dgm:pt>
    <dgm:pt modelId="{2F851470-AB78-46DD-88A5-30A2FEB1F295}" type="pres">
      <dgm:prSet presAssocID="{1C5BFFBB-80F0-4EE7-A2E4-03EC8C7855DA}" presName="spacing" presStyleCnt="0"/>
      <dgm:spPr/>
    </dgm:pt>
    <dgm:pt modelId="{0B1BEF21-058B-4951-BD87-3BACFF1036A1}" type="pres">
      <dgm:prSet presAssocID="{DA365750-8FC6-4354-9804-0BB28BD9C0B6}" presName="linNode" presStyleCnt="0"/>
      <dgm:spPr/>
    </dgm:pt>
    <dgm:pt modelId="{F00454CE-202A-4CCB-B112-C334805F110E}" type="pres">
      <dgm:prSet presAssocID="{DA365750-8FC6-4354-9804-0BB28BD9C0B6}" presName="parentShp" presStyleLbl="node1" presStyleIdx="1" presStyleCnt="7" custScaleX="100244" custScaleY="1319240">
        <dgm:presLayoutVars>
          <dgm:bulletEnabled val="1"/>
        </dgm:presLayoutVars>
      </dgm:prSet>
      <dgm:spPr/>
    </dgm:pt>
    <dgm:pt modelId="{DE8233C7-9352-4514-8F08-047661A8B1DD}" type="pres">
      <dgm:prSet presAssocID="{DA365750-8FC6-4354-9804-0BB28BD9C0B6}" presName="childShp" presStyleLbl="bgAccFollowNode1" presStyleIdx="1" presStyleCnt="7" custScaleY="1524736" custLinFactNeighborX="1831" custLinFactNeighborY="6240">
        <dgm:presLayoutVars>
          <dgm:bulletEnabled val="1"/>
        </dgm:presLayoutVars>
      </dgm:prSet>
      <dgm:spPr/>
    </dgm:pt>
    <dgm:pt modelId="{3DD066B2-7185-4267-AC96-3B42DB5A5C3C}" type="pres">
      <dgm:prSet presAssocID="{728F195B-EB28-4E8F-A607-5EF4A99D0533}" presName="spacing" presStyleCnt="0"/>
      <dgm:spPr/>
    </dgm:pt>
    <dgm:pt modelId="{D9692D1F-099F-438E-B0D3-FF7F1122A022}" type="pres">
      <dgm:prSet presAssocID="{28FF2740-284E-41EF-8B1A-8BD462253353}" presName="linNode" presStyleCnt="0"/>
      <dgm:spPr/>
    </dgm:pt>
    <dgm:pt modelId="{DD9974C9-46CA-44CD-AB14-574F9C1961CB}" type="pres">
      <dgm:prSet presAssocID="{28FF2740-284E-41EF-8B1A-8BD462253353}" presName="parentShp" presStyleLbl="node1" presStyleIdx="2" presStyleCnt="7" custScaleX="100579" custScaleY="295325" custLinFactNeighborX="-806" custLinFactNeighborY="-31475">
        <dgm:presLayoutVars>
          <dgm:bulletEnabled val="1"/>
        </dgm:presLayoutVars>
      </dgm:prSet>
      <dgm:spPr/>
    </dgm:pt>
    <dgm:pt modelId="{C40DE5CE-B5DC-40B7-AF52-E8D7CCE46BBA}" type="pres">
      <dgm:prSet presAssocID="{28FF2740-284E-41EF-8B1A-8BD462253353}" presName="childShp" presStyleLbl="bgAccFollowNode1" presStyleIdx="2" presStyleCnt="7" custScaleX="99605" custScaleY="394254" custLinFactNeighborX="-130" custLinFactNeighborY="-25144">
        <dgm:presLayoutVars>
          <dgm:bulletEnabled val="1"/>
        </dgm:presLayoutVars>
      </dgm:prSet>
      <dgm:spPr/>
    </dgm:pt>
    <dgm:pt modelId="{2229B3ED-151C-461F-AE7D-8AF4E2BB8D7E}" type="pres">
      <dgm:prSet presAssocID="{31E343FA-7F46-4F35-BA50-F083B9DA2788}" presName="spacing" presStyleCnt="0"/>
      <dgm:spPr/>
    </dgm:pt>
    <dgm:pt modelId="{E13F3BAE-71D9-443E-9F0B-1F2B1DA59519}" type="pres">
      <dgm:prSet presAssocID="{E5502613-E3DE-4E06-A6C3-8E697278E972}" presName="linNode" presStyleCnt="0"/>
      <dgm:spPr/>
    </dgm:pt>
    <dgm:pt modelId="{ECAA604B-2298-4C45-9B1A-B4D1DB9E800D}" type="pres">
      <dgm:prSet presAssocID="{E5502613-E3DE-4E06-A6C3-8E697278E972}" presName="parentShp" presStyleLbl="node1" presStyleIdx="3" presStyleCnt="7" custScaleY="351950" custLinFactNeighborX="-192" custLinFactNeighborY="-12318">
        <dgm:presLayoutVars>
          <dgm:bulletEnabled val="1"/>
        </dgm:presLayoutVars>
      </dgm:prSet>
      <dgm:spPr/>
    </dgm:pt>
    <dgm:pt modelId="{96EF1455-E551-45A2-A2E9-32F83AE93A96}" type="pres">
      <dgm:prSet presAssocID="{E5502613-E3DE-4E06-A6C3-8E697278E972}" presName="childShp" presStyleLbl="bgAccFollowNode1" presStyleIdx="3" presStyleCnt="7" custScaleY="303961" custLinFactNeighborX="122" custLinFactNeighborY="-7735">
        <dgm:presLayoutVars>
          <dgm:bulletEnabled val="1"/>
        </dgm:presLayoutVars>
      </dgm:prSet>
      <dgm:spPr/>
    </dgm:pt>
    <dgm:pt modelId="{02074590-AEF0-4E37-8194-35A3A79612BC}" type="pres">
      <dgm:prSet presAssocID="{A403B671-73FC-49B4-B25F-870E80BA2A1E}" presName="spacing" presStyleCnt="0"/>
      <dgm:spPr/>
    </dgm:pt>
    <dgm:pt modelId="{499020D7-7884-42E9-9A9C-56E91EB0168E}" type="pres">
      <dgm:prSet presAssocID="{8E1E4EDB-0ED5-4BBC-A2D9-B799DB9CC6B7}" presName="linNode" presStyleCnt="0"/>
      <dgm:spPr/>
    </dgm:pt>
    <dgm:pt modelId="{1F117F79-C028-4F77-816B-C238A7CEC9AA}" type="pres">
      <dgm:prSet presAssocID="{8E1E4EDB-0ED5-4BBC-A2D9-B799DB9CC6B7}" presName="parentShp" presStyleLbl="node1" presStyleIdx="4" presStyleCnt="7" custScaleY="547574" custLinFactNeighborX="-135" custLinFactNeighborY="-25361">
        <dgm:presLayoutVars>
          <dgm:bulletEnabled val="1"/>
        </dgm:presLayoutVars>
      </dgm:prSet>
      <dgm:spPr/>
    </dgm:pt>
    <dgm:pt modelId="{8A2AD5F6-4A8C-4833-A58E-24FBA2A38024}" type="pres">
      <dgm:prSet presAssocID="{8E1E4EDB-0ED5-4BBC-A2D9-B799DB9CC6B7}" presName="childShp" presStyleLbl="bgAccFollowNode1" presStyleIdx="4" presStyleCnt="7" custScaleX="100607" custScaleY="669086" custLinFactNeighborX="834" custLinFactNeighborY="-49985">
        <dgm:presLayoutVars>
          <dgm:bulletEnabled val="1"/>
        </dgm:presLayoutVars>
      </dgm:prSet>
      <dgm:spPr/>
    </dgm:pt>
    <dgm:pt modelId="{4D133401-E79C-40EF-8D01-01BF4D22E917}" type="pres">
      <dgm:prSet presAssocID="{F57D7A45-74C5-4605-AFA8-6B14CF2193EE}" presName="spacing" presStyleCnt="0"/>
      <dgm:spPr/>
    </dgm:pt>
    <dgm:pt modelId="{F471BD0D-2A39-4741-A92A-AA272BF86640}" type="pres">
      <dgm:prSet presAssocID="{2D2A3553-FDF6-4B0A-A28C-9EE9BDAF0A14}" presName="linNode" presStyleCnt="0"/>
      <dgm:spPr/>
    </dgm:pt>
    <dgm:pt modelId="{375563F4-D3EC-4198-A9C4-B27F1EDC4696}" type="pres">
      <dgm:prSet presAssocID="{2D2A3553-FDF6-4B0A-A28C-9EE9BDAF0A14}" presName="parentShp" presStyleLbl="node1" presStyleIdx="5" presStyleCnt="7" custScaleY="241154" custLinFactNeighborX="-192" custLinFactNeighborY="-21237">
        <dgm:presLayoutVars>
          <dgm:bulletEnabled val="1"/>
        </dgm:presLayoutVars>
      </dgm:prSet>
      <dgm:spPr/>
    </dgm:pt>
    <dgm:pt modelId="{19FD90FC-E2B0-47B8-A08B-577B3CB68F78}" type="pres">
      <dgm:prSet presAssocID="{2D2A3553-FDF6-4B0A-A28C-9EE9BDAF0A14}" presName="childShp" presStyleLbl="bgAccFollowNode1" presStyleIdx="5" presStyleCnt="7" custScaleY="291342" custLinFactNeighborX="455" custLinFactNeighborY="-20990">
        <dgm:presLayoutVars>
          <dgm:bulletEnabled val="1"/>
        </dgm:presLayoutVars>
      </dgm:prSet>
      <dgm:spPr/>
    </dgm:pt>
    <dgm:pt modelId="{445CF676-1FCE-4983-80EB-FD43BEA28B0A}" type="pres">
      <dgm:prSet presAssocID="{4E674F05-00F7-408E-B66D-12D84AE0AAEC}" presName="spacing" presStyleCnt="0"/>
      <dgm:spPr/>
    </dgm:pt>
    <dgm:pt modelId="{25D08168-5927-4D1D-88A3-EAF007E6F69B}" type="pres">
      <dgm:prSet presAssocID="{E6B6DE60-8F0A-4A00-8EE9-6425C21C9304}" presName="linNode" presStyleCnt="0"/>
      <dgm:spPr/>
    </dgm:pt>
    <dgm:pt modelId="{1BDD6AF8-A247-4FC7-AD46-B1FD36B53EFA}" type="pres">
      <dgm:prSet presAssocID="{E6B6DE60-8F0A-4A00-8EE9-6425C21C9304}" presName="parentShp" presStyleLbl="node1" presStyleIdx="6" presStyleCnt="7" custScaleX="100722" custScaleY="1511754" custLinFactY="-35966" custLinFactNeighborX="-27177" custLinFactNeighborY="-100000">
        <dgm:presLayoutVars>
          <dgm:bulletEnabled val="1"/>
        </dgm:presLayoutVars>
      </dgm:prSet>
      <dgm:spPr/>
    </dgm:pt>
    <dgm:pt modelId="{B57BA581-E01F-485C-91FD-0535E1E6A46D}" type="pres">
      <dgm:prSet presAssocID="{E6B6DE60-8F0A-4A00-8EE9-6425C21C9304}" presName="childShp" presStyleLbl="bgAccFollowNode1" presStyleIdx="6" presStyleCnt="7" custScaleX="101272" custScaleY="2000000" custLinFactY="-25072" custLinFactNeighborX="42" custLinFactNeighborY="-100000">
        <dgm:presLayoutVars>
          <dgm:bulletEnabled val="1"/>
        </dgm:presLayoutVars>
      </dgm:prSet>
      <dgm:spPr/>
    </dgm:pt>
  </dgm:ptLst>
  <dgm:cxnLst>
    <dgm:cxn modelId="{9B8B5701-1A89-4771-8911-62E4CA7C2CC6}" type="presOf" srcId="{787CF803-71EE-41C9-9DB6-446745C12729}" destId="{C40DE5CE-B5DC-40B7-AF52-E8D7CCE46BBA}" srcOrd="0" destOrd="1" presId="urn:microsoft.com/office/officeart/2005/8/layout/vList6"/>
    <dgm:cxn modelId="{E94CE50F-AFD1-49BF-918D-7C726097E1AE}" type="presOf" srcId="{35B8A6F3-5FC6-4146-9552-0F36FE29F759}" destId="{DE8233C7-9352-4514-8F08-047661A8B1DD}" srcOrd="0" destOrd="0" presId="urn:microsoft.com/office/officeart/2005/8/layout/vList6"/>
    <dgm:cxn modelId="{3DAA7814-1901-4248-A564-3BC32FEFAD0F}" type="presOf" srcId="{8E1E4EDB-0ED5-4BBC-A2D9-B799DB9CC6B7}" destId="{1F117F79-C028-4F77-816B-C238A7CEC9AA}" srcOrd="0" destOrd="0" presId="urn:microsoft.com/office/officeart/2005/8/layout/vList6"/>
    <dgm:cxn modelId="{98646A17-9CD2-47E7-9363-CA35074F72DC}" type="presOf" srcId="{E6B6DE60-8F0A-4A00-8EE9-6425C21C9304}" destId="{1BDD6AF8-A247-4FC7-AD46-B1FD36B53EFA}" srcOrd="0" destOrd="0" presId="urn:microsoft.com/office/officeart/2005/8/layout/vList6"/>
    <dgm:cxn modelId="{63A67C1B-04E1-4CC1-B757-C21E4BC92C6A}" type="presOf" srcId="{DA365750-8FC6-4354-9804-0BB28BD9C0B6}" destId="{F00454CE-202A-4CCB-B112-C334805F110E}" srcOrd="0" destOrd="0" presId="urn:microsoft.com/office/officeart/2005/8/layout/vList6"/>
    <dgm:cxn modelId="{AA5F5023-A3CE-4800-AB54-DC3BFD24FE49}" srcId="{DEF92818-3CD0-46E3-9617-1C50F6D66C0E}" destId="{854FA704-E4BD-4165-BE10-8C58C5D8430D}" srcOrd="0" destOrd="0" parTransId="{654A5340-EB7B-4015-A80A-75640312DFEF}" sibTransId="{1C5BFFBB-80F0-4EE7-A2E4-03EC8C7855DA}"/>
    <dgm:cxn modelId="{CD9F2728-E9CE-4D89-A322-5AD44B3DA730}" srcId="{8E1E4EDB-0ED5-4BBC-A2D9-B799DB9CC6B7}" destId="{A090699C-D5F0-4D9C-91D8-D3266769B05C}" srcOrd="2" destOrd="0" parTransId="{F56EBA9A-7FF0-4CAA-8E79-FDD04CAD33F6}" sibTransId="{1ADABE3D-1529-4279-B772-1BD5542C7308}"/>
    <dgm:cxn modelId="{B513FB28-704D-448F-A252-9EDAFA21396F}" srcId="{E5502613-E3DE-4E06-A6C3-8E697278E972}" destId="{425B9C8A-89A7-48A9-95E6-1A2734EA450A}" srcOrd="1" destOrd="0" parTransId="{EB1E4121-B148-47A9-941E-D5FEE3500106}" sibTransId="{B39FCD5A-BE34-4967-BDCC-338FB9C0EF6E}"/>
    <dgm:cxn modelId="{0D0DCB2D-9558-4E05-AAC0-F9FC0B11462E}" type="presOf" srcId="{169FC671-AC8E-4981-8048-E7A61AC0ACC3}" destId="{96EF1455-E551-45A2-A2E9-32F83AE93A96}" srcOrd="0" destOrd="0" presId="urn:microsoft.com/office/officeart/2005/8/layout/vList6"/>
    <dgm:cxn modelId="{EA3FEB2F-BEE9-4E3F-AB35-4313EB38838D}" srcId="{DA365750-8FC6-4354-9804-0BB28BD9C0B6}" destId="{8EA9F735-4FB5-4E54-B790-9EE5FAF4470A}" srcOrd="10" destOrd="0" parTransId="{AD85EAC9-D5AD-4E62-939E-3B4627A2DFAD}" sibTransId="{5B58BB54-E11B-4F98-9203-55095EDCBF02}"/>
    <dgm:cxn modelId="{E42A9D37-2C5F-4664-8B6B-1DC393D5C439}" type="presOf" srcId="{8EA9F735-4FB5-4E54-B790-9EE5FAF4470A}" destId="{DE8233C7-9352-4514-8F08-047661A8B1DD}" srcOrd="0" destOrd="10" presId="urn:microsoft.com/office/officeart/2005/8/layout/vList6"/>
    <dgm:cxn modelId="{55FDB53A-F24E-42C2-8A02-0F966079D8B6}" type="presOf" srcId="{18FC6A66-6FB3-4E57-BB63-EC4A49A64441}" destId="{DE8233C7-9352-4514-8F08-047661A8B1DD}" srcOrd="0" destOrd="11" presId="urn:microsoft.com/office/officeart/2005/8/layout/vList6"/>
    <dgm:cxn modelId="{E5C6323B-F87E-49E0-B7C4-7F42DF42943C}" srcId="{DA365750-8FC6-4354-9804-0BB28BD9C0B6}" destId="{C2DFB722-56CD-4546-B775-BFFA6908DD5E}" srcOrd="3" destOrd="0" parTransId="{98B78854-91B5-43E0-B77D-1EB01568FF43}" sibTransId="{8D7138EF-E41C-420A-96A2-1F302EACAD20}"/>
    <dgm:cxn modelId="{5B48053C-71E9-40EF-A3B3-EC9102364B5A}" srcId="{28FF2740-284E-41EF-8B1A-8BD462253353}" destId="{5A314B19-940D-4E51-A961-F2B6E6714684}" srcOrd="0" destOrd="0" parTransId="{63CEC55E-B164-48F0-B9DC-D20D502579E7}" sibTransId="{4886CDD2-DDBC-46F4-AE50-76C67CE649D9}"/>
    <dgm:cxn modelId="{8C35173D-A489-4D50-97CC-3702B7DFBA8E}" srcId="{DA365750-8FC6-4354-9804-0BB28BD9C0B6}" destId="{35B8A6F3-5FC6-4146-9552-0F36FE29F759}" srcOrd="0" destOrd="0" parTransId="{4587357E-AFA9-405E-A10E-2E2221D42338}" sibTransId="{0AE4B371-65F3-40EF-8B74-8905779E046B}"/>
    <dgm:cxn modelId="{0270E145-1B3F-427B-8EAF-CB2E5BDDD9D7}" type="presOf" srcId="{86A3B74D-0D02-4BC1-9110-3F5BAA3B74A7}" destId="{DE8233C7-9352-4514-8F08-047661A8B1DD}" srcOrd="0" destOrd="8" presId="urn:microsoft.com/office/officeart/2005/8/layout/vList6"/>
    <dgm:cxn modelId="{36640F4A-9993-4D7C-B1A6-05311AEE5E5C}" srcId="{DA365750-8FC6-4354-9804-0BB28BD9C0B6}" destId="{18FC6A66-6FB3-4E57-BB63-EC4A49A64441}" srcOrd="11" destOrd="0" parTransId="{349DFC94-952D-4E67-9BAE-6FC18D15B256}" sibTransId="{7E2CFD4F-DAF6-4F52-904F-DDE43F27A730}"/>
    <dgm:cxn modelId="{9261514A-076D-4403-A531-159CAFDD4C74}" type="presOf" srcId="{2D2A3553-FDF6-4B0A-A28C-9EE9BDAF0A14}" destId="{375563F4-D3EC-4198-A9C4-B27F1EDC4696}" srcOrd="0" destOrd="0" presId="urn:microsoft.com/office/officeart/2005/8/layout/vList6"/>
    <dgm:cxn modelId="{9BB2BF6B-4DDD-4F7C-B2AE-823B110B3F41}" type="presOf" srcId="{877589ED-5D07-4F27-956F-90D4D6A535DA}" destId="{B57BA581-E01F-485C-91FD-0535E1E6A46D}" srcOrd="0" destOrd="2" presId="urn:microsoft.com/office/officeart/2005/8/layout/vList6"/>
    <dgm:cxn modelId="{E407034C-2D57-4F3C-9202-8A285C608640}" type="presOf" srcId="{3C4A5DB4-1B98-4E20-ABAD-E08CF77843F9}" destId="{DE8233C7-9352-4514-8F08-047661A8B1DD}" srcOrd="0" destOrd="1" presId="urn:microsoft.com/office/officeart/2005/8/layout/vList6"/>
    <dgm:cxn modelId="{8D85D94D-13C1-4889-8BAB-6A92F3F79B94}" srcId="{E6B6DE60-8F0A-4A00-8EE9-6425C21C9304}" destId="{903FCBAB-155D-4017-ACA4-9C4D99491352}" srcOrd="0" destOrd="0" parTransId="{6C894155-89EF-4A53-81BE-C3ACDC485D95}" sibTransId="{EE3AE91A-38EC-46EF-9368-065343BEB6F4}"/>
    <dgm:cxn modelId="{04BC994F-0F77-4F17-9244-4AF65F04D818}" srcId="{DA365750-8FC6-4354-9804-0BB28BD9C0B6}" destId="{AF80D503-2FF5-4217-8EAE-651FB20316F4}" srcOrd="2" destOrd="0" parTransId="{8FE8BD2C-27F1-4C65-9A83-C0A1F2C2FA16}" sibTransId="{ED9221B7-76BD-4BC9-8347-741E645CEAB3}"/>
    <dgm:cxn modelId="{F28A7D72-98F6-4744-B82D-081E5682A45B}" type="presOf" srcId="{E809D9D3-A41B-4383-A698-25436BB85C53}" destId="{B57BA581-E01F-485C-91FD-0535E1E6A46D}" srcOrd="0" destOrd="4" presId="urn:microsoft.com/office/officeart/2005/8/layout/vList6"/>
    <dgm:cxn modelId="{244A9B52-D069-487E-8C5B-067751841657}" type="presOf" srcId="{244D4913-E8B8-4917-97FE-A1BCB16F2235}" destId="{DE8233C7-9352-4514-8F08-047661A8B1DD}" srcOrd="0" destOrd="4" presId="urn:microsoft.com/office/officeart/2005/8/layout/vList6"/>
    <dgm:cxn modelId="{0B84D672-EC02-4C8A-95CD-2D0AF356573C}" srcId="{DEF92818-3CD0-46E3-9617-1C50F6D66C0E}" destId="{E5502613-E3DE-4E06-A6C3-8E697278E972}" srcOrd="3" destOrd="0" parTransId="{2A8768CE-5D5E-4C40-887E-52161C01C6D7}" sibTransId="{A403B671-73FC-49B4-B25F-870E80BA2A1E}"/>
    <dgm:cxn modelId="{81DD4774-CA72-41F9-BDD7-602D70994D14}" srcId="{8E1E4EDB-0ED5-4BBC-A2D9-B799DB9CC6B7}" destId="{01A23F7A-486E-4679-A83A-FC0E0B209015}" srcOrd="1" destOrd="0" parTransId="{EBF005C7-A3C8-4F1A-A22D-EA245DF65A93}" sibTransId="{90BC15E5-CBE0-4F7E-B361-66CA9F0E998A}"/>
    <dgm:cxn modelId="{FE53B355-B447-4848-BA09-81C95FDFE6F5}" srcId="{DEF92818-3CD0-46E3-9617-1C50F6D66C0E}" destId="{28FF2740-284E-41EF-8B1A-8BD462253353}" srcOrd="2" destOrd="0" parTransId="{24A5EB03-F01B-483A-B731-F3689D890532}" sibTransId="{31E343FA-7F46-4F35-BA50-F083B9DA2788}"/>
    <dgm:cxn modelId="{EC9A3778-2F01-4C5F-A0E7-F4AF03FBB151}" srcId="{DA365750-8FC6-4354-9804-0BB28BD9C0B6}" destId="{244D4913-E8B8-4917-97FE-A1BCB16F2235}" srcOrd="4" destOrd="0" parTransId="{3F7E54A9-F3FD-4A83-B3C5-8A35D8038491}" sibTransId="{9D11FBE6-0246-4F1E-A6C5-F5FC44A033CA}"/>
    <dgm:cxn modelId="{86E27F78-5F7B-43CA-91EE-DDA61A8D43D5}" srcId="{28FF2740-284E-41EF-8B1A-8BD462253353}" destId="{787CF803-71EE-41C9-9DB6-446745C12729}" srcOrd="1" destOrd="0" parTransId="{19B54659-445C-4E0D-B510-8EB0D55D87A8}" sibTransId="{563C4F86-4114-4942-9F34-0530B9732030}"/>
    <dgm:cxn modelId="{FEC2BE58-7A22-472C-9FAB-F7A03767B9B3}" srcId="{DA365750-8FC6-4354-9804-0BB28BD9C0B6}" destId="{86A3B74D-0D02-4BC1-9110-3F5BAA3B74A7}" srcOrd="8" destOrd="0" parTransId="{84DBC9C9-26B6-48C9-A1FC-5F4E629741F3}" sibTransId="{2A40E880-88AE-487F-8DE6-65ED0AA3D50C}"/>
    <dgm:cxn modelId="{A3AC7D79-9527-4E73-862E-F103139E3827}" srcId="{DEF92818-3CD0-46E3-9617-1C50F6D66C0E}" destId="{E6B6DE60-8F0A-4A00-8EE9-6425C21C9304}" srcOrd="6" destOrd="0" parTransId="{CF22C299-EE11-4629-9C99-7AA631CBCDA8}" sibTransId="{6A13D70C-44DA-427B-9317-3E82D35A5130}"/>
    <dgm:cxn modelId="{E96ADB7C-2915-4B1A-A398-BD2920A7E5E1}" type="presOf" srcId="{5DC274FC-E6F3-4AD8-9875-A7BC4FC8D3A1}" destId="{D85E1859-4FD1-4C7E-A4EF-4513FC6DCECB}" srcOrd="0" destOrd="3" presId="urn:microsoft.com/office/officeart/2005/8/layout/vList6"/>
    <dgm:cxn modelId="{018CA27D-BAD1-442E-B096-056D86C425AE}" srcId="{854FA704-E4BD-4165-BE10-8C58C5D8430D}" destId="{3C25507D-E342-4966-9961-3356642CFF98}" srcOrd="2" destOrd="0" parTransId="{6222394C-FB43-4D50-A195-400E6EC73717}" sibTransId="{BF2357BB-BEC6-4738-9FB2-49523A81A920}"/>
    <dgm:cxn modelId="{997E567F-849C-4D04-B278-1830EE9B6456}" srcId="{2D2A3553-FDF6-4B0A-A28C-9EE9BDAF0A14}" destId="{7B077D70-CCBD-4ECD-AF6A-82A35A9597F3}" srcOrd="0" destOrd="0" parTransId="{9C3915C2-3D2C-4015-AEB3-BEB3C462194F}" sibTransId="{1F472CD0-4FC5-4646-846D-4D1C14A85625}"/>
    <dgm:cxn modelId="{003EA085-6A16-492C-8888-C2957639BD78}" type="presOf" srcId="{E5502613-E3DE-4E06-A6C3-8E697278E972}" destId="{ECAA604B-2298-4C45-9B1A-B4D1DB9E800D}" srcOrd="0" destOrd="0" presId="urn:microsoft.com/office/officeart/2005/8/layout/vList6"/>
    <dgm:cxn modelId="{5384D888-37DB-4DC7-B523-901BC54D83FD}" srcId="{DA365750-8FC6-4354-9804-0BB28BD9C0B6}" destId="{26C2BBC1-2E28-4818-8118-9C12CF31CBFE}" srcOrd="5" destOrd="0" parTransId="{E585C609-E994-4559-9834-B0933B4F43BA}" sibTransId="{F7E91C71-1E5A-499D-88C9-32381E426264}"/>
    <dgm:cxn modelId="{596DC18B-2975-4599-B6AF-3AC3FC7C1F88}" type="presOf" srcId="{A090699C-D5F0-4D9C-91D8-D3266769B05C}" destId="{8A2AD5F6-4A8C-4833-A58E-24FBA2A38024}" srcOrd="0" destOrd="2" presId="urn:microsoft.com/office/officeart/2005/8/layout/vList6"/>
    <dgm:cxn modelId="{2826DE8D-1D16-4552-874A-EFCA08A12DE9}" srcId="{854FA704-E4BD-4165-BE10-8C58C5D8430D}" destId="{7BCB4AB1-37AC-4AD5-9A19-B8828A925C50}" srcOrd="0" destOrd="0" parTransId="{59F46D51-F857-4DD6-AAF4-9C1FFBA1156B}" sibTransId="{B7CA3642-5F66-43D5-96C9-9D0AC437A74E}"/>
    <dgm:cxn modelId="{74134F90-73B6-42FB-A6FA-CF0E9BB6F6CE}" srcId="{E6B6DE60-8F0A-4A00-8EE9-6425C21C9304}" destId="{877589ED-5D07-4F27-956F-90D4D6A535DA}" srcOrd="2" destOrd="0" parTransId="{BED68568-2BBF-45EC-84B8-F6FFC751AD94}" sibTransId="{DDE17750-98A6-45F3-AB71-F4208ED358EF}"/>
    <dgm:cxn modelId="{FF115193-A66A-423D-B4EC-D961E6AA1589}" type="presOf" srcId="{3C25507D-E342-4966-9961-3356642CFF98}" destId="{D85E1859-4FD1-4C7E-A4EF-4513FC6DCECB}" srcOrd="0" destOrd="2" presId="urn:microsoft.com/office/officeart/2005/8/layout/vList6"/>
    <dgm:cxn modelId="{8471C199-B8B6-414F-B428-E462C2E469F4}" type="presOf" srcId="{AF80D503-2FF5-4217-8EAE-651FB20316F4}" destId="{DE8233C7-9352-4514-8F08-047661A8B1DD}" srcOrd="0" destOrd="2" presId="urn:microsoft.com/office/officeart/2005/8/layout/vList6"/>
    <dgm:cxn modelId="{44AB1B9D-91B1-4FD7-B7C2-554051BBCB74}" srcId="{DA365750-8FC6-4354-9804-0BB28BD9C0B6}" destId="{5A706912-4FF0-4115-A38F-B50D714BF3C3}" srcOrd="7" destOrd="0" parTransId="{38BB530E-4CE5-492A-994F-198E8F0600A8}" sibTransId="{380C62DD-038E-4E91-AA7A-C521171BA57D}"/>
    <dgm:cxn modelId="{AF09AD9D-7ADE-478F-A87F-C87BA356C860}" type="presOf" srcId="{5A314B19-940D-4E51-A961-F2B6E6714684}" destId="{C40DE5CE-B5DC-40B7-AF52-E8D7CCE46BBA}" srcOrd="0" destOrd="0" presId="urn:microsoft.com/office/officeart/2005/8/layout/vList6"/>
    <dgm:cxn modelId="{DB4AEDA1-57DE-4046-80B6-F726364B7CE9}" type="presOf" srcId="{425B9C8A-89A7-48A9-95E6-1A2734EA450A}" destId="{96EF1455-E551-45A2-A2E9-32F83AE93A96}" srcOrd="0" destOrd="1" presId="urn:microsoft.com/office/officeart/2005/8/layout/vList6"/>
    <dgm:cxn modelId="{A086F0A2-AEA0-45B5-8BC6-13B7FE2090B3}" type="presOf" srcId="{4551D93C-9925-4F68-991F-BF5F3393BB89}" destId="{DE8233C7-9352-4514-8F08-047661A8B1DD}" srcOrd="0" destOrd="9" presId="urn:microsoft.com/office/officeart/2005/8/layout/vList6"/>
    <dgm:cxn modelId="{3198EAAC-D6D1-49C0-BDEE-1471FD7071F1}" type="presOf" srcId="{28FF2740-284E-41EF-8B1A-8BD462253353}" destId="{DD9974C9-46CA-44CD-AB14-574F9C1961CB}" srcOrd="0" destOrd="0" presId="urn:microsoft.com/office/officeart/2005/8/layout/vList6"/>
    <dgm:cxn modelId="{D80904AF-96ED-4028-B88E-D99C5049F9C2}" srcId="{DEF92818-3CD0-46E3-9617-1C50F6D66C0E}" destId="{8E1E4EDB-0ED5-4BBC-A2D9-B799DB9CC6B7}" srcOrd="4" destOrd="0" parTransId="{ACB3735C-B84B-4686-ADC0-D8AF9128A395}" sibTransId="{F57D7A45-74C5-4605-AFA8-6B14CF2193EE}"/>
    <dgm:cxn modelId="{1EB766B2-2581-478E-95D0-EBB17C8090EF}" type="presOf" srcId="{8EA0A65A-A4FB-4214-AA9B-79F76ED67CBE}" destId="{D85E1859-4FD1-4C7E-A4EF-4513FC6DCECB}" srcOrd="0" destOrd="1" presId="urn:microsoft.com/office/officeart/2005/8/layout/vList6"/>
    <dgm:cxn modelId="{264A83B7-B6D7-4180-9652-69AC9F7B40B2}" srcId="{DEF92818-3CD0-46E3-9617-1C50F6D66C0E}" destId="{2D2A3553-FDF6-4B0A-A28C-9EE9BDAF0A14}" srcOrd="5" destOrd="0" parTransId="{B68EF25F-0513-41A3-8615-911D69345CCB}" sibTransId="{4E674F05-00F7-408E-B66D-12D84AE0AAEC}"/>
    <dgm:cxn modelId="{68EB2CB9-5D6C-45D6-860B-88D59AE5F8C9}" type="presOf" srcId="{854FA704-E4BD-4165-BE10-8C58C5D8430D}" destId="{1584771D-B241-4B31-AF0E-C26EB9FE8143}" srcOrd="0" destOrd="0" presId="urn:microsoft.com/office/officeart/2005/8/layout/vList6"/>
    <dgm:cxn modelId="{E01BE9C0-C460-493D-B816-E090E5C20D3D}" type="presOf" srcId="{26C2BBC1-2E28-4818-8118-9C12CF31CBFE}" destId="{DE8233C7-9352-4514-8F08-047661A8B1DD}" srcOrd="0" destOrd="5" presId="urn:microsoft.com/office/officeart/2005/8/layout/vList6"/>
    <dgm:cxn modelId="{A61D7AC1-A081-4FD0-80CC-A15514A7731E}" type="presOf" srcId="{7B077D70-CCBD-4ECD-AF6A-82A35A9597F3}" destId="{19FD90FC-E2B0-47B8-A08B-577B3CB68F78}" srcOrd="0" destOrd="0" presId="urn:microsoft.com/office/officeart/2005/8/layout/vList6"/>
    <dgm:cxn modelId="{4AD23ECE-5027-423F-94BC-38A8E5BE2BC0}" type="presOf" srcId="{903FCBAB-155D-4017-ACA4-9C4D99491352}" destId="{B57BA581-E01F-485C-91FD-0535E1E6A46D}" srcOrd="0" destOrd="0" presId="urn:microsoft.com/office/officeart/2005/8/layout/vList6"/>
    <dgm:cxn modelId="{EDC053D0-6E82-4EE3-8A82-8C14070770B5}" type="presOf" srcId="{01A23F7A-486E-4679-A83A-FC0E0B209015}" destId="{8A2AD5F6-4A8C-4833-A58E-24FBA2A38024}" srcOrd="0" destOrd="1" presId="urn:microsoft.com/office/officeart/2005/8/layout/vList6"/>
    <dgm:cxn modelId="{23C7FCD0-22B4-4573-A029-9FF0915DF8B8}" type="presOf" srcId="{ED264876-56A1-4E52-8EBA-D48C11BD820D}" destId="{DE8233C7-9352-4514-8F08-047661A8B1DD}" srcOrd="0" destOrd="6" presId="urn:microsoft.com/office/officeart/2005/8/layout/vList6"/>
    <dgm:cxn modelId="{FDF0B7D2-AEB8-4DC3-BE4C-B0B2C47DD401}" srcId="{DA365750-8FC6-4354-9804-0BB28BD9C0B6}" destId="{ED264876-56A1-4E52-8EBA-D48C11BD820D}" srcOrd="6" destOrd="0" parTransId="{419415B3-C3FC-42BA-B2FF-4A2A2A393692}" sibTransId="{DC2873C6-94F8-46AD-9489-864C2954DA15}"/>
    <dgm:cxn modelId="{D070C4D5-5DD3-437A-88D4-68360C0891C8}" srcId="{854FA704-E4BD-4165-BE10-8C58C5D8430D}" destId="{5DC274FC-E6F3-4AD8-9875-A7BC4FC8D3A1}" srcOrd="3" destOrd="0" parTransId="{E2787B13-AF6A-4FCE-B067-1CECCC44078C}" sibTransId="{7F5F1485-A114-4D6E-82EC-CB58E894AA74}"/>
    <dgm:cxn modelId="{78B8D1D7-C627-4F8A-85ED-0C2DB9EE44EA}" srcId="{E6B6DE60-8F0A-4A00-8EE9-6425C21C9304}" destId="{29165473-6D75-4B57-BB6E-10CACA45316E}" srcOrd="1" destOrd="0" parTransId="{09845EB1-271E-4637-870E-948AF1B1AA85}" sibTransId="{7763B550-14C8-4B79-81CB-C7A024DC3571}"/>
    <dgm:cxn modelId="{DDE210D9-ACC9-4E2C-93CC-C5D8CBBB41F3}" type="presOf" srcId="{7BCB4AB1-37AC-4AD5-9A19-B8828A925C50}" destId="{D85E1859-4FD1-4C7E-A4EF-4513FC6DCECB}" srcOrd="0" destOrd="0" presId="urn:microsoft.com/office/officeart/2005/8/layout/vList6"/>
    <dgm:cxn modelId="{49D04FDB-C3C2-4E41-AF48-1B86C1567879}" type="presOf" srcId="{29165473-6D75-4B57-BB6E-10CACA45316E}" destId="{B57BA581-E01F-485C-91FD-0535E1E6A46D}" srcOrd="0" destOrd="1" presId="urn:microsoft.com/office/officeart/2005/8/layout/vList6"/>
    <dgm:cxn modelId="{B8CD56DB-2E4A-4A05-9E88-61406C93957A}" type="presOf" srcId="{C2DFB722-56CD-4546-B775-BFFA6908DD5E}" destId="{DE8233C7-9352-4514-8F08-047661A8B1DD}" srcOrd="0" destOrd="3" presId="urn:microsoft.com/office/officeart/2005/8/layout/vList6"/>
    <dgm:cxn modelId="{9E8E01DD-5CCD-49FB-943E-765A28596A5A}" type="presOf" srcId="{FE27A9D5-38C0-47A9-9DC2-066B521DD7FD}" destId="{B57BA581-E01F-485C-91FD-0535E1E6A46D}" srcOrd="0" destOrd="3" presId="urn:microsoft.com/office/officeart/2005/8/layout/vList6"/>
    <dgm:cxn modelId="{73A795E0-C33C-4502-8B75-599AB708A7F6}" srcId="{E6B6DE60-8F0A-4A00-8EE9-6425C21C9304}" destId="{FE27A9D5-38C0-47A9-9DC2-066B521DD7FD}" srcOrd="3" destOrd="0" parTransId="{FED66571-7683-4B41-B02C-31918FDFEB01}" sibTransId="{0B7AA7BB-0986-4897-9C6A-BB1ED17267A7}"/>
    <dgm:cxn modelId="{6F154FE2-5E28-4AC6-9001-00F7ED09593E}" type="presOf" srcId="{5A706912-4FF0-4115-A38F-B50D714BF3C3}" destId="{DE8233C7-9352-4514-8F08-047661A8B1DD}" srcOrd="0" destOrd="7" presId="urn:microsoft.com/office/officeart/2005/8/layout/vList6"/>
    <dgm:cxn modelId="{89F054E7-1FCA-4F48-9909-951DA440F349}" srcId="{DA365750-8FC6-4354-9804-0BB28BD9C0B6}" destId="{4551D93C-9925-4F68-991F-BF5F3393BB89}" srcOrd="9" destOrd="0" parTransId="{6E4C92C8-067E-46DF-9BBC-6A477250BC6F}" sibTransId="{AE622052-F22A-4869-9A8C-9544774A1256}"/>
    <dgm:cxn modelId="{B219D4E7-DFEF-4F4F-881B-CCA420455B6E}" srcId="{E6B6DE60-8F0A-4A00-8EE9-6425C21C9304}" destId="{E809D9D3-A41B-4383-A698-25436BB85C53}" srcOrd="4" destOrd="0" parTransId="{6D242EEE-9A67-4FE1-AB53-0D5BE8C681BB}" sibTransId="{88B46ACD-38E7-4ECA-9954-252D776EB846}"/>
    <dgm:cxn modelId="{CD1BB2E8-C342-4983-B214-D2080CB0DE24}" type="presOf" srcId="{987F3FD1-446B-4662-9081-E5B022601555}" destId="{8A2AD5F6-4A8C-4833-A58E-24FBA2A38024}" srcOrd="0" destOrd="0" presId="urn:microsoft.com/office/officeart/2005/8/layout/vList6"/>
    <dgm:cxn modelId="{7BC807F0-97BF-4300-9168-16F171159380}" type="presOf" srcId="{DEF92818-3CD0-46E3-9617-1C50F6D66C0E}" destId="{74E5489E-F37C-4DF1-A5E5-9F97288A5EE4}" srcOrd="0" destOrd="0" presId="urn:microsoft.com/office/officeart/2005/8/layout/vList6"/>
    <dgm:cxn modelId="{69D71BF1-9DD9-416D-A119-58C38F9314AC}" srcId="{8E1E4EDB-0ED5-4BBC-A2D9-B799DB9CC6B7}" destId="{987F3FD1-446B-4662-9081-E5B022601555}" srcOrd="0" destOrd="0" parTransId="{2F53DB0A-D5BB-4D89-9740-EDD6FA54AB1F}" sibTransId="{245DE7CB-3740-4932-AD85-F289D268D675}"/>
    <dgm:cxn modelId="{8EF694F7-A775-4036-ADD6-74FB3D447198}" srcId="{854FA704-E4BD-4165-BE10-8C58C5D8430D}" destId="{8EA0A65A-A4FB-4214-AA9B-79F76ED67CBE}" srcOrd="1" destOrd="0" parTransId="{9CA44F72-B93A-4FE9-8F91-853DB68B8481}" sibTransId="{4DC54189-2AF0-4C14-8AA9-AB91E89F8C86}"/>
    <dgm:cxn modelId="{5A7F37FC-95AF-454A-9358-6E7FE72A8DB9}" srcId="{DEF92818-3CD0-46E3-9617-1C50F6D66C0E}" destId="{DA365750-8FC6-4354-9804-0BB28BD9C0B6}" srcOrd="1" destOrd="0" parTransId="{934B22B6-20DE-4B91-983E-C971630979D0}" sibTransId="{728F195B-EB28-4E8F-A607-5EF4A99D0533}"/>
    <dgm:cxn modelId="{B4C8BFFE-8692-4047-9DED-CB19A4ABE67B}" srcId="{DA365750-8FC6-4354-9804-0BB28BD9C0B6}" destId="{3C4A5DB4-1B98-4E20-ABAD-E08CF77843F9}" srcOrd="1" destOrd="0" parTransId="{D1A8E6D3-2FB1-49F8-833F-34DC65A850CF}" sibTransId="{AFB544F7-FF98-4848-8921-E67274BE5F1E}"/>
    <dgm:cxn modelId="{FB65C9FE-DD0C-4767-98C9-01BC9C7E5353}" srcId="{E5502613-E3DE-4E06-A6C3-8E697278E972}" destId="{169FC671-AC8E-4981-8048-E7A61AC0ACC3}" srcOrd="0" destOrd="0" parTransId="{15C71E9A-5BA5-488B-BC8A-66F92036A91D}" sibTransId="{F30AD092-7FE5-4254-AF4C-C6D48F25BBAA}"/>
    <dgm:cxn modelId="{5420552D-74CC-4C39-9AC3-3DD78FD0A372}" type="presParOf" srcId="{74E5489E-F37C-4DF1-A5E5-9F97288A5EE4}" destId="{373B469D-6925-446E-B3C0-24BF9DE2E896}" srcOrd="0" destOrd="0" presId="urn:microsoft.com/office/officeart/2005/8/layout/vList6"/>
    <dgm:cxn modelId="{34EDB870-E529-49E7-AFBD-80A2E0538D35}" type="presParOf" srcId="{373B469D-6925-446E-B3C0-24BF9DE2E896}" destId="{1584771D-B241-4B31-AF0E-C26EB9FE8143}" srcOrd="0" destOrd="0" presId="urn:microsoft.com/office/officeart/2005/8/layout/vList6"/>
    <dgm:cxn modelId="{8459AA6A-7766-45BB-A041-A8AA8660D51C}" type="presParOf" srcId="{373B469D-6925-446E-B3C0-24BF9DE2E896}" destId="{D85E1859-4FD1-4C7E-A4EF-4513FC6DCECB}" srcOrd="1" destOrd="0" presId="urn:microsoft.com/office/officeart/2005/8/layout/vList6"/>
    <dgm:cxn modelId="{A54CDA53-9346-4BD5-910C-F7C4DA48A5D8}" type="presParOf" srcId="{74E5489E-F37C-4DF1-A5E5-9F97288A5EE4}" destId="{2F851470-AB78-46DD-88A5-30A2FEB1F295}" srcOrd="1" destOrd="0" presId="urn:microsoft.com/office/officeart/2005/8/layout/vList6"/>
    <dgm:cxn modelId="{25249133-99DF-490E-8C9E-211C1E44E9CD}" type="presParOf" srcId="{74E5489E-F37C-4DF1-A5E5-9F97288A5EE4}" destId="{0B1BEF21-058B-4951-BD87-3BACFF1036A1}" srcOrd="2" destOrd="0" presId="urn:microsoft.com/office/officeart/2005/8/layout/vList6"/>
    <dgm:cxn modelId="{BB6B2186-06FC-4C63-A1F9-1FD89FA9B4F8}" type="presParOf" srcId="{0B1BEF21-058B-4951-BD87-3BACFF1036A1}" destId="{F00454CE-202A-4CCB-B112-C334805F110E}" srcOrd="0" destOrd="0" presId="urn:microsoft.com/office/officeart/2005/8/layout/vList6"/>
    <dgm:cxn modelId="{DC9D2B67-C9AA-4025-9935-EC4CD8EE8F50}" type="presParOf" srcId="{0B1BEF21-058B-4951-BD87-3BACFF1036A1}" destId="{DE8233C7-9352-4514-8F08-047661A8B1DD}" srcOrd="1" destOrd="0" presId="urn:microsoft.com/office/officeart/2005/8/layout/vList6"/>
    <dgm:cxn modelId="{5086CF2B-E748-4329-8B3D-1DF2E7E17EBE}" type="presParOf" srcId="{74E5489E-F37C-4DF1-A5E5-9F97288A5EE4}" destId="{3DD066B2-7185-4267-AC96-3B42DB5A5C3C}" srcOrd="3" destOrd="0" presId="urn:microsoft.com/office/officeart/2005/8/layout/vList6"/>
    <dgm:cxn modelId="{83B31BBA-1E42-4282-8C9B-EE2B816646D4}" type="presParOf" srcId="{74E5489E-F37C-4DF1-A5E5-9F97288A5EE4}" destId="{D9692D1F-099F-438E-B0D3-FF7F1122A022}" srcOrd="4" destOrd="0" presId="urn:microsoft.com/office/officeart/2005/8/layout/vList6"/>
    <dgm:cxn modelId="{287FD8D3-DE3A-4B65-A45C-18CAC8E6785A}" type="presParOf" srcId="{D9692D1F-099F-438E-B0D3-FF7F1122A022}" destId="{DD9974C9-46CA-44CD-AB14-574F9C1961CB}" srcOrd="0" destOrd="0" presId="urn:microsoft.com/office/officeart/2005/8/layout/vList6"/>
    <dgm:cxn modelId="{FC1D6EF8-E5EA-4605-8134-8B479FBA6542}" type="presParOf" srcId="{D9692D1F-099F-438E-B0D3-FF7F1122A022}" destId="{C40DE5CE-B5DC-40B7-AF52-E8D7CCE46BBA}" srcOrd="1" destOrd="0" presId="urn:microsoft.com/office/officeart/2005/8/layout/vList6"/>
    <dgm:cxn modelId="{4A821D84-79B6-4B01-BCBE-C800E08F3D19}" type="presParOf" srcId="{74E5489E-F37C-4DF1-A5E5-9F97288A5EE4}" destId="{2229B3ED-151C-461F-AE7D-8AF4E2BB8D7E}" srcOrd="5" destOrd="0" presId="urn:microsoft.com/office/officeart/2005/8/layout/vList6"/>
    <dgm:cxn modelId="{15CFB7E7-70BB-4715-B3A2-F6BF279D3C25}" type="presParOf" srcId="{74E5489E-F37C-4DF1-A5E5-9F97288A5EE4}" destId="{E13F3BAE-71D9-443E-9F0B-1F2B1DA59519}" srcOrd="6" destOrd="0" presId="urn:microsoft.com/office/officeart/2005/8/layout/vList6"/>
    <dgm:cxn modelId="{1245E345-3044-43F0-AB20-8B492305812E}" type="presParOf" srcId="{E13F3BAE-71D9-443E-9F0B-1F2B1DA59519}" destId="{ECAA604B-2298-4C45-9B1A-B4D1DB9E800D}" srcOrd="0" destOrd="0" presId="urn:microsoft.com/office/officeart/2005/8/layout/vList6"/>
    <dgm:cxn modelId="{2E654483-5617-41C0-9CB3-E0176A301FB3}" type="presParOf" srcId="{E13F3BAE-71D9-443E-9F0B-1F2B1DA59519}" destId="{96EF1455-E551-45A2-A2E9-32F83AE93A96}" srcOrd="1" destOrd="0" presId="urn:microsoft.com/office/officeart/2005/8/layout/vList6"/>
    <dgm:cxn modelId="{E43F8E89-1103-4306-8E31-B50007A4D479}" type="presParOf" srcId="{74E5489E-F37C-4DF1-A5E5-9F97288A5EE4}" destId="{02074590-AEF0-4E37-8194-35A3A79612BC}" srcOrd="7" destOrd="0" presId="urn:microsoft.com/office/officeart/2005/8/layout/vList6"/>
    <dgm:cxn modelId="{F16644CB-9187-4ECD-9D83-8BFFCCB944BC}" type="presParOf" srcId="{74E5489E-F37C-4DF1-A5E5-9F97288A5EE4}" destId="{499020D7-7884-42E9-9A9C-56E91EB0168E}" srcOrd="8" destOrd="0" presId="urn:microsoft.com/office/officeart/2005/8/layout/vList6"/>
    <dgm:cxn modelId="{29BDFE76-91EA-4F53-993E-E1F96D925FDA}" type="presParOf" srcId="{499020D7-7884-42E9-9A9C-56E91EB0168E}" destId="{1F117F79-C028-4F77-816B-C238A7CEC9AA}" srcOrd="0" destOrd="0" presId="urn:microsoft.com/office/officeart/2005/8/layout/vList6"/>
    <dgm:cxn modelId="{EBB929A5-308A-402E-8F28-1418F57443D5}" type="presParOf" srcId="{499020D7-7884-42E9-9A9C-56E91EB0168E}" destId="{8A2AD5F6-4A8C-4833-A58E-24FBA2A38024}" srcOrd="1" destOrd="0" presId="urn:microsoft.com/office/officeart/2005/8/layout/vList6"/>
    <dgm:cxn modelId="{93E12E0C-D2A3-4A8E-A694-4F0D56E58F51}" type="presParOf" srcId="{74E5489E-F37C-4DF1-A5E5-9F97288A5EE4}" destId="{4D133401-E79C-40EF-8D01-01BF4D22E917}" srcOrd="9" destOrd="0" presId="urn:microsoft.com/office/officeart/2005/8/layout/vList6"/>
    <dgm:cxn modelId="{DE40761F-FDBC-4E01-8763-098925E885F5}" type="presParOf" srcId="{74E5489E-F37C-4DF1-A5E5-9F97288A5EE4}" destId="{F471BD0D-2A39-4741-A92A-AA272BF86640}" srcOrd="10" destOrd="0" presId="urn:microsoft.com/office/officeart/2005/8/layout/vList6"/>
    <dgm:cxn modelId="{389DADFB-A7E9-4751-B597-F00CC0B739BC}" type="presParOf" srcId="{F471BD0D-2A39-4741-A92A-AA272BF86640}" destId="{375563F4-D3EC-4198-A9C4-B27F1EDC4696}" srcOrd="0" destOrd="0" presId="urn:microsoft.com/office/officeart/2005/8/layout/vList6"/>
    <dgm:cxn modelId="{84006C9C-CB97-401D-A56A-A2142D220BBB}" type="presParOf" srcId="{F471BD0D-2A39-4741-A92A-AA272BF86640}" destId="{19FD90FC-E2B0-47B8-A08B-577B3CB68F78}" srcOrd="1" destOrd="0" presId="urn:microsoft.com/office/officeart/2005/8/layout/vList6"/>
    <dgm:cxn modelId="{C95C0C3B-9CD9-4DCD-9285-2401160B63EA}" type="presParOf" srcId="{74E5489E-F37C-4DF1-A5E5-9F97288A5EE4}" destId="{445CF676-1FCE-4983-80EB-FD43BEA28B0A}" srcOrd="11" destOrd="0" presId="urn:microsoft.com/office/officeart/2005/8/layout/vList6"/>
    <dgm:cxn modelId="{5CA6F9B9-6B87-45B0-A4B4-1438FDA14F28}" type="presParOf" srcId="{74E5489E-F37C-4DF1-A5E5-9F97288A5EE4}" destId="{25D08168-5927-4D1D-88A3-EAF007E6F69B}" srcOrd="12" destOrd="0" presId="urn:microsoft.com/office/officeart/2005/8/layout/vList6"/>
    <dgm:cxn modelId="{C7605C33-2C67-43AA-81BF-FF70C366563D}" type="presParOf" srcId="{25D08168-5927-4D1D-88A3-EAF007E6F69B}" destId="{1BDD6AF8-A247-4FC7-AD46-B1FD36B53EFA}" srcOrd="0" destOrd="0" presId="urn:microsoft.com/office/officeart/2005/8/layout/vList6"/>
    <dgm:cxn modelId="{18F124F3-8726-4CA1-97BC-6AFC27695A2F}" type="presParOf" srcId="{25D08168-5927-4D1D-88A3-EAF007E6F69B}" destId="{B57BA581-E01F-485C-91FD-0535E1E6A46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CA9359-724F-436D-BFFF-2462063EAE61}" type="doc">
      <dgm:prSet loTypeId="urn:microsoft.com/office/officeart/2005/8/layout/hProcess9" loCatId="process" qsTypeId="urn:microsoft.com/office/officeart/2005/8/quickstyle/simple1" qsCatId="simple" csTypeId="urn:microsoft.com/office/officeart/2005/8/colors/accent0_3" csCatId="mainScheme" phldr="1"/>
      <dgm:spPr/>
    </dgm:pt>
    <dgm:pt modelId="{F071C6D7-6EB5-4740-93A0-94E3A68FBDF7}">
      <dgm:prSet phldrT="[Text]"/>
      <dgm:spPr/>
      <dgm:t>
        <a:bodyPr/>
        <a:lstStyle/>
        <a:p>
          <a:r>
            <a:rPr lang="lv-LV" b="1" dirty="0">
              <a:latin typeface="Verdana" panose="020B0604030504040204" pitchFamily="34" charset="0"/>
              <a:ea typeface="Verdana" panose="020B0604030504040204" pitchFamily="34" charset="0"/>
            </a:rPr>
            <a:t>specifiskie atbilstības kritēriji </a:t>
          </a:r>
          <a:endParaRPr lang="lv-LV" dirty="0"/>
        </a:p>
      </dgm:t>
    </dgm:pt>
    <dgm:pt modelId="{1A412A40-A039-46FE-8DC4-B440649A6253}" type="sibTrans" cxnId="{E75AEEFD-3BC3-41E6-930C-76945E6F852E}">
      <dgm:prSet/>
      <dgm:spPr/>
      <dgm:t>
        <a:bodyPr/>
        <a:lstStyle/>
        <a:p>
          <a:endParaRPr lang="lv-LV"/>
        </a:p>
      </dgm:t>
    </dgm:pt>
    <dgm:pt modelId="{FAAA57A8-F147-42F0-BE81-93E1A96A5B14}" type="parTrans" cxnId="{E75AEEFD-3BC3-41E6-930C-76945E6F852E}">
      <dgm:prSet/>
      <dgm:spPr/>
      <dgm:t>
        <a:bodyPr/>
        <a:lstStyle/>
        <a:p>
          <a:endParaRPr lang="lv-LV"/>
        </a:p>
      </dgm:t>
    </dgm:pt>
    <dgm:pt modelId="{9E397FDA-5F67-4FBC-9494-A6C2E3CAD139}">
      <dgm:prSet phldrT="[Text]"/>
      <dgm:spPr/>
      <dgm:t>
        <a:bodyPr/>
        <a:lstStyle/>
        <a:p>
          <a:r>
            <a:rPr lang="lv-LV" b="1" dirty="0">
              <a:latin typeface="Verdana" panose="020B0604030504040204" pitchFamily="34" charset="0"/>
              <a:ea typeface="Verdana" panose="020B0604030504040204" pitchFamily="34" charset="0"/>
            </a:rPr>
            <a:t>vienotie izvēle</a:t>
          </a:r>
          <a:r>
            <a:rPr lang="en-US" b="1" dirty="0">
              <a:latin typeface="Verdana" panose="020B0604030504040204" pitchFamily="34" charset="0"/>
              <a:ea typeface="Verdana" panose="020B0604030504040204" pitchFamily="34" charset="0"/>
            </a:rPr>
            <a:t>s</a:t>
          </a:r>
          <a:r>
            <a:rPr lang="lv-LV"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kritēri</a:t>
          </a:r>
          <a:r>
            <a:rPr lang="en-US" b="1" dirty="0">
              <a:latin typeface="Verdana" panose="020B0604030504040204" pitchFamily="34" charset="0"/>
              <a:ea typeface="Verdana" panose="020B0604030504040204" pitchFamily="34" charset="0"/>
            </a:rPr>
            <a:t>ji</a:t>
          </a:r>
          <a:endParaRPr lang="lv-LV" dirty="0"/>
        </a:p>
      </dgm:t>
    </dgm:pt>
    <dgm:pt modelId="{1390D056-F678-443C-890D-3BA97DE68101}" type="sibTrans" cxnId="{E8052CB9-A0E7-4891-AE14-5329F480A103}">
      <dgm:prSet/>
      <dgm:spPr/>
      <dgm:t>
        <a:bodyPr/>
        <a:lstStyle/>
        <a:p>
          <a:endParaRPr lang="lv-LV"/>
        </a:p>
      </dgm:t>
    </dgm:pt>
    <dgm:pt modelId="{1548A8E7-D42F-4822-9043-2615214D4E60}" type="parTrans" cxnId="{E8052CB9-A0E7-4891-AE14-5329F480A103}">
      <dgm:prSet/>
      <dgm:spPr/>
      <dgm:t>
        <a:bodyPr/>
        <a:lstStyle/>
        <a:p>
          <a:endParaRPr lang="lv-LV"/>
        </a:p>
      </dgm:t>
    </dgm:pt>
    <dgm:pt modelId="{0FCDBB69-D750-4E2B-8267-790BD52FC98E}">
      <dgm:prSet phldrT="[Text]"/>
      <dgm:spPr/>
      <dgm:t>
        <a:bodyPr/>
        <a:lstStyle/>
        <a:p>
          <a:r>
            <a:rPr lang="en-US" b="1" dirty="0" err="1">
              <a:latin typeface="Verdana" panose="020B0604030504040204" pitchFamily="34" charset="0"/>
              <a:ea typeface="Verdana" panose="020B0604030504040204" pitchFamily="34" charset="0"/>
            </a:rPr>
            <a:t>vienotie</a:t>
          </a:r>
          <a:r>
            <a:rPr lang="en-US" b="1"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kritēriji</a:t>
          </a:r>
          <a:endParaRPr lang="lv-LV" dirty="0"/>
        </a:p>
      </dgm:t>
    </dgm:pt>
    <dgm:pt modelId="{A1E10088-56D9-406D-9AA3-19D7D19C6A87}" type="sibTrans" cxnId="{05444C1F-B5C4-4E5B-A735-30ED42A6C6EF}">
      <dgm:prSet/>
      <dgm:spPr/>
      <dgm:t>
        <a:bodyPr/>
        <a:lstStyle/>
        <a:p>
          <a:endParaRPr lang="lv-LV"/>
        </a:p>
      </dgm:t>
    </dgm:pt>
    <dgm:pt modelId="{79A36725-30B1-4E6A-93C6-4BAAD4918DBB}" type="parTrans" cxnId="{05444C1F-B5C4-4E5B-A735-30ED42A6C6EF}">
      <dgm:prSet/>
      <dgm:spPr/>
      <dgm:t>
        <a:bodyPr/>
        <a:lstStyle/>
        <a:p>
          <a:endParaRPr lang="lv-LV"/>
        </a:p>
      </dgm:t>
    </dgm:pt>
    <dgm:pt modelId="{B19E9558-8C61-4667-8376-A1B2A7395C06}" type="pres">
      <dgm:prSet presAssocID="{44CA9359-724F-436D-BFFF-2462063EAE61}" presName="CompostProcess" presStyleCnt="0">
        <dgm:presLayoutVars>
          <dgm:dir/>
          <dgm:resizeHandles val="exact"/>
        </dgm:presLayoutVars>
      </dgm:prSet>
      <dgm:spPr/>
    </dgm:pt>
    <dgm:pt modelId="{1C126414-1E83-4021-B7AB-C329AF66F139}" type="pres">
      <dgm:prSet presAssocID="{44CA9359-724F-436D-BFFF-2462063EAE61}" presName="arrow" presStyleLbl="bgShp" presStyleIdx="0" presStyleCnt="1" custScaleX="117647" custScaleY="82284"/>
      <dgm:spPr/>
    </dgm:pt>
    <dgm:pt modelId="{A0E4BE17-154F-4510-8573-5EAD7EBF0C5A}" type="pres">
      <dgm:prSet presAssocID="{44CA9359-724F-436D-BFFF-2462063EAE61}" presName="linearProcess" presStyleCnt="0"/>
      <dgm:spPr/>
    </dgm:pt>
    <dgm:pt modelId="{05B736E7-15CC-4607-98C5-0A3CCE6F53DE}" type="pres">
      <dgm:prSet presAssocID="{0FCDBB69-D750-4E2B-8267-790BD52FC98E}" presName="textNode" presStyleLbl="node1" presStyleIdx="0" presStyleCnt="3">
        <dgm:presLayoutVars>
          <dgm:bulletEnabled val="1"/>
        </dgm:presLayoutVars>
      </dgm:prSet>
      <dgm:spPr/>
    </dgm:pt>
    <dgm:pt modelId="{30F2B5FF-9215-4203-9A4D-78D276577DCF}" type="pres">
      <dgm:prSet presAssocID="{A1E10088-56D9-406D-9AA3-19D7D19C6A87}" presName="sibTrans" presStyleCnt="0"/>
      <dgm:spPr/>
    </dgm:pt>
    <dgm:pt modelId="{E73F13D4-9D26-4937-9ACD-7562D266617D}" type="pres">
      <dgm:prSet presAssocID="{9E397FDA-5F67-4FBC-9494-A6C2E3CAD139}" presName="textNode" presStyleLbl="node1" presStyleIdx="1" presStyleCnt="3">
        <dgm:presLayoutVars>
          <dgm:bulletEnabled val="1"/>
        </dgm:presLayoutVars>
      </dgm:prSet>
      <dgm:spPr/>
    </dgm:pt>
    <dgm:pt modelId="{BF4003AB-D79A-42D7-A758-F6C174F56976}" type="pres">
      <dgm:prSet presAssocID="{1390D056-F678-443C-890D-3BA97DE68101}" presName="sibTrans" presStyleCnt="0"/>
      <dgm:spPr/>
    </dgm:pt>
    <dgm:pt modelId="{2E4484CB-D2D2-4C9C-8E18-90F1C8B0B8D3}" type="pres">
      <dgm:prSet presAssocID="{F071C6D7-6EB5-4740-93A0-94E3A68FBDF7}" presName="textNode" presStyleLbl="node1" presStyleIdx="2" presStyleCnt="3">
        <dgm:presLayoutVars>
          <dgm:bulletEnabled val="1"/>
        </dgm:presLayoutVars>
      </dgm:prSet>
      <dgm:spPr/>
    </dgm:pt>
  </dgm:ptLst>
  <dgm:cxnLst>
    <dgm:cxn modelId="{05444C1F-B5C4-4E5B-A735-30ED42A6C6EF}" srcId="{44CA9359-724F-436D-BFFF-2462063EAE61}" destId="{0FCDBB69-D750-4E2B-8267-790BD52FC98E}" srcOrd="0" destOrd="0" parTransId="{79A36725-30B1-4E6A-93C6-4BAAD4918DBB}" sibTransId="{A1E10088-56D9-406D-9AA3-19D7D19C6A87}"/>
    <dgm:cxn modelId="{97210CA3-7FC4-45DA-AA8D-31EBFA899228}" type="presOf" srcId="{0FCDBB69-D750-4E2B-8267-790BD52FC98E}" destId="{05B736E7-15CC-4607-98C5-0A3CCE6F53DE}" srcOrd="0" destOrd="0" presId="urn:microsoft.com/office/officeart/2005/8/layout/hProcess9"/>
    <dgm:cxn modelId="{E8052CB9-A0E7-4891-AE14-5329F480A103}" srcId="{44CA9359-724F-436D-BFFF-2462063EAE61}" destId="{9E397FDA-5F67-4FBC-9494-A6C2E3CAD139}" srcOrd="1" destOrd="0" parTransId="{1548A8E7-D42F-4822-9043-2615214D4E60}" sibTransId="{1390D056-F678-443C-890D-3BA97DE68101}"/>
    <dgm:cxn modelId="{3C9AEAC4-3F30-4068-B8E0-B659B9B4A1EE}" type="presOf" srcId="{44CA9359-724F-436D-BFFF-2462063EAE61}" destId="{B19E9558-8C61-4667-8376-A1B2A7395C06}" srcOrd="0" destOrd="0" presId="urn:microsoft.com/office/officeart/2005/8/layout/hProcess9"/>
    <dgm:cxn modelId="{8FC7BBD0-8CB4-41D9-ADF4-20016D0A7F2C}" type="presOf" srcId="{9E397FDA-5F67-4FBC-9494-A6C2E3CAD139}" destId="{E73F13D4-9D26-4937-9ACD-7562D266617D}" srcOrd="0" destOrd="0" presId="urn:microsoft.com/office/officeart/2005/8/layout/hProcess9"/>
    <dgm:cxn modelId="{159DC4F7-3C17-440F-80D2-846E6DF7F785}" type="presOf" srcId="{F071C6D7-6EB5-4740-93A0-94E3A68FBDF7}" destId="{2E4484CB-D2D2-4C9C-8E18-90F1C8B0B8D3}" srcOrd="0" destOrd="0" presId="urn:microsoft.com/office/officeart/2005/8/layout/hProcess9"/>
    <dgm:cxn modelId="{E75AEEFD-3BC3-41E6-930C-76945E6F852E}" srcId="{44CA9359-724F-436D-BFFF-2462063EAE61}" destId="{F071C6D7-6EB5-4740-93A0-94E3A68FBDF7}" srcOrd="2" destOrd="0" parTransId="{FAAA57A8-F147-42F0-BE81-93E1A96A5B14}" sibTransId="{1A412A40-A039-46FE-8DC4-B440649A6253}"/>
    <dgm:cxn modelId="{72CFC5F8-B253-4025-94E9-EAFA44C5C399}" type="presParOf" srcId="{B19E9558-8C61-4667-8376-A1B2A7395C06}" destId="{1C126414-1E83-4021-B7AB-C329AF66F139}" srcOrd="0" destOrd="0" presId="urn:microsoft.com/office/officeart/2005/8/layout/hProcess9"/>
    <dgm:cxn modelId="{82206899-A75A-4AC7-BFFC-224BF2B1A0E9}" type="presParOf" srcId="{B19E9558-8C61-4667-8376-A1B2A7395C06}" destId="{A0E4BE17-154F-4510-8573-5EAD7EBF0C5A}" srcOrd="1" destOrd="0" presId="urn:microsoft.com/office/officeart/2005/8/layout/hProcess9"/>
    <dgm:cxn modelId="{91F5AB1E-1284-4D6F-875F-58F89827C63A}" type="presParOf" srcId="{A0E4BE17-154F-4510-8573-5EAD7EBF0C5A}" destId="{05B736E7-15CC-4607-98C5-0A3CCE6F53DE}" srcOrd="0" destOrd="0" presId="urn:microsoft.com/office/officeart/2005/8/layout/hProcess9"/>
    <dgm:cxn modelId="{89668BFC-676F-4182-9DF1-DB02592DE4DA}" type="presParOf" srcId="{A0E4BE17-154F-4510-8573-5EAD7EBF0C5A}" destId="{30F2B5FF-9215-4203-9A4D-78D276577DCF}" srcOrd="1" destOrd="0" presId="urn:microsoft.com/office/officeart/2005/8/layout/hProcess9"/>
    <dgm:cxn modelId="{67ECE413-F9BF-4762-826D-8C5275056AC6}" type="presParOf" srcId="{A0E4BE17-154F-4510-8573-5EAD7EBF0C5A}" destId="{E73F13D4-9D26-4937-9ACD-7562D266617D}" srcOrd="2" destOrd="0" presId="urn:microsoft.com/office/officeart/2005/8/layout/hProcess9"/>
    <dgm:cxn modelId="{E256D47A-F287-4D3D-8E2F-28308A112A51}" type="presParOf" srcId="{A0E4BE17-154F-4510-8573-5EAD7EBF0C5A}" destId="{BF4003AB-D79A-42D7-A758-F6C174F56976}" srcOrd="3" destOrd="0" presId="urn:microsoft.com/office/officeart/2005/8/layout/hProcess9"/>
    <dgm:cxn modelId="{CA7E6E67-DADE-43A0-A4F8-02BCBAF74450}" type="presParOf" srcId="{A0E4BE17-154F-4510-8573-5EAD7EBF0C5A}" destId="{2E4484CB-D2D2-4C9C-8E18-90F1C8B0B8D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E1859-4FD1-4C7E-A4EF-4513FC6DCECB}">
      <dsp:nvSpPr>
        <dsp:cNvPr id="0" name=""/>
        <dsp:cNvSpPr/>
      </dsp:nvSpPr>
      <dsp:spPr>
        <a:xfrm>
          <a:off x="4015959" y="3547"/>
          <a:ext cx="5931368" cy="453948"/>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350" tIns="6350" rIns="6350" bIns="6350" numCol="1" spcCol="1270" anchor="ctr" anchorCtr="0">
          <a:noAutofit/>
        </a:bodyPr>
        <a:lstStyle/>
        <a:p>
          <a:pPr marL="57150" lvl="1" indent="-57150" algn="l" defTabSz="444500">
            <a:lnSpc>
              <a:spcPct val="90000"/>
            </a:lnSpc>
            <a:spcBef>
              <a:spcPct val="0"/>
            </a:spcBef>
            <a:spcAft>
              <a:spcPct val="15000"/>
            </a:spcAft>
            <a:buChar char="•"/>
          </a:pPr>
          <a:endParaRPr lang="lv-LV" sz="1000" i="1" kern="1200" dirty="0">
            <a:latin typeface="Verdana" panose="020B0604030504040204" pitchFamily="34" charset="0"/>
            <a:ea typeface="Verdana" panose="020B0604030504040204" pitchFamily="34" charset="0"/>
            <a:cs typeface="Vani" panose="02040502050405020303" pitchFamily="18" charset="0"/>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Vani" panose="02040502050405020303" pitchFamily="18" charset="0"/>
            </a:rPr>
            <a:t> </a:t>
          </a:r>
          <a:r>
            <a:rPr lang="lv-LV" sz="900" i="0" kern="1200" dirty="0">
              <a:latin typeface="Verdana" panose="020B0604030504040204" pitchFamily="34" charset="0"/>
              <a:ea typeface="Verdana" panose="020B0604030504040204" pitchFamily="34" charset="0"/>
              <a:cs typeface="Vani" panose="02040502050405020303" pitchFamily="18" charset="0"/>
            </a:rPr>
            <a:t>darbību nosaukumiem </a:t>
          </a:r>
          <a:r>
            <a:rPr lang="en-US" sz="900" i="0" kern="1200" dirty="0" err="1">
              <a:latin typeface="Verdana" panose="020B0604030504040204" pitchFamily="34" charset="0"/>
              <a:ea typeface="Verdana" panose="020B0604030504040204" pitchFamily="34" charset="0"/>
              <a:cs typeface="Vani" panose="02040502050405020303" pitchFamily="18" charset="0"/>
            </a:rPr>
            <a:t>atbilst</a:t>
          </a:r>
          <a:r>
            <a:rPr lang="en-US" sz="900" i="0" kern="1200" dirty="0">
              <a:latin typeface="Verdana" panose="020B0604030504040204" pitchFamily="34" charset="0"/>
              <a:ea typeface="Verdana" panose="020B0604030504040204" pitchFamily="34" charset="0"/>
              <a:cs typeface="Vani" panose="02040502050405020303" pitchFamily="18" charset="0"/>
            </a:rPr>
            <a:t> </a:t>
          </a:r>
          <a:r>
            <a:rPr lang="en-US" sz="900" i="0" kern="1200" dirty="0" err="1">
              <a:latin typeface="Verdana" panose="020B0604030504040204" pitchFamily="34" charset="0"/>
              <a:ea typeface="Verdana" panose="020B0604030504040204" pitchFamily="34" charset="0"/>
              <a:cs typeface="Vani" panose="02040502050405020303" pitchFamily="18" charset="0"/>
            </a:rPr>
            <a:t>darbību</a:t>
          </a:r>
          <a:r>
            <a:rPr lang="lv-LV" sz="900" i="0" kern="1200" dirty="0">
              <a:latin typeface="Verdana" panose="020B0604030504040204" pitchFamily="34" charset="0"/>
              <a:ea typeface="Verdana" panose="020B0604030504040204" pitchFamily="34" charset="0"/>
              <a:cs typeface="Vani" panose="02040502050405020303" pitchFamily="18" charset="0"/>
            </a:rPr>
            <a:t> satur</a:t>
          </a:r>
          <a:r>
            <a:rPr lang="en-US" sz="900" i="0" kern="1200" dirty="0">
              <a:latin typeface="Verdana" panose="020B0604030504040204" pitchFamily="34" charset="0"/>
              <a:ea typeface="Verdana" panose="020B0604030504040204" pitchFamily="34" charset="0"/>
              <a:cs typeface="Vani" panose="02040502050405020303" pitchFamily="18" charset="0"/>
            </a:rPr>
            <a:t>am </a:t>
          </a:r>
          <a:r>
            <a:rPr lang="en-US" sz="900" i="0" kern="1200" dirty="0" err="1">
              <a:latin typeface="Verdana" panose="020B0604030504040204" pitchFamily="34" charset="0"/>
              <a:ea typeface="Verdana" panose="020B0604030504040204" pitchFamily="34" charset="0"/>
              <a:cs typeface="Vani" panose="02040502050405020303" pitchFamily="18" charset="0"/>
            </a:rPr>
            <a:t>aprakstam</a:t>
          </a:r>
          <a:endParaRPr lang="lv-LV" sz="900" i="0" kern="1200" dirty="0">
            <a:latin typeface="Verdana" panose="020B0604030504040204" pitchFamily="34" charset="0"/>
            <a:ea typeface="Verdana" panose="020B0604030504040204" pitchFamily="34" charset="0"/>
            <a:cs typeface="Vani" panose="02040502050405020303" pitchFamily="18" charset="0"/>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Vani" panose="02040502050405020303" pitchFamily="18" charset="0"/>
            </a:rPr>
            <a:t> var </a:t>
          </a:r>
          <a:r>
            <a:rPr lang="en-US" sz="900" i="0" kern="1200" dirty="0" err="1">
              <a:latin typeface="Verdana" panose="020B0604030504040204" pitchFamily="34" charset="0"/>
              <a:ea typeface="Verdana" panose="020B0604030504040204" pitchFamily="34" charset="0"/>
              <a:cs typeface="Vani" panose="02040502050405020303" pitchFamily="18" charset="0"/>
            </a:rPr>
            <a:t>veidot</a:t>
          </a:r>
          <a:r>
            <a:rPr lang="en-US" sz="900" i="0" kern="1200" dirty="0">
              <a:latin typeface="Verdana" panose="020B0604030504040204" pitchFamily="34" charset="0"/>
              <a:ea typeface="Verdana" panose="020B0604030504040204" pitchFamily="34" charset="0"/>
              <a:cs typeface="Vani" panose="02040502050405020303" pitchFamily="18" charset="0"/>
            </a:rPr>
            <a:t> </a:t>
          </a:r>
          <a:r>
            <a:rPr lang="en-US" sz="900" i="0" kern="1200" dirty="0" err="1">
              <a:latin typeface="Verdana" panose="020B0604030504040204" pitchFamily="34" charset="0"/>
              <a:ea typeface="Verdana" panose="020B0604030504040204" pitchFamily="34" charset="0"/>
              <a:cs typeface="Vani" panose="02040502050405020303" pitchFamily="18" charset="0"/>
            </a:rPr>
            <a:t>apakšdarbības</a:t>
          </a:r>
          <a:r>
            <a:rPr lang="en-US" sz="900" i="0" kern="1200" dirty="0">
              <a:latin typeface="Verdana" panose="020B0604030504040204" pitchFamily="34" charset="0"/>
              <a:ea typeface="Verdana" panose="020B0604030504040204" pitchFamily="34" charset="0"/>
              <a:cs typeface="Vani" panose="02040502050405020303" pitchFamily="18" charset="0"/>
            </a:rPr>
            <a:t> </a:t>
          </a:r>
          <a:endParaRPr lang="lv-LV" sz="900" i="0" kern="1200" dirty="0">
            <a:latin typeface="Verdana" panose="020B0604030504040204" pitchFamily="34" charset="0"/>
            <a:ea typeface="Verdana" panose="020B0604030504040204" pitchFamily="34" charset="0"/>
            <a:cs typeface="Vani" panose="02040502050405020303" pitchFamily="18" charset="0"/>
          </a:endParaRPr>
        </a:p>
        <a:p>
          <a:pPr marL="57150" lvl="1" indent="-57150" algn="l" defTabSz="444500">
            <a:lnSpc>
              <a:spcPct val="90000"/>
            </a:lnSpc>
            <a:spcBef>
              <a:spcPct val="0"/>
            </a:spcBef>
            <a:spcAft>
              <a:spcPct val="15000"/>
            </a:spcAft>
            <a:buFont typeface="Wingdings" panose="05000000000000000000" pitchFamily="2" charset="2"/>
            <a:buChar char="§"/>
          </a:pPr>
          <a:endParaRPr lang="lv-LV" sz="1000" i="0" kern="1200" dirty="0">
            <a:latin typeface="Verdana" panose="020B0604030504040204" pitchFamily="34" charset="0"/>
            <a:ea typeface="Verdana" panose="020B0604030504040204" pitchFamily="34" charset="0"/>
            <a:cs typeface="Vani" panose="02040502050405020303" pitchFamily="18" charset="0"/>
          </a:endParaRPr>
        </a:p>
      </dsp:txBody>
      <dsp:txXfrm>
        <a:off x="4015959" y="60291"/>
        <a:ext cx="5761138" cy="340461"/>
      </dsp:txXfrm>
    </dsp:sp>
    <dsp:sp modelId="{1584771D-B241-4B31-AF0E-C26EB9FE8143}">
      <dsp:nvSpPr>
        <dsp:cNvPr id="0" name=""/>
        <dsp:cNvSpPr/>
      </dsp:nvSpPr>
      <dsp:spPr>
        <a:xfrm>
          <a:off x="18306" y="42125"/>
          <a:ext cx="3997653" cy="376793"/>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17145" rIns="34290" bIns="17145" numCol="1" spcCol="1270" anchor="ctr" anchorCtr="0">
          <a:noAutofit/>
        </a:bodyPr>
        <a:lstStyle/>
        <a:p>
          <a:pPr marL="0" lvl="0" indent="0" algn="ctr" defTabSz="400050">
            <a:lnSpc>
              <a:spcPct val="90000"/>
            </a:lnSpc>
            <a:spcBef>
              <a:spcPct val="0"/>
            </a:spcBef>
            <a:spcAft>
              <a:spcPct val="35000"/>
            </a:spcAft>
            <a:buNone/>
          </a:pPr>
          <a:endParaRPr lang="en-US" sz="900" b="1" kern="1200" dirty="0">
            <a:latin typeface="Verdana" panose="020B0604030504040204" pitchFamily="34" charset="0"/>
            <a:ea typeface="Verdana" panose="020B0604030504040204" pitchFamily="34" charset="0"/>
            <a:cs typeface="Vani" panose="02040502050405020303" pitchFamily="18" charset="0"/>
          </a:endParaRPr>
        </a:p>
        <a:p>
          <a:pPr marL="0" lvl="0" indent="0" algn="ctr" defTabSz="400050">
            <a:lnSpc>
              <a:spcPct val="90000"/>
            </a:lnSpc>
            <a:spcBef>
              <a:spcPct val="0"/>
            </a:spcBef>
            <a:spcAft>
              <a:spcPct val="35000"/>
            </a:spcAft>
            <a:buNone/>
          </a:pPr>
          <a:r>
            <a:rPr lang="lv-LV" sz="900" b="1" kern="1200" dirty="0">
              <a:latin typeface="Verdana" panose="020B0604030504040204" pitchFamily="34" charset="0"/>
              <a:ea typeface="Verdana" panose="020B0604030504040204" pitchFamily="34" charset="0"/>
              <a:cs typeface="Vani" panose="02040502050405020303" pitchFamily="18" charset="0"/>
            </a:rPr>
            <a:t>ATZĪMĒ DARBĪBAS</a:t>
          </a:r>
          <a:endParaRPr lang="en-US" sz="900" b="1" kern="1200" dirty="0">
            <a:latin typeface="Verdana" panose="020B0604030504040204" pitchFamily="34" charset="0"/>
            <a:ea typeface="Verdana" panose="020B0604030504040204" pitchFamily="34" charset="0"/>
            <a:cs typeface="Vani" panose="02040502050405020303" pitchFamily="18" charset="0"/>
          </a:endParaRPr>
        </a:p>
        <a:p>
          <a:pPr marL="0" lvl="0" indent="0" algn="l" defTabSz="400050">
            <a:lnSpc>
              <a:spcPct val="90000"/>
            </a:lnSpc>
            <a:spcBef>
              <a:spcPct val="0"/>
            </a:spcBef>
            <a:spcAft>
              <a:spcPct val="35000"/>
            </a:spcAft>
            <a:buNone/>
          </a:pPr>
          <a:r>
            <a:rPr lang="en-US" sz="1000" kern="1200" dirty="0">
              <a:latin typeface="Verdana" panose="020B0604030504040204" pitchFamily="34" charset="0"/>
              <a:ea typeface="Verdana" panose="020B0604030504040204" pitchFamily="34" charset="0"/>
              <a:cs typeface="Vani" panose="02040502050405020303" pitchFamily="18" charset="0"/>
            </a:rPr>
            <a:t>d</a:t>
          </a:r>
          <a:r>
            <a:rPr lang="lv-LV" sz="1000" kern="1200" dirty="0" err="1">
              <a:latin typeface="Verdana" panose="020B0604030504040204" pitchFamily="34" charset="0"/>
              <a:ea typeface="Verdana" panose="020B0604030504040204" pitchFamily="34" charset="0"/>
              <a:cs typeface="Vani" panose="02040502050405020303" pitchFamily="18" charset="0"/>
            </a:rPr>
            <a:t>arbības</a:t>
          </a:r>
          <a:r>
            <a:rPr lang="lv-LV" sz="1000" kern="1200" dirty="0">
              <a:latin typeface="Verdana" panose="020B0604030504040204" pitchFamily="34" charset="0"/>
              <a:ea typeface="Verdana" panose="020B0604030504040204" pitchFamily="34" charset="0"/>
              <a:cs typeface="Vani" panose="02040502050405020303" pitchFamily="18" charset="0"/>
            </a:rPr>
            <a:t> </a:t>
          </a:r>
          <a:r>
            <a:rPr lang="en-US" sz="1000" kern="1200" dirty="0" err="1">
              <a:latin typeface="Verdana" panose="020B0604030504040204" pitchFamily="34" charset="0"/>
              <a:ea typeface="Verdana" panose="020B0604030504040204" pitchFamily="34" charset="0"/>
              <a:cs typeface="Vani" panose="02040502050405020303" pitchFamily="18" charset="0"/>
            </a:rPr>
            <a:t>definētas</a:t>
          </a:r>
          <a:r>
            <a:rPr lang="en-US" sz="1000" kern="1200" dirty="0">
              <a:latin typeface="Verdana" panose="020B0604030504040204" pitchFamily="34" charset="0"/>
              <a:ea typeface="Verdana" panose="020B0604030504040204" pitchFamily="34" charset="0"/>
              <a:cs typeface="Vani" panose="02040502050405020303" pitchFamily="18" charset="0"/>
            </a:rPr>
            <a:t> </a:t>
          </a:r>
          <a:r>
            <a:rPr lang="lv-LV" sz="1000" kern="1200" dirty="0">
              <a:latin typeface="Verdana" panose="020B0604030504040204" pitchFamily="34" charset="0"/>
              <a:ea typeface="Verdana" panose="020B0604030504040204" pitchFamily="34" charset="0"/>
              <a:cs typeface="Vani" panose="02040502050405020303" pitchFamily="18" charset="0"/>
            </a:rPr>
            <a:t> </a:t>
          </a:r>
          <a:r>
            <a:rPr lang="en-US" sz="1000" kern="1200" dirty="0" err="1">
              <a:latin typeface="Verdana" panose="020B0604030504040204" pitchFamily="34" charset="0"/>
              <a:ea typeface="Verdana" panose="020B0604030504040204" pitchFamily="34" charset="0"/>
              <a:cs typeface="Vani" panose="02040502050405020303" pitchFamily="18" charset="0"/>
            </a:rPr>
            <a:t>saskaņā</a:t>
          </a:r>
          <a:r>
            <a:rPr lang="en-US" sz="1000" kern="1200" dirty="0">
              <a:latin typeface="Verdana" panose="020B0604030504040204" pitchFamily="34" charset="0"/>
              <a:ea typeface="Verdana" panose="020B0604030504040204" pitchFamily="34" charset="0"/>
              <a:cs typeface="Vani" panose="02040502050405020303" pitchFamily="18" charset="0"/>
            </a:rPr>
            <a:t> </a:t>
          </a:r>
          <a:r>
            <a:rPr lang="en-US" sz="1000" kern="1200" dirty="0" err="1">
              <a:latin typeface="Verdana" panose="020B0604030504040204" pitchFamily="34" charset="0"/>
              <a:ea typeface="Verdana" panose="020B0604030504040204" pitchFamily="34" charset="0"/>
              <a:cs typeface="Vani" panose="02040502050405020303" pitchFamily="18" charset="0"/>
            </a:rPr>
            <a:t>ar</a:t>
          </a:r>
          <a:r>
            <a:rPr lang="en-US" sz="1000" kern="1200" dirty="0">
              <a:latin typeface="Verdana" panose="020B0604030504040204" pitchFamily="34" charset="0"/>
              <a:ea typeface="Verdana" panose="020B0604030504040204" pitchFamily="34" charset="0"/>
              <a:cs typeface="Vani" panose="02040502050405020303" pitchFamily="18" charset="0"/>
            </a:rPr>
            <a:t> </a:t>
          </a:r>
          <a:r>
            <a:rPr lang="lv-LV" sz="1000" kern="1200" dirty="0">
              <a:latin typeface="Verdana" panose="020B0604030504040204" pitchFamily="34" charset="0"/>
              <a:ea typeface="Verdana" panose="020B0604030504040204" pitchFamily="34" charset="0"/>
              <a:cs typeface="Vani" panose="02040502050405020303" pitchFamily="18" charset="0"/>
            </a:rPr>
            <a:t> MK noteikumos</a:t>
          </a:r>
          <a:r>
            <a:rPr lang="en-US" sz="1000" kern="1200" dirty="0">
              <a:latin typeface="Verdana" panose="020B0604030504040204" pitchFamily="34" charset="0"/>
              <a:ea typeface="Verdana" panose="020B0604030504040204" pitchFamily="34" charset="0"/>
              <a:cs typeface="Vani" panose="02040502050405020303" pitchFamily="18" charset="0"/>
            </a:rPr>
            <a:t> 33. </a:t>
          </a:r>
          <a:r>
            <a:rPr lang="en-US" sz="1000" kern="1200" dirty="0" err="1">
              <a:latin typeface="Verdana" panose="020B0604030504040204" pitchFamily="34" charset="0"/>
              <a:ea typeface="Verdana" panose="020B0604030504040204" pitchFamily="34" charset="0"/>
              <a:cs typeface="Vani" panose="02040502050405020303" pitchFamily="18" charset="0"/>
            </a:rPr>
            <a:t>punktu</a:t>
          </a:r>
          <a:endParaRPr lang="en-US" sz="1000" kern="1200" dirty="0">
            <a:latin typeface="Verdana" panose="020B0604030504040204" pitchFamily="34" charset="0"/>
            <a:ea typeface="Verdana" panose="020B0604030504040204" pitchFamily="34" charset="0"/>
            <a:cs typeface="Vani" panose="02040502050405020303" pitchFamily="18" charset="0"/>
          </a:endParaRPr>
        </a:p>
        <a:p>
          <a:pPr marL="0" lvl="0" indent="0" algn="l" defTabSz="400050">
            <a:lnSpc>
              <a:spcPct val="90000"/>
            </a:lnSpc>
            <a:spcBef>
              <a:spcPct val="0"/>
            </a:spcBef>
            <a:spcAft>
              <a:spcPct val="35000"/>
            </a:spcAft>
            <a:buNone/>
          </a:pPr>
          <a:endParaRPr lang="lv-LV" sz="1000" b="1" kern="1200" dirty="0">
            <a:latin typeface="Verdana" panose="020B0604030504040204" pitchFamily="34" charset="0"/>
            <a:ea typeface="Verdana" panose="020B0604030504040204" pitchFamily="34" charset="0"/>
            <a:cs typeface="Vani" panose="02040502050405020303" pitchFamily="18" charset="0"/>
          </a:endParaRPr>
        </a:p>
      </dsp:txBody>
      <dsp:txXfrm>
        <a:off x="36700" y="60519"/>
        <a:ext cx="3960865" cy="340005"/>
      </dsp:txXfrm>
    </dsp:sp>
    <dsp:sp modelId="{DE8233C7-9352-4514-8F08-047661A8B1DD}">
      <dsp:nvSpPr>
        <dsp:cNvPr id="0" name=""/>
        <dsp:cNvSpPr/>
      </dsp:nvSpPr>
      <dsp:spPr>
        <a:xfrm>
          <a:off x="3992093" y="474618"/>
          <a:ext cx="5973541" cy="1607513"/>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350" tIns="6350" rIns="6350" bIns="6350" numCol="1" spcCol="1270" anchor="t" anchorCtr="0">
          <a:noAutofit/>
        </a:bodyPr>
        <a:lstStyle/>
        <a:p>
          <a:pPr marL="57150" lvl="1" indent="-57150" algn="l" defTabSz="444500">
            <a:lnSpc>
              <a:spcPct val="90000"/>
            </a:lnSpc>
            <a:spcBef>
              <a:spcPct val="0"/>
            </a:spcBef>
            <a:spcAft>
              <a:spcPct val="15000"/>
            </a:spcAft>
            <a:buFont typeface="Wingdings" panose="05000000000000000000" pitchFamily="2" charset="2"/>
            <a:buNone/>
          </a:pPr>
          <a:r>
            <a:rPr lang="en-US" sz="1000" b="1" i="0" u="none" kern="1200" dirty="0" err="1">
              <a:latin typeface="Verdana" panose="020B0604030504040204" pitchFamily="34" charset="0"/>
              <a:ea typeface="Verdana" panose="020B0604030504040204" pitchFamily="34" charset="0"/>
            </a:rPr>
            <a:t>Darbību</a:t>
          </a:r>
          <a:r>
            <a:rPr lang="en-US" sz="1000" b="1" i="0" u="none" kern="1200" dirty="0">
              <a:latin typeface="Verdana" panose="020B0604030504040204" pitchFamily="34" charset="0"/>
              <a:ea typeface="Verdana" panose="020B0604030504040204" pitchFamily="34" charset="0"/>
            </a:rPr>
            <a:t> </a:t>
          </a:r>
          <a:r>
            <a:rPr lang="en-US" sz="1000" b="1" i="0" u="none" kern="1200" dirty="0" err="1">
              <a:latin typeface="Verdana" panose="020B0604030504040204" pitchFamily="34" charset="0"/>
              <a:ea typeface="Verdana" panose="020B0604030504040204" pitchFamily="34" charset="0"/>
            </a:rPr>
            <a:t>aprakstos</a:t>
          </a:r>
          <a:r>
            <a:rPr lang="en-US" sz="1000" b="1" i="0" u="none" kern="1200" dirty="0">
              <a:latin typeface="Verdana" panose="020B0604030504040204" pitchFamily="34" charset="0"/>
              <a:ea typeface="Verdana" panose="020B0604030504040204" pitchFamily="34" charset="0"/>
            </a:rPr>
            <a:t>:</a:t>
          </a:r>
          <a:endParaRPr lang="lv-LV" sz="1000" b="0" i="0" kern="1200" dirty="0">
            <a:latin typeface="Verdana" panose="020B0604030504040204" pitchFamily="34" charset="0"/>
            <a:ea typeface="Verdana" panose="020B0604030504040204" pitchFamily="34" charset="0"/>
            <a:cs typeface="Vani" panose="02040502050405020303" pitchFamily="18" charset="0"/>
          </a:endParaRPr>
        </a:p>
        <a:p>
          <a:pPr marL="57150" lvl="1" indent="-57150" algn="l" defTabSz="444500">
            <a:lnSpc>
              <a:spcPct val="90000"/>
            </a:lnSpc>
            <a:spcBef>
              <a:spcPct val="0"/>
            </a:spcBef>
            <a:spcAft>
              <a:spcPct val="15000"/>
            </a:spcAft>
            <a:buFont typeface="Wingdings" panose="05000000000000000000" pitchFamily="2" charset="2"/>
            <a:buChar char="§"/>
          </a:pPr>
          <a:r>
            <a:rPr lang="en-US" sz="1000" b="0" i="0"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informāciju</a:t>
          </a:r>
          <a:r>
            <a:rPr lang="en-US" sz="1000" b="0" i="0" u="none" kern="1200" dirty="0">
              <a:latin typeface="Verdana" panose="020B0604030504040204" pitchFamily="34" charset="0"/>
              <a:ea typeface="Verdana" panose="020B0604030504040204" pitchFamily="34" charset="0"/>
            </a:rPr>
            <a:t> par </a:t>
          </a:r>
          <a:r>
            <a:rPr lang="en-US" sz="1000" b="0" i="0" u="none" kern="1200" dirty="0" err="1">
              <a:latin typeface="Verdana" panose="020B0604030504040204" pitchFamily="34" charset="0"/>
              <a:ea typeface="Verdana" panose="020B0604030504040204" pitchFamily="34" charset="0"/>
            </a:rPr>
            <a:t>darbības</a:t>
          </a:r>
          <a:r>
            <a:rPr lang="en-US" sz="1000" b="0" i="0" u="none" kern="1200" dirty="0">
              <a:latin typeface="Verdana" panose="020B0604030504040204" pitchFamily="34" charset="0"/>
              <a:ea typeface="Verdana" panose="020B0604030504040204" pitchFamily="34" charset="0"/>
            </a:rPr>
            <a:t> </a:t>
          </a:r>
          <a:r>
            <a:rPr lang="lv-LV" sz="1000" b="0" i="0" u="none" kern="1200" dirty="0">
              <a:latin typeface="Verdana" panose="020B0604030504040204" pitchFamily="34" charset="0"/>
              <a:ea typeface="Verdana" panose="020B0604030504040204" pitchFamily="34" charset="0"/>
            </a:rPr>
            <a:t>ietvaros </a:t>
          </a:r>
          <a:r>
            <a:rPr lang="en-US" sz="1000" b="0" i="0" u="none" kern="1200" dirty="0" err="1">
              <a:latin typeface="Verdana" panose="020B0604030504040204" pitchFamily="34" charset="0"/>
              <a:ea typeface="Verdana" panose="020B0604030504040204" pitchFamily="34" charset="0"/>
            </a:rPr>
            <a:t>plānoto</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rīcību</a:t>
          </a:r>
          <a:endParaRPr lang="lv-LV" sz="1000" b="0" i="0" u="none" kern="1200" dirty="0">
            <a:latin typeface="Verdana" panose="020B0604030504040204" pitchFamily="34" charset="0"/>
            <a:ea typeface="Verdana" panose="020B0604030504040204" pitchFamily="34" charset="0"/>
          </a:endParaRPr>
        </a:p>
        <a:p>
          <a:pPr marL="57150" lvl="1" indent="-57150" algn="l" defTabSz="444500">
            <a:lnSpc>
              <a:spcPct val="90000"/>
            </a:lnSpc>
            <a:spcBef>
              <a:spcPct val="0"/>
            </a:spcBef>
            <a:spcAft>
              <a:spcPct val="15000"/>
            </a:spcAft>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pamatojumu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darbību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nepieciešamībai</a:t>
          </a:r>
          <a:endParaRPr lang="lv-LV" sz="1000" b="0" i="0" u="none" kern="1200" dirty="0">
            <a:latin typeface="Verdana" panose="020B0604030504040204" pitchFamily="34" charset="0"/>
            <a:ea typeface="Verdana" panose="020B0604030504040204" pitchFamily="34" charset="0"/>
          </a:endParaRPr>
        </a:p>
        <a:p>
          <a:pPr marL="57150" lvl="1" indent="-57150" algn="l" defTabSz="444500">
            <a:lnSpc>
              <a:spcPct val="90000"/>
            </a:lnSpc>
            <a:spcBef>
              <a:spcPct val="0"/>
            </a:spcBef>
            <a:spcAft>
              <a:spcPct val="15000"/>
            </a:spcAft>
            <a:buFont typeface="Wingdings" panose="05000000000000000000" pitchFamily="2" charset="2"/>
            <a:buChar char="§"/>
          </a:pPr>
          <a:r>
            <a:rPr lang="en-US" sz="1000" b="0" i="0" kern="1200" dirty="0">
              <a:latin typeface="Verdana" panose="020B0604030504040204" pitchFamily="34" charset="0"/>
              <a:ea typeface="Verdana" panose="020B0604030504040204" pitchFamily="34" charset="0"/>
            </a:rPr>
            <a:t> </a:t>
          </a:r>
          <a:r>
            <a:rPr lang="en-US" sz="1000" b="0" i="0" kern="1200" dirty="0" err="1">
              <a:latin typeface="Verdana" panose="020B0604030504040204" pitchFamily="34" charset="0"/>
              <a:ea typeface="Verdana" panose="020B0604030504040204" pitchFamily="34" charset="0"/>
            </a:rPr>
            <a:t>sniedz</a:t>
          </a:r>
          <a:r>
            <a:rPr lang="en-US" sz="1000" b="0" i="0" kern="1200" dirty="0">
              <a:latin typeface="Verdana" panose="020B0604030504040204" pitchFamily="34" charset="0"/>
              <a:ea typeface="Verdana" panose="020B0604030504040204" pitchFamily="34" charset="0"/>
            </a:rPr>
            <a:t> </a:t>
          </a:r>
          <a:r>
            <a:rPr lang="en-US" sz="1000" b="0" i="0" kern="1200" dirty="0" err="1">
              <a:latin typeface="Verdana" panose="020B0604030504040204" pitchFamily="34" charset="0"/>
              <a:ea typeface="Verdana" panose="020B0604030504040204" pitchFamily="34" charset="0"/>
            </a:rPr>
            <a:t>pamatojums</a:t>
          </a:r>
          <a:r>
            <a:rPr lang="en-US" sz="1000" b="0" i="0" kern="1200" dirty="0">
              <a:latin typeface="Verdana" panose="020B0604030504040204" pitchFamily="34" charset="0"/>
              <a:ea typeface="Verdana" panose="020B0604030504040204" pitchFamily="34" charset="0"/>
            </a:rPr>
            <a:t>, ka </a:t>
          </a:r>
          <a:r>
            <a:rPr lang="lv-LV" sz="1000" b="0" i="0" u="none" kern="1200" dirty="0">
              <a:latin typeface="Verdana" panose="020B0604030504040204" pitchFamily="34" charset="0"/>
              <a:ea typeface="Verdana" panose="020B0604030504040204" pitchFamily="34" charset="0"/>
            </a:rPr>
            <a:t>plānotās darbības risinās identificētās mērķa grupas vajadzības un problēmas</a:t>
          </a:r>
        </a:p>
        <a:p>
          <a:pPr marL="57150" lvl="1" indent="-57150" algn="l" defTabSz="444500">
            <a:lnSpc>
              <a:spcPct val="90000"/>
            </a:lnSpc>
            <a:spcBef>
              <a:spcPct val="0"/>
            </a:spcBef>
            <a:spcAft>
              <a:spcPct val="15000"/>
            </a:spcAft>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skaidro</a:t>
          </a:r>
          <a:r>
            <a:rPr lang="en-US" sz="1000" b="0" i="0" u="none" kern="1200" dirty="0">
              <a:latin typeface="Verdana" panose="020B0604030504040204" pitchFamily="34" charset="0"/>
              <a:ea typeface="Verdana" panose="020B0604030504040204" pitchFamily="34" charset="0"/>
            </a:rPr>
            <a:t>, kas </a:t>
          </a:r>
          <a:r>
            <a:rPr lang="en-US" sz="1000" b="0" i="0" u="none" kern="1200" dirty="0" err="1">
              <a:latin typeface="Verdana" panose="020B0604030504040204" pitchFamily="34" charset="0"/>
              <a:ea typeface="Verdana" panose="020B0604030504040204" pitchFamily="34" charset="0"/>
            </a:rPr>
            <a:t>ir</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jau</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paveikts</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pirms</a:t>
          </a:r>
          <a:r>
            <a:rPr lang="en-US" sz="1000" b="0" i="0" u="none" kern="1200" dirty="0">
              <a:latin typeface="Verdana" panose="020B0604030504040204" pitchFamily="34" charset="0"/>
              <a:ea typeface="Verdana" panose="020B0604030504040204" pitchFamily="34" charset="0"/>
            </a:rPr>
            <a:t> PI </a:t>
          </a:r>
          <a:r>
            <a:rPr lang="en-US" sz="1000" b="0" i="0" u="none" kern="1200" dirty="0" err="1">
              <a:latin typeface="Verdana" panose="020B0604030504040204" pitchFamily="34" charset="0"/>
              <a:ea typeface="Verdana" panose="020B0604030504040204" pitchFamily="34" charset="0"/>
            </a:rPr>
            <a:t>iesniegšanas</a:t>
          </a:r>
          <a:endParaRPr lang="lv-LV" sz="1000" b="0" i="0" u="none" kern="1200" dirty="0">
            <a:latin typeface="Verdana" panose="020B0604030504040204" pitchFamily="34" charset="0"/>
            <a:ea typeface="Verdana" panose="020B0604030504040204" pitchFamily="34" charset="0"/>
          </a:endParaRPr>
        </a:p>
        <a:p>
          <a:pPr marL="57150" lvl="1" indent="-57150" algn="l" defTabSz="444500">
            <a:lnSpc>
              <a:spcPct val="90000"/>
            </a:lnSpc>
            <a:spcBef>
              <a:spcPct val="0"/>
            </a:spcBef>
            <a:spcAft>
              <a:spcPct val="15000"/>
            </a:spcAft>
            <a:buFont typeface="Wingdings" panose="05000000000000000000" pitchFamily="2" charset="2"/>
            <a:buChar char="§"/>
          </a:pP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sniedz</a:t>
          </a:r>
          <a:r>
            <a:rPr lang="en-US" sz="1000" b="0" i="0" u="none" kern="1200" dirty="0">
              <a:latin typeface="Verdana" panose="020B0604030504040204" pitchFamily="34" charset="0"/>
              <a:ea typeface="Verdana" panose="020B0604030504040204" pitchFamily="34" charset="0"/>
            </a:rPr>
            <a:t> </a:t>
          </a:r>
          <a:r>
            <a:rPr lang="en-US" sz="1000" b="0" i="0" u="none" kern="1200" dirty="0" err="1">
              <a:latin typeface="Verdana" panose="020B0604030504040204" pitchFamily="34" charset="0"/>
              <a:ea typeface="Verdana" panose="020B0604030504040204" pitchFamily="34" charset="0"/>
            </a:rPr>
            <a:t>informāciju</a:t>
          </a:r>
          <a:r>
            <a:rPr lang="en-US" sz="1000" b="0" i="0" u="none" kern="1200" dirty="0">
              <a:latin typeface="Verdana" panose="020B0604030504040204" pitchFamily="34" charset="0"/>
              <a:ea typeface="Verdana" panose="020B0604030504040204" pitchFamily="34" charset="0"/>
            </a:rPr>
            <a:t> par </a:t>
          </a:r>
          <a:r>
            <a:rPr lang="en-US" sz="1000" b="0" i="0" u="none" kern="1200" dirty="0" err="1">
              <a:latin typeface="Verdana" panose="020B0604030504040204" pitchFamily="34" charset="0"/>
              <a:ea typeface="Verdana" panose="020B0604030504040204" pitchFamily="34" charset="0"/>
            </a:rPr>
            <a:t>atbilstību</a:t>
          </a:r>
          <a:r>
            <a:rPr lang="en-US" sz="1000" b="0" i="0" u="none" kern="1200" dirty="0">
              <a:latin typeface="Verdana" panose="020B0604030504040204" pitchFamily="34" charset="0"/>
              <a:ea typeface="Verdana" panose="020B0604030504040204" pitchFamily="34" charset="0"/>
            </a:rPr>
            <a:t> HP </a:t>
          </a:r>
          <a:r>
            <a:rPr lang="en-US" sz="1000" b="0" i="0" u="none" kern="1200" dirty="0" err="1">
              <a:latin typeface="Verdana" panose="020B0604030504040204" pitchFamily="34" charset="0"/>
              <a:ea typeface="Verdana" panose="020B0604030504040204" pitchFamily="34" charset="0"/>
            </a:rPr>
            <a:t>principiem</a:t>
          </a:r>
          <a:endParaRPr lang="lv-LV" sz="1000" b="0" i="0" u="none"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None/>
          </a:pPr>
          <a:endParaRPr lang="lv-LV" sz="900" b="0" i="0" u="none"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Char char="§"/>
          </a:pPr>
          <a:endParaRPr lang="lv-LV" sz="900" b="0" i="0" u="none"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Char char="§"/>
          </a:pPr>
          <a:endParaRPr lang="lv-LV" sz="900" b="0" i="0" u="none"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None/>
          </a:pPr>
          <a:endParaRPr lang="lv-LV" sz="900" i="0" u="none" kern="1200" dirty="0">
            <a:latin typeface="Verdana" panose="020B0604030504040204" pitchFamily="34" charset="0"/>
            <a:ea typeface="Verdana" panose="020B0604030504040204" pitchFamily="34" charset="0"/>
          </a:endParaRPr>
        </a:p>
        <a:p>
          <a:pPr marL="57150" lvl="1" indent="-57150" algn="l" defTabSz="444500">
            <a:lnSpc>
              <a:spcPct val="90000"/>
            </a:lnSpc>
            <a:spcBef>
              <a:spcPct val="0"/>
            </a:spcBef>
            <a:spcAft>
              <a:spcPct val="15000"/>
            </a:spcAft>
            <a:buChar char="•"/>
          </a:pPr>
          <a:endParaRPr lang="lv-LV" sz="1000" kern="1200"/>
        </a:p>
        <a:p>
          <a:pPr marL="57150" lvl="1" indent="-57150" algn="l" defTabSz="444500">
            <a:lnSpc>
              <a:spcPct val="90000"/>
            </a:lnSpc>
            <a:spcBef>
              <a:spcPct val="0"/>
            </a:spcBef>
            <a:spcAft>
              <a:spcPct val="15000"/>
            </a:spcAft>
            <a:buChar char="•"/>
          </a:pPr>
          <a:endParaRPr lang="lv-LV" sz="1000" kern="1200"/>
        </a:p>
      </dsp:txBody>
      <dsp:txXfrm>
        <a:off x="3992093" y="675557"/>
        <a:ext cx="5370724" cy="1205635"/>
      </dsp:txXfrm>
    </dsp:sp>
    <dsp:sp modelId="{F00454CE-202A-4CCB-B112-C334805F110E}">
      <dsp:nvSpPr>
        <dsp:cNvPr id="0" name=""/>
        <dsp:cNvSpPr/>
      </dsp:nvSpPr>
      <dsp:spPr>
        <a:xfrm>
          <a:off x="7" y="576365"/>
          <a:ext cx="3992078" cy="1390861"/>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t>DARBĪB</a:t>
          </a:r>
          <a:r>
            <a:rPr lang="en-US" sz="1500" b="1" kern="1200" dirty="0"/>
            <a:t>U</a:t>
          </a:r>
          <a:r>
            <a:rPr lang="lv-LV" sz="1500" b="1" kern="1200" dirty="0"/>
            <a:t> APRAKST</a:t>
          </a:r>
          <a:r>
            <a:rPr lang="en-US" sz="1500" b="1" kern="1200" dirty="0"/>
            <a:t>I</a:t>
          </a:r>
          <a:endParaRPr lang="lv-LV" sz="1500" b="1" kern="1200" dirty="0"/>
        </a:p>
      </dsp:txBody>
      <dsp:txXfrm>
        <a:off x="67903" y="644261"/>
        <a:ext cx="3856286" cy="1255069"/>
      </dsp:txXfrm>
    </dsp:sp>
    <dsp:sp modelId="{C40DE5CE-B5DC-40B7-AF52-E8D7CCE46BBA}">
      <dsp:nvSpPr>
        <dsp:cNvPr id="0" name=""/>
        <dsp:cNvSpPr/>
      </dsp:nvSpPr>
      <dsp:spPr>
        <a:xfrm>
          <a:off x="4005376" y="2059586"/>
          <a:ext cx="5949946" cy="415657"/>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350" tIns="6350" rIns="6350" bIns="6350" numCol="1" spcCol="1270" anchor="t" anchorCtr="0">
          <a:noAutofit/>
        </a:bodyPr>
        <a:lstStyle/>
        <a:p>
          <a:pPr marL="57150" lvl="1" indent="-57150" algn="l" defTabSz="444500">
            <a:lnSpc>
              <a:spcPct val="90000"/>
            </a:lnSpc>
            <a:spcBef>
              <a:spcPct val="0"/>
            </a:spcBef>
            <a:spcAft>
              <a:spcPct val="15000"/>
            </a:spcAft>
            <a:buFont typeface="Wingdings" panose="05000000000000000000" pitchFamily="2" charset="2"/>
            <a:buChar char="§"/>
          </a:pPr>
          <a:r>
            <a:rPr lang="lv-LV" sz="1000" b="0" i="0" kern="1200" noProof="0" dirty="0">
              <a:latin typeface="Verdana" panose="020B0604030504040204" pitchFamily="34" charset="0"/>
              <a:ea typeface="Verdana" panose="020B0604030504040204" pitchFamily="34" charset="0"/>
              <a:cs typeface="Vani" panose="02040502050405020303" pitchFamily="18" charset="0"/>
            </a:rPr>
            <a:t> </a:t>
          </a:r>
          <a:r>
            <a:rPr lang="lv-LV" sz="900" b="0" i="0" kern="1200" noProof="0" dirty="0">
              <a:latin typeface="Verdana" panose="020B0604030504040204" pitchFamily="34" charset="0"/>
              <a:ea typeface="Verdana" panose="020B0604030504040204" pitchFamily="34" charset="0"/>
              <a:cs typeface="Vani" panose="02040502050405020303" pitchFamily="18" charset="0"/>
            </a:rPr>
            <a:t>norāda skaitlisko izteiksmi un atbilstošu mērvienību</a:t>
          </a:r>
          <a:endParaRPr lang="lv-LV" sz="900" kern="1200" dirty="0"/>
        </a:p>
        <a:p>
          <a:pPr marL="57150" lvl="1" indent="-57150" algn="l" defTabSz="400050">
            <a:lnSpc>
              <a:spcPct val="90000"/>
            </a:lnSpc>
            <a:spcBef>
              <a:spcPct val="0"/>
            </a:spcBef>
            <a:spcAft>
              <a:spcPct val="15000"/>
            </a:spcAft>
            <a:buFont typeface="Wingdings" panose="05000000000000000000" pitchFamily="2" charset="2"/>
            <a:buChar char="§"/>
          </a:pPr>
          <a:r>
            <a:rPr lang="en-US" sz="900" b="0" i="0" kern="1200" noProof="0" dirty="0">
              <a:latin typeface="Verdana" panose="020B0604030504040204" pitchFamily="34" charset="0"/>
              <a:ea typeface="Verdana" panose="020B0604030504040204" pitchFamily="34" charset="0"/>
              <a:cs typeface="Vani" panose="02040502050405020303" pitchFamily="18" charset="0"/>
            </a:rPr>
            <a:t> </a:t>
          </a:r>
          <a:r>
            <a:rPr lang="lv-LV" sz="900" b="0" i="0" kern="1200" noProof="0" dirty="0">
              <a:latin typeface="Verdana" panose="020B0604030504040204" pitchFamily="34" charset="0"/>
              <a:ea typeface="Verdana" panose="020B0604030504040204" pitchFamily="34" charset="0"/>
              <a:cs typeface="Vani" panose="02040502050405020303" pitchFamily="18" charset="0"/>
            </a:rPr>
            <a:t>darbību rezultātiem jāizriet no darbības satura un apraksta</a:t>
          </a:r>
        </a:p>
        <a:p>
          <a:pPr marL="57150" lvl="1" indent="-57150" defTabSz="400050">
            <a:lnSpc>
              <a:spcPct val="90000"/>
            </a:lnSpc>
            <a:spcBef>
              <a:spcPct val="0"/>
            </a:spcBef>
            <a:spcAft>
              <a:spcPct val="15000"/>
            </a:spcAft>
          </a:pPr>
          <a:endParaRPr lang="lv-LV" kern="1200" dirty="0"/>
        </a:p>
      </dsp:txBody>
      <dsp:txXfrm>
        <a:off x="4005376" y="2111543"/>
        <a:ext cx="5794075" cy="311743"/>
      </dsp:txXfrm>
    </dsp:sp>
    <dsp:sp modelId="{DD9974C9-46CA-44CD-AB14-574F9C1961CB}">
      <dsp:nvSpPr>
        <dsp:cNvPr id="0" name=""/>
        <dsp:cNvSpPr/>
      </dsp:nvSpPr>
      <dsp:spPr>
        <a:xfrm>
          <a:off x="0" y="2105061"/>
          <a:ext cx="4005419" cy="311358"/>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lv-LV" sz="1050" b="1" kern="1200" dirty="0"/>
            <a:t>DARBĪB</a:t>
          </a:r>
          <a:r>
            <a:rPr lang="en-US" sz="1050" b="1" kern="1200" dirty="0"/>
            <a:t>U </a:t>
          </a:r>
          <a:r>
            <a:rPr lang="lv-LV" sz="1050" b="1" kern="1200" dirty="0"/>
            <a:t>REZULTĀT</a:t>
          </a:r>
          <a:r>
            <a:rPr lang="en-US" sz="1050" b="1" kern="1200" dirty="0"/>
            <a:t>I - </a:t>
          </a:r>
        </a:p>
        <a:p>
          <a:pPr marL="0" lvl="0" indent="0" algn="ctr" defTabSz="466725">
            <a:lnSpc>
              <a:spcPct val="90000"/>
            </a:lnSpc>
            <a:spcBef>
              <a:spcPct val="0"/>
            </a:spcBef>
            <a:spcAft>
              <a:spcPct val="35000"/>
            </a:spcAft>
            <a:buNone/>
          </a:pPr>
          <a:r>
            <a:rPr lang="lv-LV" sz="1050" b="1" kern="1200" dirty="0"/>
            <a:t>DEFINĒ</a:t>
          </a:r>
          <a:r>
            <a:rPr lang="en-US" sz="1050" b="1" kern="1200" dirty="0"/>
            <a:t> PIE </a:t>
          </a:r>
          <a:r>
            <a:rPr lang="lv-LV" sz="1050" b="1" kern="1200" dirty="0"/>
            <a:t>RĀDĪTĀJIEM</a:t>
          </a:r>
          <a:endParaRPr lang="lv-LV" sz="1050" b="1" kern="1200" noProof="0" dirty="0"/>
        </a:p>
      </dsp:txBody>
      <dsp:txXfrm>
        <a:off x="15199" y="2120260"/>
        <a:ext cx="3975021" cy="280960"/>
      </dsp:txXfrm>
    </dsp:sp>
    <dsp:sp modelId="{96EF1455-E551-45A2-A2E9-32F83AE93A96}">
      <dsp:nvSpPr>
        <dsp:cNvPr id="0" name=""/>
        <dsp:cNvSpPr/>
      </dsp:nvSpPr>
      <dsp:spPr>
        <a:xfrm>
          <a:off x="3992085" y="2529438"/>
          <a:ext cx="5973541" cy="320462"/>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marL="57150" lvl="1" indent="-57150" algn="l" defTabSz="400050">
            <a:lnSpc>
              <a:spcPct val="90000"/>
            </a:lnSpc>
            <a:spcBef>
              <a:spcPct val="0"/>
            </a:spcBef>
            <a:spcAft>
              <a:spcPct val="15000"/>
            </a:spcAft>
            <a:buFont typeface="Wingdings" panose="05000000000000000000" pitchFamily="2" charset="2"/>
            <a:buChar char="§"/>
          </a:pPr>
          <a:r>
            <a:rPr lang="en-US" sz="900" kern="1200" dirty="0">
              <a:latin typeface="Verdana" panose="020B0604030504040204" pitchFamily="34" charset="0"/>
              <a:ea typeface="Verdana" panose="020B0604030504040204" pitchFamily="34" charset="0"/>
            </a:rPr>
            <a:t> </a:t>
          </a:r>
          <a:r>
            <a:rPr lang="lv-LV" sz="900" kern="1200" dirty="0">
              <a:latin typeface="Verdana" panose="020B0604030504040204" pitchFamily="34" charset="0"/>
              <a:ea typeface="Verdana" panose="020B0604030504040204" pitchFamily="34" charset="0"/>
            </a:rPr>
            <a:t>rezultāta</a:t>
          </a:r>
          <a:endParaRPr lang="lv-LV" sz="1000"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kern="1200" dirty="0">
              <a:latin typeface="Verdana" panose="020B0604030504040204" pitchFamily="34" charset="0"/>
              <a:ea typeface="Verdana" panose="020B0604030504040204" pitchFamily="34" charset="0"/>
            </a:rPr>
            <a:t> </a:t>
          </a:r>
          <a:r>
            <a:rPr lang="lv-LV" sz="900" kern="1200" dirty="0">
              <a:latin typeface="Verdana" panose="020B0604030504040204" pitchFamily="34" charset="0"/>
              <a:ea typeface="Verdana" panose="020B0604030504040204" pitchFamily="34" charset="0"/>
            </a:rPr>
            <a:t>HP VINPI</a:t>
          </a:r>
        </a:p>
      </dsp:txBody>
      <dsp:txXfrm>
        <a:off x="3992085" y="2569496"/>
        <a:ext cx="5853368" cy="240346"/>
      </dsp:txXfrm>
    </dsp:sp>
    <dsp:sp modelId="{ECAA604B-2298-4C45-9B1A-B4D1DB9E800D}">
      <dsp:nvSpPr>
        <dsp:cNvPr id="0" name=""/>
        <dsp:cNvSpPr/>
      </dsp:nvSpPr>
      <dsp:spPr>
        <a:xfrm>
          <a:off x="0" y="2499309"/>
          <a:ext cx="3982361" cy="371057"/>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lv-LV" sz="1050" b="1" kern="1200" dirty="0"/>
            <a:t>RĀDĪTĀJI</a:t>
          </a:r>
        </a:p>
      </dsp:txBody>
      <dsp:txXfrm>
        <a:off x="18114" y="2517423"/>
        <a:ext cx="3946133" cy="334829"/>
      </dsp:txXfrm>
    </dsp:sp>
    <dsp:sp modelId="{8A2AD5F6-4A8C-4833-A58E-24FBA2A38024}">
      <dsp:nvSpPr>
        <dsp:cNvPr id="0" name=""/>
        <dsp:cNvSpPr/>
      </dsp:nvSpPr>
      <dsp:spPr>
        <a:xfrm>
          <a:off x="3973457" y="2841198"/>
          <a:ext cx="5992177" cy="705410"/>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marL="57150" lvl="1" indent="-57150" algn="l" defTabSz="400050">
            <a:lnSpc>
              <a:spcPct val="90000"/>
            </a:lnSpc>
            <a:spcBef>
              <a:spcPct val="0"/>
            </a:spcBef>
            <a:spcAft>
              <a:spcPct val="15000"/>
            </a:spcAft>
            <a:buFont typeface="Wingdings" panose="05000000000000000000" pitchFamily="2" charset="2"/>
            <a:buChar char="§"/>
          </a:pPr>
          <a:r>
            <a:rPr lang="en-US" sz="900" i="0" kern="1200" noProof="0" dirty="0" err="1">
              <a:latin typeface="Verdana" panose="020B0604030504040204" pitchFamily="34" charset="0"/>
              <a:ea typeface="Verdana" panose="020B0604030504040204" pitchFamily="34" charset="0"/>
            </a:rPr>
            <a:t>sniedz</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informāciju</a:t>
          </a:r>
          <a:r>
            <a:rPr lang="en-US" sz="900" i="0" kern="1200" noProof="0" dirty="0">
              <a:latin typeface="Verdana" panose="020B0604030504040204" pitchFamily="34" charset="0"/>
              <a:ea typeface="Verdana" panose="020B0604030504040204" pitchFamily="34" charset="0"/>
            </a:rPr>
            <a:t> par </a:t>
          </a:r>
          <a:r>
            <a:rPr lang="en-US" sz="900" i="0" kern="1200" noProof="0" dirty="0" err="1">
              <a:latin typeface="Verdana" panose="020B0604030504040204" pitchFamily="34" charset="0"/>
              <a:ea typeface="Verdana" panose="020B0604030504040204" pitchFamily="34" charset="0"/>
            </a:rPr>
            <a:t>darbību</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īstenošanu</a:t>
          </a:r>
          <a:r>
            <a:rPr lang="en-US" sz="900" i="0" kern="1200" noProof="0" dirty="0">
              <a:latin typeface="Verdana" panose="020B0604030504040204" pitchFamily="34" charset="0"/>
              <a:ea typeface="Verdana" panose="020B0604030504040204" pitchFamily="34" charset="0"/>
            </a:rPr>
            <a:t> </a:t>
          </a:r>
          <a:r>
            <a:rPr lang="en-US" sz="900" i="0" kern="1200" noProof="0" dirty="0" err="1">
              <a:latin typeface="Verdana" panose="020B0604030504040204" pitchFamily="34" charset="0"/>
              <a:ea typeface="Verdana" panose="020B0604030504040204" pitchFamily="34" charset="0"/>
            </a:rPr>
            <a:t>pirms</a:t>
          </a:r>
          <a:r>
            <a:rPr lang="en-US" sz="900" i="0" kern="1200" noProof="0" dirty="0">
              <a:latin typeface="Verdana" panose="020B0604030504040204" pitchFamily="34" charset="0"/>
              <a:ea typeface="Verdana" panose="020B0604030504040204" pitchFamily="34" charset="0"/>
            </a:rPr>
            <a:t> PI </a:t>
          </a:r>
          <a:r>
            <a:rPr lang="en-US" sz="900" i="0" kern="1200" noProof="0" dirty="0" err="1">
              <a:latin typeface="Verdana" panose="020B0604030504040204" pitchFamily="34" charset="0"/>
              <a:ea typeface="Verdana" panose="020B0604030504040204" pitchFamily="34" charset="0"/>
              <a:cs typeface="+mn-cs"/>
            </a:rPr>
            <a:t>iesniegšanas</a:t>
          </a:r>
          <a:r>
            <a:rPr lang="en-US" sz="900" i="0" kern="1200" noProof="0" dirty="0">
              <a:latin typeface="Verdana" panose="020B0604030504040204" pitchFamily="34" charset="0"/>
              <a:ea typeface="Verdana" panose="020B0604030504040204" pitchFamily="34" charset="0"/>
              <a:cs typeface="+mn-cs"/>
            </a:rPr>
            <a:t>  - no </a:t>
          </a:r>
          <a:r>
            <a:rPr lang="lv-LV" sz="900" i="0" kern="1200" dirty="0">
              <a:latin typeface="Verdana" panose="020B0604030504040204" pitchFamily="34" charset="0"/>
              <a:ea typeface="Verdana" panose="020B0604030504040204" pitchFamily="34" charset="0"/>
              <a:cs typeface="+mn-cs"/>
            </a:rPr>
            <a:t>2021.gada 2.decembra</a:t>
          </a:r>
          <a:r>
            <a:rPr lang="en-US" sz="900" i="0" kern="1200" dirty="0">
              <a:latin typeface="Verdana" panose="020B0604030504040204" pitchFamily="34" charset="0"/>
              <a:ea typeface="Verdana" panose="020B0604030504040204" pitchFamily="34" charset="0"/>
              <a:cs typeface="+mn-cs"/>
            </a:rPr>
            <a:t>;</a:t>
          </a:r>
          <a:endParaRPr lang="lv-LV" sz="900" kern="1200" noProof="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noProof="0" dirty="0" err="1">
              <a:latin typeface="Verdana" panose="020B0604030504040204" pitchFamily="34" charset="0"/>
              <a:ea typeface="Verdana" panose="020B0604030504040204" pitchFamily="34" charset="0"/>
              <a:cs typeface="+mn-cs"/>
            </a:rPr>
            <a:t>sniedz</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informāciju</a:t>
          </a:r>
          <a:r>
            <a:rPr lang="en-US" sz="900" i="0" kern="1200" noProof="0" dirty="0">
              <a:latin typeface="Verdana" panose="020B0604030504040204" pitchFamily="34" charset="0"/>
              <a:ea typeface="Verdana" panose="020B0604030504040204" pitchFamily="34" charset="0"/>
              <a:cs typeface="+mn-cs"/>
            </a:rPr>
            <a:t> par </a:t>
          </a:r>
          <a:r>
            <a:rPr lang="en-US" sz="900" i="0" kern="1200" noProof="0" dirty="0" err="1">
              <a:latin typeface="Verdana" panose="020B0604030504040204" pitchFamily="34" charset="0"/>
              <a:ea typeface="Verdana" panose="020B0604030504040204" pitchFamily="34" charset="0"/>
              <a:cs typeface="+mn-cs"/>
            </a:rPr>
            <a:t>darbību</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īstenošanas</a:t>
          </a:r>
          <a:r>
            <a:rPr lang="en-US" sz="900" i="0" kern="1200" noProof="0" dirty="0">
              <a:latin typeface="Verdana" panose="020B0604030504040204" pitchFamily="34" charset="0"/>
              <a:ea typeface="Verdana" panose="020B0604030504040204" pitchFamily="34" charset="0"/>
              <a:cs typeface="+mn-cs"/>
            </a:rPr>
            <a:t> </a:t>
          </a:r>
          <a:r>
            <a:rPr lang="en-US" sz="900" i="0" kern="1200" noProof="0" dirty="0" err="1">
              <a:latin typeface="Verdana" panose="020B0604030504040204" pitchFamily="34" charset="0"/>
              <a:ea typeface="Verdana" panose="020B0604030504040204" pitchFamily="34" charset="0"/>
              <a:cs typeface="+mn-cs"/>
            </a:rPr>
            <a:t>ilgumu</a:t>
          </a:r>
          <a:r>
            <a:rPr lang="en-US" sz="900" i="0" kern="1200" noProof="0" dirty="0">
              <a:latin typeface="Verdana" panose="020B0604030504040204" pitchFamily="34" charset="0"/>
              <a:ea typeface="Verdana" panose="020B0604030504040204" pitchFamily="34" charset="0"/>
              <a:cs typeface="+mn-cs"/>
            </a:rPr>
            <a:t> – </a:t>
          </a:r>
          <a:r>
            <a:rPr lang="en-US" sz="900" i="0" kern="1200" noProof="0" dirty="0" err="1">
              <a:latin typeface="Verdana" panose="020B0604030504040204" pitchFamily="34" charset="0"/>
              <a:ea typeface="Verdana" panose="020B0604030504040204" pitchFamily="34" charset="0"/>
              <a:cs typeface="+mn-cs"/>
            </a:rPr>
            <a:t>līdz</a:t>
          </a:r>
          <a:r>
            <a:rPr lang="en-US" sz="900" i="0" kern="1200" noProof="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2029.gada 31.decembri</a:t>
          </a:r>
          <a:r>
            <a:rPr lang="en-US" sz="900" i="0" kern="1200" dirty="0">
              <a:latin typeface="Verdana" panose="020B0604030504040204" pitchFamily="34" charset="0"/>
              <a:ea typeface="Verdana" panose="020B0604030504040204" pitchFamily="34" charset="0"/>
              <a:cs typeface="+mn-cs"/>
            </a:rPr>
            <a:t>m;</a:t>
          </a:r>
          <a:endParaRPr lang="lv-LV" sz="900" i="0" kern="1200" noProof="0" dirty="0">
            <a:latin typeface="Verdana" panose="020B0604030504040204" pitchFamily="34" charset="0"/>
            <a:ea typeface="Verdana" panose="020B0604030504040204" pitchFamily="34" charset="0"/>
            <a:cs typeface="+mn-cs"/>
          </a:endParaRPr>
        </a:p>
        <a:p>
          <a:pPr marL="57150" lvl="1" indent="-57150" algn="l" defTabSz="400050">
            <a:lnSpc>
              <a:spcPct val="90000"/>
            </a:lnSpc>
            <a:spcBef>
              <a:spcPct val="0"/>
            </a:spcBef>
            <a:spcAft>
              <a:spcPct val="15000"/>
            </a:spcAft>
            <a:buFont typeface="Wingdings" panose="05000000000000000000" pitchFamily="2" charset="2"/>
            <a:buChar char="§"/>
          </a:pPr>
          <a:r>
            <a:rPr lang="lv-LV" sz="900" i="0" kern="1200" noProof="0" dirty="0">
              <a:latin typeface="Verdana" panose="020B0604030504040204" pitchFamily="34" charset="0"/>
              <a:ea typeface="Verdana" panose="020B0604030504040204" pitchFamily="34" charset="0"/>
            </a:rPr>
            <a:t>veicot atzīmes laika grafikā, pārliecinās par darbību secīgumu un to, ka darbības  nodrošina rādītāju sasniegšanu</a:t>
          </a:r>
          <a:endParaRPr lang="lv-LV" sz="900" i="0" kern="1200" noProof="0" dirty="0">
            <a:latin typeface="Verdana" panose="020B0604030504040204" pitchFamily="34" charset="0"/>
            <a:ea typeface="Verdana" panose="020B0604030504040204" pitchFamily="34" charset="0"/>
            <a:cs typeface="+mn-cs"/>
          </a:endParaRPr>
        </a:p>
      </dsp:txBody>
      <dsp:txXfrm>
        <a:off x="3973457" y="2929374"/>
        <a:ext cx="5727648" cy="529058"/>
      </dsp:txXfrm>
    </dsp:sp>
    <dsp:sp modelId="{1F117F79-C028-4F77-816B-C238A7CEC9AA}">
      <dsp:nvSpPr>
        <dsp:cNvPr id="0" name=""/>
        <dsp:cNvSpPr/>
      </dsp:nvSpPr>
      <dsp:spPr>
        <a:xfrm>
          <a:off x="0" y="2931213"/>
          <a:ext cx="3970682" cy="577301"/>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lv-LV" sz="1050" b="1" kern="1200" dirty="0"/>
            <a:t>ĪSTENO</a:t>
          </a:r>
          <a:r>
            <a:rPr lang="en-US" sz="1050" b="1" kern="1200" dirty="0"/>
            <a:t>Š</a:t>
          </a:r>
          <a:r>
            <a:rPr lang="lv-LV" sz="1050" b="1" kern="1200" dirty="0"/>
            <a:t>ANAS LAIKA GRAFIK</a:t>
          </a:r>
          <a:r>
            <a:rPr lang="en-US" sz="1050" b="1" kern="1200" dirty="0"/>
            <a:t>S</a:t>
          </a:r>
          <a:endParaRPr lang="lv-LV" sz="1050" b="1" kern="1200" dirty="0"/>
        </a:p>
      </dsp:txBody>
      <dsp:txXfrm>
        <a:off x="28182" y="2959395"/>
        <a:ext cx="3914318" cy="520937"/>
      </dsp:txXfrm>
    </dsp:sp>
    <dsp:sp modelId="{19FD90FC-E2B0-47B8-A08B-577B3CB68F78}">
      <dsp:nvSpPr>
        <dsp:cNvPr id="0" name=""/>
        <dsp:cNvSpPr/>
      </dsp:nvSpPr>
      <dsp:spPr>
        <a:xfrm>
          <a:off x="3992093" y="3587720"/>
          <a:ext cx="5973541" cy="307158"/>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marL="57150" lvl="1" indent="-57150" algn="l" defTabSz="400050">
            <a:lnSpc>
              <a:spcPct val="90000"/>
            </a:lnSpc>
            <a:spcBef>
              <a:spcPct val="0"/>
            </a:spcBef>
            <a:spcAft>
              <a:spcPct val="15000"/>
            </a:spcAft>
            <a:buFont typeface="Wingdings" panose="05000000000000000000" pitchFamily="2" charset="2"/>
            <a:buChar char="§"/>
          </a:pPr>
          <a:r>
            <a:rPr lang="en-US" sz="900" i="0" kern="1200">
              <a:latin typeface="Verdana" panose="020B0604030504040204" pitchFamily="34" charset="0"/>
              <a:ea typeface="Verdana" panose="020B0604030504040204" pitchFamily="34" charset="0"/>
              <a:cs typeface="+mn-cs"/>
            </a:rPr>
            <a:t> piesaista izmaksu pozīciju </a:t>
          </a:r>
          <a:endParaRPr lang="lv-LV" sz="900" i="0" kern="1200" dirty="0">
            <a:latin typeface="Verdana" panose="020B0604030504040204" pitchFamily="34" charset="0"/>
            <a:ea typeface="Verdana" panose="020B0604030504040204" pitchFamily="34" charset="0"/>
            <a:cs typeface="+mn-cs"/>
          </a:endParaRPr>
        </a:p>
      </dsp:txBody>
      <dsp:txXfrm>
        <a:off x="3992093" y="3626115"/>
        <a:ext cx="5858357" cy="230368"/>
      </dsp:txXfrm>
    </dsp:sp>
    <dsp:sp modelId="{375563F4-D3EC-4198-A9C4-B27F1EDC4696}">
      <dsp:nvSpPr>
        <dsp:cNvPr id="0" name=""/>
        <dsp:cNvSpPr/>
      </dsp:nvSpPr>
      <dsp:spPr>
        <a:xfrm>
          <a:off x="0" y="3613916"/>
          <a:ext cx="3982361" cy="25424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66725">
            <a:lnSpc>
              <a:spcPct val="90000"/>
            </a:lnSpc>
            <a:spcBef>
              <a:spcPct val="0"/>
            </a:spcBef>
            <a:spcAft>
              <a:spcPct val="35000"/>
            </a:spcAft>
            <a:buNone/>
          </a:pPr>
          <a:r>
            <a:rPr lang="lv-LV" sz="1050" b="1" kern="1200" dirty="0"/>
            <a:t>IZMAKSU POZĪCIJA</a:t>
          </a:r>
          <a:r>
            <a:rPr lang="en-US" sz="1050" b="1" kern="1200" dirty="0"/>
            <a:t>S</a:t>
          </a:r>
          <a:endParaRPr lang="lv-LV" sz="1050" b="1" kern="1200" dirty="0"/>
        </a:p>
      </dsp:txBody>
      <dsp:txXfrm>
        <a:off x="12411" y="3626327"/>
        <a:ext cx="3957539" cy="229424"/>
      </dsp:txXfrm>
    </dsp:sp>
    <dsp:sp modelId="{B57BA581-E01F-485C-91FD-0535E1E6A46D}">
      <dsp:nvSpPr>
        <dsp:cNvPr id="0" name=""/>
        <dsp:cNvSpPr/>
      </dsp:nvSpPr>
      <dsp:spPr>
        <a:xfrm>
          <a:off x="3975230" y="3795689"/>
          <a:ext cx="5990390" cy="2108579"/>
        </a:xfrm>
        <a:prstGeom prst="rightArrow">
          <a:avLst>
            <a:gd name="adj1" fmla="val 75000"/>
            <a:gd name="adj2" fmla="val 5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vismaz 3 vispārīgās HP </a:t>
          </a:r>
          <a:r>
            <a:rPr lang="lv-LV" sz="900" i="0" kern="1200" noProof="0" dirty="0">
              <a:latin typeface="Verdana" panose="020B0604030504040204" pitchFamily="34" charset="0"/>
              <a:ea typeface="Verdana" panose="020B0604030504040204" pitchFamily="34" charset="0"/>
              <a:cs typeface="+mn-cs"/>
            </a:rPr>
            <a:t>VINPI darbības, </a:t>
          </a:r>
          <a:r>
            <a:rPr lang="lv-LV" sz="900" i="0" kern="1200" dirty="0">
              <a:latin typeface="Verdana" panose="020B0604030504040204" pitchFamily="34" charset="0"/>
              <a:ea typeface="Verdana" panose="020B0604030504040204" pitchFamily="34" charset="0"/>
              <a:cs typeface="+mn-cs"/>
            </a:rPr>
            <a:t>kas attiecas uz projekta vadību un īstenošanu un kas kopumā veicina vienlīdzīgas iespējas un </a:t>
          </a:r>
          <a:r>
            <a:rPr lang="lv-LV" sz="900" i="0" kern="1200" dirty="0" err="1">
              <a:latin typeface="Verdana" panose="020B0604030504040204" pitchFamily="34" charset="0"/>
              <a:ea typeface="Verdana" panose="020B0604030504040204" pitchFamily="34" charset="0"/>
              <a:cs typeface="+mn-cs"/>
            </a:rPr>
            <a:t>pamattiesību</a:t>
          </a:r>
          <a:r>
            <a:rPr lang="lv-LV" sz="900" i="0" kern="1200" dirty="0">
              <a:latin typeface="Verdana" panose="020B0604030504040204" pitchFamily="34" charset="0"/>
              <a:ea typeface="Verdana" panose="020B0604030504040204" pitchFamily="34" charset="0"/>
              <a:cs typeface="+mn-cs"/>
            </a:rPr>
            <a:t> ievērošanu</a:t>
          </a:r>
          <a:endParaRPr lang="lv-LV" sz="900" i="0" kern="1200" noProof="0" dirty="0">
            <a:latin typeface="Verdana" panose="020B0604030504040204" pitchFamily="34" charset="0"/>
            <a:ea typeface="Verdana" panose="020B0604030504040204" pitchFamily="34" charset="0"/>
            <a:cs typeface="+mn-cs"/>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b="1" kern="1200" dirty="0">
              <a:latin typeface="Verdana" panose="020B0604030504040204" pitchFamily="34" charset="0"/>
              <a:ea typeface="Verdana" panose="020B0604030504040204" pitchFamily="34" charset="0"/>
            </a:rPr>
            <a:t> </a:t>
          </a:r>
          <a:r>
            <a:rPr lang="lv-LV" sz="900" i="0" kern="1200" dirty="0">
              <a:latin typeface="Verdana" panose="020B0604030504040204" pitchFamily="34" charset="0"/>
              <a:ea typeface="Verdana" panose="020B0604030504040204" pitchFamily="34" charset="0"/>
              <a:cs typeface="+mn-cs"/>
            </a:rPr>
            <a:t>vismaz 3 specifiskās HP </a:t>
          </a:r>
          <a:r>
            <a:rPr lang="lv-LV" sz="900" i="0" kern="1200" noProof="0" dirty="0">
              <a:latin typeface="Verdana" panose="020B0604030504040204" pitchFamily="34" charset="0"/>
              <a:ea typeface="Verdana" panose="020B0604030504040204" pitchFamily="34" charset="0"/>
              <a:cs typeface="+mn-cs"/>
            </a:rPr>
            <a:t>VINPI darbības, kas </a:t>
          </a:r>
          <a:r>
            <a:rPr lang="lv-LV" sz="900" i="0" kern="1200" dirty="0">
              <a:latin typeface="Verdana" panose="020B0604030504040204" pitchFamily="34" charset="0"/>
              <a:ea typeface="Verdana" panose="020B0604030504040204" pitchFamily="34" charset="0"/>
              <a:cs typeface="+mn-cs"/>
            </a:rPr>
            <a:t>izriet no pasākuma atbalstāmo darbību un projekta satura un kas īpaši veicina vides un informācijas </a:t>
          </a:r>
          <a:r>
            <a:rPr lang="lv-LV" sz="900" i="0" kern="1200" dirty="0" err="1">
              <a:latin typeface="Verdana" panose="020B0604030504040204" pitchFamily="34" charset="0"/>
              <a:ea typeface="Verdana" panose="020B0604030504040204" pitchFamily="34" charset="0"/>
              <a:cs typeface="+mn-cs"/>
            </a:rPr>
            <a:t>piekļūstamību</a:t>
          </a:r>
          <a:r>
            <a:rPr lang="lv-LV" sz="900" i="0" kern="1200" dirty="0">
              <a:latin typeface="Verdana" panose="020B0604030504040204" pitchFamily="34" charset="0"/>
              <a:ea typeface="Verdana" panose="020B0604030504040204" pitchFamily="34" charset="0"/>
              <a:cs typeface="+mn-cs"/>
            </a:rPr>
            <a:t> personām ar kustību, redzes, dzirdes vai garīga rakstura traucējumiem, vecāka gadagājuma cilvēkiem un vecākiem ar maziem bērniem</a:t>
          </a:r>
          <a:r>
            <a:rPr lang="en-US" sz="900" i="0" kern="1200" dirty="0">
              <a:latin typeface="Verdana" panose="020B0604030504040204" pitchFamily="34" charset="0"/>
              <a:ea typeface="Verdana" panose="020B0604030504040204" pitchFamily="34" charset="0"/>
              <a:cs typeface="+mn-cs"/>
            </a:rPr>
            <a:t> </a:t>
          </a:r>
          <a:endParaRPr lang="lv-LV" sz="900" i="0" kern="1200" dirty="0">
            <a:latin typeface="Verdana" panose="020B0604030504040204" pitchFamily="34" charset="0"/>
            <a:ea typeface="Verdana" panose="020B0604030504040204" pitchFamily="34" charset="0"/>
            <a:cs typeface="+mn-cs"/>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darbības, kas paredz enerģijas ietaupījumu </a:t>
          </a: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en-US" sz="900" i="0" kern="1200" dirty="0" err="1">
              <a:latin typeface="Verdana" panose="020B0604030504040204" pitchFamily="34" charset="0"/>
              <a:ea typeface="Verdana" panose="020B0604030504040204" pitchFamily="34" charset="0"/>
              <a:cs typeface="+mn-cs"/>
            </a:rPr>
            <a:t>veicina</a:t>
          </a: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principa “</a:t>
          </a:r>
          <a:r>
            <a:rPr lang="lv-LV" sz="900" i="0" kern="1200" dirty="0" err="1">
              <a:latin typeface="Verdana" panose="020B0604030504040204" pitchFamily="34" charset="0"/>
              <a:ea typeface="Verdana" panose="020B0604030504040204" pitchFamily="34" charset="0"/>
              <a:cs typeface="+mn-cs"/>
            </a:rPr>
            <a:t>Klimatdrošināšana</a:t>
          </a:r>
          <a:r>
            <a:rPr lang="en-US" sz="900" i="0" kern="1200" dirty="0">
              <a:latin typeface="Verdana" panose="020B0604030504040204" pitchFamily="34" charset="0"/>
              <a:ea typeface="Verdana" panose="020B0604030504040204" pitchFamily="34" charset="0"/>
              <a:cs typeface="+mn-cs"/>
            </a:rPr>
            <a:t>”</a:t>
          </a:r>
          <a:endParaRPr lang="lv-LV" sz="900" i="0" kern="1200" dirty="0">
            <a:latin typeface="Verdana" panose="020B0604030504040204" pitchFamily="34" charset="0"/>
            <a:ea typeface="Verdana" panose="020B0604030504040204" pitchFamily="34" charset="0"/>
            <a:cs typeface="+mn-cs"/>
          </a:endParaRPr>
        </a:p>
        <a:p>
          <a:pPr marL="57150" lvl="1" indent="-57150" algn="l" defTabSz="400050">
            <a:lnSpc>
              <a:spcPct val="90000"/>
            </a:lnSpc>
            <a:spcBef>
              <a:spcPct val="0"/>
            </a:spcBef>
            <a:spcAft>
              <a:spcPct val="15000"/>
            </a:spcAft>
            <a:buFont typeface="Wingdings" panose="05000000000000000000" pitchFamily="2" charset="2"/>
            <a:buChar char="§"/>
          </a:pPr>
          <a:r>
            <a:rPr lang="en-US" sz="900" i="0" kern="1200" dirty="0">
              <a:latin typeface="Verdana" panose="020B0604030504040204" pitchFamily="34" charset="0"/>
              <a:ea typeface="Verdana" panose="020B0604030504040204" pitchFamily="34" charset="0"/>
              <a:cs typeface="+mn-cs"/>
            </a:rPr>
            <a:t> </a:t>
          </a:r>
          <a:r>
            <a:rPr lang="lv-LV" sz="900" i="0" kern="1200" dirty="0">
              <a:latin typeface="Verdana" panose="020B0604030504040204" pitchFamily="34" charset="0"/>
              <a:ea typeface="Verdana" panose="020B0604030504040204" pitchFamily="34" charset="0"/>
              <a:cs typeface="+mn-cs"/>
            </a:rPr>
            <a:t>veicina principa “Nenodarīt būtisku kaitējumu” </a:t>
          </a:r>
        </a:p>
      </dsp:txBody>
      <dsp:txXfrm>
        <a:off x="3975230" y="4059261"/>
        <a:ext cx="5199673" cy="1581435"/>
      </dsp:txXfrm>
    </dsp:sp>
    <dsp:sp modelId="{1BDD6AF8-A247-4FC7-AD46-B1FD36B53EFA}">
      <dsp:nvSpPr>
        <dsp:cNvPr id="0" name=""/>
        <dsp:cNvSpPr/>
      </dsp:nvSpPr>
      <dsp:spPr>
        <a:xfrm>
          <a:off x="0" y="4041580"/>
          <a:ext cx="3971904" cy="159382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lv-LV" sz="1500" b="1" kern="1200" dirty="0"/>
            <a:t>HP DARBĪBAS un to </a:t>
          </a:r>
          <a:r>
            <a:rPr lang="en-US" sz="1500" b="1" kern="1200" dirty="0" err="1"/>
            <a:t>apraksti</a:t>
          </a:r>
          <a:endParaRPr lang="lv-LV" sz="1500" b="1" kern="1200" dirty="0"/>
        </a:p>
      </dsp:txBody>
      <dsp:txXfrm>
        <a:off x="77804" y="4119384"/>
        <a:ext cx="3816296" cy="1438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26414-1E83-4021-B7AB-C329AF66F139}">
      <dsp:nvSpPr>
        <dsp:cNvPr id="0" name=""/>
        <dsp:cNvSpPr/>
      </dsp:nvSpPr>
      <dsp:spPr>
        <a:xfrm>
          <a:off x="0" y="254731"/>
          <a:ext cx="3081129" cy="2366257"/>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B736E7-15CC-4607-98C5-0A3CCE6F53DE}">
      <dsp:nvSpPr>
        <dsp:cNvPr id="0" name=""/>
        <dsp:cNvSpPr/>
      </dsp:nvSpPr>
      <dsp:spPr>
        <a:xfrm>
          <a:off x="104409" y="862716"/>
          <a:ext cx="924339" cy="115028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err="1">
              <a:latin typeface="Verdana" panose="020B0604030504040204" pitchFamily="34" charset="0"/>
              <a:ea typeface="Verdana" panose="020B0604030504040204" pitchFamily="34" charset="0"/>
            </a:rPr>
            <a:t>vienotie</a:t>
          </a:r>
          <a:r>
            <a:rPr lang="en-US" sz="1000" b="1" kern="1200" dirty="0">
              <a:latin typeface="Verdana" panose="020B0604030504040204" pitchFamily="34" charset="0"/>
              <a:ea typeface="Verdana" panose="020B0604030504040204" pitchFamily="34" charset="0"/>
            </a:rPr>
            <a:t> </a:t>
          </a:r>
          <a:r>
            <a:rPr lang="en-US" sz="1000" b="1" kern="1200" dirty="0" err="1">
              <a:latin typeface="Verdana" panose="020B0604030504040204" pitchFamily="34" charset="0"/>
              <a:ea typeface="Verdana" panose="020B0604030504040204" pitchFamily="34" charset="0"/>
            </a:rPr>
            <a:t>kritēriji</a:t>
          </a:r>
          <a:endParaRPr lang="lv-LV" sz="1000" kern="1200" dirty="0"/>
        </a:p>
      </dsp:txBody>
      <dsp:txXfrm>
        <a:off x="149532" y="907839"/>
        <a:ext cx="834093" cy="1060042"/>
      </dsp:txXfrm>
    </dsp:sp>
    <dsp:sp modelId="{E73F13D4-9D26-4937-9ACD-7562D266617D}">
      <dsp:nvSpPr>
        <dsp:cNvPr id="0" name=""/>
        <dsp:cNvSpPr/>
      </dsp:nvSpPr>
      <dsp:spPr>
        <a:xfrm>
          <a:off x="1078395" y="862716"/>
          <a:ext cx="924339" cy="115028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1" kern="1200" dirty="0">
              <a:latin typeface="Verdana" panose="020B0604030504040204" pitchFamily="34" charset="0"/>
              <a:ea typeface="Verdana" panose="020B0604030504040204" pitchFamily="34" charset="0"/>
            </a:rPr>
            <a:t>vienotie izvēle</a:t>
          </a:r>
          <a:r>
            <a:rPr lang="en-US" sz="1000" b="1" kern="1200" dirty="0">
              <a:latin typeface="Verdana" panose="020B0604030504040204" pitchFamily="34" charset="0"/>
              <a:ea typeface="Verdana" panose="020B0604030504040204" pitchFamily="34" charset="0"/>
            </a:rPr>
            <a:t>s</a:t>
          </a:r>
          <a:r>
            <a:rPr lang="lv-LV" sz="1000" b="1" kern="1200" dirty="0">
              <a:latin typeface="Verdana" panose="020B0604030504040204" pitchFamily="34" charset="0"/>
              <a:ea typeface="Verdana" panose="020B0604030504040204" pitchFamily="34" charset="0"/>
            </a:rPr>
            <a:t> </a:t>
          </a:r>
          <a:r>
            <a:rPr lang="lv-LV" sz="1000" b="1" kern="1200" dirty="0" err="1">
              <a:latin typeface="Verdana" panose="020B0604030504040204" pitchFamily="34" charset="0"/>
              <a:ea typeface="Verdana" panose="020B0604030504040204" pitchFamily="34" charset="0"/>
            </a:rPr>
            <a:t>kritēri</a:t>
          </a:r>
          <a:r>
            <a:rPr lang="en-US" sz="1000" b="1" kern="1200" dirty="0">
              <a:latin typeface="Verdana" panose="020B0604030504040204" pitchFamily="34" charset="0"/>
              <a:ea typeface="Verdana" panose="020B0604030504040204" pitchFamily="34" charset="0"/>
            </a:rPr>
            <a:t>ji</a:t>
          </a:r>
          <a:endParaRPr lang="lv-LV" sz="1000" kern="1200" dirty="0"/>
        </a:p>
      </dsp:txBody>
      <dsp:txXfrm>
        <a:off x="1123518" y="907839"/>
        <a:ext cx="834093" cy="1060042"/>
      </dsp:txXfrm>
    </dsp:sp>
    <dsp:sp modelId="{2E4484CB-D2D2-4C9C-8E18-90F1C8B0B8D3}">
      <dsp:nvSpPr>
        <dsp:cNvPr id="0" name=""/>
        <dsp:cNvSpPr/>
      </dsp:nvSpPr>
      <dsp:spPr>
        <a:xfrm>
          <a:off x="2052382" y="862716"/>
          <a:ext cx="924339" cy="115028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1" kern="1200" dirty="0">
              <a:latin typeface="Verdana" panose="020B0604030504040204" pitchFamily="34" charset="0"/>
              <a:ea typeface="Verdana" panose="020B0604030504040204" pitchFamily="34" charset="0"/>
            </a:rPr>
            <a:t>specifiskie atbilstības kritēriji </a:t>
          </a:r>
          <a:endParaRPr lang="lv-LV" sz="1000" kern="1200" dirty="0"/>
        </a:p>
      </dsp:txBody>
      <dsp:txXfrm>
        <a:off x="2097505" y="907839"/>
        <a:ext cx="834093" cy="106004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D1624-C763-DC16-BF8D-E18DE9F0DC6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11E06CE9-7D39-3EA0-B703-10FBB9B263A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B3E215AD-C6BD-4F69-BB02-23F45926FDD0}" type="datetimeFigureOut">
              <a:rPr lang="lv-LV"/>
              <a:pPr>
                <a:defRPr/>
              </a:pPr>
              <a:t>25.10.2023</a:t>
            </a:fld>
            <a:endParaRPr lang="lv-LV"/>
          </a:p>
        </p:txBody>
      </p:sp>
      <p:sp>
        <p:nvSpPr>
          <p:cNvPr id="4" name="Slide Image Placeholder 3">
            <a:extLst>
              <a:ext uri="{FF2B5EF4-FFF2-40B4-BE49-F238E27FC236}">
                <a16:creationId xmlns:a16="http://schemas.microsoft.com/office/drawing/2014/main" id="{5043AC12-36F3-C1DE-43C3-68FF698DF66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E517FB66-9354-A1E4-86AC-EF3275C376D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F15F4BB-C72F-5BC0-BD55-09A47E67B5B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58D8112B-08D9-963F-F988-919B6F8FBC0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37F352BC-02EB-435B-A54C-4F1C8A4C976B}"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a:t>
            </a:fld>
            <a:endParaRPr lang="lv-LV" altLang="lv-LV"/>
          </a:p>
        </p:txBody>
      </p:sp>
    </p:spTree>
    <p:extLst>
      <p:ext uri="{BB962C8B-B14F-4D97-AF65-F5344CB8AC3E}">
        <p14:creationId xmlns:p14="http://schemas.microsoft.com/office/powerpoint/2010/main" val="3066550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17</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18</a:t>
            </a:fld>
            <a:endParaRPr lang="lv-LV" altLang="lv-LV"/>
          </a:p>
        </p:txBody>
      </p:sp>
    </p:spTree>
    <p:extLst>
      <p:ext uri="{BB962C8B-B14F-4D97-AF65-F5344CB8AC3E}">
        <p14:creationId xmlns:p14="http://schemas.microsoft.com/office/powerpoint/2010/main" val="2948609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err="1">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2</a:t>
            </a:fld>
            <a:endParaRPr lang="lv-LV" altLang="lv-LV"/>
          </a:p>
        </p:txBody>
      </p:sp>
    </p:spTree>
    <p:extLst>
      <p:ext uri="{BB962C8B-B14F-4D97-AF65-F5344CB8AC3E}">
        <p14:creationId xmlns:p14="http://schemas.microsoft.com/office/powerpoint/2010/main" val="2067053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3</a:t>
            </a:fld>
            <a:endParaRPr lang="lv-LV" altLang="lv-LV"/>
          </a:p>
        </p:txBody>
      </p:sp>
    </p:spTree>
    <p:extLst>
      <p:ext uri="{BB962C8B-B14F-4D97-AF65-F5344CB8AC3E}">
        <p14:creationId xmlns:p14="http://schemas.microsoft.com/office/powerpoint/2010/main" val="3324129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4</a:t>
            </a:fld>
            <a:endParaRPr lang="lv-LV" altLang="lv-LV"/>
          </a:p>
        </p:txBody>
      </p:sp>
    </p:spTree>
    <p:extLst>
      <p:ext uri="{BB962C8B-B14F-4D97-AF65-F5344CB8AC3E}">
        <p14:creationId xmlns:p14="http://schemas.microsoft.com/office/powerpoint/2010/main" val="128553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5</a:t>
            </a:fld>
            <a:endParaRPr lang="lv-LV" altLang="lv-LV"/>
          </a:p>
        </p:txBody>
      </p:sp>
    </p:spTree>
    <p:extLst>
      <p:ext uri="{BB962C8B-B14F-4D97-AF65-F5344CB8AC3E}">
        <p14:creationId xmlns:p14="http://schemas.microsoft.com/office/powerpoint/2010/main" val="3806018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7</a:t>
            </a:fld>
            <a:endParaRPr lang="lv-LV" altLang="lv-LV"/>
          </a:p>
        </p:txBody>
      </p:sp>
    </p:spTree>
    <p:extLst>
      <p:ext uri="{BB962C8B-B14F-4D97-AF65-F5344CB8AC3E}">
        <p14:creationId xmlns:p14="http://schemas.microsoft.com/office/powerpoint/2010/main" val="3078747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8</a:t>
            </a:fld>
            <a:endParaRPr lang="lv-LV" altLang="lv-LV"/>
          </a:p>
        </p:txBody>
      </p:sp>
    </p:spTree>
    <p:extLst>
      <p:ext uri="{BB962C8B-B14F-4D97-AF65-F5344CB8AC3E}">
        <p14:creationId xmlns:p14="http://schemas.microsoft.com/office/powerpoint/2010/main" val="437648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11</a:t>
            </a:fld>
            <a:endParaRPr lang="lv-LV" altLang="lv-LV"/>
          </a:p>
        </p:txBody>
      </p:sp>
    </p:spTree>
    <p:extLst>
      <p:ext uri="{BB962C8B-B14F-4D97-AF65-F5344CB8AC3E}">
        <p14:creationId xmlns:p14="http://schemas.microsoft.com/office/powerpoint/2010/main" val="2432039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just">
              <a:buFont typeface="Times New Roman" panose="02020603050405020304" pitchFamily="18" charset="0"/>
              <a:buChar char="-"/>
            </a:pPr>
            <a:r>
              <a:rPr lang="lv-LV" sz="1200" dirty="0">
                <a:solidFill>
                  <a:srgbClr val="012269"/>
                </a:solidFill>
              </a:rPr>
              <a:t>būvatļauja vai apliecinājuma karte, vai paskaidrojuma raksts ar būvvaldes atzīmi par projektēšanas nosacījumu izpildi vai BIS izdruka par paziņojumu par būvniecību (attiecināms, ja nav pieejams Būvniecības informācijas sistēmā BIS);</a:t>
            </a:r>
          </a:p>
          <a:p>
            <a:pPr marL="742950" lvl="1" indent="-285750" algn="just">
              <a:buFont typeface="Times New Roman" panose="02020603050405020304" pitchFamily="18" charset="0"/>
              <a:buChar char="-"/>
            </a:pPr>
            <a:r>
              <a:rPr lang="lv-LV" sz="1200" dirty="0">
                <a:solidFill>
                  <a:srgbClr val="012269"/>
                </a:solidFill>
              </a:rPr>
              <a:t>vai būvvaldes izziņa, kas apliecina, ka būvdarbiem būvatļauja, paskaidrojuma raksts, apliecinājuma karte vai paziņojums par būvniecību nav nepieciešams;</a:t>
            </a:r>
          </a:p>
          <a:p>
            <a:pPr marL="742950" lvl="1" indent="-285750" algn="just">
              <a:buFont typeface="Times New Roman" panose="02020603050405020304" pitchFamily="18" charset="0"/>
              <a:buChar char="-"/>
            </a:pPr>
            <a:r>
              <a:rPr lang="lv-LV" sz="1200" dirty="0">
                <a:solidFill>
                  <a:srgbClr val="012269"/>
                </a:solidFill>
              </a:rPr>
              <a:t>vai dokumenti, kas apliecina, ka visām projekta ietvaros plānotajām būvniecības darbībām sagatavots projektēšanas uzdevums par būvniecības ieceres dokumentu sagatavošanu.;</a:t>
            </a:r>
            <a:endParaRPr lang="en-US" sz="1200" dirty="0">
              <a:solidFill>
                <a:srgbClr val="012269"/>
              </a:solidFill>
            </a:endParaRPr>
          </a:p>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13</a:t>
            </a:fld>
            <a:endParaRPr lang="lv-LV" altLang="lv-LV"/>
          </a:p>
        </p:txBody>
      </p:sp>
    </p:spTree>
    <p:extLst>
      <p:ext uri="{BB962C8B-B14F-4D97-AF65-F5344CB8AC3E}">
        <p14:creationId xmlns:p14="http://schemas.microsoft.com/office/powerpoint/2010/main" val="437016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66A7661D-326C-6293-BD6B-8BBBF860AC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F8770F50-A0FB-ED9E-8A9F-11A9C8D43AA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5727FDC0-BC05-C32D-BED5-DB3578199C3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2EA325B0-DE8D-D220-ABFC-0BF093EF54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02716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C77DB7-30C1-44D7-8F06-7D7EE6F3A096}" type="datetimeFigureOut">
              <a:rPr lang="lv-LV" smtClean="0"/>
              <a:t>25.10.2023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DDB5E56-79A7-4C7E-8338-1956EC33AAE7}" type="slidenum">
              <a:rPr lang="lv-LV" smtClean="0"/>
              <a:t>‹#›</a:t>
            </a:fld>
            <a:endParaRPr lang="lv-LV"/>
          </a:p>
        </p:txBody>
      </p:sp>
      <p:pic>
        <p:nvPicPr>
          <p:cNvPr id="7" name="Picture 6"/>
          <p:cNvPicPr>
            <a:picLocks noChangeAspect="1"/>
          </p:cNvPicPr>
          <p:nvPr userDrawn="1"/>
        </p:nvPicPr>
        <p:blipFill>
          <a:blip r:embed="rId2"/>
          <a:stretch>
            <a:fillRect/>
          </a:stretch>
        </p:blipFill>
        <p:spPr>
          <a:xfrm>
            <a:off x="1152699" y="5803"/>
            <a:ext cx="1685469" cy="1556718"/>
          </a:xfrm>
          <a:prstGeom prst="rect">
            <a:avLst/>
          </a:prstGeom>
        </p:spPr>
      </p:pic>
    </p:spTree>
    <p:extLst>
      <p:ext uri="{BB962C8B-B14F-4D97-AF65-F5344CB8AC3E}">
        <p14:creationId xmlns:p14="http://schemas.microsoft.com/office/powerpoint/2010/main" val="277909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3923183-4CB4-D48B-9A76-F33F1A3CFC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FE374A8-AD43-86CF-3D32-3A396AD8617D}"/>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0B0384A4-A6C0-48F1-8052-73333526A0D0}" type="slidenum">
              <a:rPr lang="en-US" altLang="lv-LV"/>
              <a:pPr>
                <a:defRPr/>
              </a:pPr>
              <a:t>‹#›</a:t>
            </a:fld>
            <a:endParaRPr lang="en-US" altLang="lv-LV"/>
          </a:p>
        </p:txBody>
      </p:sp>
    </p:spTree>
    <p:extLst>
      <p:ext uri="{BB962C8B-B14F-4D97-AF65-F5344CB8AC3E}">
        <p14:creationId xmlns:p14="http://schemas.microsoft.com/office/powerpoint/2010/main" val="220656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6289492-D7D9-F3B9-AAAF-E31665E97E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435D8CE5-DF82-C783-CBF8-55E35E8555A4}"/>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599C7662-2B04-4015-8DBF-401C9A1C5588}" type="slidenum">
              <a:rPr lang="en-US" altLang="lv-LV"/>
              <a:pPr>
                <a:defRPr/>
              </a:pPr>
              <a:t>‹#›</a:t>
            </a:fld>
            <a:endParaRPr lang="en-US" altLang="lv-LV"/>
          </a:p>
        </p:txBody>
      </p:sp>
    </p:spTree>
    <p:extLst>
      <p:ext uri="{BB962C8B-B14F-4D97-AF65-F5344CB8AC3E}">
        <p14:creationId xmlns:p14="http://schemas.microsoft.com/office/powerpoint/2010/main" val="7838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1175CA0-4046-6837-E04A-15424CCE8D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C30EE0F-E21E-82FC-F54B-441790324423}"/>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6F0BC015-26D4-4652-8124-7A805CC38EC7}" type="slidenum">
              <a:rPr lang="en-US" altLang="lv-LV"/>
              <a:pPr>
                <a:defRPr/>
              </a:pPr>
              <a:t>‹#›</a:t>
            </a:fld>
            <a:endParaRPr lang="en-US" altLang="lv-LV"/>
          </a:p>
        </p:txBody>
      </p:sp>
    </p:spTree>
    <p:extLst>
      <p:ext uri="{BB962C8B-B14F-4D97-AF65-F5344CB8AC3E}">
        <p14:creationId xmlns:p14="http://schemas.microsoft.com/office/powerpoint/2010/main" val="84706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826A1CF-0A06-439D-034E-41801FD24D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3545467E-E29D-785A-36F1-9764D113726F}"/>
              </a:ext>
            </a:extLst>
          </p:cNvPr>
          <p:cNvSpPr>
            <a:spLocks noGrp="1"/>
          </p:cNvSpPr>
          <p:nvPr>
            <p:ph type="sldNum" sz="quarter" idx="18"/>
          </p:nvPr>
        </p:nvSpPr>
        <p:spPr>
          <a:xfrm>
            <a:off x="11379200" y="6324600"/>
            <a:ext cx="406400" cy="304800"/>
          </a:xfrm>
        </p:spPr>
        <p:txBody>
          <a:bodyPr/>
          <a:lstStyle>
            <a:lvl1pPr>
              <a:defRPr sz="1000" smtClean="0"/>
            </a:lvl1pPr>
          </a:lstStyle>
          <a:p>
            <a:pPr>
              <a:defRPr/>
            </a:pPr>
            <a:fld id="{37318B9F-8CE2-4247-AFA1-3D24D284752C}" type="slidenum">
              <a:rPr lang="en-US" altLang="lv-LV"/>
              <a:pPr>
                <a:defRPr/>
              </a:pPr>
              <a:t>‹#›</a:t>
            </a:fld>
            <a:endParaRPr lang="en-US" altLang="lv-LV"/>
          </a:p>
        </p:txBody>
      </p:sp>
    </p:spTree>
    <p:extLst>
      <p:ext uri="{BB962C8B-B14F-4D97-AF65-F5344CB8AC3E}">
        <p14:creationId xmlns:p14="http://schemas.microsoft.com/office/powerpoint/2010/main" val="736303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6F07199-9222-B22F-5D4F-8E80A54FA5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8715C888-A7D3-90BE-4D83-1DF218DE3B6B}"/>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2C774ED2-C8E5-45DE-92E5-F18612EC891B}" type="slidenum">
              <a:rPr lang="en-US" altLang="lv-LV"/>
              <a:pPr>
                <a:defRPr/>
              </a:pPr>
              <a:t>‹#›</a:t>
            </a:fld>
            <a:endParaRPr lang="en-US" altLang="lv-LV"/>
          </a:p>
        </p:txBody>
      </p:sp>
    </p:spTree>
    <p:extLst>
      <p:ext uri="{BB962C8B-B14F-4D97-AF65-F5344CB8AC3E}">
        <p14:creationId xmlns:p14="http://schemas.microsoft.com/office/powerpoint/2010/main" val="114378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F36788F-D02E-5CEE-C61F-E9568C25D3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D88F021-0632-8980-1A33-D6FCD08254CF}"/>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12E21607-4834-421B-8363-BD6384488CA9}" type="slidenum">
              <a:rPr lang="en-US" altLang="lv-LV"/>
              <a:pPr>
                <a:defRPr/>
              </a:pPr>
              <a:t>‹#›</a:t>
            </a:fld>
            <a:endParaRPr lang="en-US" altLang="lv-LV"/>
          </a:p>
        </p:txBody>
      </p:sp>
    </p:spTree>
    <p:extLst>
      <p:ext uri="{BB962C8B-B14F-4D97-AF65-F5344CB8AC3E}">
        <p14:creationId xmlns:p14="http://schemas.microsoft.com/office/powerpoint/2010/main" val="412674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DF9B7D7-FEF3-FEFF-20F3-92FCD96FA40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FFD8970-1DEE-88CE-3CE3-83CE44C0CE39}"/>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923C49A0-26E3-4DC9-81BA-65A092077FC7}" type="slidenum">
              <a:rPr lang="en-US" altLang="lv-LV"/>
              <a:pPr>
                <a:defRPr/>
              </a:pPr>
              <a:t>‹#›</a:t>
            </a:fld>
            <a:endParaRPr lang="en-US" altLang="lv-LV"/>
          </a:p>
        </p:txBody>
      </p:sp>
    </p:spTree>
    <p:extLst>
      <p:ext uri="{BB962C8B-B14F-4D97-AF65-F5344CB8AC3E}">
        <p14:creationId xmlns:p14="http://schemas.microsoft.com/office/powerpoint/2010/main" val="108246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2256D66-CF3B-ABCA-46D4-BAED8B22E8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3842FE0D-6E59-B528-6943-46254CF6D7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E8672EC0-8686-DC77-FAE1-5A4ECAEDF4F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4054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0478976-FCDC-BDFF-0E38-A3C754473F7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9F7EFEF8-8435-A42F-CD8D-0D2666ABFE3B}"/>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E863EB94-7968-54A3-9B94-051BEC091BB1}"/>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C2C91493-A034-4661-BFF1-4844DCE1D53E}" type="datetime1">
              <a:rPr lang="en-US"/>
              <a:pPr>
                <a:defRPr/>
              </a:pPr>
              <a:t>10/25/2023</a:t>
            </a:fld>
            <a:endParaRPr lang="en-US"/>
          </a:p>
        </p:txBody>
      </p:sp>
      <p:sp>
        <p:nvSpPr>
          <p:cNvPr id="5" name="Footer Placeholder 4">
            <a:extLst>
              <a:ext uri="{FF2B5EF4-FFF2-40B4-BE49-F238E27FC236}">
                <a16:creationId xmlns:a16="http://schemas.microsoft.com/office/drawing/2014/main" id="{0864E2EA-82F5-3CD7-9143-56C2DF72BDBF}"/>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D043C87-CE5C-F7AF-9FBC-5E57643BB36D}"/>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latin typeface="Verdana" panose="020B0604030504040204" pitchFamily="34" charset="0"/>
              </a:defRPr>
            </a:lvl1pPr>
          </a:lstStyle>
          <a:p>
            <a:pPr>
              <a:defRPr/>
            </a:pPr>
            <a:fld id="{3F969FDE-1E38-4323-88E9-956EB769B58D}"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likumi.lv/ta/id/214590-maksatnespejas-likum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www.cfla.gov.lv/lv/media/109/download?attachment" TargetMode="External"/><Relationship Id="rId4" Type="http://schemas.openxmlformats.org/officeDocument/2006/relationships/hyperlink" Target="https://www.cfla.gov.lv/lv/media/108/download?attachmen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fla.gov.lv/lv/media/109/download?attachment" TargetMode="External"/><Relationship Id="rId2" Type="http://schemas.openxmlformats.org/officeDocument/2006/relationships/hyperlink" Target="https://www.cfla.gov.lv/lv/media/108/download?attachment"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hyperlink" Target="file:///C:\Downloads\karina.visikovska@cfla.gov.lv"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mailto:vis@cfla.gov.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likumi.lv/ta/id/344734-eiropas-savienibas-kohezijas-politikas-programmas-2021-2027-gadam-4-1-1-specifiska-atbalsta-merka-nodrosinat-vienlidzigu"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cfla.gov.lv/lv/4-1-1-1-k-1" TargetMode="External"/><Relationship Id="rId7" Type="http://schemas.openxmlformats.org/officeDocument/2006/relationships/hyperlink" Target="https://www.cfla.gov.lv/lv/media/11400/download?attachmen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cfla.gov.lv/lv/media/11397/download?attachment" TargetMode="External"/><Relationship Id="rId5" Type="http://schemas.openxmlformats.org/officeDocument/2006/relationships/hyperlink" Target="https://www.cfla.gov.lv/lv/media/11394/download?attachment" TargetMode="External"/><Relationship Id="rId4" Type="http://schemas.openxmlformats.org/officeDocument/2006/relationships/hyperlink" Target="https://www.cfla.gov.lv/lv/media/11403/download?attachmen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sfondi.lv/normativie-akti-un-dokumenti/2021-2027-planosanas-period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www.esfondi.lv/normativie-akti-un-dokumenti/2021-2027-planosanas-periods/vadlinijas-attiecinamo-izmaksu-noteiksanai-eiropas-savienibas-kohezijas-politikas-programmas-2021-2027-gada-planosanas-period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lm.gov.lv/lv/vadlinijas-horizontala-principa-vienlidziba-ieklausana-nediskriminacija-un-pamattiesibu-ieverosana-istenosanai-un-uzraudzibai-2021-2027"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projekti.cfla.gov.lv/" TargetMode="External"/><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hyperlink" Target="https://www.cfla.gov.lv/lv/media/11397/download?attachment" TargetMode="External"/><Relationship Id="rId4" Type="http://schemas.openxmlformats.org/officeDocument/2006/relationships/hyperlink" Target="https://elrg.cfla.gov.lv/index.php/Projektu_iesnieg%C5%A1ana_(2021.-202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lrg.cfla.gov.lv/index.php/2021.-2027.gada_pl%C4%81no%C5%A1anas_period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elrg.cfla.gov.lv/index.php/Projektu_iesnieg%C5%A1ana_(2021.-2027.)#PI_kopsavilkums"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1BB3F76-BFD3-6785-53F4-83C7DACFFA50}"/>
              </a:ext>
            </a:extLst>
          </p:cNvPr>
          <p:cNvSpPr>
            <a:spLocks noGrp="1"/>
          </p:cNvSpPr>
          <p:nvPr>
            <p:ph type="title"/>
          </p:nvPr>
        </p:nvSpPr>
        <p:spPr>
          <a:xfrm>
            <a:off x="218868" y="2826160"/>
            <a:ext cx="11973131" cy="680781"/>
          </a:xfrm>
        </p:spPr>
        <p:txBody>
          <a:bodyPr>
            <a:noAutofit/>
          </a:bodyPr>
          <a:lstStyle/>
          <a:p>
            <a:r>
              <a:rPr lang="lv-LV" sz="1400" b="0" dirty="0">
                <a:solidFill>
                  <a:srgbClr val="012269"/>
                </a:solidFill>
              </a:rPr>
              <a:t>4.1.1.1. pasākuma "Ārstniecības iestāžu infrastruktūras attīstība" </a:t>
            </a:r>
            <a:br>
              <a:rPr lang="en-US" sz="1400" b="0" dirty="0">
                <a:solidFill>
                  <a:srgbClr val="012269"/>
                </a:solidFill>
              </a:rPr>
            </a:br>
            <a:r>
              <a:rPr lang="lv-LV" sz="1400" b="0" dirty="0">
                <a:solidFill>
                  <a:srgbClr val="012269"/>
                </a:solidFill>
              </a:rPr>
              <a:t>pirmās kārtas </a:t>
            </a:r>
            <a:endParaRPr lang="lv-LV" altLang="lv-LV" sz="1400" b="0" dirty="0">
              <a:solidFill>
                <a:srgbClr val="012269"/>
              </a:solidFill>
            </a:endParaRPr>
          </a:p>
        </p:txBody>
      </p:sp>
      <p:sp>
        <p:nvSpPr>
          <p:cNvPr id="12291" name="Text Placeholder 2">
            <a:extLst>
              <a:ext uri="{FF2B5EF4-FFF2-40B4-BE49-F238E27FC236}">
                <a16:creationId xmlns:a16="http://schemas.microsoft.com/office/drawing/2014/main" id="{7E0C9983-AAD6-5C3E-DA88-17A56A509BBF}"/>
              </a:ext>
            </a:extLst>
          </p:cNvPr>
          <p:cNvSpPr>
            <a:spLocks noGrp="1"/>
          </p:cNvSpPr>
          <p:nvPr>
            <p:ph type="body" sz="quarter" idx="10"/>
          </p:nvPr>
        </p:nvSpPr>
        <p:spPr>
          <a:xfrm>
            <a:off x="378542" y="3686096"/>
            <a:ext cx="11434915" cy="1046934"/>
          </a:xfrm>
        </p:spPr>
        <p:txBody>
          <a:bodyPr>
            <a:normAutofit/>
          </a:bodyPr>
          <a:lstStyle/>
          <a:p>
            <a:r>
              <a:rPr lang="lv-LV" altLang="lv-LV" sz="2400" b="1" dirty="0">
                <a:solidFill>
                  <a:srgbClr val="012269"/>
                </a:solidFill>
              </a:rPr>
              <a:t>Projekta iesnieguma sagatavošana un ieskats vērtēšanas kārtībā</a:t>
            </a:r>
          </a:p>
          <a:p>
            <a:r>
              <a:rPr lang="lv-LV" altLang="lv-LV" dirty="0">
                <a:solidFill>
                  <a:srgbClr val="012269"/>
                </a:solidFill>
              </a:rPr>
              <a:t>2023.gada </a:t>
            </a:r>
            <a:r>
              <a:rPr lang="en-US" altLang="lv-LV" dirty="0">
                <a:solidFill>
                  <a:srgbClr val="012269"/>
                </a:solidFill>
              </a:rPr>
              <a:t>25</a:t>
            </a:r>
            <a:r>
              <a:rPr lang="lv-LV" altLang="lv-LV" dirty="0">
                <a:solidFill>
                  <a:srgbClr val="012269"/>
                </a:solidFill>
              </a:rPr>
              <a:t>.oktobris</a:t>
            </a:r>
          </a:p>
        </p:txBody>
      </p:sp>
      <p:sp>
        <p:nvSpPr>
          <p:cNvPr id="4" name="Rectangle 3">
            <a:extLst>
              <a:ext uri="{FF2B5EF4-FFF2-40B4-BE49-F238E27FC236}">
                <a16:creationId xmlns:a16="http://schemas.microsoft.com/office/drawing/2014/main" id="{7D199D37-4821-5E51-9E3A-CE8BA1E4CA5B}"/>
              </a:ext>
            </a:extLst>
          </p:cNvPr>
          <p:cNvSpPr/>
          <p:nvPr/>
        </p:nvSpPr>
        <p:spPr>
          <a:xfrm>
            <a:off x="3441290" y="4912186"/>
            <a:ext cx="5202648" cy="169053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a:p>
        </p:txBody>
      </p:sp>
      <p:pic>
        <p:nvPicPr>
          <p:cNvPr id="3" name="Picture 2">
            <a:extLst>
              <a:ext uri="{FF2B5EF4-FFF2-40B4-BE49-F238E27FC236}">
                <a16:creationId xmlns:a16="http://schemas.microsoft.com/office/drawing/2014/main" id="{0012CF00-EF3B-B727-F009-C0B49E3419BF}"/>
              </a:ext>
            </a:extLst>
          </p:cNvPr>
          <p:cNvPicPr>
            <a:picLocks noChangeAspect="1"/>
          </p:cNvPicPr>
          <p:nvPr/>
        </p:nvPicPr>
        <p:blipFill rotWithShape="1">
          <a:blip r:embed="rId3"/>
          <a:srcRect t="11517"/>
          <a:stretch/>
        </p:blipFill>
        <p:spPr>
          <a:xfrm>
            <a:off x="4111164" y="4849346"/>
            <a:ext cx="3969672" cy="1676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D58A2-2548-84BF-B376-D035ED574AF8}"/>
              </a:ext>
            </a:extLst>
          </p:cNvPr>
          <p:cNvSpPr>
            <a:spLocks noGrp="1"/>
          </p:cNvSpPr>
          <p:nvPr>
            <p:ph type="title"/>
          </p:nvPr>
        </p:nvSpPr>
        <p:spPr>
          <a:xfrm>
            <a:off x="2064065" y="304802"/>
            <a:ext cx="9518335" cy="1066799"/>
          </a:xfrm>
        </p:spPr>
        <p:txBody>
          <a:bodyPr wrap="square" anchor="t">
            <a:normAutofit/>
          </a:bodyPr>
          <a:lstStyle/>
          <a:p>
            <a:r>
              <a:rPr lang="en-US" altLang="lv-LV" dirty="0">
                <a:solidFill>
                  <a:srgbClr val="012269"/>
                </a:solidFill>
              </a:rPr>
              <a:t>PI </a:t>
            </a:r>
            <a:r>
              <a:rPr lang="en-US" altLang="lv-LV" dirty="0" err="1">
                <a:solidFill>
                  <a:srgbClr val="012269"/>
                </a:solidFill>
              </a:rPr>
              <a:t>veidlapa</a:t>
            </a:r>
            <a:r>
              <a:rPr lang="en-US" altLang="lv-LV" dirty="0">
                <a:solidFill>
                  <a:srgbClr val="012269"/>
                </a:solidFill>
              </a:rPr>
              <a:t> KPVIS (4)</a:t>
            </a:r>
            <a:br>
              <a:rPr lang="en-US" altLang="lv-LV" dirty="0">
                <a:solidFill>
                  <a:srgbClr val="012269"/>
                </a:solidFill>
              </a:rPr>
            </a:br>
            <a:r>
              <a:rPr lang="en-US" sz="2000" dirty="0" err="1">
                <a:solidFill>
                  <a:schemeClr val="tx2"/>
                </a:solidFill>
              </a:rPr>
              <a:t>Projekta</a:t>
            </a:r>
            <a:r>
              <a:rPr lang="en-US" sz="2000" dirty="0">
                <a:solidFill>
                  <a:schemeClr val="tx2"/>
                </a:solidFill>
              </a:rPr>
              <a:t> </a:t>
            </a:r>
            <a:r>
              <a:rPr lang="en-US" sz="2000" dirty="0" err="1">
                <a:solidFill>
                  <a:schemeClr val="tx2"/>
                </a:solidFill>
              </a:rPr>
              <a:t>iesniegšana</a:t>
            </a:r>
            <a:endParaRPr lang="lv-LV" sz="2000" dirty="0">
              <a:solidFill>
                <a:schemeClr val="tx2"/>
              </a:solidFill>
            </a:endParaRPr>
          </a:p>
        </p:txBody>
      </p:sp>
      <p:pic>
        <p:nvPicPr>
          <p:cNvPr id="9" name="Picture 8">
            <a:extLst>
              <a:ext uri="{FF2B5EF4-FFF2-40B4-BE49-F238E27FC236}">
                <a16:creationId xmlns:a16="http://schemas.microsoft.com/office/drawing/2014/main" id="{3951F233-4D7A-C21F-BB71-E775E0AB90B6}"/>
              </a:ext>
            </a:extLst>
          </p:cNvPr>
          <p:cNvPicPr>
            <a:picLocks noChangeAspect="1"/>
          </p:cNvPicPr>
          <p:nvPr/>
        </p:nvPicPr>
        <p:blipFill>
          <a:blip r:embed="rId2"/>
          <a:stretch>
            <a:fillRect/>
          </a:stretch>
        </p:blipFill>
        <p:spPr>
          <a:xfrm>
            <a:off x="2064065" y="1081054"/>
            <a:ext cx="5542442" cy="5395946"/>
          </a:xfrm>
          <a:prstGeom prst="rect">
            <a:avLst/>
          </a:prstGeom>
          <a:noFill/>
        </p:spPr>
      </p:pic>
      <p:pic>
        <p:nvPicPr>
          <p:cNvPr id="11" name="Content Placeholder 10">
            <a:extLst>
              <a:ext uri="{FF2B5EF4-FFF2-40B4-BE49-F238E27FC236}">
                <a16:creationId xmlns:a16="http://schemas.microsoft.com/office/drawing/2014/main" id="{697CBFD1-6854-C323-30BD-59108E800F9C}"/>
              </a:ext>
            </a:extLst>
          </p:cNvPr>
          <p:cNvPicPr>
            <a:picLocks noGrp="1" noChangeAspect="1"/>
          </p:cNvPicPr>
          <p:nvPr>
            <p:ph sz="half" idx="2"/>
          </p:nvPr>
        </p:nvPicPr>
        <p:blipFill>
          <a:blip r:embed="rId3"/>
          <a:stretch>
            <a:fillRect/>
          </a:stretch>
        </p:blipFill>
        <p:spPr>
          <a:xfrm>
            <a:off x="6773621" y="2388544"/>
            <a:ext cx="5175809" cy="2445434"/>
          </a:xfrm>
        </p:spPr>
      </p:pic>
      <p:sp>
        <p:nvSpPr>
          <p:cNvPr id="16" name="Text Placeholder 4">
            <a:extLst>
              <a:ext uri="{FF2B5EF4-FFF2-40B4-BE49-F238E27FC236}">
                <a16:creationId xmlns:a16="http://schemas.microsoft.com/office/drawing/2014/main" id="{89B9C640-45E2-E3A3-B1B8-DDADA57BE0F0}"/>
              </a:ext>
            </a:extLst>
          </p:cNvPr>
          <p:cNvSpPr>
            <a:spLocks noGrp="1"/>
          </p:cNvSpPr>
          <p:nvPr>
            <p:ph type="body" sz="quarter" idx="10"/>
          </p:nvPr>
        </p:nvSpPr>
        <p:spPr>
          <a:xfrm>
            <a:off x="2595282" y="6324600"/>
            <a:ext cx="3500718" cy="304800"/>
          </a:xfrm>
        </p:spPr>
        <p:txBody>
          <a:bodyPr/>
          <a:lstStyle/>
          <a:p>
            <a:endParaRPr lang="en-US"/>
          </a:p>
        </p:txBody>
      </p:sp>
      <p:sp>
        <p:nvSpPr>
          <p:cNvPr id="18" name="Text Placeholder 5">
            <a:extLst>
              <a:ext uri="{FF2B5EF4-FFF2-40B4-BE49-F238E27FC236}">
                <a16:creationId xmlns:a16="http://schemas.microsoft.com/office/drawing/2014/main" id="{4C577152-2640-49B1-4BAB-5534E40AD308}"/>
              </a:ext>
            </a:extLst>
          </p:cNvPr>
          <p:cNvSpPr>
            <a:spLocks noGrp="1"/>
          </p:cNvSpPr>
          <p:nvPr>
            <p:ph type="body" sz="quarter" idx="12"/>
          </p:nvPr>
        </p:nvSpPr>
        <p:spPr>
          <a:xfrm>
            <a:off x="6502400" y="6324600"/>
            <a:ext cx="4876800" cy="304800"/>
          </a:xfrm>
        </p:spPr>
        <p:txBody>
          <a:bodyPr/>
          <a:lstStyle/>
          <a:p>
            <a:endParaRPr lang="en-US" dirty="0"/>
          </a:p>
        </p:txBody>
      </p:sp>
      <p:sp>
        <p:nvSpPr>
          <p:cNvPr id="6" name="Slide Number Placeholder 5">
            <a:extLst>
              <a:ext uri="{FF2B5EF4-FFF2-40B4-BE49-F238E27FC236}">
                <a16:creationId xmlns:a16="http://schemas.microsoft.com/office/drawing/2014/main" id="{DF91F76D-6314-2B89-649F-382A8241CD98}"/>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0B0384A4-A6C0-48F1-8052-73333526A0D0}" type="slidenum">
              <a:rPr lang="en-US" altLang="lv-LV" smtClean="0"/>
              <a:pPr>
                <a:spcAft>
                  <a:spcPts val="600"/>
                </a:spcAft>
                <a:defRPr/>
              </a:pPr>
              <a:t>10</a:t>
            </a:fld>
            <a:endParaRPr lang="en-US" altLang="lv-LV"/>
          </a:p>
        </p:txBody>
      </p:sp>
    </p:spTree>
    <p:extLst>
      <p:ext uri="{BB962C8B-B14F-4D97-AF65-F5344CB8AC3E}">
        <p14:creationId xmlns:p14="http://schemas.microsoft.com/office/powerpoint/2010/main" val="3202252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a:extLst>
              <a:ext uri="{FF2B5EF4-FFF2-40B4-BE49-F238E27FC236}">
                <a16:creationId xmlns:a16="http://schemas.microsoft.com/office/drawing/2014/main" id="{AF3049AA-4611-CF64-2C58-645E490048AB}"/>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B31B5DF-9942-4A63-B776-1B0DBAD375F9}" type="slidenum">
              <a:rPr lang="en-US" altLang="lv-LV"/>
              <a:pPr/>
              <a:t>11</a:t>
            </a:fld>
            <a:endParaRPr lang="en-US" altLang="lv-LV"/>
          </a:p>
        </p:txBody>
      </p:sp>
      <p:sp>
        <p:nvSpPr>
          <p:cNvPr id="26627" name="Title 1">
            <a:extLst>
              <a:ext uri="{FF2B5EF4-FFF2-40B4-BE49-F238E27FC236}">
                <a16:creationId xmlns:a16="http://schemas.microsoft.com/office/drawing/2014/main" id="{CB85AEC3-0F33-CC3A-B8D2-E5515EBAA9D8}"/>
              </a:ext>
            </a:extLst>
          </p:cNvPr>
          <p:cNvSpPr>
            <a:spLocks noGrp="1"/>
          </p:cNvSpPr>
          <p:nvPr>
            <p:ph type="title"/>
          </p:nvPr>
        </p:nvSpPr>
        <p:spPr>
          <a:xfrm>
            <a:off x="1967948" y="267838"/>
            <a:ext cx="8810625" cy="623887"/>
          </a:xfrm>
        </p:spPr>
        <p:txBody>
          <a:bodyPr>
            <a:normAutofit/>
          </a:bodyPr>
          <a:lstStyle/>
          <a:p>
            <a:r>
              <a:rPr lang="en-US" altLang="lv-LV" dirty="0">
                <a:solidFill>
                  <a:srgbClr val="012269"/>
                </a:solidFill>
              </a:rPr>
              <a:t>PI </a:t>
            </a:r>
            <a:r>
              <a:rPr lang="en-US" altLang="lv-LV" dirty="0" err="1">
                <a:solidFill>
                  <a:srgbClr val="012269"/>
                </a:solidFill>
              </a:rPr>
              <a:t>veidlapa</a:t>
            </a:r>
            <a:r>
              <a:rPr lang="en-US" altLang="lv-LV" dirty="0">
                <a:solidFill>
                  <a:srgbClr val="012269"/>
                </a:solidFill>
              </a:rPr>
              <a:t> KPVIS (5)</a:t>
            </a:r>
            <a:endParaRPr lang="lv-LV" altLang="lv-LV" dirty="0"/>
          </a:p>
        </p:txBody>
      </p:sp>
      <p:graphicFrame>
        <p:nvGraphicFramePr>
          <p:cNvPr id="2" name="Diagram 1">
            <a:extLst>
              <a:ext uri="{FF2B5EF4-FFF2-40B4-BE49-F238E27FC236}">
                <a16:creationId xmlns:a16="http://schemas.microsoft.com/office/drawing/2014/main" id="{1AEEF371-2ECB-7C23-22BA-89A59F3D19E8}"/>
              </a:ext>
            </a:extLst>
          </p:cNvPr>
          <p:cNvGraphicFramePr/>
          <p:nvPr>
            <p:extLst>
              <p:ext uri="{D42A27DB-BD31-4B8C-83A1-F6EECF244321}">
                <p14:modId xmlns:p14="http://schemas.microsoft.com/office/powerpoint/2010/main" val="1664080280"/>
              </p:ext>
            </p:extLst>
          </p:nvPr>
        </p:nvGraphicFramePr>
        <p:xfrm>
          <a:off x="1974574" y="818321"/>
          <a:ext cx="9965635" cy="603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79254-6C30-24A4-E450-D1D0B3D862D5}"/>
              </a:ext>
            </a:extLst>
          </p:cNvPr>
          <p:cNvSpPr>
            <a:spLocks noGrp="1"/>
          </p:cNvSpPr>
          <p:nvPr>
            <p:ph type="title"/>
          </p:nvPr>
        </p:nvSpPr>
        <p:spPr>
          <a:xfrm>
            <a:off x="2014330" y="298176"/>
            <a:ext cx="9568070" cy="560955"/>
          </a:xfrm>
        </p:spPr>
        <p:txBody>
          <a:bodyPr wrap="square" anchor="t">
            <a:normAutofit/>
          </a:bodyPr>
          <a:lstStyle/>
          <a:p>
            <a:r>
              <a:rPr kumimoji="0" lang="lv-LV" altLang="en-US" b="1" i="0" u="none" strike="noStrike" cap="none" normalizeH="0" baseline="0" dirty="0">
                <a:ln>
                  <a:noFill/>
                </a:ln>
                <a:solidFill>
                  <a:schemeClr val="tx2"/>
                </a:solidFill>
                <a:effectLst/>
              </a:rPr>
              <a:t>Papildus pievienojamie dokumenti</a:t>
            </a:r>
            <a:r>
              <a:rPr kumimoji="0" lang="en-US" altLang="en-US" b="1" i="0" u="none" strike="noStrike" cap="none" normalizeH="0" baseline="0" dirty="0">
                <a:ln>
                  <a:noFill/>
                </a:ln>
                <a:solidFill>
                  <a:schemeClr val="tx2"/>
                </a:solidFill>
                <a:effectLst/>
              </a:rPr>
              <a:t> (1)</a:t>
            </a:r>
            <a:endParaRPr lang="lv-LV" dirty="0">
              <a:solidFill>
                <a:schemeClr val="tx2"/>
              </a:solidFill>
            </a:endParaRPr>
          </a:p>
        </p:txBody>
      </p:sp>
      <p:pic>
        <p:nvPicPr>
          <p:cNvPr id="9" name="Content Placeholder 8">
            <a:extLst>
              <a:ext uri="{FF2B5EF4-FFF2-40B4-BE49-F238E27FC236}">
                <a16:creationId xmlns:a16="http://schemas.microsoft.com/office/drawing/2014/main" id="{929819DB-011B-D2D5-345B-CB3A0A179981}"/>
              </a:ext>
            </a:extLst>
          </p:cNvPr>
          <p:cNvPicPr>
            <a:picLocks noGrp="1" noChangeAspect="1"/>
          </p:cNvPicPr>
          <p:nvPr>
            <p:ph sz="half" idx="1"/>
          </p:nvPr>
        </p:nvPicPr>
        <p:blipFill>
          <a:blip r:embed="rId2"/>
          <a:stretch>
            <a:fillRect/>
          </a:stretch>
        </p:blipFill>
        <p:spPr>
          <a:xfrm>
            <a:off x="1776908" y="928046"/>
            <a:ext cx="4491371" cy="4606121"/>
          </a:xfrm>
        </p:spPr>
      </p:pic>
      <p:sp>
        <p:nvSpPr>
          <p:cNvPr id="14" name="Text Placeholder 4">
            <a:extLst>
              <a:ext uri="{FF2B5EF4-FFF2-40B4-BE49-F238E27FC236}">
                <a16:creationId xmlns:a16="http://schemas.microsoft.com/office/drawing/2014/main" id="{17B0508D-6608-2A05-16C3-B235F848FABE}"/>
              </a:ext>
            </a:extLst>
          </p:cNvPr>
          <p:cNvSpPr>
            <a:spLocks noGrp="1"/>
          </p:cNvSpPr>
          <p:nvPr>
            <p:ph type="body" sz="quarter" idx="10"/>
          </p:nvPr>
        </p:nvSpPr>
        <p:spPr>
          <a:xfrm>
            <a:off x="2595282" y="6324600"/>
            <a:ext cx="3500718" cy="304800"/>
          </a:xfrm>
        </p:spPr>
        <p:txBody>
          <a:bodyPr/>
          <a:lstStyle/>
          <a:p>
            <a:endParaRPr lang="en-US"/>
          </a:p>
        </p:txBody>
      </p:sp>
      <p:sp>
        <p:nvSpPr>
          <p:cNvPr id="16" name="Text Placeholder 5">
            <a:extLst>
              <a:ext uri="{FF2B5EF4-FFF2-40B4-BE49-F238E27FC236}">
                <a16:creationId xmlns:a16="http://schemas.microsoft.com/office/drawing/2014/main" id="{1E2FBB36-2B29-C4EE-0C01-5768E7D739D7}"/>
              </a:ext>
            </a:extLst>
          </p:cNvPr>
          <p:cNvSpPr>
            <a:spLocks noGrp="1"/>
          </p:cNvSpPr>
          <p:nvPr>
            <p:ph type="body" sz="quarter" idx="12"/>
          </p:nvPr>
        </p:nvSpPr>
        <p:spPr>
          <a:xfrm>
            <a:off x="6502400" y="6324600"/>
            <a:ext cx="4876800" cy="304800"/>
          </a:xfrm>
        </p:spPr>
        <p:txBody>
          <a:bodyPr/>
          <a:lstStyle/>
          <a:p>
            <a:endParaRPr lang="en-US"/>
          </a:p>
        </p:txBody>
      </p:sp>
      <p:sp>
        <p:nvSpPr>
          <p:cNvPr id="5" name="Slide Number Placeholder 4">
            <a:extLst>
              <a:ext uri="{FF2B5EF4-FFF2-40B4-BE49-F238E27FC236}">
                <a16:creationId xmlns:a16="http://schemas.microsoft.com/office/drawing/2014/main" id="{F61470BC-64D2-342E-0246-FB67404DA5AA}"/>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2C774ED2-C8E5-45DE-92E5-F18612EC891B}" type="slidenum">
              <a:rPr lang="en-US" altLang="lv-LV" smtClean="0"/>
              <a:pPr>
                <a:spcAft>
                  <a:spcPts val="600"/>
                </a:spcAft>
                <a:defRPr/>
              </a:pPr>
              <a:t>12</a:t>
            </a:fld>
            <a:endParaRPr lang="en-US" altLang="lv-LV"/>
          </a:p>
        </p:txBody>
      </p:sp>
      <p:sp>
        <p:nvSpPr>
          <p:cNvPr id="24" name="TextBox 23">
            <a:extLst>
              <a:ext uri="{FF2B5EF4-FFF2-40B4-BE49-F238E27FC236}">
                <a16:creationId xmlns:a16="http://schemas.microsoft.com/office/drawing/2014/main" id="{507CAD60-786A-534B-0474-8B455CA19BED}"/>
              </a:ext>
            </a:extLst>
          </p:cNvPr>
          <p:cNvSpPr txBox="1"/>
          <p:nvPr/>
        </p:nvSpPr>
        <p:spPr>
          <a:xfrm>
            <a:off x="6268279" y="815354"/>
            <a:ext cx="5517321" cy="800219"/>
          </a:xfrm>
          <a:prstGeom prst="rect">
            <a:avLst/>
          </a:prstGeom>
          <a:noFill/>
        </p:spPr>
        <p:txBody>
          <a:bodyPr wrap="square">
            <a:spAutoFit/>
          </a:bodyPr>
          <a:lstStyle/>
          <a:p>
            <a:r>
              <a:rPr lang="en-US" sz="1200" dirty="0" err="1">
                <a:solidFill>
                  <a:srgbClr val="012269"/>
                </a:solidFill>
                <a:latin typeface="Verdana" panose="020B0604030504040204" pitchFamily="34" charset="0"/>
                <a:ea typeface="Verdana" panose="020B0604030504040204" pitchFamily="34" charset="0"/>
              </a:rPr>
              <a:t>Informācija</a:t>
            </a:r>
            <a:r>
              <a:rPr lang="en-US" sz="1200" dirty="0">
                <a:solidFill>
                  <a:srgbClr val="012269"/>
                </a:solidFill>
                <a:latin typeface="Verdana" panose="020B0604030504040204" pitchFamily="34" charset="0"/>
                <a:ea typeface="Verdana" panose="020B0604030504040204" pitchFamily="34" charset="0"/>
              </a:rPr>
              <a:t> par PI </a:t>
            </a:r>
            <a:r>
              <a:rPr lang="en-US" sz="1200" dirty="0" err="1">
                <a:solidFill>
                  <a:srgbClr val="012269"/>
                </a:solidFill>
                <a:latin typeface="Verdana" panose="020B0604030504040204" pitchFamily="34" charset="0"/>
                <a:ea typeface="Verdana" panose="020B0604030504040204" pitchFamily="34" charset="0"/>
              </a:rPr>
              <a:t>pievienojamiem</a:t>
            </a:r>
            <a:r>
              <a:rPr lang="en-US" sz="1200" dirty="0">
                <a:solidFill>
                  <a:srgbClr val="012269"/>
                </a:solidFill>
                <a:latin typeface="Verdana" panose="020B0604030504040204" pitchFamily="34" charset="0"/>
                <a:ea typeface="Verdana" panose="020B0604030504040204" pitchFamily="34" charset="0"/>
              </a:rPr>
              <a:t> </a:t>
            </a:r>
            <a:r>
              <a:rPr lang="en-US" sz="1200" b="1" dirty="0" err="1">
                <a:solidFill>
                  <a:srgbClr val="012269"/>
                </a:solidFill>
                <a:latin typeface="Verdana" panose="020B0604030504040204" pitchFamily="34" charset="0"/>
                <a:ea typeface="Verdana" panose="020B0604030504040204" pitchFamily="34" charset="0"/>
              </a:rPr>
              <a:t>dokumentiem</a:t>
            </a:r>
            <a:r>
              <a:rPr lang="en-US" sz="1200" b="1" dirty="0">
                <a:solidFill>
                  <a:srgbClr val="012269"/>
                </a:solidFill>
                <a:latin typeface="Verdana" panose="020B0604030504040204" pitchFamily="34" charset="0"/>
                <a:ea typeface="Verdana" panose="020B0604030504040204" pitchFamily="34" charset="0"/>
              </a:rPr>
              <a:t>/</a:t>
            </a:r>
            <a:r>
              <a:rPr lang="en-US" sz="1200" b="1" dirty="0" err="1">
                <a:solidFill>
                  <a:srgbClr val="012269"/>
                </a:solidFill>
                <a:latin typeface="Verdana" panose="020B0604030504040204" pitchFamily="34" charset="0"/>
                <a:ea typeface="Verdana" panose="020B0604030504040204" pitchFamily="34" charset="0"/>
              </a:rPr>
              <a:t>pielikumiem</a:t>
            </a:r>
            <a:r>
              <a:rPr lang="en-US" sz="1200" b="1" dirty="0">
                <a:solidFill>
                  <a:srgbClr val="012269"/>
                </a:solidFill>
                <a:latin typeface="Verdana" panose="020B0604030504040204" pitchFamily="34" charset="0"/>
                <a:ea typeface="Verdana" panose="020B0604030504040204" pitchFamily="34" charset="0"/>
              </a:rPr>
              <a:t>  </a:t>
            </a:r>
            <a:r>
              <a:rPr lang="en-US" sz="1200" dirty="0" err="1">
                <a:solidFill>
                  <a:srgbClr val="012269"/>
                </a:solidFill>
                <a:latin typeface="Verdana" panose="020B0604030504040204" pitchFamily="34" charset="0"/>
                <a:ea typeface="Verdana" panose="020B0604030504040204" pitchFamily="34" charset="0"/>
              </a:rPr>
              <a:t>ir</a:t>
            </a:r>
            <a:r>
              <a:rPr lang="en-US" sz="1200" dirty="0">
                <a:solidFill>
                  <a:srgbClr val="012269"/>
                </a:solidFill>
                <a:latin typeface="Verdana" panose="020B0604030504040204" pitchFamily="34" charset="0"/>
                <a:ea typeface="Verdana" panose="020B0604030504040204" pitchFamily="34" charset="0"/>
              </a:rPr>
              <a:t>                  </a:t>
            </a:r>
            <a:r>
              <a:rPr lang="en-US" sz="1200" b="1" dirty="0" err="1">
                <a:solidFill>
                  <a:srgbClr val="012269"/>
                </a:solidFill>
                <a:latin typeface="Verdana" panose="020B0604030504040204" pitchFamily="34" charset="0"/>
                <a:ea typeface="Verdana" panose="020B0604030504040204" pitchFamily="34" charset="0"/>
              </a:rPr>
              <a:t>norādīta</a:t>
            </a:r>
            <a:r>
              <a:rPr lang="en-US" sz="1200" b="1" dirty="0">
                <a:solidFill>
                  <a:srgbClr val="012269"/>
                </a:solidFill>
                <a:latin typeface="Verdana" panose="020B0604030504040204" pitchFamily="34" charset="0"/>
                <a:ea typeface="Verdana" panose="020B0604030504040204" pitchFamily="34" charset="0"/>
              </a:rPr>
              <a:t> atlases </a:t>
            </a:r>
            <a:r>
              <a:rPr lang="en-US" sz="1200" b="1" dirty="0" err="1">
                <a:solidFill>
                  <a:srgbClr val="012269"/>
                </a:solidFill>
                <a:latin typeface="Verdana" panose="020B0604030504040204" pitchFamily="34" charset="0"/>
                <a:ea typeface="Verdana" panose="020B0604030504040204" pitchFamily="34" charset="0"/>
              </a:rPr>
              <a:t>nolikuma</a:t>
            </a:r>
            <a:r>
              <a:rPr lang="en-US" sz="1200" b="1" dirty="0">
                <a:solidFill>
                  <a:srgbClr val="012269"/>
                </a:solidFill>
                <a:latin typeface="Verdana" panose="020B0604030504040204" pitchFamily="34" charset="0"/>
                <a:ea typeface="Verdana" panose="020B0604030504040204" pitchFamily="34" charset="0"/>
              </a:rPr>
              <a:t> 7.punktā  </a:t>
            </a:r>
          </a:p>
          <a:p>
            <a:pPr algn="ctr"/>
            <a:r>
              <a:rPr lang="en-US" sz="1000" b="1" dirty="0">
                <a:solidFill>
                  <a:srgbClr val="012269"/>
                </a:solidFill>
                <a:latin typeface="Verdana" panose="020B0604030504040204" pitchFamily="34" charset="0"/>
                <a:ea typeface="Verdana" panose="020B0604030504040204" pitchFamily="34" charset="0"/>
              </a:rPr>
              <a:t> </a:t>
            </a:r>
            <a:r>
              <a:rPr lang="en-US" sz="1000" dirty="0">
                <a:solidFill>
                  <a:srgbClr val="012269"/>
                </a:solidFill>
                <a:latin typeface="Verdana" panose="020B0604030504040204" pitchFamily="34" charset="0"/>
                <a:ea typeface="Verdana" panose="020B0604030504040204" pitchFamily="34" charset="0"/>
              </a:rPr>
              <a:t>un </a:t>
            </a:r>
          </a:p>
          <a:p>
            <a:pPr algn="just"/>
            <a:r>
              <a:rPr lang="en-US" sz="1200" b="1" dirty="0">
                <a:solidFill>
                  <a:srgbClr val="012269"/>
                </a:solidFill>
                <a:latin typeface="Verdana" panose="020B0604030504040204" pitchFamily="34" charset="0"/>
                <a:ea typeface="Verdana" panose="020B0604030504040204" pitchFamily="34" charset="0"/>
              </a:rPr>
              <a:t>KPVIS – </a:t>
            </a:r>
            <a:r>
              <a:rPr lang="en-US" sz="1200" b="1" dirty="0" err="1">
                <a:solidFill>
                  <a:srgbClr val="012269"/>
                </a:solidFill>
                <a:latin typeface="Verdana" panose="020B0604030504040204" pitchFamily="34" charset="0"/>
                <a:ea typeface="Verdana" panose="020B0604030504040204" pitchFamily="34" charset="0"/>
              </a:rPr>
              <a:t>Obligātie</a:t>
            </a:r>
            <a:r>
              <a:rPr lang="en-US" sz="1200" b="1" dirty="0">
                <a:solidFill>
                  <a:srgbClr val="012269"/>
                </a:solidFill>
                <a:latin typeface="Verdana" panose="020B0604030504040204" pitchFamily="34" charset="0"/>
                <a:ea typeface="Verdana" panose="020B0604030504040204" pitchFamily="34" charset="0"/>
              </a:rPr>
              <a:t> </a:t>
            </a:r>
            <a:r>
              <a:rPr lang="en-US" sz="1200" b="1" dirty="0" err="1">
                <a:solidFill>
                  <a:srgbClr val="012269"/>
                </a:solidFill>
                <a:latin typeface="Verdana" panose="020B0604030504040204" pitchFamily="34" charset="0"/>
                <a:ea typeface="Verdana" panose="020B0604030504040204" pitchFamily="34" charset="0"/>
              </a:rPr>
              <a:t>pielikumi</a:t>
            </a:r>
            <a:r>
              <a:rPr lang="en-US" sz="1200" b="1" dirty="0">
                <a:solidFill>
                  <a:srgbClr val="012269"/>
                </a:solidFill>
                <a:latin typeface="Verdana" panose="020B0604030504040204" pitchFamily="34" charset="0"/>
                <a:ea typeface="Verdana" panose="020B0604030504040204" pitchFamily="34" charset="0"/>
              </a:rPr>
              <a:t> </a:t>
            </a:r>
            <a:endParaRPr lang="lv-LV" sz="1200" b="1" dirty="0">
              <a:solidFill>
                <a:srgbClr val="012269"/>
              </a:solidFill>
              <a:latin typeface="Verdana" panose="020B0604030504040204" pitchFamily="34" charset="0"/>
              <a:ea typeface="Verdana" panose="020B0604030504040204" pitchFamily="34" charset="0"/>
            </a:endParaRPr>
          </a:p>
        </p:txBody>
      </p:sp>
      <p:cxnSp>
        <p:nvCxnSpPr>
          <p:cNvPr id="26" name="Connector: Elbow 25">
            <a:extLst>
              <a:ext uri="{FF2B5EF4-FFF2-40B4-BE49-F238E27FC236}">
                <a16:creationId xmlns:a16="http://schemas.microsoft.com/office/drawing/2014/main" id="{DD130529-12DD-BF37-5DF0-7C8456BE031A}"/>
              </a:ext>
            </a:extLst>
          </p:cNvPr>
          <p:cNvCxnSpPr>
            <a:cxnSpLocks/>
          </p:cNvCxnSpPr>
          <p:nvPr/>
        </p:nvCxnSpPr>
        <p:spPr>
          <a:xfrm rot="10800000">
            <a:off x="5538108" y="1089493"/>
            <a:ext cx="730171" cy="79804"/>
          </a:xfrm>
          <a:prstGeom prst="bentConnector3">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pic>
        <p:nvPicPr>
          <p:cNvPr id="29" name="Picture 28">
            <a:extLst>
              <a:ext uri="{FF2B5EF4-FFF2-40B4-BE49-F238E27FC236}">
                <a16:creationId xmlns:a16="http://schemas.microsoft.com/office/drawing/2014/main" id="{EE135FEB-7C24-280C-E31C-520986757CA0}"/>
              </a:ext>
            </a:extLst>
          </p:cNvPr>
          <p:cNvPicPr>
            <a:picLocks noChangeAspect="1"/>
          </p:cNvPicPr>
          <p:nvPr/>
        </p:nvPicPr>
        <p:blipFill>
          <a:blip r:embed="rId3"/>
          <a:stretch>
            <a:fillRect/>
          </a:stretch>
        </p:blipFill>
        <p:spPr>
          <a:xfrm>
            <a:off x="6268279" y="1647282"/>
            <a:ext cx="4803912" cy="4758383"/>
          </a:xfrm>
          <a:prstGeom prst="rect">
            <a:avLst/>
          </a:prstGeom>
        </p:spPr>
      </p:pic>
      <p:cxnSp>
        <p:nvCxnSpPr>
          <p:cNvPr id="31" name="Connector: Elbow 30">
            <a:extLst>
              <a:ext uri="{FF2B5EF4-FFF2-40B4-BE49-F238E27FC236}">
                <a16:creationId xmlns:a16="http://schemas.microsoft.com/office/drawing/2014/main" id="{21D72F54-8DD5-3194-E600-80AAC1AEBB1B}"/>
              </a:ext>
            </a:extLst>
          </p:cNvPr>
          <p:cNvCxnSpPr>
            <a:cxnSpLocks/>
          </p:cNvCxnSpPr>
          <p:nvPr/>
        </p:nvCxnSpPr>
        <p:spPr>
          <a:xfrm rot="5400000">
            <a:off x="6134101" y="2531431"/>
            <a:ext cx="2320292" cy="410814"/>
          </a:xfrm>
          <a:prstGeom prst="bentConnector3">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3085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180A3-3832-5171-99E2-B24E317F139E}"/>
              </a:ext>
            </a:extLst>
          </p:cNvPr>
          <p:cNvSpPr>
            <a:spLocks noGrp="1"/>
          </p:cNvSpPr>
          <p:nvPr>
            <p:ph type="title"/>
          </p:nvPr>
        </p:nvSpPr>
        <p:spPr>
          <a:xfrm>
            <a:off x="2266122" y="304803"/>
            <a:ext cx="9316278" cy="430694"/>
          </a:xfrm>
        </p:spPr>
        <p:txBody>
          <a:bodyPr>
            <a:normAutofit fontScale="90000"/>
          </a:bodyPr>
          <a:lstStyle/>
          <a:p>
            <a:r>
              <a:rPr kumimoji="0" lang="lv-LV" altLang="en-US" b="1" i="0" u="none" strike="noStrike" cap="none" normalizeH="0" baseline="0" dirty="0">
                <a:ln>
                  <a:noFill/>
                </a:ln>
                <a:solidFill>
                  <a:schemeClr val="tx2"/>
                </a:solidFill>
                <a:effectLst/>
              </a:rPr>
              <a:t>Papildus pievienojamie dokumenti</a:t>
            </a:r>
            <a:r>
              <a:rPr kumimoji="0" lang="en-US" altLang="en-US" b="1" i="0" u="none" strike="noStrike" cap="none" normalizeH="0" baseline="0" dirty="0">
                <a:ln>
                  <a:noFill/>
                </a:ln>
                <a:solidFill>
                  <a:schemeClr val="tx2"/>
                </a:solidFill>
                <a:effectLst/>
              </a:rPr>
              <a:t> (2)</a:t>
            </a:r>
            <a:endParaRPr lang="lv-LV" dirty="0"/>
          </a:p>
        </p:txBody>
      </p:sp>
      <p:graphicFrame>
        <p:nvGraphicFramePr>
          <p:cNvPr id="8" name="Content Placeholder 7">
            <a:extLst>
              <a:ext uri="{FF2B5EF4-FFF2-40B4-BE49-F238E27FC236}">
                <a16:creationId xmlns:a16="http://schemas.microsoft.com/office/drawing/2014/main" id="{4DC37AFB-EA56-D4D7-E874-36832304F29D}"/>
              </a:ext>
            </a:extLst>
          </p:cNvPr>
          <p:cNvGraphicFramePr>
            <a:graphicFrameLocks noGrp="1"/>
          </p:cNvGraphicFramePr>
          <p:nvPr>
            <p:ph sz="half" idx="1"/>
            <p:extLst>
              <p:ext uri="{D42A27DB-BD31-4B8C-83A1-F6EECF244321}">
                <p14:modId xmlns:p14="http://schemas.microsoft.com/office/powerpoint/2010/main" val="3758470200"/>
              </p:ext>
            </p:extLst>
          </p:nvPr>
        </p:nvGraphicFramePr>
        <p:xfrm>
          <a:off x="2020958" y="848140"/>
          <a:ext cx="9501808" cy="5811100"/>
        </p:xfrm>
        <a:graphic>
          <a:graphicData uri="http://schemas.openxmlformats.org/drawingml/2006/table">
            <a:tbl>
              <a:tblPr firstRow="1" bandRow="1">
                <a:tableStyleId>{5C22544A-7EE6-4342-B048-85BDC9FD1C3A}</a:tableStyleId>
              </a:tblPr>
              <a:tblGrid>
                <a:gridCol w="689112">
                  <a:extLst>
                    <a:ext uri="{9D8B030D-6E8A-4147-A177-3AD203B41FA5}">
                      <a16:colId xmlns:a16="http://schemas.microsoft.com/office/drawing/2014/main" val="3231340584"/>
                    </a:ext>
                  </a:extLst>
                </a:gridCol>
                <a:gridCol w="8812696">
                  <a:extLst>
                    <a:ext uri="{9D8B030D-6E8A-4147-A177-3AD203B41FA5}">
                      <a16:colId xmlns:a16="http://schemas.microsoft.com/office/drawing/2014/main" val="3882053983"/>
                    </a:ext>
                  </a:extLst>
                </a:gridCol>
              </a:tblGrid>
              <a:tr h="350842">
                <a:tc>
                  <a:txBody>
                    <a:bodyPr/>
                    <a:lstStyle/>
                    <a:p>
                      <a:pPr marL="0" algn="l" defTabSz="939575" rtl="0" eaLnBrk="1" latinLnBrk="0" hangingPunct="1"/>
                      <a:r>
                        <a:rPr lang="en-US" sz="1000" b="1" kern="1200" dirty="0" err="1">
                          <a:solidFill>
                            <a:schemeClr val="lt1"/>
                          </a:solidFill>
                          <a:latin typeface="Verdana" panose="020B0604030504040204" pitchFamily="34" charset="0"/>
                          <a:ea typeface="Verdana" panose="020B0604030504040204" pitchFamily="34" charset="0"/>
                          <a:cs typeface="+mn-cs"/>
                        </a:rPr>
                        <a:t>Nr.p.k</a:t>
                      </a:r>
                      <a:r>
                        <a:rPr lang="en-US" sz="1000" b="1" kern="1200" dirty="0">
                          <a:solidFill>
                            <a:schemeClr val="lt1"/>
                          </a:solidFill>
                          <a:latin typeface="Verdana" panose="020B0604030504040204" pitchFamily="34" charset="0"/>
                          <a:ea typeface="Verdana" panose="020B0604030504040204" pitchFamily="34" charset="0"/>
                          <a:cs typeface="+mn-cs"/>
                        </a:rPr>
                        <a:t>.</a:t>
                      </a:r>
                      <a:endParaRPr lang="lv-LV" sz="1000" b="1" kern="1200" dirty="0">
                        <a:solidFill>
                          <a:schemeClr val="lt1"/>
                        </a:solidFill>
                        <a:latin typeface="Verdana" panose="020B0604030504040204" pitchFamily="34" charset="0"/>
                        <a:ea typeface="Verdana" panose="020B0604030504040204" pitchFamily="34" charset="0"/>
                        <a:cs typeface="+mn-cs"/>
                      </a:endParaRPr>
                    </a:p>
                  </a:txBody>
                  <a:tcPr/>
                </a:tc>
                <a:tc>
                  <a:txBody>
                    <a:bodyPr/>
                    <a:lstStyle/>
                    <a:p>
                      <a:pPr algn="ctr"/>
                      <a:r>
                        <a:rPr lang="en-US" dirty="0" err="1">
                          <a:latin typeface="Verdana" panose="020B0604030504040204" pitchFamily="34" charset="0"/>
                          <a:ea typeface="Verdana" panose="020B0604030504040204" pitchFamily="34" charset="0"/>
                        </a:rPr>
                        <a:t>Pielikumi</a:t>
                      </a:r>
                      <a:endParaRPr lang="lv-LV"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658288144"/>
                  </a:ext>
                </a:extLst>
              </a:tr>
              <a:tr h="350842">
                <a:tc>
                  <a:txBody>
                    <a:bodyPr/>
                    <a:lstStyle/>
                    <a:p>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1</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just"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l</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īgum</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s </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ar </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NVD</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kas apliecina atbilstību MK noteikumu 16.punktā noteiktajām prasībām</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1322154374"/>
                  </a:ext>
                </a:extLst>
              </a:tr>
              <a:tr h="350842">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2</a:t>
                      </a:r>
                    </a:p>
                    <a:p>
                      <a:pPr marL="0" algn="l" defTabSz="939575" rtl="0" eaLnBrk="1" latinLnBrk="0" hangingPunct="1"/>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algn="just"/>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vispārējas tautsaimnieciskas nozīmes pakalpojuma sniegšanas pilnvarojuma uzlicēja (</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NVD</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apliecinājum</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s (forma)</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2999639461"/>
                  </a:ext>
                </a:extLst>
              </a:tr>
              <a:tr h="503381">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3</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algn="just"/>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projekta iesniedzēja apliecinājums, ka attiecībā uz to nepastāv </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Maksātnespējas likumā noteiktie ierobežojumi tiesiskās aizsardzības procesa lietas ierosināšanai un pasludināšanai un finansējuma saņēmējam nekad nav bijusi ierosināta maksātnespējas procesa lieta atbilstoši MK noteikumu 28.punktā noteiktajām</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3842393765"/>
                  </a:ext>
                </a:extLst>
              </a:tr>
              <a:tr h="366096">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4</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just" defTabSz="939575" rtl="0" eaLnBrk="1" fontAlgn="auto" latinLnBrk="0" hangingPunct="1">
                        <a:lnSpc>
                          <a:spcPct val="100000"/>
                        </a:lnSpc>
                        <a:spcBef>
                          <a:spcPts val="0"/>
                        </a:spcBef>
                        <a:spcAft>
                          <a:spcPts val="0"/>
                        </a:spcAft>
                        <a:buClrTx/>
                        <a:buSzTx/>
                        <a:buFontTx/>
                        <a:buNone/>
                        <a:tabLst/>
                        <a:defRPr/>
                      </a:pP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informāciju par plānoto un piešķirto valsts atbalstu par tām pašām attiecināmajām izmaksām (atbilstoši atlases nolikuma 4.pielikumā norādītajai formai, ja ir paredzēta valsts atbalsta kumulācija atbilstoši MK noteikumu 20. punktam)</a:t>
                      </a:r>
                    </a:p>
                  </a:txBody>
                  <a:tcPr/>
                </a:tc>
                <a:extLst>
                  <a:ext uri="{0D108BD9-81ED-4DB2-BD59-A6C34878D82A}">
                    <a16:rowId xmlns:a16="http://schemas.microsoft.com/office/drawing/2014/main" val="540866258"/>
                  </a:ext>
                </a:extLst>
              </a:tr>
              <a:tr h="350842">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5</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projekta iesniedzēja infrastruktūras izmantošanas proporcijas aprēķins un aprēķina metodika </a:t>
                      </a:r>
                    </a:p>
                  </a:txBody>
                  <a:tcPr/>
                </a:tc>
                <a:extLst>
                  <a:ext uri="{0D108BD9-81ED-4DB2-BD59-A6C34878D82A}">
                    <a16:rowId xmlns:a16="http://schemas.microsoft.com/office/drawing/2014/main" val="2015422814"/>
                  </a:ext>
                </a:extLst>
              </a:tr>
              <a:tr h="350842">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6</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ar projektā paredzētajām būvniecības darbībām būvdarbu gatavības pakāpi apliecinoši dokumenti</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2514631988"/>
                  </a:ext>
                </a:extLst>
              </a:tr>
              <a:tr h="366096">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7</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rojekta</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budžetā (projekta iesnieguma sadaļā “Projekta budžeta kopsavilkums”) norādīto izmaksu apmēru pamatojošie dokumenti, vai projekta budžetā iekļauto izmaksu aprēķina atšifrējum</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s </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1779181407"/>
                  </a:ext>
                </a:extLst>
              </a:tr>
              <a:tr h="366096">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8</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Veselības ministrijas izveidotās tehnoloģiju komisijas  saskaņojums par medicīniskajām tehnoloģijām, kuru vienas vienības piegādes izmaksas pārsniedz 20 000 </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euro</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ieskaitot pievienotās vērtības nodokli, pamatojoties uz MK noteikumu 38.punktā noteikto</a:t>
                      </a:r>
                    </a:p>
                  </a:txBody>
                  <a:tcPr/>
                </a:tc>
                <a:extLst>
                  <a:ext uri="{0D108BD9-81ED-4DB2-BD59-A6C34878D82A}">
                    <a16:rowId xmlns:a16="http://schemas.microsoft.com/office/drawing/2014/main" val="2942619663"/>
                  </a:ext>
                </a:extLst>
              </a:tr>
              <a:tr h="640667">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9</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Publisko iepirkumu dokumentācijas atbilstības pārbaudes lapa un iepirkuma norises atbilstības pārbaudes lapa (ja uz projekta iesnieguma iesniegšanas brīdi ir pieņemts lēmums par iepirkuma rezultātiem) (atbilstoši tīmekļvietnē </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https://www.cfla.gov.lv/lv/media/108/download?attachment  pieejamajai formai “Iepirkuma dokumentācijas atbilstības pārbaudes lapa” un tīmekļvietnē </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https://www.cfla.gov.lv/lv/media/109/download?attachment pieejamajai formai “Iepirkuma norises atbilstības pārbaudes lapa”)</a:t>
                      </a:r>
                    </a:p>
                  </a:txBody>
                  <a:tcPr/>
                </a:tc>
                <a:extLst>
                  <a:ext uri="{0D108BD9-81ED-4DB2-BD59-A6C34878D82A}">
                    <a16:rowId xmlns:a16="http://schemas.microsoft.com/office/drawing/2014/main" val="1630982646"/>
                  </a:ext>
                </a:extLst>
              </a:tr>
              <a:tr h="366096">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10</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d</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okumenti</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kas apliecina īpašumtiesības, ilgtermiņa nomas vai valdījuma/lietošanas tiesības atbilstoši MK noteikumu 50.8. </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apakšpunktpunktam</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(attiecināms, ja dokumenti nav pieejami valsts vienotajā datorizētajā zemesgrāmatā www.zemesgramata.lv</a:t>
                      </a: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a:t>
                      </a:r>
                      <a:endParaRPr lang="lv-LV" dirty="0"/>
                    </a:p>
                  </a:txBody>
                  <a:tcPr/>
                </a:tc>
                <a:extLst>
                  <a:ext uri="{0D108BD9-81ED-4DB2-BD59-A6C34878D82A}">
                    <a16:rowId xmlns:a16="http://schemas.microsoft.com/office/drawing/2014/main" val="2506274876"/>
                  </a:ext>
                </a:extLst>
              </a:tr>
              <a:tr h="366096">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11</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d</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okumenti</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kas pamato vai apliecina horizontālā principa "Vienlīdzība, iekļaušana, </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nediskriminācija</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un </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pamattiesību</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ievērošana", principa “Nenodarīt būtisko kaitējumu” ievērošanu, kā arī vides prasību un inovatīva risinājuma integrēšanu preču un pakalpojumu iepirkumos</a:t>
                      </a:r>
                      <a:endParaRPr lang="lv-LV" dirty="0"/>
                    </a:p>
                  </a:txBody>
                  <a:tcPr/>
                </a:tc>
                <a:extLst>
                  <a:ext uri="{0D108BD9-81ED-4DB2-BD59-A6C34878D82A}">
                    <a16:rowId xmlns:a16="http://schemas.microsoft.com/office/drawing/2014/main" val="3387930906"/>
                  </a:ext>
                </a:extLst>
              </a:tr>
              <a:tr h="350842">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12</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d</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okumenti</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kas pamato vai apliecina horizontālā principa “</a:t>
                      </a:r>
                      <a:r>
                        <a:rPr lang="lv-LV" sz="900"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Klimatdrošināšana</a:t>
                      </a: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 ievērošanai attiecībā uz klimata pārmaiņu mazināšanu un pielāgošanos klimata pārmaiņām</a:t>
                      </a:r>
                    </a:p>
                  </a:txBody>
                  <a:tcPr/>
                </a:tc>
                <a:extLst>
                  <a:ext uri="{0D108BD9-81ED-4DB2-BD59-A6C34878D82A}">
                    <a16:rowId xmlns:a16="http://schemas.microsoft.com/office/drawing/2014/main" val="4042040183"/>
                  </a:ext>
                </a:extLst>
              </a:tr>
              <a:tr h="350842">
                <a:tc>
                  <a:txBody>
                    <a:bodyPr/>
                    <a:lstStyle/>
                    <a:p>
                      <a:pPr marL="0" algn="l" defTabSz="939575" rtl="0" eaLnBrk="1" latinLnBrk="0" hangingPunct="1"/>
                      <a:r>
                        <a:rPr lang="en-US"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13</a:t>
                      </a:r>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rPr>
                        <a:t>papildus informācija, kas nepieciešama projekta iesnieguma vērtēšanai, ja to nav iespējams integrēt projekta iesniegumā</a:t>
                      </a:r>
                    </a:p>
                  </a:txBody>
                  <a:tcPr/>
                </a:tc>
                <a:extLst>
                  <a:ext uri="{0D108BD9-81ED-4DB2-BD59-A6C34878D82A}">
                    <a16:rowId xmlns:a16="http://schemas.microsoft.com/office/drawing/2014/main" val="948213678"/>
                  </a:ext>
                </a:extLst>
              </a:tr>
              <a:tr h="350842">
                <a:tc>
                  <a:txBody>
                    <a:bodyPr/>
                    <a:lstStyle/>
                    <a:p>
                      <a:pPr marL="0" algn="l" defTabSz="939575" rtl="0" eaLnBrk="1" latinLnBrk="0" hangingPunct="1"/>
                      <a:endParaRPr lang="lv-LV" sz="900"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tc>
                  <a:txBody>
                    <a:bodyPr/>
                    <a:lstStyle/>
                    <a:p>
                      <a:pPr algn="l" rtl="0"/>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r>
                        <a:rPr lang="en-US" sz="900" b="1"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Dokumenti</a:t>
                      </a:r>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 kas </a:t>
                      </a:r>
                      <a:r>
                        <a:rPr lang="en-US" sz="900" b="1"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nepieciešami</a:t>
                      </a:r>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r>
                        <a:rPr lang="lv-LV"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grūtībās nonākuša komersanta </a:t>
                      </a:r>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(GNU) </a:t>
                      </a:r>
                      <a:r>
                        <a:rPr lang="lv-LV"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statusa</a:t>
                      </a:r>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r>
                        <a:rPr lang="en-US" sz="900" b="1" kern="1200" dirty="0" err="1">
                          <a:solidFill>
                            <a:srgbClr val="012269"/>
                          </a:solidFill>
                          <a:latin typeface="Verdana" panose="020B0604030504040204" pitchFamily="34" charset="0"/>
                          <a:ea typeface="Verdana" panose="020B0604030504040204" pitchFamily="34" charset="0"/>
                          <a:cs typeface="Arial" panose="020B0604020202020204" pitchFamily="34" charset="0"/>
                        </a:rPr>
                        <a:t>pārbaudei</a:t>
                      </a:r>
                      <a:r>
                        <a:rPr lang="en-US" sz="900" b="1" kern="1200" dirty="0">
                          <a:solidFill>
                            <a:srgbClr val="012269"/>
                          </a:solidFill>
                          <a:latin typeface="Verdana" panose="020B0604030504040204" pitchFamily="34" charset="0"/>
                          <a:ea typeface="Verdana" panose="020B0604030504040204" pitchFamily="34" charset="0"/>
                          <a:cs typeface="Arial" panose="020B0604020202020204" pitchFamily="34" charset="0"/>
                        </a:rPr>
                        <a:t> </a:t>
                      </a:r>
                      <a:endParaRPr lang="lv-LV" sz="900" b="1"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281247561"/>
                  </a:ext>
                </a:extLst>
              </a:tr>
            </a:tbl>
          </a:graphicData>
        </a:graphic>
      </p:graphicFrame>
      <p:sp>
        <p:nvSpPr>
          <p:cNvPr id="7" name="Slide Number Placeholder 6">
            <a:extLst>
              <a:ext uri="{FF2B5EF4-FFF2-40B4-BE49-F238E27FC236}">
                <a16:creationId xmlns:a16="http://schemas.microsoft.com/office/drawing/2014/main" id="{8515C9CD-63DA-DCED-C3DE-BE3F8922840D}"/>
              </a:ext>
            </a:extLst>
          </p:cNvPr>
          <p:cNvSpPr>
            <a:spLocks noGrp="1"/>
          </p:cNvSpPr>
          <p:nvPr>
            <p:ph type="sldNum" sz="quarter" idx="13"/>
          </p:nvPr>
        </p:nvSpPr>
        <p:spPr/>
        <p:txBody>
          <a:bodyPr/>
          <a:lstStyle/>
          <a:p>
            <a:pPr>
              <a:defRPr/>
            </a:pPr>
            <a:fld id="{6F0BC015-26D4-4652-8124-7A805CC38EC7}" type="slidenum">
              <a:rPr lang="en-US" altLang="lv-LV" smtClean="0"/>
              <a:pPr>
                <a:defRPr/>
              </a:pPr>
              <a:t>13</a:t>
            </a:fld>
            <a:endParaRPr lang="en-US" altLang="lv-LV"/>
          </a:p>
        </p:txBody>
      </p:sp>
    </p:spTree>
    <p:extLst>
      <p:ext uri="{BB962C8B-B14F-4D97-AF65-F5344CB8AC3E}">
        <p14:creationId xmlns:p14="http://schemas.microsoft.com/office/powerpoint/2010/main" val="841620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7C36C-95E2-B923-3E84-70BCC01BBD25}"/>
              </a:ext>
            </a:extLst>
          </p:cNvPr>
          <p:cNvSpPr>
            <a:spLocks noGrp="1"/>
          </p:cNvSpPr>
          <p:nvPr>
            <p:ph type="title"/>
          </p:nvPr>
        </p:nvSpPr>
        <p:spPr>
          <a:xfrm>
            <a:off x="2305878" y="304803"/>
            <a:ext cx="9276522" cy="583094"/>
          </a:xfrm>
        </p:spPr>
        <p:txBody>
          <a:bodyPr>
            <a:normAutofit fontScale="90000"/>
          </a:bodyPr>
          <a:lstStyle/>
          <a:p>
            <a:r>
              <a:rPr kumimoji="0" lang="lv-LV" altLang="en-US" b="1" i="0" u="none" strike="noStrike" cap="none" normalizeH="0" baseline="0" dirty="0">
                <a:ln>
                  <a:noFill/>
                </a:ln>
                <a:solidFill>
                  <a:schemeClr val="tx2"/>
                </a:solidFill>
                <a:effectLst/>
              </a:rPr>
              <a:t>Papildus pievienojamie dokumenti</a:t>
            </a:r>
            <a:r>
              <a:rPr kumimoji="0" lang="en-US" altLang="en-US" b="1" i="0" u="none" strike="noStrike" cap="none" normalizeH="0" baseline="0" dirty="0">
                <a:ln>
                  <a:noFill/>
                </a:ln>
                <a:solidFill>
                  <a:schemeClr val="tx2"/>
                </a:solidFill>
                <a:effectLst/>
              </a:rPr>
              <a:t> (3)</a:t>
            </a:r>
            <a:br>
              <a:rPr lang="en-US" dirty="0"/>
            </a:br>
            <a:br>
              <a:rPr lang="en-US" dirty="0"/>
            </a:br>
            <a:r>
              <a:rPr lang="en-US" sz="2000" dirty="0" err="1">
                <a:solidFill>
                  <a:srgbClr val="002060"/>
                </a:solidFill>
              </a:rPr>
              <a:t>Izmaksas</a:t>
            </a:r>
            <a:r>
              <a:rPr lang="en-US" sz="2000" dirty="0">
                <a:solidFill>
                  <a:srgbClr val="002060"/>
                </a:solidFill>
              </a:rPr>
              <a:t> </a:t>
            </a:r>
            <a:endParaRPr lang="lv-LV" sz="2000" dirty="0">
              <a:solidFill>
                <a:srgbClr val="002060"/>
              </a:solidFill>
            </a:endParaRPr>
          </a:p>
        </p:txBody>
      </p:sp>
      <p:sp>
        <p:nvSpPr>
          <p:cNvPr id="3" name="Content Placeholder 2">
            <a:extLst>
              <a:ext uri="{FF2B5EF4-FFF2-40B4-BE49-F238E27FC236}">
                <a16:creationId xmlns:a16="http://schemas.microsoft.com/office/drawing/2014/main" id="{6A06AE6D-DAAA-3DB2-D04C-6908291E52DA}"/>
              </a:ext>
            </a:extLst>
          </p:cNvPr>
          <p:cNvSpPr>
            <a:spLocks noGrp="1"/>
          </p:cNvSpPr>
          <p:nvPr>
            <p:ph sz="half" idx="1"/>
          </p:nvPr>
        </p:nvSpPr>
        <p:spPr>
          <a:xfrm>
            <a:off x="2120348" y="1345096"/>
            <a:ext cx="8792817" cy="4823790"/>
          </a:xfrm>
        </p:spPr>
        <p:txBody>
          <a:bodyPr>
            <a:normAutofit fontScale="77500" lnSpcReduction="20000"/>
          </a:bodyPr>
          <a:lstStyle/>
          <a:p>
            <a:pPr marL="0" indent="0" algn="just">
              <a:buFont typeface="Arial" panose="020B0604020202020204" pitchFamily="34" charset="0"/>
              <a:buNone/>
            </a:pPr>
            <a:endParaRPr lang="en-US" altLang="en-US" sz="1800" b="1" dirty="0">
              <a:solidFill>
                <a:srgbClr val="012269"/>
              </a:solidFill>
            </a:endParaRPr>
          </a:p>
          <a:p>
            <a:pPr marL="0" indent="0" algn="just">
              <a:buFont typeface="Arial" panose="020B0604020202020204" pitchFamily="34" charset="0"/>
              <a:buNone/>
            </a:pPr>
            <a:r>
              <a:rPr lang="lv-LV" altLang="en-US" sz="1800" b="1" dirty="0">
                <a:solidFill>
                  <a:srgbClr val="012269"/>
                </a:solidFill>
              </a:rPr>
              <a:t>PI jāpievieno PI sadaļā “Projekta budžeta kopsavilkums” norādīto izmaksu apmēru</a:t>
            </a:r>
            <a:r>
              <a:rPr lang="en-US" altLang="en-US" sz="1800" b="1" dirty="0">
                <a:solidFill>
                  <a:srgbClr val="012269"/>
                </a:solidFill>
              </a:rPr>
              <a:t> (</a:t>
            </a:r>
            <a:r>
              <a:rPr lang="en-US" altLang="en-US" sz="1800" b="1" dirty="0" err="1">
                <a:solidFill>
                  <a:srgbClr val="012269"/>
                </a:solidFill>
              </a:rPr>
              <a:t>vienotais</a:t>
            </a:r>
            <a:r>
              <a:rPr lang="en-US" altLang="en-US" sz="1800" b="1" dirty="0">
                <a:solidFill>
                  <a:srgbClr val="012269"/>
                </a:solidFill>
              </a:rPr>
              <a:t> </a:t>
            </a:r>
            <a:r>
              <a:rPr lang="en-US" altLang="en-US" sz="1800" b="1" dirty="0" err="1">
                <a:solidFill>
                  <a:srgbClr val="012269"/>
                </a:solidFill>
              </a:rPr>
              <a:t>kritērijis</a:t>
            </a:r>
            <a:r>
              <a:rPr lang="en-US" altLang="en-US" sz="1800" b="1" dirty="0">
                <a:solidFill>
                  <a:srgbClr val="012269"/>
                </a:solidFill>
              </a:rPr>
              <a:t> Nr. 1.3.) </a:t>
            </a:r>
            <a:r>
              <a:rPr lang="lv-LV" altLang="en-US" sz="1800" b="1" dirty="0">
                <a:solidFill>
                  <a:srgbClr val="012269"/>
                </a:solidFill>
              </a:rPr>
              <a:t>:</a:t>
            </a:r>
            <a:endParaRPr lang="en-US" altLang="en-US" sz="1800" b="1" dirty="0">
              <a:solidFill>
                <a:srgbClr val="012269"/>
              </a:solidFill>
            </a:endParaRPr>
          </a:p>
          <a:p>
            <a:pPr marL="0" indent="0" algn="just">
              <a:buFont typeface="Arial" panose="020B0604020202020204" pitchFamily="34" charset="0"/>
              <a:buNone/>
            </a:pPr>
            <a:endParaRPr lang="lv-LV" altLang="en-US" sz="1800" b="1" dirty="0">
              <a:solidFill>
                <a:srgbClr val="012269"/>
              </a:solidFill>
            </a:endParaRPr>
          </a:p>
          <a:p>
            <a:pPr algn="just">
              <a:buFont typeface="Wingdings" panose="05000000000000000000" pitchFamily="2" charset="2"/>
              <a:buChar char="§"/>
            </a:pPr>
            <a:r>
              <a:rPr lang="lv-LV" altLang="en-US" sz="1800" b="1" dirty="0">
                <a:solidFill>
                  <a:srgbClr val="012269"/>
                </a:solidFill>
              </a:rPr>
              <a:t>pamatojošos dokumentus</a:t>
            </a:r>
            <a:r>
              <a:rPr lang="en-US" altLang="en-US" sz="1800" b="1" dirty="0">
                <a:solidFill>
                  <a:srgbClr val="012269"/>
                </a:solidFill>
              </a:rPr>
              <a:t> </a:t>
            </a:r>
            <a:r>
              <a:rPr lang="lv-LV" sz="1800" kern="1200" dirty="0">
                <a:solidFill>
                  <a:srgbClr val="012269"/>
                </a:solidFill>
                <a:latin typeface="Verdana" panose="020B0604030504040204" pitchFamily="34" charset="0"/>
                <a:ea typeface="Verdana" panose="020B0604030504040204" pitchFamily="34" charset="0"/>
                <a:cs typeface="Arial" panose="020B0604020202020204" pitchFamily="34" charset="0"/>
              </a:rPr>
              <a:t>vai projekta budžetā iekļauto izmaksu aprēķina atšifrējum</a:t>
            </a:r>
            <a:r>
              <a:rPr lang="en-US" sz="1800" kern="1200" dirty="0">
                <a:solidFill>
                  <a:srgbClr val="012269"/>
                </a:solidFill>
                <a:latin typeface="Verdana" panose="020B0604030504040204" pitchFamily="34" charset="0"/>
                <a:ea typeface="Verdana" panose="020B0604030504040204" pitchFamily="34" charset="0"/>
                <a:cs typeface="Arial" panose="020B0604020202020204" pitchFamily="34" charset="0"/>
              </a:rPr>
              <a:t>s </a:t>
            </a:r>
            <a:endParaRPr lang="en-US" sz="1800" b="1" kern="1200" dirty="0">
              <a:solidFill>
                <a:srgbClr val="012269"/>
              </a:solidFill>
              <a:latin typeface="Verdana" panose="020B0604030504040204" pitchFamily="34" charset="0"/>
              <a:ea typeface="Verdana" panose="020B0604030504040204" pitchFamily="34" charset="0"/>
              <a:cs typeface="Arial" panose="020B0604020202020204" pitchFamily="34" charset="0"/>
            </a:endParaRPr>
          </a:p>
          <a:p>
            <a:pPr algn="just">
              <a:buFont typeface="Wingdings" panose="05000000000000000000" pitchFamily="2" charset="2"/>
              <a:buChar char="§"/>
            </a:pPr>
            <a:r>
              <a:rPr lang="lv-LV" altLang="en-US" sz="1800" b="1" dirty="0">
                <a:solidFill>
                  <a:srgbClr val="012269"/>
                </a:solidFill>
              </a:rPr>
              <a:t>izmaksu apmēra pamatojumu</a:t>
            </a:r>
            <a:r>
              <a:rPr lang="en-US" altLang="en-US" sz="1800" b="1" dirty="0">
                <a:solidFill>
                  <a:srgbClr val="012269"/>
                </a:solidFill>
              </a:rPr>
              <a:t>/</a:t>
            </a:r>
            <a:r>
              <a:rPr lang="lv-LV" altLang="en-US" sz="1800" b="1" dirty="0">
                <a:solidFill>
                  <a:srgbClr val="012269"/>
                </a:solidFill>
              </a:rPr>
              <a:t>skaidrojumu</a:t>
            </a:r>
            <a:endParaRPr lang="en-US" altLang="en-US" sz="1800" b="1" dirty="0">
              <a:solidFill>
                <a:srgbClr val="012269"/>
              </a:solidFill>
            </a:endParaRPr>
          </a:p>
          <a:p>
            <a:pPr algn="just">
              <a:buFont typeface="Wingdings" panose="05000000000000000000" pitchFamily="2" charset="2"/>
              <a:buChar char="§"/>
            </a:pPr>
            <a:r>
              <a:rPr lang="lv-LV" altLang="lv-LV" sz="1800" b="1" dirty="0">
                <a:solidFill>
                  <a:srgbClr val="012269"/>
                </a:solidFill>
                <a:latin typeface="Verdana"/>
                <a:ea typeface="Verdana"/>
              </a:rPr>
              <a:t>iepirkumu dokumentācijas atbilstības pārbaudes </a:t>
            </a:r>
            <a:r>
              <a:rPr lang="lv-LV" altLang="lv-LV" sz="1800" b="1" dirty="0" err="1">
                <a:solidFill>
                  <a:srgbClr val="012269"/>
                </a:solidFill>
                <a:latin typeface="Verdana"/>
                <a:ea typeface="Verdana"/>
              </a:rPr>
              <a:t>lap</a:t>
            </a:r>
            <a:r>
              <a:rPr lang="en-US" altLang="lv-LV" sz="1800" b="1" dirty="0">
                <a:solidFill>
                  <a:srgbClr val="012269"/>
                </a:solidFill>
                <a:latin typeface="Verdana"/>
                <a:ea typeface="Verdana"/>
              </a:rPr>
              <a:t>u</a:t>
            </a:r>
            <a:r>
              <a:rPr lang="lv-LV" altLang="lv-LV" sz="1800" b="1" dirty="0">
                <a:solidFill>
                  <a:srgbClr val="012269"/>
                </a:solidFill>
                <a:latin typeface="Verdana"/>
                <a:ea typeface="Verdana"/>
              </a:rPr>
              <a:t> un iepirkuma norises atbilstības pārbaudes </a:t>
            </a:r>
            <a:r>
              <a:rPr lang="lv-LV" altLang="lv-LV" sz="1800" b="1" dirty="0" err="1">
                <a:solidFill>
                  <a:srgbClr val="012269"/>
                </a:solidFill>
                <a:latin typeface="Verdana"/>
                <a:ea typeface="Verdana"/>
              </a:rPr>
              <a:t>lap</a:t>
            </a:r>
            <a:r>
              <a:rPr lang="en-US" altLang="lv-LV" sz="1800" b="1" dirty="0">
                <a:solidFill>
                  <a:srgbClr val="012269"/>
                </a:solidFill>
                <a:latin typeface="Verdana"/>
                <a:ea typeface="Verdana"/>
              </a:rPr>
              <a:t>u</a:t>
            </a:r>
            <a:r>
              <a:rPr lang="lv-LV" altLang="lv-LV" sz="1800" b="1" dirty="0">
                <a:solidFill>
                  <a:srgbClr val="012269"/>
                </a:solidFill>
                <a:latin typeface="Verdana"/>
                <a:ea typeface="Verdana"/>
              </a:rPr>
              <a:t>  </a:t>
            </a:r>
            <a:r>
              <a:rPr lang="lv-LV" altLang="lv-LV" sz="1800" dirty="0">
                <a:solidFill>
                  <a:srgbClr val="012269"/>
                </a:solidFill>
                <a:latin typeface="Verdana"/>
                <a:ea typeface="Verdana"/>
              </a:rPr>
              <a:t>(</a:t>
            </a:r>
            <a:r>
              <a:rPr lang="lv-LV" altLang="lv-LV" sz="1800" i="1" u="sng" dirty="0">
                <a:solidFill>
                  <a:srgbClr val="012269"/>
                </a:solidFill>
                <a:latin typeface="Verdana"/>
                <a:ea typeface="Verdana"/>
              </a:rPr>
              <a:t>ja līdz projekta iesnieguma iesniegšanai ir pieņemts lēmums par iepirkuma rezultātiem</a:t>
            </a:r>
            <a:r>
              <a:rPr lang="lv-LV" altLang="lv-LV" sz="1800" dirty="0">
                <a:solidFill>
                  <a:srgbClr val="012269"/>
                </a:solidFill>
                <a:latin typeface="Verdana"/>
                <a:ea typeface="Verdana"/>
              </a:rPr>
              <a:t>) atbilstoši formai “</a:t>
            </a:r>
            <a:r>
              <a:rPr lang="lv-LV" altLang="lv-LV" sz="1800" u="sng" dirty="0">
                <a:solidFill>
                  <a:srgbClr val="012269"/>
                </a:solidFill>
                <a:latin typeface="Verdana"/>
                <a:ea typeface="Verdana"/>
                <a:hlinkClick r:id="rId2">
                  <a:extLst>
                    <a:ext uri="{A12FA001-AC4F-418D-AE19-62706E023703}">
                      <ahyp:hlinkClr xmlns:ahyp="http://schemas.microsoft.com/office/drawing/2018/hyperlinkcolor" val="tx"/>
                    </a:ext>
                  </a:extLst>
                </a:hlinkClick>
              </a:rPr>
              <a:t>Iepirkuma dokumentācijas atbilstības pārbaudes lapa</a:t>
            </a:r>
            <a:r>
              <a:rPr lang="lv-LV" altLang="lv-LV" sz="1800" u="sng" dirty="0">
                <a:solidFill>
                  <a:srgbClr val="012269"/>
                </a:solidFill>
                <a:latin typeface="Verdana"/>
                <a:ea typeface="Verdana"/>
              </a:rPr>
              <a:t>”</a:t>
            </a:r>
            <a:r>
              <a:rPr lang="lv-LV" altLang="lv-LV" sz="1800" dirty="0">
                <a:solidFill>
                  <a:srgbClr val="012269"/>
                </a:solidFill>
                <a:latin typeface="Verdana"/>
                <a:ea typeface="Verdana"/>
              </a:rPr>
              <a:t> un formai “</a:t>
            </a:r>
            <a:r>
              <a:rPr lang="lv-LV" altLang="lv-LV" sz="1800" dirty="0">
                <a:solidFill>
                  <a:srgbClr val="012269"/>
                </a:solidFill>
                <a:latin typeface="Verdana"/>
                <a:ea typeface="Verdana"/>
                <a:hlinkClick r:id="rId3">
                  <a:extLst>
                    <a:ext uri="{A12FA001-AC4F-418D-AE19-62706E023703}">
                      <ahyp:hlinkClr xmlns:ahyp="http://schemas.microsoft.com/office/drawing/2018/hyperlinkcolor" val="tx"/>
                    </a:ext>
                  </a:extLst>
                </a:hlinkClick>
              </a:rPr>
              <a:t>Iepirkuma norises atbilstības pārbaudes lapa</a:t>
            </a:r>
            <a:r>
              <a:rPr lang="en-US" altLang="lv-LV" sz="1800" dirty="0">
                <a:solidFill>
                  <a:srgbClr val="012269"/>
                </a:solidFill>
                <a:latin typeface="Verdana"/>
                <a:ea typeface="Verdana"/>
              </a:rPr>
              <a:t>”</a:t>
            </a:r>
            <a:endParaRPr lang="lv-LV" altLang="lv-LV" sz="1800" dirty="0">
              <a:solidFill>
                <a:srgbClr val="012269"/>
              </a:solidFill>
              <a:latin typeface="Verdana"/>
              <a:ea typeface="Verdana"/>
            </a:endParaRPr>
          </a:p>
          <a:p>
            <a:pPr marL="0" indent="0" algn="just">
              <a:buNone/>
            </a:pPr>
            <a:endParaRPr lang="en-US" altLang="en-US" sz="1800" dirty="0">
              <a:solidFill>
                <a:srgbClr val="012269"/>
              </a:solidFill>
            </a:endParaRPr>
          </a:p>
          <a:p>
            <a:pPr marL="411162" lvl="1" indent="0" algn="just">
              <a:buNone/>
            </a:pPr>
            <a:endParaRPr lang="en-US" sz="1800" dirty="0">
              <a:solidFill>
                <a:srgbClr val="012269"/>
              </a:solidFill>
              <a:latin typeface="Verdana"/>
              <a:ea typeface="Verdana"/>
            </a:endParaRPr>
          </a:p>
          <a:p>
            <a:pPr marL="411162" lvl="1" indent="0" algn="just">
              <a:buNone/>
            </a:pPr>
            <a:r>
              <a:rPr lang="en-US" sz="1800" dirty="0">
                <a:solidFill>
                  <a:srgbClr val="012269"/>
                </a:solidFill>
                <a:latin typeface="Verdana"/>
                <a:ea typeface="Verdana"/>
              </a:rPr>
              <a:t>I</a:t>
            </a:r>
            <a:r>
              <a:rPr lang="lv-LV" sz="1800" dirty="0" err="1">
                <a:solidFill>
                  <a:srgbClr val="012269"/>
                </a:solidFill>
                <a:latin typeface="Verdana"/>
                <a:ea typeface="Verdana"/>
              </a:rPr>
              <a:t>nformāciju</a:t>
            </a:r>
            <a:r>
              <a:rPr lang="lv-LV" sz="1800" dirty="0">
                <a:solidFill>
                  <a:srgbClr val="012269"/>
                </a:solidFill>
                <a:latin typeface="Verdana"/>
                <a:ea typeface="Verdana"/>
              </a:rPr>
              <a:t> var pamatot ar, piemēram</a:t>
            </a:r>
            <a:r>
              <a:rPr lang="en-US" sz="1800" dirty="0">
                <a:solidFill>
                  <a:srgbClr val="012269"/>
                </a:solidFill>
                <a:latin typeface="Verdana"/>
                <a:ea typeface="Verdana"/>
              </a:rPr>
              <a:t> - </a:t>
            </a:r>
            <a:endParaRPr lang="lv-LV" altLang="en-US" sz="1800" dirty="0">
              <a:solidFill>
                <a:srgbClr val="012269"/>
              </a:solidFill>
              <a:latin typeface="Verdana"/>
              <a:ea typeface="Verdana"/>
            </a:endParaRPr>
          </a:p>
          <a:p>
            <a:pPr marL="696912" lvl="1" indent="-285750" algn="just">
              <a:buFont typeface="Wingdings" panose="05000000000000000000" pitchFamily="2" charset="2"/>
              <a:buChar char="§"/>
            </a:pPr>
            <a:r>
              <a:rPr lang="lv-LV" sz="1800" dirty="0">
                <a:solidFill>
                  <a:srgbClr val="012269"/>
                </a:solidFill>
                <a:latin typeface="Verdana"/>
                <a:ea typeface="Verdana"/>
              </a:rPr>
              <a:t>publiski pieejamu avotu par preču vai pakalpojumu cenām norādīšanu</a:t>
            </a:r>
            <a:endParaRPr lang="en-US" sz="1800" dirty="0">
              <a:solidFill>
                <a:srgbClr val="012269"/>
              </a:solidFill>
              <a:latin typeface="Verdana"/>
              <a:ea typeface="Verdana"/>
            </a:endParaRPr>
          </a:p>
          <a:p>
            <a:pPr marL="696912" lvl="1" indent="-285750" algn="just">
              <a:buFont typeface="Wingdings" panose="05000000000000000000" pitchFamily="2" charset="2"/>
              <a:buChar char="§"/>
            </a:pPr>
            <a:r>
              <a:rPr lang="lv-LV" sz="1800" dirty="0">
                <a:solidFill>
                  <a:srgbClr val="012269"/>
                </a:solidFill>
                <a:latin typeface="Verdana"/>
                <a:ea typeface="Verdana"/>
              </a:rPr>
              <a:t>provizorisku tirgus izpēti</a:t>
            </a:r>
            <a:r>
              <a:rPr lang="en-US" sz="1800" dirty="0">
                <a:solidFill>
                  <a:srgbClr val="012269"/>
                </a:solidFill>
                <a:latin typeface="Verdana"/>
                <a:ea typeface="Verdana"/>
              </a:rPr>
              <a:t>*</a:t>
            </a:r>
          </a:p>
          <a:p>
            <a:pPr marL="696912" lvl="1" indent="-285750" algn="just">
              <a:buFont typeface="Wingdings" panose="05000000000000000000" pitchFamily="2" charset="2"/>
              <a:buChar char="§"/>
            </a:pPr>
            <a:r>
              <a:rPr lang="lv-LV" sz="1800" dirty="0">
                <a:solidFill>
                  <a:srgbClr val="012269"/>
                </a:solidFill>
                <a:latin typeface="Verdana"/>
                <a:ea typeface="Verdana"/>
              </a:rPr>
              <a:t>noslēgtiem nodomu protokoliem vai līgumiem</a:t>
            </a:r>
            <a:endParaRPr lang="en-US" sz="1800" dirty="0">
              <a:solidFill>
                <a:srgbClr val="012269"/>
              </a:solidFill>
              <a:latin typeface="Verdana"/>
              <a:ea typeface="Verdana"/>
            </a:endParaRPr>
          </a:p>
          <a:p>
            <a:pPr marL="696912" lvl="1" indent="-285750" algn="just">
              <a:buFont typeface="Wingdings" panose="05000000000000000000" pitchFamily="2" charset="2"/>
              <a:buChar char="§"/>
            </a:pPr>
            <a:r>
              <a:rPr lang="lv-LV" altLang="en-US" sz="1800" dirty="0">
                <a:solidFill>
                  <a:srgbClr val="012269"/>
                </a:solidFill>
                <a:latin typeface="Verdana"/>
                <a:ea typeface="Verdana"/>
              </a:rPr>
              <a:t>u.c. informāciju</a:t>
            </a:r>
            <a:r>
              <a:rPr lang="en-US" altLang="en-US" sz="1800" dirty="0">
                <a:solidFill>
                  <a:srgbClr val="012269"/>
                </a:solidFill>
                <a:latin typeface="Verdana"/>
                <a:ea typeface="Verdana"/>
              </a:rPr>
              <a:t> (</a:t>
            </a:r>
            <a:r>
              <a:rPr lang="en-US" altLang="en-US" sz="1800" dirty="0" err="1">
                <a:solidFill>
                  <a:srgbClr val="012269"/>
                </a:solidFill>
                <a:latin typeface="Verdana"/>
                <a:ea typeface="Verdana"/>
              </a:rPr>
              <a:t>piemēram</a:t>
            </a:r>
            <a:r>
              <a:rPr lang="en-US" altLang="en-US" sz="1800" dirty="0">
                <a:solidFill>
                  <a:srgbClr val="012269"/>
                </a:solidFill>
                <a:latin typeface="Verdana"/>
                <a:ea typeface="Verdana"/>
              </a:rPr>
              <a:t>, </a:t>
            </a:r>
            <a:r>
              <a:rPr lang="lv-LV" altLang="en-US" sz="1800" dirty="0">
                <a:solidFill>
                  <a:srgbClr val="012269"/>
                </a:solidFill>
                <a:latin typeface="Verdana"/>
                <a:ea typeface="Verdana"/>
              </a:rPr>
              <a:t>pieredzi līdzīgos projektos</a:t>
            </a:r>
            <a:r>
              <a:rPr lang="en-US" altLang="en-US" sz="1800" dirty="0">
                <a:solidFill>
                  <a:srgbClr val="012269"/>
                </a:solidFill>
                <a:latin typeface="Verdana"/>
                <a:ea typeface="Verdana"/>
              </a:rPr>
              <a:t>)</a:t>
            </a:r>
            <a:endParaRPr lang="en-US" sz="1800" dirty="0">
              <a:solidFill>
                <a:srgbClr val="012269"/>
              </a:solidFill>
              <a:latin typeface="Verdana"/>
              <a:ea typeface="Verdana"/>
            </a:endParaRPr>
          </a:p>
          <a:p>
            <a:pPr marL="411162" lvl="1" indent="0">
              <a:buNone/>
            </a:pPr>
            <a:endParaRPr lang="en-US" sz="1800" dirty="0">
              <a:solidFill>
                <a:srgbClr val="012269"/>
              </a:solidFill>
              <a:latin typeface="Verdana"/>
              <a:ea typeface="Verdana"/>
            </a:endParaRPr>
          </a:p>
          <a:p>
            <a:pPr marL="411162" lvl="1" indent="0">
              <a:buNone/>
            </a:pPr>
            <a:endParaRPr lang="en-US" sz="1800" dirty="0">
              <a:solidFill>
                <a:srgbClr val="012269"/>
              </a:solidFill>
              <a:latin typeface="Verdana"/>
              <a:ea typeface="Verdana"/>
            </a:endParaRPr>
          </a:p>
          <a:p>
            <a:pPr marL="411162" lvl="1" indent="0">
              <a:buNone/>
            </a:pPr>
            <a:endParaRPr lang="lv-LV" sz="1800" dirty="0">
              <a:solidFill>
                <a:srgbClr val="012269"/>
              </a:solidFill>
              <a:latin typeface="Verdana"/>
              <a:ea typeface="Verdana"/>
            </a:endParaRPr>
          </a:p>
          <a:p>
            <a:pPr marL="411162" lvl="1" indent="0">
              <a:buNone/>
            </a:pPr>
            <a:r>
              <a:rPr lang="en-US" sz="1800" dirty="0">
                <a:solidFill>
                  <a:srgbClr val="012269"/>
                </a:solidFill>
                <a:latin typeface="Verdana"/>
                <a:ea typeface="Verdana"/>
              </a:rPr>
              <a:t>* </a:t>
            </a:r>
            <a:r>
              <a:rPr lang="en-US" sz="1500" dirty="0">
                <a:solidFill>
                  <a:srgbClr val="012269"/>
                </a:solidFill>
                <a:latin typeface="Verdana"/>
                <a:ea typeface="Verdana"/>
              </a:rPr>
              <a:t>t</a:t>
            </a:r>
            <a:r>
              <a:rPr lang="lv-LV" sz="1500" dirty="0" err="1">
                <a:solidFill>
                  <a:srgbClr val="012269"/>
                </a:solidFill>
                <a:latin typeface="Verdana"/>
                <a:ea typeface="Verdana"/>
              </a:rPr>
              <a:t>irgus</a:t>
            </a:r>
            <a:r>
              <a:rPr lang="lv-LV" sz="1500" dirty="0">
                <a:solidFill>
                  <a:srgbClr val="012269"/>
                </a:solidFill>
                <a:latin typeface="Verdana"/>
                <a:ea typeface="Verdana"/>
              </a:rPr>
              <a:t> izpēte var notikt dažādos veidos, piemēram, izsūtot e-pastus potenciālajiem piegādātājiem, veicot telefonisku aptauju, balstoties uz ekspertu slēdzieniem u.tml., nepieciešams nodrošināt tirgus izpētes dokumentēšanu, lai būtu pierādījums tam, kā notikusi attiecīgā pretendenta izvēle</a:t>
            </a:r>
          </a:p>
          <a:p>
            <a:endParaRPr lang="lv-LV" dirty="0"/>
          </a:p>
        </p:txBody>
      </p:sp>
      <p:sp>
        <p:nvSpPr>
          <p:cNvPr id="5" name="Text Placeholder 4">
            <a:extLst>
              <a:ext uri="{FF2B5EF4-FFF2-40B4-BE49-F238E27FC236}">
                <a16:creationId xmlns:a16="http://schemas.microsoft.com/office/drawing/2014/main" id="{2324841D-77F0-A5C8-1CE6-0057D65C7C64}"/>
              </a:ext>
            </a:extLst>
          </p:cNvPr>
          <p:cNvSpPr>
            <a:spLocks noGrp="1"/>
          </p:cNvSpPr>
          <p:nvPr>
            <p:ph type="body" sz="quarter" idx="10"/>
          </p:nvPr>
        </p:nvSpPr>
        <p:spPr/>
        <p:txBody>
          <a:bodyPr/>
          <a:lstStyle/>
          <a:p>
            <a:endParaRPr lang="lv-LV"/>
          </a:p>
        </p:txBody>
      </p:sp>
      <p:sp>
        <p:nvSpPr>
          <p:cNvPr id="6" name="Text Placeholder 5">
            <a:extLst>
              <a:ext uri="{FF2B5EF4-FFF2-40B4-BE49-F238E27FC236}">
                <a16:creationId xmlns:a16="http://schemas.microsoft.com/office/drawing/2014/main" id="{41769E7E-1B98-D69F-7C86-9684B3AEC3DB}"/>
              </a:ext>
            </a:extLst>
          </p:cNvPr>
          <p:cNvSpPr>
            <a:spLocks noGrp="1"/>
          </p:cNvSpPr>
          <p:nvPr>
            <p:ph type="body" sz="quarter" idx="12"/>
          </p:nvPr>
        </p:nvSpPr>
        <p:spPr/>
        <p:txBody>
          <a:bodyPr/>
          <a:lstStyle/>
          <a:p>
            <a:endParaRPr lang="lv-LV"/>
          </a:p>
        </p:txBody>
      </p:sp>
      <p:sp>
        <p:nvSpPr>
          <p:cNvPr id="7" name="Slide Number Placeholder 6">
            <a:extLst>
              <a:ext uri="{FF2B5EF4-FFF2-40B4-BE49-F238E27FC236}">
                <a16:creationId xmlns:a16="http://schemas.microsoft.com/office/drawing/2014/main" id="{5714F820-3B62-74E9-052C-349B0B1E95F0}"/>
              </a:ext>
            </a:extLst>
          </p:cNvPr>
          <p:cNvSpPr>
            <a:spLocks noGrp="1"/>
          </p:cNvSpPr>
          <p:nvPr>
            <p:ph type="sldNum" sz="quarter" idx="13"/>
          </p:nvPr>
        </p:nvSpPr>
        <p:spPr/>
        <p:txBody>
          <a:bodyPr/>
          <a:lstStyle/>
          <a:p>
            <a:pPr>
              <a:defRPr/>
            </a:pPr>
            <a:fld id="{6F0BC015-26D4-4652-8124-7A805CC38EC7}" type="slidenum">
              <a:rPr lang="en-US" altLang="lv-LV" smtClean="0"/>
              <a:pPr>
                <a:defRPr/>
              </a:pPr>
              <a:t>14</a:t>
            </a:fld>
            <a:endParaRPr lang="en-US" altLang="lv-LV"/>
          </a:p>
        </p:txBody>
      </p:sp>
    </p:spTree>
    <p:extLst>
      <p:ext uri="{BB962C8B-B14F-4D97-AF65-F5344CB8AC3E}">
        <p14:creationId xmlns:p14="http://schemas.microsoft.com/office/powerpoint/2010/main" val="3103242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1D14-13DB-059B-28E7-53A024891B6B}"/>
              </a:ext>
            </a:extLst>
          </p:cNvPr>
          <p:cNvSpPr>
            <a:spLocks noGrp="1"/>
          </p:cNvSpPr>
          <p:nvPr>
            <p:ph type="title"/>
          </p:nvPr>
        </p:nvSpPr>
        <p:spPr>
          <a:xfrm>
            <a:off x="2398643" y="381000"/>
            <a:ext cx="9183757" cy="606287"/>
          </a:xfrm>
        </p:spPr>
        <p:txBody>
          <a:bodyPr>
            <a:normAutofit fontScale="90000"/>
          </a:bodyPr>
          <a:lstStyle/>
          <a:p>
            <a:r>
              <a:rPr lang="lv-LV" altLang="lv-LV" dirty="0">
                <a:solidFill>
                  <a:srgbClr val="012269"/>
                </a:solidFill>
                <a:cs typeface="Tahoma" panose="020B0604030504040204" pitchFamily="34" charset="0"/>
              </a:rPr>
              <a:t>Projektu iesniegumu vērtēšanas kārtība</a:t>
            </a:r>
            <a:r>
              <a:rPr lang="en-US" altLang="lv-LV" dirty="0">
                <a:solidFill>
                  <a:srgbClr val="012269"/>
                </a:solidFill>
                <a:cs typeface="Tahoma" panose="020B0604030504040204" pitchFamily="34" charset="0"/>
              </a:rPr>
              <a:t> (1) </a:t>
            </a:r>
            <a:br>
              <a:rPr lang="lv-LV" altLang="lv-LV" dirty="0">
                <a:solidFill>
                  <a:srgbClr val="012269"/>
                </a:solidFill>
                <a:cs typeface="Tahoma" panose="020B0604030504040204" pitchFamily="34" charset="0"/>
              </a:rPr>
            </a:br>
            <a:endParaRPr lang="lv-LV" dirty="0"/>
          </a:p>
        </p:txBody>
      </p:sp>
      <p:graphicFrame>
        <p:nvGraphicFramePr>
          <p:cNvPr id="7" name="Content Placeholder 6">
            <a:extLst>
              <a:ext uri="{FF2B5EF4-FFF2-40B4-BE49-F238E27FC236}">
                <a16:creationId xmlns:a16="http://schemas.microsoft.com/office/drawing/2014/main" id="{B098A4F2-E15C-F2B5-0DE5-25F41FDC0683}"/>
              </a:ext>
            </a:extLst>
          </p:cNvPr>
          <p:cNvGraphicFramePr>
            <a:graphicFrameLocks noGrp="1"/>
          </p:cNvGraphicFramePr>
          <p:nvPr>
            <p:ph idx="1"/>
            <p:extLst>
              <p:ext uri="{D42A27DB-BD31-4B8C-83A1-F6EECF244321}">
                <p14:modId xmlns:p14="http://schemas.microsoft.com/office/powerpoint/2010/main" val="1864584335"/>
              </p:ext>
            </p:extLst>
          </p:nvPr>
        </p:nvGraphicFramePr>
        <p:xfrm>
          <a:off x="947530" y="2054089"/>
          <a:ext cx="3081131" cy="2875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D84D02DE-BD5D-B7B3-A4E9-166BA525A4C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896B6A2B-A09D-2285-75F3-FCC03A4D646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E689765-47E8-B0AF-7438-9956BDF2556C}"/>
              </a:ext>
            </a:extLst>
          </p:cNvPr>
          <p:cNvSpPr>
            <a:spLocks noGrp="1"/>
          </p:cNvSpPr>
          <p:nvPr>
            <p:ph type="sldNum" sz="quarter" idx="13"/>
          </p:nvPr>
        </p:nvSpPr>
        <p:spPr/>
        <p:txBody>
          <a:bodyPr/>
          <a:lstStyle/>
          <a:p>
            <a:pPr>
              <a:defRPr/>
            </a:pPr>
            <a:fld id="{0B0384A4-A6C0-48F1-8052-73333526A0D0}" type="slidenum">
              <a:rPr lang="en-US" altLang="lv-LV" smtClean="0"/>
              <a:pPr>
                <a:defRPr/>
              </a:pPr>
              <a:t>15</a:t>
            </a:fld>
            <a:endParaRPr lang="en-US" altLang="lv-LV"/>
          </a:p>
        </p:txBody>
      </p:sp>
      <p:sp>
        <p:nvSpPr>
          <p:cNvPr id="13" name="TextBox 12">
            <a:extLst>
              <a:ext uri="{FF2B5EF4-FFF2-40B4-BE49-F238E27FC236}">
                <a16:creationId xmlns:a16="http://schemas.microsoft.com/office/drawing/2014/main" id="{A48E80F9-8B4E-4614-F0C7-3E1F3DCE335A}"/>
              </a:ext>
            </a:extLst>
          </p:cNvPr>
          <p:cNvSpPr txBox="1"/>
          <p:nvPr/>
        </p:nvSpPr>
        <p:spPr>
          <a:xfrm>
            <a:off x="4273826" y="987286"/>
            <a:ext cx="7308574" cy="5663089"/>
          </a:xfrm>
          <a:prstGeom prst="rect">
            <a:avLst/>
          </a:prstGeom>
          <a:noFill/>
        </p:spPr>
        <p:txBody>
          <a:bodyPr wrap="square">
            <a:spAutoFit/>
          </a:bodyPr>
          <a:lstStyle/>
          <a:p>
            <a:pPr algn="just">
              <a:spcBef>
                <a:spcPts val="1200"/>
              </a:spcBef>
            </a:pPr>
            <a:endParaRPr lang="en-US" altLang="en-US" sz="1600" dirty="0">
              <a:solidFill>
                <a:srgbClr val="012269"/>
              </a:solidFill>
              <a:latin typeface="Verdana" panose="020B0604030504040204" pitchFamily="34" charset="0"/>
              <a:ea typeface="Verdana" panose="020B0604030504040204" pitchFamily="34" charset="0"/>
              <a:cs typeface="Tahoma" panose="020B0604030504040204" pitchFamily="34" charset="0"/>
            </a:endParaRPr>
          </a:p>
          <a:p>
            <a:pPr marL="285750" indent="-285750" algn="just">
              <a:spcBef>
                <a:spcPts val="1200"/>
              </a:spcBef>
              <a:buFont typeface="Wingdings" panose="05000000000000000000" pitchFamily="2" charset="2"/>
              <a:buChar char="§"/>
            </a:pPr>
            <a:r>
              <a:rPr lang="en-US" alt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p</a:t>
            </a:r>
            <a:r>
              <a:rPr lang="lv-LV" alt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rojektu</a:t>
            </a:r>
            <a:r>
              <a:rPr lang="lv-LV" alt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iesniegumu vērtēšanai tiek izveidota </a:t>
            </a:r>
            <a:r>
              <a:rPr lang="lv-LV" altLang="en-US" sz="1600" b="1" dirty="0">
                <a:solidFill>
                  <a:srgbClr val="012269"/>
                </a:solidFill>
                <a:latin typeface="Verdana" panose="020B0604030504040204" pitchFamily="34" charset="0"/>
                <a:ea typeface="Verdana" panose="020B0604030504040204" pitchFamily="34" charset="0"/>
                <a:cs typeface="Tahoma" panose="020B0604030504040204" pitchFamily="34" charset="0"/>
              </a:rPr>
              <a:t>projektu iesniegumu vērtēšanas komisija</a:t>
            </a:r>
          </a:p>
          <a:p>
            <a:pPr marL="285750" indent="-285750" algn="just">
              <a:spcBef>
                <a:spcPts val="600"/>
              </a:spcBef>
              <a:buFont typeface="Wingdings" panose="05000000000000000000" pitchFamily="2" charset="2"/>
              <a:buChar char="§"/>
            </a:pP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v</a:t>
            </a:r>
            <a:r>
              <a:rPr lang="lv-LV"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ērtēšanas</a:t>
            </a:r>
            <a:r>
              <a:rPr lang="lv-LV"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komisija vērtē projekta iesnieguma atbilstību </a:t>
            </a:r>
            <a:r>
              <a:rPr lang="lv-LV"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projektu iesniegumu vērtēšanas kritērijiem</a:t>
            </a:r>
            <a:r>
              <a:rPr lang="en-US"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a:t>
            </a:r>
          </a:p>
          <a:p>
            <a:pPr marL="754063" lvl="1" indent="-285750" algn="just">
              <a:buFont typeface="Wingdings" panose="05000000000000000000" pitchFamily="2" charset="2"/>
              <a:buChar char="§"/>
            </a:pPr>
            <a:r>
              <a:rPr lang="lv-LV"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izmantojot projektu iesniegumu </a:t>
            </a:r>
            <a:r>
              <a:rPr lang="lv-LV"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vērtēšanas kritēriju piemērošanas metodiku</a:t>
            </a:r>
            <a:endParaRPr lang="en-US"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endParaRPr>
          </a:p>
          <a:p>
            <a:pPr marL="754063" lvl="1" indent="-285750" algn="just">
              <a:buFont typeface="Wingdings" panose="05000000000000000000" pitchFamily="2" charset="2"/>
              <a:buChar char="§"/>
            </a:pPr>
            <a:r>
              <a:rPr lang="lv-LV"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aizpildot projekta iesnieguma </a:t>
            </a:r>
            <a:r>
              <a:rPr lang="lv-LV"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vērtēšanas veidlapu</a:t>
            </a:r>
          </a:p>
          <a:p>
            <a:pPr marL="285750" indent="-285750" algn="just">
              <a:spcBef>
                <a:spcPts val="600"/>
              </a:spcBef>
              <a:buFont typeface="Wingdings" panose="05000000000000000000" pitchFamily="2" charset="2"/>
              <a:buChar char="§"/>
            </a:pP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v</a:t>
            </a:r>
            <a:r>
              <a:rPr lang="lv-LV"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ērtēšanas</a:t>
            </a:r>
            <a:r>
              <a:rPr lang="lv-LV"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komisija sēdē izskata un apspriež projekta iesnieguma vērtējumu un lemj par </a:t>
            </a:r>
            <a:r>
              <a:rPr lang="lv-LV" sz="1600" b="1" dirty="0">
                <a:solidFill>
                  <a:srgbClr val="012269"/>
                </a:solidFill>
                <a:latin typeface="Verdana" panose="020B0604030504040204" pitchFamily="34" charset="0"/>
                <a:ea typeface="Verdana" panose="020B0604030504040204" pitchFamily="34" charset="0"/>
                <a:cs typeface="Tahoma" panose="020B0604030504040204" pitchFamily="34" charset="0"/>
              </a:rPr>
              <a:t>vērtēšanas rezultātu</a:t>
            </a:r>
            <a:r>
              <a:rPr lang="en-US" sz="1600" b="1" dirty="0">
                <a:solidFill>
                  <a:srgbClr val="012269"/>
                </a:solidFill>
                <a:latin typeface="Verdana" panose="020B0604030504040204" pitchFamily="34" charset="0"/>
                <a:ea typeface="Verdana" panose="020B0604030504040204" pitchFamily="34" charset="0"/>
                <a:cs typeface="Tahoma" panose="020B0604030504040204" pitchFamily="34" charset="0"/>
              </a:rPr>
              <a:t>:</a:t>
            </a:r>
            <a:r>
              <a:rPr lang="lv-LV" sz="1600" b="1" dirty="0">
                <a:solidFill>
                  <a:srgbClr val="012269"/>
                </a:solidFill>
                <a:latin typeface="Verdana" panose="020B0604030504040204" pitchFamily="34" charset="0"/>
                <a:ea typeface="Verdana" panose="020B0604030504040204" pitchFamily="34" charset="0"/>
                <a:cs typeface="Tahoma" panose="020B0604030504040204" pitchFamily="34" charset="0"/>
              </a:rPr>
              <a:t> </a:t>
            </a:r>
            <a:endPar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endParaRPr>
          </a:p>
          <a:p>
            <a:pPr marL="754063" lvl="1" indent="-285750" algn="just">
              <a:buFont typeface="Wingdings" panose="05000000000000000000" pitchFamily="2" charset="2"/>
              <a:buChar char="§"/>
            </a:pPr>
            <a:r>
              <a:rPr lang="en-US" sz="1600" b="1" dirty="0">
                <a:solidFill>
                  <a:srgbClr val="012269"/>
                </a:solidFill>
                <a:latin typeface="Verdana" panose="020B0604030504040204" pitchFamily="34" charset="0"/>
                <a:ea typeface="Verdana" panose="020B0604030504040204" pitchFamily="34" charset="0"/>
                <a:cs typeface="Tahoma" panose="020B0604030504040204" pitchFamily="34" charset="0"/>
              </a:rPr>
              <a:t>a</a:t>
            </a:r>
            <a:r>
              <a:rPr lang="lv-LV" sz="1600" b="1"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pstiprināšanu</a:t>
            </a:r>
            <a:r>
              <a:rPr lang="en-US"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 </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ja PI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atbilst</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visiem</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kritērijiem</a:t>
            </a:r>
            <a:endPar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endParaRPr>
          </a:p>
          <a:p>
            <a:pPr marL="754063" lvl="1" indent="-285750" algn="just">
              <a:buFont typeface="Wingdings" panose="05000000000000000000" pitchFamily="2" charset="2"/>
              <a:buChar char="§"/>
            </a:pPr>
            <a:r>
              <a:rPr lang="lv-LV"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apstiprināšanu ar nosacījumu</a:t>
            </a:r>
            <a:r>
              <a:rPr lang="en-US"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 </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ja PI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nepieciešami</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kādi</a:t>
            </a:r>
            <a:r>
              <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precizējumi</a:t>
            </a:r>
            <a:endPar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endParaRPr>
          </a:p>
          <a:p>
            <a:pPr marL="754063" lvl="1" indent="-285750" algn="just">
              <a:buFont typeface="Wingdings" panose="05000000000000000000" pitchFamily="2" charset="2"/>
              <a:buChar char="§"/>
            </a:pPr>
            <a:r>
              <a:rPr lang="en-US" sz="1600" b="1" dirty="0">
                <a:solidFill>
                  <a:srgbClr val="012269"/>
                </a:solidFill>
                <a:effectLst/>
                <a:latin typeface="Verdana" panose="020B0604030504040204" pitchFamily="34" charset="0"/>
                <a:ea typeface="Verdana" panose="020B0604030504040204" pitchFamily="34" charset="0"/>
                <a:cs typeface="Tahoma" panose="020B0604030504040204" pitchFamily="34" charset="0"/>
              </a:rPr>
              <a:t>n</a:t>
            </a:r>
            <a:r>
              <a:rPr lang="lv-LV" sz="1600" b="1" dirty="0" err="1">
                <a:solidFill>
                  <a:srgbClr val="012269"/>
                </a:solidFill>
                <a:effectLst/>
                <a:latin typeface="Verdana" panose="020B0604030504040204" pitchFamily="34" charset="0"/>
                <a:ea typeface="Verdana" panose="020B0604030504040204" pitchFamily="34" charset="0"/>
                <a:cs typeface="Tahoma" panose="020B0604030504040204" pitchFamily="34" charset="0"/>
              </a:rPr>
              <a:t>oraidīšanu</a:t>
            </a:r>
            <a:r>
              <a:rPr lang="en-US" sz="1400" b="1" dirty="0">
                <a:solidFill>
                  <a:srgbClr val="012269"/>
                </a:solidFill>
                <a:latin typeface="Verdana" panose="020B0604030504040204" pitchFamily="34" charset="0"/>
                <a:ea typeface="Verdana" panose="020B0604030504040204" pitchFamily="34" charset="0"/>
                <a:cs typeface="Tahoma" panose="020B0604030504040204" pitchFamily="34" charset="0"/>
              </a:rPr>
              <a:t> – </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ja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pēc</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precizējumu</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veikšanas</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PI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neatbilst</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kritērijiem</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T.i.</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nav</a:t>
            </a:r>
            <a:r>
              <a:rPr lang="lv-LV"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 novērstas </a:t>
            </a:r>
            <a:r>
              <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PI </a:t>
            </a:r>
            <a:r>
              <a:rPr lang="lv-LV"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nepilnības</a:t>
            </a:r>
            <a:r>
              <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 t.sk., </a:t>
            </a:r>
            <a:r>
              <a:rPr lang="en-US" altLang="lv-LV"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atbilst</a:t>
            </a:r>
            <a:r>
              <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altLang="lv-LV"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izslēgšanas</a:t>
            </a:r>
            <a:r>
              <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altLang="lv-LV"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nosacījumiem</a:t>
            </a:r>
            <a:r>
              <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uz</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precizējumu</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iesniegšanas</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dienu</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tiek</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konstatēti</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nodokļu</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parādi</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projekta iesniedzēja iesniegtās informācijas dēļ </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PI </a:t>
            </a:r>
            <a:r>
              <a:rPr 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neatbilst projektu iesniegumu vērtēšanas kritērijiem</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en-US" sz="1600" dirty="0" err="1">
                <a:solidFill>
                  <a:srgbClr val="012269"/>
                </a:solidFill>
                <a:latin typeface="Verdana" panose="020B0604030504040204" pitchFamily="34" charset="0"/>
                <a:ea typeface="Verdana" panose="020B0604030504040204" pitchFamily="34" charset="0"/>
                <a:cs typeface="Tahoma" panose="020B0604030504040204" pitchFamily="34" charset="0"/>
              </a:rPr>
              <a:t>vai</a:t>
            </a:r>
            <a:r>
              <a:rPr lang="en-US" sz="1600" dirty="0">
                <a:solidFill>
                  <a:srgbClr val="012269"/>
                </a:solidFill>
                <a:latin typeface="Verdana" panose="020B0604030504040204" pitchFamily="34" charset="0"/>
                <a:ea typeface="Verdana" panose="020B0604030504040204" pitchFamily="34" charset="0"/>
                <a:cs typeface="Tahoma" panose="020B0604030504040204" pitchFamily="34" charset="0"/>
              </a:rPr>
              <a:t> </a:t>
            </a:r>
            <a:r>
              <a:rPr lang="lv-LV" sz="1600" dirty="0">
                <a:solidFill>
                  <a:srgbClr val="012269"/>
                </a:solidFill>
                <a:latin typeface="Verdana" panose="020B0604030504040204" pitchFamily="34" charset="0"/>
                <a:ea typeface="Verdana" panose="020B0604030504040204" pitchFamily="34" charset="0"/>
                <a:cs typeface="Tahoma" panose="020B0604030504040204" pitchFamily="34" charset="0"/>
              </a:rPr>
              <a:t>neizpilda tos lēmumā noteiktajā termiņā</a:t>
            </a:r>
            <a:endParaRPr lang="en-US" altLang="lv-LV" sz="1600" dirty="0">
              <a:solidFill>
                <a:srgbClr val="012269"/>
              </a:solidFill>
              <a:latin typeface="Verdana" panose="020B0604030504040204" pitchFamily="34" charset="0"/>
              <a:ea typeface="Verdana" panose="020B0604030504040204" pitchFamily="34" charset="0"/>
              <a:cs typeface="Tahoma" panose="020B0604030504040204" pitchFamily="34" charset="0"/>
            </a:endParaRPr>
          </a:p>
          <a:p>
            <a:pPr marL="754063" lvl="1" indent="-285750" algn="just">
              <a:buFont typeface="Wingdings" panose="05000000000000000000" pitchFamily="2" charset="2"/>
              <a:buChar char="ü"/>
            </a:pPr>
            <a:endParaRPr lang="en-US" sz="1600" dirty="0">
              <a:solidFill>
                <a:srgbClr val="012269"/>
              </a:solidFill>
              <a:effectLst/>
              <a:latin typeface="Verdana" panose="020B0604030504040204" pitchFamily="34" charset="0"/>
              <a:ea typeface="Verdana" panose="020B0604030504040204" pitchFamily="34" charset="0"/>
              <a:cs typeface="Tahoma" panose="020B0604030504040204" pitchFamily="34" charset="0"/>
            </a:endParaRPr>
          </a:p>
          <a:p>
            <a:pPr algn="just">
              <a:buFont typeface="Wingdings" panose="05000000000000000000" pitchFamily="2" charset="2"/>
              <a:buChar char="§"/>
            </a:pPr>
            <a:endParaRPr lang="en-US" sz="1600" b="1" dirty="0">
              <a:solidFill>
                <a:srgbClr val="012269"/>
              </a:solidFill>
              <a:latin typeface="Verdana" panose="020B0604030504040204" pitchFamily="34" charset="0"/>
              <a:ea typeface="Verdan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37084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8EA20-5DDF-7E72-B17F-122C0365CC06}"/>
              </a:ext>
            </a:extLst>
          </p:cNvPr>
          <p:cNvSpPr>
            <a:spLocks noGrp="1"/>
          </p:cNvSpPr>
          <p:nvPr>
            <p:ph type="title"/>
          </p:nvPr>
        </p:nvSpPr>
        <p:spPr>
          <a:xfrm>
            <a:off x="2613547" y="381000"/>
            <a:ext cx="8968854" cy="608463"/>
          </a:xfrm>
        </p:spPr>
        <p:txBody>
          <a:bodyPr/>
          <a:lstStyle/>
          <a:p>
            <a:r>
              <a:rPr lang="lv-LV" altLang="lv-LV" dirty="0">
                <a:solidFill>
                  <a:srgbClr val="012269"/>
                </a:solidFill>
                <a:cs typeface="Tahoma" panose="020B0604030504040204" pitchFamily="34" charset="0"/>
              </a:rPr>
              <a:t>Projektu iesniegumu vērtēšanas kārtība</a:t>
            </a:r>
            <a:r>
              <a:rPr lang="en-US" altLang="lv-LV" dirty="0">
                <a:solidFill>
                  <a:srgbClr val="012269"/>
                </a:solidFill>
                <a:cs typeface="Tahoma" panose="020B0604030504040204" pitchFamily="34" charset="0"/>
              </a:rPr>
              <a:t> (2)</a:t>
            </a:r>
            <a:endParaRPr lang="lv-LV" dirty="0"/>
          </a:p>
        </p:txBody>
      </p:sp>
      <p:sp>
        <p:nvSpPr>
          <p:cNvPr id="4" name="Text Placeholder 3">
            <a:extLst>
              <a:ext uri="{FF2B5EF4-FFF2-40B4-BE49-F238E27FC236}">
                <a16:creationId xmlns:a16="http://schemas.microsoft.com/office/drawing/2014/main" id="{AA8D5FBD-3F29-410F-DFE5-4941FA04F36E}"/>
              </a:ext>
            </a:extLst>
          </p:cNvPr>
          <p:cNvSpPr>
            <a:spLocks noGrp="1"/>
          </p:cNvSpPr>
          <p:nvPr>
            <p:ph type="body" sz="quarter" idx="10"/>
          </p:nvPr>
        </p:nvSpPr>
        <p:spPr>
          <a:xfrm>
            <a:off x="2107097" y="5677470"/>
            <a:ext cx="2915080" cy="647130"/>
          </a:xfrm>
        </p:spPr>
        <p:txBody>
          <a:bodyPr>
            <a:normAutofit fontScale="85000" lnSpcReduction="10000"/>
          </a:bodyPr>
          <a:lstStyle/>
          <a:p>
            <a:endParaRPr lang="en-US" sz="1600" dirty="0">
              <a:solidFill>
                <a:srgbClr val="002060"/>
              </a:solidFill>
              <a:cs typeface="Arial" panose="020B0604020202020204" pitchFamily="34" charset="0"/>
            </a:endParaRPr>
          </a:p>
          <a:p>
            <a:r>
              <a:rPr lang="en-US" sz="1300" b="1" dirty="0">
                <a:solidFill>
                  <a:srgbClr val="C00000"/>
                </a:solidFill>
                <a:cs typeface="Arial" panose="020B0604020202020204" pitchFamily="34" charset="0"/>
              </a:rPr>
              <a:t>! </a:t>
            </a:r>
            <a:r>
              <a:rPr lang="lv-LV" sz="1500" b="1" dirty="0">
                <a:solidFill>
                  <a:srgbClr val="C00000"/>
                </a:solidFill>
                <a:cs typeface="Arial" panose="020B0604020202020204" pitchFamily="34" charset="0"/>
              </a:rPr>
              <a:t>N – neprecizējams kritērijs</a:t>
            </a:r>
          </a:p>
        </p:txBody>
      </p:sp>
      <p:sp>
        <p:nvSpPr>
          <p:cNvPr id="5" name="Text Placeholder 4">
            <a:extLst>
              <a:ext uri="{FF2B5EF4-FFF2-40B4-BE49-F238E27FC236}">
                <a16:creationId xmlns:a16="http://schemas.microsoft.com/office/drawing/2014/main" id="{F8746EDF-D0B8-6CBD-6132-B93D8C7FBF8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7C6F8DC-6500-853A-5CF7-2F3DBB5F5AB3}"/>
              </a:ext>
            </a:extLst>
          </p:cNvPr>
          <p:cNvSpPr>
            <a:spLocks noGrp="1"/>
          </p:cNvSpPr>
          <p:nvPr>
            <p:ph type="sldNum" sz="quarter" idx="13"/>
          </p:nvPr>
        </p:nvSpPr>
        <p:spPr/>
        <p:txBody>
          <a:bodyPr/>
          <a:lstStyle/>
          <a:p>
            <a:pPr>
              <a:defRPr/>
            </a:pPr>
            <a:fld id="{0B0384A4-A6C0-48F1-8052-73333526A0D0}" type="slidenum">
              <a:rPr lang="en-US" altLang="lv-LV" smtClean="0"/>
              <a:pPr>
                <a:defRPr/>
              </a:pPr>
              <a:t>16</a:t>
            </a:fld>
            <a:endParaRPr lang="en-US" altLang="lv-LV"/>
          </a:p>
        </p:txBody>
      </p:sp>
      <p:sp>
        <p:nvSpPr>
          <p:cNvPr id="12" name="TextBox 11">
            <a:extLst>
              <a:ext uri="{FF2B5EF4-FFF2-40B4-BE49-F238E27FC236}">
                <a16:creationId xmlns:a16="http://schemas.microsoft.com/office/drawing/2014/main" id="{E289E233-82BD-B013-9F07-C069AAD10065}"/>
              </a:ext>
            </a:extLst>
          </p:cNvPr>
          <p:cNvSpPr txBox="1"/>
          <p:nvPr/>
        </p:nvSpPr>
        <p:spPr>
          <a:xfrm>
            <a:off x="2017198" y="989463"/>
            <a:ext cx="9362002" cy="830998"/>
          </a:xfrm>
          <a:prstGeom prst="rect">
            <a:avLst/>
          </a:prstGeom>
          <a:solidFill>
            <a:schemeClr val="accent1">
              <a:lumMod val="20000"/>
              <a:lumOff val="80000"/>
            </a:schemeClr>
          </a:solidFill>
          <a:ln>
            <a:solidFill>
              <a:schemeClr val="tx2"/>
            </a:solidFill>
          </a:ln>
        </p:spPr>
        <p:txBody>
          <a:bodyPr wrap="square">
            <a:spAutoFit/>
          </a:bodyPr>
          <a:lstStyle/>
          <a:p>
            <a:r>
              <a:rPr lang="en-US" sz="1200" dirty="0" err="1">
                <a:solidFill>
                  <a:srgbClr val="002060"/>
                </a:solidFill>
                <a:latin typeface="Verdana" panose="020B0604030504040204" pitchFamily="34" charset="0"/>
                <a:ea typeface="Verdana" panose="020B0604030504040204" pitchFamily="34" charset="0"/>
              </a:rPr>
              <a:t>Saskaņā</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ar</a:t>
            </a:r>
            <a:r>
              <a:rPr lang="en-US" sz="1200" dirty="0">
                <a:solidFill>
                  <a:srgbClr val="002060"/>
                </a:solidFill>
                <a:latin typeface="Verdana" panose="020B0604030504040204" pitchFamily="34" charset="0"/>
                <a:ea typeface="Verdana" panose="020B0604030504040204" pitchFamily="34" charset="0"/>
              </a:rPr>
              <a:t> MK </a:t>
            </a:r>
            <a:r>
              <a:rPr lang="en-US" sz="1200" dirty="0" err="1">
                <a:solidFill>
                  <a:srgbClr val="002060"/>
                </a:solidFill>
                <a:latin typeface="Verdana" panose="020B0604030504040204" pitchFamily="34" charset="0"/>
                <a:ea typeface="Verdana" panose="020B0604030504040204" pitchFamily="34" charset="0"/>
              </a:rPr>
              <a:t>noteikumu</a:t>
            </a:r>
            <a:r>
              <a:rPr lang="en-US" sz="1200" dirty="0">
                <a:solidFill>
                  <a:srgbClr val="002060"/>
                </a:solidFill>
                <a:latin typeface="Verdana" panose="020B0604030504040204" pitchFamily="34" charset="0"/>
                <a:ea typeface="Verdana" panose="020B0604030504040204" pitchFamily="34" charset="0"/>
              </a:rPr>
              <a:t> </a:t>
            </a:r>
            <a:r>
              <a:rPr lang="lv-LV" sz="1200" dirty="0">
                <a:solidFill>
                  <a:srgbClr val="002060"/>
                </a:solidFill>
                <a:latin typeface="Verdana" panose="020B0604030504040204" pitchFamily="34" charset="0"/>
                <a:ea typeface="Verdana" panose="020B0604030504040204" pitchFamily="34" charset="0"/>
              </a:rPr>
              <a:t>27.</a:t>
            </a:r>
            <a:r>
              <a:rPr lang="en-US" sz="1200" dirty="0" err="1">
                <a:solidFill>
                  <a:srgbClr val="002060"/>
                </a:solidFill>
                <a:latin typeface="Verdana" panose="020B0604030504040204" pitchFamily="34" charset="0"/>
                <a:ea typeface="Verdana" panose="020B0604030504040204" pitchFamily="34" charset="0"/>
              </a:rPr>
              <a:t>punktu</a:t>
            </a:r>
            <a:r>
              <a:rPr lang="en-US" sz="1200" dirty="0">
                <a:solidFill>
                  <a:srgbClr val="002060"/>
                </a:solidFill>
                <a:latin typeface="Verdana" panose="020B0604030504040204" pitchFamily="34" charset="0"/>
                <a:ea typeface="Verdana" panose="020B0604030504040204" pitchFamily="34" charset="0"/>
              </a:rPr>
              <a:t> - </a:t>
            </a:r>
            <a:r>
              <a:rPr lang="lv-LV" sz="1200" dirty="0">
                <a:solidFill>
                  <a:srgbClr val="002060"/>
                </a:solidFill>
                <a:latin typeface="Verdana" panose="020B0604030504040204" pitchFamily="34" charset="0"/>
                <a:ea typeface="Verdana" panose="020B0604030504040204" pitchFamily="34" charset="0"/>
              </a:rPr>
              <a:t> </a:t>
            </a:r>
            <a:r>
              <a:rPr lang="en-US" sz="1200" b="1" dirty="0">
                <a:solidFill>
                  <a:srgbClr val="002060"/>
                </a:solidFill>
                <a:latin typeface="Verdana" panose="020B0604030504040204" pitchFamily="34" charset="0"/>
                <a:ea typeface="Verdana" panose="020B0604030504040204" pitchFamily="34" charset="0"/>
              </a:rPr>
              <a:t>p</a:t>
            </a:r>
            <a:r>
              <a:rPr lang="lv-LV" sz="1200" b="1" dirty="0" err="1">
                <a:solidFill>
                  <a:srgbClr val="002060"/>
                </a:solidFill>
                <a:latin typeface="Verdana" panose="020B0604030504040204" pitchFamily="34" charset="0"/>
                <a:ea typeface="Verdana" panose="020B0604030504040204" pitchFamily="34" charset="0"/>
              </a:rPr>
              <a:t>rojekta</a:t>
            </a:r>
            <a:r>
              <a:rPr lang="lv-LV" sz="1200" b="1" dirty="0">
                <a:solidFill>
                  <a:srgbClr val="002060"/>
                </a:solidFill>
                <a:latin typeface="Verdana" panose="020B0604030504040204" pitchFamily="34" charset="0"/>
                <a:ea typeface="Verdana" panose="020B0604030504040204" pitchFamily="34" charset="0"/>
              </a:rPr>
              <a:t> iesniedzējs nevar pretendēt uz atbalsta saņemšanu, ja tas atbilst grūtībās nonākuša komersanta statusam </a:t>
            </a:r>
            <a:r>
              <a:rPr lang="lv-LV" sz="1200" dirty="0">
                <a:solidFill>
                  <a:srgbClr val="002060"/>
                </a:solidFill>
                <a:latin typeface="Verdana" panose="020B0604030504040204" pitchFamily="34" charset="0"/>
                <a:ea typeface="Verdana" panose="020B0604030504040204" pitchFamily="34" charset="0"/>
              </a:rPr>
              <a:t>saskaņā ar Komisijas 2014. gada 17. jūnija Regulas Nr. 651/2014, ar ko noteiktas atbalsta kategorijas atzīst par saderīgām ar iekšējo tirgu, piemērojot Līguma 107. un 108. pantu, 2. panta 18. punktu</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vienotais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izvēles</a:t>
            </a:r>
            <a:r>
              <a:rPr lang="en-US" sz="1200" dirty="0">
                <a:solidFill>
                  <a:srgbClr val="002060"/>
                </a:solidFill>
                <a:latin typeface="Verdana" panose="020B0604030504040204" pitchFamily="34" charset="0"/>
                <a:ea typeface="Verdana" panose="020B0604030504040204" pitchFamily="34" charset="0"/>
              </a:rPr>
              <a:t> </a:t>
            </a:r>
            <a:r>
              <a:rPr lang="en-US" sz="1200" dirty="0" err="1">
                <a:solidFill>
                  <a:srgbClr val="002060"/>
                </a:solidFill>
                <a:latin typeface="Verdana" panose="020B0604030504040204" pitchFamily="34" charset="0"/>
                <a:ea typeface="Verdana" panose="020B0604030504040204" pitchFamily="34" charset="0"/>
              </a:rPr>
              <a:t>kritērijs</a:t>
            </a:r>
            <a:r>
              <a:rPr lang="en-US" sz="1200" dirty="0">
                <a:solidFill>
                  <a:srgbClr val="002060"/>
                </a:solidFill>
                <a:latin typeface="Verdana" panose="020B0604030504040204" pitchFamily="34" charset="0"/>
                <a:ea typeface="Verdana" panose="020B0604030504040204" pitchFamily="34" charset="0"/>
              </a:rPr>
              <a:t> Nr. 2.2.)</a:t>
            </a:r>
            <a:endParaRPr lang="lv-LV" sz="1200" dirty="0">
              <a:solidFill>
                <a:srgbClr val="002060"/>
              </a:solidFill>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C78421DD-B53D-2E66-4DEB-5E75633F988F}"/>
              </a:ext>
            </a:extLst>
          </p:cNvPr>
          <p:cNvSpPr txBox="1"/>
          <p:nvPr/>
        </p:nvSpPr>
        <p:spPr>
          <a:xfrm>
            <a:off x="1517374" y="1820461"/>
            <a:ext cx="10065028" cy="2893100"/>
          </a:xfrm>
          <a:prstGeom prst="rect">
            <a:avLst/>
          </a:prstGeom>
          <a:noFill/>
        </p:spPr>
        <p:txBody>
          <a:bodyPr wrap="square">
            <a:spAutoFit/>
          </a:bodyPr>
          <a:lstStyle/>
          <a:p>
            <a:pPr marL="22225" algn="just">
              <a:spcBef>
                <a:spcPts val="600"/>
              </a:spcBef>
              <a:spcAft>
                <a:spcPts val="600"/>
              </a:spcAft>
            </a:pPr>
            <a:r>
              <a:rPr lang="lv-LV" sz="1000" dirty="0">
                <a:solidFill>
                  <a:srgbClr val="002060"/>
                </a:solidFill>
                <a:effectLst/>
                <a:latin typeface="Verdana" panose="020B0604030504040204" pitchFamily="34" charset="0"/>
                <a:ea typeface="Verdana" panose="020B0604030504040204" pitchFamily="34" charset="0"/>
              </a:rPr>
              <a:t>Pieņemot lēmumu par projekta iesniedzēja atbilstību kritērijam</a:t>
            </a:r>
            <a:r>
              <a:rPr lang="en-US" sz="1000" dirty="0">
                <a:solidFill>
                  <a:srgbClr val="002060"/>
                </a:solidFill>
                <a:effectLst/>
                <a:latin typeface="Verdana" panose="020B0604030504040204" pitchFamily="34" charset="0"/>
                <a:ea typeface="Verdana" panose="020B0604030504040204" pitchFamily="34" charset="0"/>
              </a:rPr>
              <a:t> Nr. 2.2.</a:t>
            </a:r>
            <a:r>
              <a:rPr lang="lv-LV" sz="1000" dirty="0">
                <a:solidFill>
                  <a:srgbClr val="002060"/>
                </a:solidFill>
                <a:effectLst/>
                <a:latin typeface="Verdana" panose="020B0604030504040204" pitchFamily="34" charset="0"/>
                <a:ea typeface="Verdana" panose="020B0604030504040204" pitchFamily="34" charset="0"/>
              </a:rPr>
              <a:t>, </a:t>
            </a:r>
            <a:r>
              <a:rPr lang="lv-LV" sz="1000" b="1" dirty="0">
                <a:solidFill>
                  <a:srgbClr val="002060"/>
                </a:solidFill>
                <a:effectLst/>
                <a:latin typeface="Verdana" panose="020B0604030504040204" pitchFamily="34" charset="0"/>
                <a:ea typeface="Verdana" panose="020B0604030504040204" pitchFamily="34" charset="0"/>
              </a:rPr>
              <a:t>balstās uz projekta iesniegumam pievienoto informāciju uz iesniegšanas dienu un publiski pieejamiem, ticamiem datiem par projekta iesniedzēju un tā saistītiem uzņēmumiem </a:t>
            </a:r>
            <a:r>
              <a:rPr lang="lv-LV" sz="1000" dirty="0">
                <a:solidFill>
                  <a:srgbClr val="002060"/>
                </a:solidFill>
                <a:effectLst/>
                <a:latin typeface="Verdana" panose="020B0604030504040204" pitchFamily="34" charset="0"/>
                <a:ea typeface="Verdana" panose="020B0604030504040204" pitchFamily="34" charset="0"/>
              </a:rPr>
              <a:t>(ja attiecināms), tai skaitā: </a:t>
            </a:r>
            <a:endParaRPr lang="en-US" sz="1000" dirty="0">
              <a:solidFill>
                <a:srgbClr val="002060"/>
              </a:solidFill>
              <a:effectLst/>
              <a:latin typeface="Verdana" panose="020B0604030504040204" pitchFamily="34" charset="0"/>
              <a:ea typeface="Verdana" panose="020B0604030504040204" pitchFamily="34" charset="0"/>
            </a:endParaRPr>
          </a:p>
          <a:p>
            <a:pPr marL="250825" indent="-228600" algn="just">
              <a:spcBef>
                <a:spcPts val="600"/>
              </a:spcBef>
              <a:spcAft>
                <a:spcPts val="600"/>
              </a:spcAft>
              <a:buAutoNum type="arabicParenR"/>
            </a:pPr>
            <a:r>
              <a:rPr lang="lv-LV" sz="1000" b="1" dirty="0">
                <a:solidFill>
                  <a:srgbClr val="002060"/>
                </a:solidFill>
                <a:effectLst/>
                <a:latin typeface="Verdana" panose="020B0604030504040204" pitchFamily="34" charset="0"/>
                <a:ea typeface="Verdana" panose="020B0604030504040204" pitchFamily="34" charset="0"/>
              </a:rPr>
              <a:t>kapitāldaļu turētājiem</a:t>
            </a:r>
            <a:r>
              <a:rPr lang="lv-LV" sz="1000" dirty="0">
                <a:solidFill>
                  <a:srgbClr val="002060"/>
                </a:solidFill>
                <a:effectLst/>
                <a:latin typeface="Verdana" panose="020B0604030504040204" pitchFamily="34" charset="0"/>
                <a:ea typeface="Verdana" panose="020B0604030504040204" pitchFamily="34" charset="0"/>
              </a:rPr>
              <a:t>; </a:t>
            </a:r>
            <a:endParaRPr lang="en-US" sz="1000" b="1" dirty="0">
              <a:solidFill>
                <a:srgbClr val="002060"/>
              </a:solidFill>
              <a:effectLst/>
              <a:latin typeface="Verdana" panose="020B0604030504040204" pitchFamily="34" charset="0"/>
              <a:ea typeface="Verdana" panose="020B0604030504040204" pitchFamily="34" charset="0"/>
            </a:endParaRPr>
          </a:p>
          <a:p>
            <a:pPr marL="250825" indent="-228600" algn="just">
              <a:spcBef>
                <a:spcPts val="600"/>
              </a:spcBef>
              <a:spcAft>
                <a:spcPts val="600"/>
              </a:spcAft>
              <a:buFontTx/>
              <a:buAutoNum type="arabicParenR"/>
            </a:pPr>
            <a:r>
              <a:rPr lang="lv-LV" sz="1000" b="1" dirty="0">
                <a:solidFill>
                  <a:srgbClr val="002060"/>
                </a:solidFill>
                <a:effectLst/>
                <a:latin typeface="Verdana" panose="020B0604030504040204" pitchFamily="34" charset="0"/>
                <a:ea typeface="Verdana" panose="020B0604030504040204" pitchFamily="34" charset="0"/>
              </a:rPr>
              <a:t> finanšu situāciju: </a:t>
            </a:r>
            <a:endParaRPr lang="lv-LV" sz="1000" b="1" dirty="0">
              <a:solidFill>
                <a:srgbClr val="002060"/>
              </a:solidFill>
              <a:latin typeface="Verdana" panose="020B0604030504040204" pitchFamily="34" charset="0"/>
              <a:ea typeface="Verdana" panose="020B0604030504040204" pitchFamily="34" charset="0"/>
            </a:endParaRPr>
          </a:p>
          <a:p>
            <a:pPr marL="742315" algn="just">
              <a:spcBef>
                <a:spcPts val="600"/>
              </a:spcBef>
              <a:spcAft>
                <a:spcPts val="600"/>
              </a:spcAft>
            </a:pPr>
            <a:r>
              <a:rPr lang="lv-LV" sz="1000" dirty="0">
                <a:solidFill>
                  <a:srgbClr val="002060"/>
                </a:solidFill>
                <a:latin typeface="Verdana" panose="020B0604030504040204" pitchFamily="34" charset="0"/>
                <a:ea typeface="Verdana" panose="020B0604030504040204" pitchFamily="34" charset="0"/>
              </a:rPr>
              <a:t>a) pēdējo gada pārskatu, kurš iesniegts saskaņā ar normatīvo aktu prasībām un attiecīgi pārskata iesniegšanas savlaicīgums tiek vērtēts kontekstā ar šajā punktā definētajiem dokumentu iesniegšanas termiņiem</a:t>
            </a:r>
          </a:p>
          <a:p>
            <a:pPr marL="742315" algn="just">
              <a:spcBef>
                <a:spcPts val="600"/>
              </a:spcBef>
              <a:spcAft>
                <a:spcPts val="600"/>
              </a:spcAft>
            </a:pPr>
            <a:r>
              <a:rPr lang="lv-LV" sz="1000" dirty="0">
                <a:solidFill>
                  <a:srgbClr val="002060"/>
                </a:solidFill>
                <a:latin typeface="Verdana" panose="020B0604030504040204" pitchFamily="34" charset="0"/>
                <a:ea typeface="Verdana" panose="020B0604030504040204" pitchFamily="34" charset="0"/>
              </a:rPr>
              <a:t>b) operatīvo </a:t>
            </a:r>
            <a:r>
              <a:rPr lang="lv-LV" sz="1000" dirty="0" err="1">
                <a:solidFill>
                  <a:srgbClr val="002060"/>
                </a:solidFill>
                <a:latin typeface="Verdana" panose="020B0604030504040204" pitchFamily="34" charset="0"/>
                <a:ea typeface="Verdana" panose="020B0604030504040204" pitchFamily="34" charset="0"/>
              </a:rPr>
              <a:t>starpperiodu</a:t>
            </a:r>
            <a:r>
              <a:rPr lang="lv-LV" sz="1000" dirty="0">
                <a:solidFill>
                  <a:srgbClr val="002060"/>
                </a:solidFill>
                <a:latin typeface="Verdana" panose="020B0604030504040204" pitchFamily="34" charset="0"/>
                <a:ea typeface="Verdana" panose="020B0604030504040204" pitchFamily="34" charset="0"/>
              </a:rPr>
              <a:t> pārskatu ne “vecāku” kā viens mēnesis uz projekta iesnieguma iesniegšanas dienu, kuru apstiprinājis zvērināts revidents un kurš tiek iesniegts kopā ar projekta iesniegumu. Operatīvais pārskats jāpievieno arī situācijā, ja ir būtiskas izmaiņas projekta iesniedzēja un tā saistīto uzņēmumu (ja attiecināms) situācijā</a:t>
            </a:r>
            <a:endParaRPr lang="en-US" sz="1000" dirty="0">
              <a:solidFill>
                <a:srgbClr val="002060"/>
              </a:solidFill>
              <a:latin typeface="Verdana" panose="020B0604030504040204" pitchFamily="34" charset="0"/>
              <a:ea typeface="Verdana" panose="020B0604030504040204" pitchFamily="34" charset="0"/>
            </a:endParaRPr>
          </a:p>
          <a:p>
            <a:pPr marL="22225" algn="just">
              <a:spcBef>
                <a:spcPts val="600"/>
              </a:spcBef>
              <a:spcAft>
                <a:spcPts val="600"/>
              </a:spcAft>
            </a:pPr>
            <a:r>
              <a:rPr lang="en-US" sz="1000" b="1" dirty="0">
                <a:solidFill>
                  <a:srgbClr val="002060"/>
                </a:solidFill>
                <a:latin typeface="Verdana" panose="020B0604030504040204" pitchFamily="34" charset="0"/>
                <a:ea typeface="Verdana" panose="020B0604030504040204" pitchFamily="34" charset="0"/>
              </a:rPr>
              <a:t>3) </a:t>
            </a:r>
            <a:r>
              <a:rPr lang="lv-LV" sz="1000" b="1" dirty="0">
                <a:solidFill>
                  <a:srgbClr val="002060"/>
                </a:solidFill>
                <a:latin typeface="Verdana" panose="020B0604030504040204" pitchFamily="34" charset="0"/>
                <a:ea typeface="Verdana" panose="020B0604030504040204" pitchFamily="34" charset="0"/>
              </a:rPr>
              <a:t>informāciju par pamatkapitāla palielināšanu (parakstīts), </a:t>
            </a:r>
            <a:r>
              <a:rPr lang="lv-LV" sz="1000" dirty="0">
                <a:solidFill>
                  <a:srgbClr val="002060"/>
                </a:solidFill>
                <a:latin typeface="Verdana" panose="020B0604030504040204" pitchFamily="34" charset="0"/>
                <a:ea typeface="Verdana" panose="020B0604030504040204" pitchFamily="34" charset="0"/>
              </a:rPr>
              <a:t>kuru vērtē kompleksi kopā ar zvērināta revidenta apstiprinātu operatīvo </a:t>
            </a:r>
            <a:r>
              <a:rPr lang="lv-LV" sz="1000" dirty="0" err="1">
                <a:solidFill>
                  <a:srgbClr val="002060"/>
                </a:solidFill>
                <a:latin typeface="Verdana" panose="020B0604030504040204" pitchFamily="34" charset="0"/>
                <a:ea typeface="Verdana" panose="020B0604030504040204" pitchFamily="34" charset="0"/>
              </a:rPr>
              <a:t>starpperiodu</a:t>
            </a:r>
            <a:r>
              <a:rPr lang="lv-LV" sz="1000" dirty="0">
                <a:solidFill>
                  <a:srgbClr val="002060"/>
                </a:solidFill>
                <a:latin typeface="Verdana" panose="020B0604030504040204" pitchFamily="34" charset="0"/>
                <a:ea typeface="Verdana" panose="020B0604030504040204" pitchFamily="34" charset="0"/>
              </a:rPr>
              <a:t> pārskatu. </a:t>
            </a:r>
          </a:p>
          <a:p>
            <a:pPr marL="180340" algn="just">
              <a:spcBef>
                <a:spcPts val="600"/>
              </a:spcBef>
            </a:pPr>
            <a:endParaRPr lang="lv-LV" sz="1200" dirty="0">
              <a:effectLst/>
              <a:latin typeface="Verdana" panose="020B0604030504040204" pitchFamily="34" charset="0"/>
              <a:ea typeface="Verdana" panose="020B0604030504040204" pitchFamily="34" charset="0"/>
            </a:endParaRPr>
          </a:p>
        </p:txBody>
      </p:sp>
      <p:pic>
        <p:nvPicPr>
          <p:cNvPr id="17" name="Content Placeholder 16">
            <a:extLst>
              <a:ext uri="{FF2B5EF4-FFF2-40B4-BE49-F238E27FC236}">
                <a16:creationId xmlns:a16="http://schemas.microsoft.com/office/drawing/2014/main" id="{57CA1CED-05AA-AA74-8A80-16264707B063}"/>
              </a:ext>
            </a:extLst>
          </p:cNvPr>
          <p:cNvPicPr>
            <a:picLocks noGrp="1" noChangeAspect="1"/>
          </p:cNvPicPr>
          <p:nvPr>
            <p:ph idx="1"/>
          </p:nvPr>
        </p:nvPicPr>
        <p:blipFill>
          <a:blip r:embed="rId2"/>
          <a:stretch>
            <a:fillRect/>
          </a:stretch>
        </p:blipFill>
        <p:spPr>
          <a:xfrm>
            <a:off x="5466322" y="4263958"/>
            <a:ext cx="5618526" cy="2365442"/>
          </a:xfrm>
        </p:spPr>
      </p:pic>
      <p:cxnSp>
        <p:nvCxnSpPr>
          <p:cNvPr id="19" name="Straight Arrow Connector 18">
            <a:extLst>
              <a:ext uri="{FF2B5EF4-FFF2-40B4-BE49-F238E27FC236}">
                <a16:creationId xmlns:a16="http://schemas.microsoft.com/office/drawing/2014/main" id="{06853D49-491C-4261-5A26-71C8D35AEB88}"/>
              </a:ext>
            </a:extLst>
          </p:cNvPr>
          <p:cNvCxnSpPr/>
          <p:nvPr/>
        </p:nvCxnSpPr>
        <p:spPr>
          <a:xfrm flipV="1">
            <a:off x="4856923" y="4631670"/>
            <a:ext cx="2763078" cy="147099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570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a:xfrm>
            <a:off x="2588427" y="304803"/>
            <a:ext cx="8987118" cy="726210"/>
          </a:xfrm>
        </p:spPr>
        <p:txBody>
          <a:bodyPr/>
          <a:lstStyle/>
          <a:p>
            <a:r>
              <a:rPr lang="lv-LV" altLang="lv-LV" sz="2400" dirty="0">
                <a:solidFill>
                  <a:srgbClr val="012269"/>
                </a:solidFill>
              </a:rPr>
              <a:t>Atlases process un laika grafiks</a:t>
            </a:r>
            <a:r>
              <a:rPr lang="en-US" altLang="lv-LV" sz="2400" dirty="0">
                <a:solidFill>
                  <a:srgbClr val="012269"/>
                </a:solidFill>
              </a:rPr>
              <a:t> </a:t>
            </a:r>
            <a:r>
              <a:rPr lang="en-US" altLang="lv-LV" dirty="0">
                <a:solidFill>
                  <a:srgbClr val="002060"/>
                </a:solidFill>
              </a:rPr>
              <a:t>(1)</a:t>
            </a:r>
            <a:endParaRPr lang="lv-LV" dirty="0"/>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17</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2193234" y="1252330"/>
            <a:ext cx="9442175" cy="4691270"/>
            <a:chOff x="975395" y="2606525"/>
            <a:chExt cx="9419404" cy="3664313"/>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975395" y="2629976"/>
              <a:ext cx="2281247" cy="2200700"/>
              <a:chOff x="615565" y="1382375"/>
              <a:chExt cx="1710935" cy="1650525"/>
            </a:xfrm>
          </p:grpSpPr>
          <p:sp>
            <p:nvSpPr>
              <p:cNvPr id="5" name="Google Shape;57;p15">
                <a:extLst>
                  <a:ext uri="{FF2B5EF4-FFF2-40B4-BE49-F238E27FC236}">
                    <a16:creationId xmlns:a16="http://schemas.microsoft.com/office/drawing/2014/main" id="{EAA0225E-C3ED-4B84-A375-A79F6822672A}"/>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1192125"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200" dirty="0">
                    <a:solidFill>
                      <a:srgbClr val="FFFFFF"/>
                    </a:solidFill>
                    <a:latin typeface="Verdana" panose="020B0604030504040204" pitchFamily="34" charset="0"/>
                    <a:ea typeface="Verdana" panose="020B0604030504040204" pitchFamily="34" charset="0"/>
                    <a:cs typeface="Fira Sans Extra Condensed"/>
                    <a:sym typeface="Fira Sans Extra Condensed"/>
                  </a:rPr>
                  <a:t>no 06.10.2023. </a:t>
                </a:r>
                <a:r>
                  <a:rPr lang="en-US" sz="12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līdz</a:t>
                </a:r>
                <a:r>
                  <a:rPr lang="en-US" sz="1200" dirty="0">
                    <a:solidFill>
                      <a:srgbClr val="FFFFFF"/>
                    </a:solidFill>
                    <a:latin typeface="Verdana" panose="020B0604030504040204" pitchFamily="34" charset="0"/>
                    <a:ea typeface="Verdana" panose="020B0604030504040204" pitchFamily="34" charset="0"/>
                    <a:cs typeface="Fira Sans Extra Condensed"/>
                    <a:sym typeface="Fira Sans Extra Condensed"/>
                  </a:rPr>
                  <a:t> 05.01.2024.</a:t>
                </a:r>
                <a:endParaRPr lang="lv-LV" sz="12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15565" y="140010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2253346" y="4033960"/>
              <a:ext cx="2426123" cy="2236007"/>
              <a:chOff x="1634188" y="2436395"/>
              <a:chExt cx="1819592" cy="1677005"/>
            </a:xfrm>
          </p:grpSpPr>
          <p:sp>
            <p:nvSpPr>
              <p:cNvPr id="13" name="Google Shape;79;p15">
                <a:extLst>
                  <a:ext uri="{FF2B5EF4-FFF2-40B4-BE49-F238E27FC236}">
                    <a16:creationId xmlns:a16="http://schemas.microsoft.com/office/drawing/2014/main" id="{225FF81D-3281-4F50-BFEE-A6BC63347A07}"/>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2213705" y="2436395"/>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līdz</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06.04.2024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r>
                  <a:rPr lang="en-US"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(PI </a:t>
                </a:r>
                <a:r>
                  <a:rPr lang="en-US" sz="1300" dirty="0" err="1">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apstiprināts</a:t>
                </a:r>
                <a:r>
                  <a:rPr lang="en-US"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300" dirty="0" err="1">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apstiprināts</a:t>
                </a:r>
                <a:r>
                  <a:rPr lang="en-US"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300" dirty="0" err="1">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ar</a:t>
                </a:r>
                <a:r>
                  <a:rPr lang="en-US"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300" dirty="0" err="1">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nosacījumiem</a:t>
                </a:r>
                <a:r>
                  <a:rPr lang="en-US" sz="13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300" dirty="0" err="1">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noaraidīšanu</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endPar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826070" y="2618693"/>
              <a:ext cx="2278447" cy="2200700"/>
              <a:chOff x="2991765" y="1382375"/>
              <a:chExt cx="1708835" cy="1650525"/>
            </a:xfrm>
          </p:grpSpPr>
          <p:sp>
            <p:nvSpPr>
              <p:cNvPr id="18" name="Google Shape;64;p15">
                <a:extLst>
                  <a:ext uri="{FF2B5EF4-FFF2-40B4-BE49-F238E27FC236}">
                    <a16:creationId xmlns:a16="http://schemas.microsoft.com/office/drawing/2014/main" id="{94CB5B7B-3A0F-4840-9044-B158B50B06F1}"/>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460550" y="2443825"/>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08.04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.2023.</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5024117" y="4025704"/>
              <a:ext cx="2562983" cy="2245134"/>
              <a:chOff x="4007988" y="2443825"/>
              <a:chExt cx="1922237" cy="1683850"/>
            </a:xfrm>
          </p:grpSpPr>
          <p:sp>
            <p:nvSpPr>
              <p:cNvPr id="26" name="Google Shape;86;p15">
                <a:extLst>
                  <a:ext uri="{FF2B5EF4-FFF2-40B4-BE49-F238E27FC236}">
                    <a16:creationId xmlns:a16="http://schemas.microsoft.com/office/drawing/2014/main" id="{7E221F70-72BC-48ED-A0E6-4420A590E4CB}"/>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645825" y="2443825"/>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3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endPar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17</a:t>
                </a:r>
                <a:r>
                  <a:rPr lang="lv-LV"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6</a:t>
                </a:r>
                <a:r>
                  <a:rPr lang="lv-LV"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3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līdz</a:t>
                </a: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 1,5 </a:t>
                </a:r>
                <a:r>
                  <a:rPr lang="en-US" sz="13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mēn</a:t>
                </a:r>
                <a:r>
                  <a:rPr lang="en-US" sz="13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endParaRPr lang="lv-LV" sz="13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400" b="1" dirty="0">
                    <a:solidFill>
                      <a:srgbClr val="0070C0"/>
                    </a:solidFill>
                    <a:latin typeface="Verdana" panose="020B0604030504040204" pitchFamily="34" charset="0"/>
                    <a:ea typeface="Verdana" panose="020B0604030504040204" pitchFamily="34" charset="0"/>
                    <a:cs typeface="Fira Sans Extra Condensed Medium"/>
                    <a:sym typeface="Fira Sans Extra Condensed Medium"/>
                  </a:rPr>
                  <a:t>1 PI </a:t>
                </a:r>
                <a:r>
                  <a:rPr lang="en-US" sz="1400" b="1" dirty="0" err="1">
                    <a:solidFill>
                      <a:srgbClr val="0070C0"/>
                    </a:solidFill>
                    <a:latin typeface="Verdana" panose="020B0604030504040204" pitchFamily="34" charset="0"/>
                    <a:ea typeface="Verdana" panose="020B0604030504040204" pitchFamily="34" charset="0"/>
                    <a:cs typeface="Fira Sans Extra Condensed Medium"/>
                    <a:sym typeface="Fira Sans Extra Condensed Medium"/>
                  </a:rPr>
                  <a:t>precizēšanas</a:t>
                </a:r>
                <a:r>
                  <a:rPr lang="en-US" sz="1400" b="1" dirty="0">
                    <a:solidFill>
                      <a:srgbClr val="0070C0"/>
                    </a:solidFill>
                    <a:latin typeface="Verdana" panose="020B0604030504040204" pitchFamily="34" charset="0"/>
                    <a:ea typeface="Verdana" panose="020B0604030504040204" pitchFamily="34" charset="0"/>
                    <a:cs typeface="Fira Sans Extra Condensed Medium"/>
                    <a:sym typeface="Fira Sans Extra Condensed Medium"/>
                  </a:rPr>
                  <a:t>  </a:t>
                </a:r>
                <a:r>
                  <a:rPr lang="en-US" sz="1400" b="1" dirty="0" err="1">
                    <a:solidFill>
                      <a:srgbClr val="0070C0"/>
                    </a:solidFill>
                    <a:latin typeface="Verdana" panose="020B0604030504040204" pitchFamily="34" charset="0"/>
                    <a:ea typeface="Verdana" panose="020B0604030504040204" pitchFamily="34" charset="0"/>
                    <a:cs typeface="Fira Sans Extra Condensed Medium"/>
                    <a:sym typeface="Fira Sans Extra Condensed Medium"/>
                  </a:rPr>
                  <a:t>reize</a:t>
                </a:r>
                <a:r>
                  <a:rPr lang="en-US"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t>
                </a:r>
                <a:endPar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652750" y="2606525"/>
              <a:ext cx="2403385" cy="2212868"/>
              <a:chOff x="5334986" y="1373249"/>
              <a:chExt cx="1802539" cy="1659651"/>
            </a:xfrm>
          </p:grpSpPr>
          <p:sp>
            <p:nvSpPr>
              <p:cNvPr id="36" name="Google Shape;72;p15">
                <a:extLst>
                  <a:ext uri="{FF2B5EF4-FFF2-40B4-BE49-F238E27FC236}">
                    <a16:creationId xmlns:a16="http://schemas.microsoft.com/office/drawing/2014/main" id="{88442F57-704A-4C8F-A793-35C35F03C556}"/>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831075" y="2443825"/>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16</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8</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9" name="Google Shape;75;p15">
                <a:extLst>
                  <a:ext uri="{FF2B5EF4-FFF2-40B4-BE49-F238E27FC236}">
                    <a16:creationId xmlns:a16="http://schemas.microsoft.com/office/drawing/2014/main" id="{67446677-CF81-4B98-91C1-37E12F30B2B7}"/>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870399" y="4025705"/>
              <a:ext cx="2524400" cy="2226101"/>
              <a:chOff x="6363400" y="2443825"/>
              <a:chExt cx="1893300" cy="1669575"/>
            </a:xfrm>
          </p:grpSpPr>
          <p:sp>
            <p:nvSpPr>
              <p:cNvPr id="43" name="Google Shape;96;p15">
                <a:extLst>
                  <a:ext uri="{FF2B5EF4-FFF2-40B4-BE49-F238E27FC236}">
                    <a16:creationId xmlns:a16="http://schemas.microsoft.com/office/drawing/2014/main" id="{45531309-A105-4019-AF83-022A666BEE71}"/>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7016350" y="2443825"/>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19</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36340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10148395" y="5272296"/>
            <a:ext cx="375613" cy="499395"/>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921090" y="2254301"/>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3052599" y="2258799"/>
            <a:ext cx="619160" cy="502208"/>
          </a:xfrm>
          <a:prstGeom prst="rect">
            <a:avLst/>
          </a:prstGeom>
        </p:spPr>
      </p:pic>
    </p:spTree>
    <p:extLst>
      <p:ext uri="{BB962C8B-B14F-4D97-AF65-F5344CB8AC3E}">
        <p14:creationId xmlns:p14="http://schemas.microsoft.com/office/powerpoint/2010/main" val="1852905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Placeholder 2">
            <a:extLst>
              <a:ext uri="{FF2B5EF4-FFF2-40B4-BE49-F238E27FC236}">
                <a16:creationId xmlns:a16="http://schemas.microsoft.com/office/drawing/2014/main" id="{7E0C9983-AAD6-5C3E-DA88-17A56A509BBF}"/>
              </a:ext>
            </a:extLst>
          </p:cNvPr>
          <p:cNvSpPr>
            <a:spLocks noGrp="1"/>
          </p:cNvSpPr>
          <p:nvPr>
            <p:ph type="body" sz="quarter" idx="10"/>
          </p:nvPr>
        </p:nvSpPr>
        <p:spPr>
          <a:xfrm>
            <a:off x="914400" y="2792361"/>
            <a:ext cx="10363200" cy="1917292"/>
          </a:xfrm>
        </p:spPr>
        <p:txBody>
          <a:bodyPr>
            <a:normAutofit fontScale="62500" lnSpcReduction="20000"/>
          </a:bodyPr>
          <a:lstStyle/>
          <a:p>
            <a:endParaRPr lang="en-US" sz="2400" b="1" dirty="0">
              <a:solidFill>
                <a:schemeClr val="tx2"/>
              </a:solidFill>
            </a:endParaRPr>
          </a:p>
          <a:p>
            <a:r>
              <a:rPr lang="lv-LV" sz="2400" b="1" dirty="0">
                <a:solidFill>
                  <a:schemeClr val="tx2"/>
                </a:solidFill>
              </a:rPr>
              <a:t>Paldies par uzmanību!</a:t>
            </a:r>
            <a:br>
              <a:rPr lang="lv-LV" sz="2400" b="1" dirty="0">
                <a:solidFill>
                  <a:schemeClr val="tx2"/>
                </a:solidFill>
              </a:rPr>
            </a:br>
            <a:br>
              <a:rPr lang="lv-LV" sz="1200" dirty="0"/>
            </a:br>
            <a:r>
              <a:rPr lang="en-US" sz="1700" b="0" dirty="0"/>
              <a:t>Karina Visikovska</a:t>
            </a:r>
            <a:r>
              <a:rPr lang="lv-LV" sz="1700" b="0" dirty="0"/>
              <a:t>, Infrastruktūras projektu atlases nodaļas vadošā eksperte </a:t>
            </a:r>
            <a:br>
              <a:rPr lang="lv-LV" sz="1700" b="0" dirty="0"/>
            </a:br>
            <a:r>
              <a:rPr lang="lv-LV" sz="1700" b="0" i="0" u="sng" strike="noStrike" baseline="0" dirty="0">
                <a:solidFill>
                  <a:srgbClr val="0000FF"/>
                </a:solidFill>
                <a:hlinkClick r:id="rId3" action="ppaction://hlinkfile"/>
              </a:rPr>
              <a:t>karina.visikovska@cfla.gov.lv</a:t>
            </a:r>
            <a:br>
              <a:rPr lang="lv-LV" sz="1700" b="0" i="0" u="none" strike="noStrike" baseline="0" dirty="0">
                <a:solidFill>
                  <a:srgbClr val="0000FF"/>
                </a:solidFill>
                <a:hlinkClick r:id="rId3" action="ppaction://hlinkfile"/>
              </a:rPr>
            </a:br>
            <a:endParaRPr lang="lv-LV" sz="1700" b="0" i="0" u="none" strike="noStrike" baseline="0" dirty="0">
              <a:solidFill>
                <a:srgbClr val="0000FF"/>
              </a:solidFill>
              <a:hlinkClick r:id="rId3" action="ppaction://hlinkfile"/>
            </a:endParaRPr>
          </a:p>
          <a:p>
            <a:r>
              <a:rPr lang="en-US" sz="1700" dirty="0"/>
              <a:t>t</a:t>
            </a:r>
            <a:r>
              <a:rPr lang="lv-LV" sz="1700" dirty="0"/>
              <a:t>el. 20019248</a:t>
            </a:r>
            <a:endParaRPr lang="en-US" sz="1700" dirty="0"/>
          </a:p>
          <a:p>
            <a:endParaRPr lang="lv-LV" sz="1200" dirty="0"/>
          </a:p>
          <a:p>
            <a:endParaRPr lang="en-US" altLang="lv-LV" sz="1200" b="1" dirty="0">
              <a:solidFill>
                <a:srgbClr val="FF0000"/>
              </a:solidFill>
            </a:endParaRPr>
          </a:p>
          <a:p>
            <a:endParaRPr lang="lv-LV" altLang="lv-LV" sz="1700" b="1" dirty="0">
              <a:solidFill>
                <a:srgbClr val="FF0000"/>
              </a:solidFill>
            </a:endParaRPr>
          </a:p>
          <a:p>
            <a:pPr algn="l"/>
            <a:r>
              <a:rPr lang="lv-LV" sz="1700" dirty="0">
                <a:solidFill>
                  <a:schemeClr val="tx2"/>
                </a:solidFill>
              </a:rPr>
              <a:t>Ja nepieciešama tehniska palīdzība</a:t>
            </a:r>
            <a:r>
              <a:rPr lang="en-US" sz="1700" dirty="0">
                <a:solidFill>
                  <a:schemeClr val="tx2"/>
                </a:solidFill>
              </a:rPr>
              <a:t> </a:t>
            </a:r>
            <a:r>
              <a:rPr lang="en-US" sz="1700" dirty="0" err="1">
                <a:solidFill>
                  <a:schemeClr val="tx2"/>
                </a:solidFill>
              </a:rPr>
              <a:t>darbam</a:t>
            </a:r>
            <a:r>
              <a:rPr lang="en-US" sz="1700" dirty="0">
                <a:solidFill>
                  <a:schemeClr val="tx2"/>
                </a:solidFill>
              </a:rPr>
              <a:t> </a:t>
            </a:r>
            <a:r>
              <a:rPr lang="en-US" sz="1700" dirty="0" err="1">
                <a:solidFill>
                  <a:schemeClr val="tx2"/>
                </a:solidFill>
              </a:rPr>
              <a:t>ar</a:t>
            </a:r>
            <a:r>
              <a:rPr lang="en-US" sz="1700" dirty="0">
                <a:solidFill>
                  <a:schemeClr val="tx2"/>
                </a:solidFill>
              </a:rPr>
              <a:t> KPVIS </a:t>
            </a:r>
            <a:r>
              <a:rPr lang="lv-LV" sz="1700" dirty="0">
                <a:solidFill>
                  <a:schemeClr val="tx2"/>
                </a:solidFill>
              </a:rPr>
              <a:t>, </a:t>
            </a:r>
            <a:r>
              <a:rPr lang="en-US" sz="1700" dirty="0">
                <a:solidFill>
                  <a:schemeClr val="tx2"/>
                </a:solidFill>
              </a:rPr>
              <a:t>tel.  </a:t>
            </a:r>
            <a:r>
              <a:rPr lang="en-US" sz="1700" b="1" dirty="0">
                <a:solidFill>
                  <a:schemeClr val="tx2"/>
                </a:solidFill>
              </a:rPr>
              <a:t>20003306  un </a:t>
            </a:r>
            <a:r>
              <a:rPr lang="lv-LV" sz="1700" b="1" dirty="0">
                <a:solidFill>
                  <a:schemeClr val="tx2"/>
                </a:solidFill>
              </a:rPr>
              <a:t>e-past</a:t>
            </a:r>
            <a:r>
              <a:rPr lang="en-US" sz="1700" b="1" dirty="0">
                <a:solidFill>
                  <a:schemeClr val="tx2"/>
                </a:solidFill>
              </a:rPr>
              <a:t>s</a:t>
            </a:r>
            <a:r>
              <a:rPr lang="lv-LV" sz="1700" b="1" dirty="0">
                <a:solidFill>
                  <a:schemeClr val="tx2"/>
                </a:solidFill>
              </a:rPr>
              <a:t> </a:t>
            </a:r>
            <a:r>
              <a:rPr lang="lv-LV" sz="1700" b="1" dirty="0" err="1">
                <a:solidFill>
                  <a:schemeClr val="tx2"/>
                </a:solidFill>
                <a:hlinkClick r:id="rId4">
                  <a:extLst>
                    <a:ext uri="{A12FA001-AC4F-418D-AE19-62706E023703}">
                      <ahyp:hlinkClr xmlns:ahyp="http://schemas.microsoft.com/office/drawing/2018/hyperlinkcolor" val="tx"/>
                    </a:ext>
                  </a:extLst>
                </a:hlinkClick>
              </a:rPr>
              <a:t>vis@cfla.gov.l</a:t>
            </a:r>
            <a:r>
              <a:rPr lang="en-US" sz="1700" b="1" dirty="0">
                <a:solidFill>
                  <a:schemeClr val="tx2"/>
                </a:solidFill>
              </a:rPr>
              <a:t>v</a:t>
            </a:r>
          </a:p>
          <a:p>
            <a:pPr algn="l"/>
            <a:r>
              <a:rPr lang="en-US" sz="1200" b="1" dirty="0">
                <a:solidFill>
                  <a:schemeClr val="tx2"/>
                </a:solidFill>
              </a:rPr>
              <a:t> </a:t>
            </a:r>
            <a:endParaRPr lang="lv-LV" altLang="lv-LV" sz="1200" b="1" dirty="0">
              <a:solidFill>
                <a:schemeClr val="tx2"/>
              </a:solidFill>
            </a:endParaRPr>
          </a:p>
        </p:txBody>
      </p:sp>
      <p:sp>
        <p:nvSpPr>
          <p:cNvPr id="4" name="Rectangle 3">
            <a:extLst>
              <a:ext uri="{FF2B5EF4-FFF2-40B4-BE49-F238E27FC236}">
                <a16:creationId xmlns:a16="http://schemas.microsoft.com/office/drawing/2014/main" id="{7D199D37-4821-5E51-9E3A-CE8BA1E4CA5B}"/>
              </a:ext>
            </a:extLst>
          </p:cNvPr>
          <p:cNvSpPr/>
          <p:nvPr/>
        </p:nvSpPr>
        <p:spPr>
          <a:xfrm>
            <a:off x="3441290" y="4902354"/>
            <a:ext cx="5202648" cy="169053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a:p>
        </p:txBody>
      </p:sp>
      <p:pic>
        <p:nvPicPr>
          <p:cNvPr id="3" name="Picture 2">
            <a:extLst>
              <a:ext uri="{FF2B5EF4-FFF2-40B4-BE49-F238E27FC236}">
                <a16:creationId xmlns:a16="http://schemas.microsoft.com/office/drawing/2014/main" id="{0012CF00-EF3B-B727-F009-C0B49E3419BF}"/>
              </a:ext>
            </a:extLst>
          </p:cNvPr>
          <p:cNvPicPr>
            <a:picLocks noChangeAspect="1"/>
          </p:cNvPicPr>
          <p:nvPr/>
        </p:nvPicPr>
        <p:blipFill rotWithShape="1">
          <a:blip r:embed="rId5"/>
          <a:srcRect t="9494" r="6160"/>
          <a:stretch/>
        </p:blipFill>
        <p:spPr>
          <a:xfrm>
            <a:off x="4111164" y="4722530"/>
            <a:ext cx="3725146" cy="1714381"/>
          </a:xfrm>
          <a:prstGeom prst="rect">
            <a:avLst/>
          </a:prstGeom>
        </p:spPr>
      </p:pic>
    </p:spTree>
    <p:extLst>
      <p:ext uri="{BB962C8B-B14F-4D97-AF65-F5344CB8AC3E}">
        <p14:creationId xmlns:p14="http://schemas.microsoft.com/office/powerpoint/2010/main" val="1684217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9">
            <a:extLst>
              <a:ext uri="{FF2B5EF4-FFF2-40B4-BE49-F238E27FC236}">
                <a16:creationId xmlns:a16="http://schemas.microsoft.com/office/drawing/2014/main" id="{C9CEB3EF-FC03-5615-C5C0-7B35F2E2931C}"/>
              </a:ext>
            </a:extLst>
          </p:cNvPr>
          <p:cNvSpPr>
            <a:spLocks noGrp="1"/>
          </p:cNvSpPr>
          <p:nvPr>
            <p:ph type="title"/>
          </p:nvPr>
        </p:nvSpPr>
        <p:spPr>
          <a:xfrm>
            <a:off x="2495019" y="304802"/>
            <a:ext cx="9087381" cy="1066799"/>
          </a:xfrm>
        </p:spPr>
        <p:txBody>
          <a:bodyPr wrap="square" anchor="t">
            <a:normAutofit/>
          </a:bodyPr>
          <a:lstStyle/>
          <a:p>
            <a:r>
              <a:rPr lang="lv-LV" altLang="en-US" sz="2800" dirty="0">
                <a:solidFill>
                  <a:srgbClr val="012269"/>
                </a:solidFill>
              </a:rPr>
              <a:t>Saturs</a:t>
            </a:r>
          </a:p>
        </p:txBody>
      </p:sp>
      <p:sp>
        <p:nvSpPr>
          <p:cNvPr id="13315" name="Content Placeholder 10">
            <a:extLst>
              <a:ext uri="{FF2B5EF4-FFF2-40B4-BE49-F238E27FC236}">
                <a16:creationId xmlns:a16="http://schemas.microsoft.com/office/drawing/2014/main" id="{B834BB0E-F4DC-C089-D2D4-6E6004461807}"/>
              </a:ext>
            </a:extLst>
          </p:cNvPr>
          <p:cNvSpPr>
            <a:spLocks noGrp="1"/>
          </p:cNvSpPr>
          <p:nvPr>
            <p:ph sz="half" idx="1"/>
          </p:nvPr>
        </p:nvSpPr>
        <p:spPr>
          <a:xfrm>
            <a:off x="2199861" y="1325217"/>
            <a:ext cx="6318878" cy="4800949"/>
          </a:xfrm>
        </p:spPr>
        <p:txBody>
          <a:bodyPr wrap="square" anchor="t">
            <a:normAutofit/>
          </a:bodyPr>
          <a:lstStyle/>
          <a:p>
            <a:pPr>
              <a:lnSpc>
                <a:spcPct val="90000"/>
              </a:lnSpc>
              <a:spcBef>
                <a:spcPts val="0"/>
              </a:spcBef>
              <a:spcAft>
                <a:spcPts val="800"/>
              </a:spcAft>
              <a:buFont typeface="Wingdings" panose="05000000000000000000" pitchFamily="2" charset="2"/>
              <a:buChar char="§"/>
            </a:pPr>
            <a:endParaRPr lang="en-US" altLang="en-US" sz="1900" b="1" dirty="0">
              <a:solidFill>
                <a:srgbClr val="002060"/>
              </a:solidFill>
            </a:endParaRPr>
          </a:p>
          <a:p>
            <a:pPr>
              <a:lnSpc>
                <a:spcPct val="90000"/>
              </a:lnSpc>
              <a:spcBef>
                <a:spcPts val="0"/>
              </a:spcBef>
              <a:spcAft>
                <a:spcPts val="800"/>
              </a:spcAft>
              <a:buFont typeface="Wingdings" panose="05000000000000000000" pitchFamily="2" charset="2"/>
              <a:buChar char="§"/>
            </a:pPr>
            <a:r>
              <a:rPr lang="lv-LV" altLang="en-US" sz="1900" b="1" dirty="0">
                <a:solidFill>
                  <a:srgbClr val="002060"/>
                </a:solidFill>
              </a:rPr>
              <a:t>Dokumenti un saites projekta iesnieguma (PI) sagatavošanai</a:t>
            </a:r>
            <a:endParaRPr lang="lv-LV" altLang="en-US" sz="1900" dirty="0">
              <a:solidFill>
                <a:srgbClr val="002060"/>
              </a:solidFill>
            </a:endParaRPr>
          </a:p>
          <a:p>
            <a:pPr>
              <a:lnSpc>
                <a:spcPct val="90000"/>
              </a:lnSpc>
              <a:spcBef>
                <a:spcPts val="0"/>
              </a:spcBef>
              <a:spcAft>
                <a:spcPts val="800"/>
              </a:spcAft>
              <a:buFont typeface="Wingdings" panose="05000000000000000000" pitchFamily="2" charset="2"/>
              <a:buChar char="§"/>
            </a:pPr>
            <a:r>
              <a:rPr lang="lv-LV" altLang="en-US" sz="1900" b="1" dirty="0">
                <a:solidFill>
                  <a:srgbClr val="002060"/>
                </a:solidFill>
              </a:rPr>
              <a:t>PI </a:t>
            </a:r>
            <a:r>
              <a:rPr lang="en-US" altLang="en-US" sz="1900" b="1" dirty="0" err="1">
                <a:solidFill>
                  <a:srgbClr val="002060"/>
                </a:solidFill>
              </a:rPr>
              <a:t>saturs</a:t>
            </a:r>
            <a:r>
              <a:rPr lang="en-US" altLang="en-US" sz="1900" b="1" dirty="0">
                <a:solidFill>
                  <a:srgbClr val="002060"/>
                </a:solidFill>
              </a:rPr>
              <a:t>:</a:t>
            </a:r>
            <a:endParaRPr lang="lv-LV" altLang="en-US" sz="1900" dirty="0">
              <a:solidFill>
                <a:srgbClr val="002060"/>
              </a:solidFill>
            </a:endParaRPr>
          </a:p>
          <a:p>
            <a:pPr marL="1047750" lvl="1" indent="-285750">
              <a:lnSpc>
                <a:spcPct val="90000"/>
              </a:lnSpc>
              <a:spcBef>
                <a:spcPts val="0"/>
              </a:spcBef>
              <a:spcAft>
                <a:spcPts val="800"/>
              </a:spcAft>
              <a:buFont typeface="Wingdings" panose="05000000000000000000" pitchFamily="2" charset="2"/>
              <a:buChar char="§"/>
            </a:pPr>
            <a:r>
              <a:rPr lang="lv-LV" altLang="en-US" sz="1900" b="1" dirty="0">
                <a:solidFill>
                  <a:srgbClr val="002060"/>
                </a:solidFill>
              </a:rPr>
              <a:t>PI sagatavošana KPVIS </a:t>
            </a:r>
            <a:endParaRPr lang="en-US" altLang="en-US" sz="1900" b="1" dirty="0">
              <a:solidFill>
                <a:srgbClr val="002060"/>
              </a:solidFill>
            </a:endParaRPr>
          </a:p>
          <a:p>
            <a:pPr marL="1047750" lvl="1" indent="-285750">
              <a:lnSpc>
                <a:spcPct val="90000"/>
              </a:lnSpc>
              <a:spcBef>
                <a:spcPts val="0"/>
              </a:spcBef>
              <a:spcAft>
                <a:spcPts val="800"/>
              </a:spcAft>
              <a:buFont typeface="Wingdings" panose="05000000000000000000" pitchFamily="2" charset="2"/>
              <a:buChar char="§"/>
            </a:pPr>
            <a:r>
              <a:rPr lang="lv-LV" altLang="en-US" sz="1900" b="1" dirty="0">
                <a:solidFill>
                  <a:srgbClr val="002060"/>
                </a:solidFill>
              </a:rPr>
              <a:t>papildus pievienojamie dokumenti</a:t>
            </a:r>
            <a:endParaRPr lang="en-US" altLang="en-US" sz="1900" b="1" dirty="0">
              <a:solidFill>
                <a:srgbClr val="002060"/>
              </a:solidFill>
            </a:endParaRPr>
          </a:p>
          <a:p>
            <a:pPr lvl="1" indent="0">
              <a:lnSpc>
                <a:spcPct val="90000"/>
              </a:lnSpc>
              <a:spcBef>
                <a:spcPts val="0"/>
              </a:spcBef>
              <a:spcAft>
                <a:spcPts val="800"/>
              </a:spcAft>
              <a:buNone/>
            </a:pPr>
            <a:endParaRPr lang="en-US" altLang="en-US" sz="1900" b="1" dirty="0">
              <a:solidFill>
                <a:srgbClr val="002060"/>
              </a:solidFill>
            </a:endParaRPr>
          </a:p>
          <a:p>
            <a:pPr>
              <a:lnSpc>
                <a:spcPct val="90000"/>
              </a:lnSpc>
              <a:spcAft>
                <a:spcPts val="800"/>
              </a:spcAft>
              <a:buFont typeface="Wingdings" panose="05000000000000000000" pitchFamily="2" charset="2"/>
              <a:buChar char="§"/>
            </a:pPr>
            <a:r>
              <a:rPr lang="en-US" altLang="en-US" sz="1900" b="1" dirty="0">
                <a:solidFill>
                  <a:srgbClr val="002060"/>
                </a:solidFill>
              </a:rPr>
              <a:t>I</a:t>
            </a:r>
            <a:r>
              <a:rPr lang="lv-LV" altLang="en-US" sz="1900" b="1" dirty="0" err="1">
                <a:solidFill>
                  <a:srgbClr val="002060"/>
                </a:solidFill>
              </a:rPr>
              <a:t>eskats</a:t>
            </a:r>
            <a:r>
              <a:rPr lang="lv-LV" altLang="en-US" sz="1900" b="1" dirty="0">
                <a:solidFill>
                  <a:srgbClr val="002060"/>
                </a:solidFill>
              </a:rPr>
              <a:t> vērtēšanas kārtībā</a:t>
            </a:r>
          </a:p>
          <a:p>
            <a:pPr>
              <a:lnSpc>
                <a:spcPct val="90000"/>
              </a:lnSpc>
              <a:spcAft>
                <a:spcPts val="800"/>
              </a:spcAft>
              <a:buFont typeface="Wingdings" panose="05000000000000000000" pitchFamily="2" charset="2"/>
              <a:buChar char="§"/>
            </a:pPr>
            <a:r>
              <a:rPr lang="lv-LV" altLang="en-US" sz="1900" b="1" dirty="0">
                <a:solidFill>
                  <a:srgbClr val="002060"/>
                </a:solidFill>
              </a:rPr>
              <a:t>Atlases process un laika grafiks</a:t>
            </a:r>
            <a:endParaRPr lang="lv-LV" altLang="en-US" sz="1900" dirty="0">
              <a:solidFill>
                <a:srgbClr val="002060"/>
              </a:solidFill>
            </a:endParaRPr>
          </a:p>
          <a:p>
            <a:pPr lvl="1" indent="0">
              <a:lnSpc>
                <a:spcPct val="90000"/>
              </a:lnSpc>
              <a:spcAft>
                <a:spcPts val="800"/>
              </a:spcAft>
              <a:buNone/>
            </a:pPr>
            <a:endParaRPr lang="lv-LV" altLang="en-US" sz="1900" dirty="0"/>
          </a:p>
        </p:txBody>
      </p:sp>
      <p:pic>
        <p:nvPicPr>
          <p:cNvPr id="2" name="Picture 4">
            <a:extLst>
              <a:ext uri="{FF2B5EF4-FFF2-40B4-BE49-F238E27FC236}">
                <a16:creationId xmlns:a16="http://schemas.microsoft.com/office/drawing/2014/main" id="{5D1A4F47-BF5E-BEA5-747D-EEFFD4DDB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223513" y="1961324"/>
            <a:ext cx="1784626" cy="28028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325" name="Text Placeholder 6">
            <a:extLst>
              <a:ext uri="{FF2B5EF4-FFF2-40B4-BE49-F238E27FC236}">
                <a16:creationId xmlns:a16="http://schemas.microsoft.com/office/drawing/2014/main" id="{CFEF9356-C40D-1932-EC70-A9F0B7C9BC72}"/>
              </a:ext>
            </a:extLst>
          </p:cNvPr>
          <p:cNvSpPr>
            <a:spLocks noGrp="1"/>
          </p:cNvSpPr>
          <p:nvPr>
            <p:ph type="body" sz="quarter" idx="10"/>
          </p:nvPr>
        </p:nvSpPr>
        <p:spPr>
          <a:xfrm>
            <a:off x="2495019" y="6324600"/>
            <a:ext cx="3600981" cy="304800"/>
          </a:xfrm>
        </p:spPr>
        <p:txBody>
          <a:bodyPr/>
          <a:lstStyle/>
          <a:p>
            <a:endParaRPr lang="en-US"/>
          </a:p>
        </p:txBody>
      </p:sp>
      <p:sp>
        <p:nvSpPr>
          <p:cNvPr id="13327" name="Text Placeholder 7">
            <a:extLst>
              <a:ext uri="{FF2B5EF4-FFF2-40B4-BE49-F238E27FC236}">
                <a16:creationId xmlns:a16="http://schemas.microsoft.com/office/drawing/2014/main" id="{B1ACB66D-1FE1-34CE-3202-D673C38E3D0F}"/>
              </a:ext>
            </a:extLst>
          </p:cNvPr>
          <p:cNvSpPr>
            <a:spLocks noGrp="1"/>
          </p:cNvSpPr>
          <p:nvPr>
            <p:ph type="body" sz="quarter" idx="12"/>
          </p:nvPr>
        </p:nvSpPr>
        <p:spPr>
          <a:xfrm>
            <a:off x="6502400" y="6324600"/>
            <a:ext cx="4876800" cy="304800"/>
          </a:xfrm>
        </p:spPr>
        <p:txBody>
          <a:bodyPr/>
          <a:lstStyle/>
          <a:p>
            <a:endParaRPr lang="en-US"/>
          </a:p>
        </p:txBody>
      </p:sp>
      <p:sp>
        <p:nvSpPr>
          <p:cNvPr id="13316" name="Slide Number Placeholder 8">
            <a:extLst>
              <a:ext uri="{FF2B5EF4-FFF2-40B4-BE49-F238E27FC236}">
                <a16:creationId xmlns:a16="http://schemas.microsoft.com/office/drawing/2014/main" id="{44EE371F-2CCA-EF64-D57D-87BBFCBE94E4}"/>
              </a:ext>
            </a:extLst>
          </p:cNvPr>
          <p:cNvSpPr>
            <a:spLocks noGrp="1" noChangeArrowheads="1"/>
          </p:cNvSpPr>
          <p:nvPr>
            <p:ph type="sldNum" sz="quarter" idx="18"/>
          </p:nvPr>
        </p:nvSpPr>
        <p:spPr bwMode="auto">
          <a:xfrm>
            <a:off x="11379200" y="6324600"/>
            <a:ext cx="406400" cy="30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rmAutofit/>
          </a:bodyPr>
          <a:lstStyle/>
          <a:p>
            <a:pPr>
              <a:spcAft>
                <a:spcPts val="600"/>
              </a:spcAft>
            </a:pPr>
            <a:fld id="{214FB893-B2B3-434E-ACC8-059DC2E16200}" type="slidenum">
              <a:rPr lang="en-US" altLang="lv-LV"/>
              <a:pPr>
                <a:spcAft>
                  <a:spcPts val="600"/>
                </a:spcAft>
              </a:pPr>
              <a:t>2</a:t>
            </a:fld>
            <a:endParaRPr lang="en-US" altLang="lv-LV"/>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8BBEA93-6999-2BD7-52D7-45D2F425125F}"/>
              </a:ext>
            </a:extLst>
          </p:cNvPr>
          <p:cNvSpPr>
            <a:spLocks noGrp="1"/>
          </p:cNvSpPr>
          <p:nvPr>
            <p:ph type="title"/>
          </p:nvPr>
        </p:nvSpPr>
        <p:spPr>
          <a:xfrm>
            <a:off x="2495019" y="304802"/>
            <a:ext cx="9087381" cy="662607"/>
          </a:xfrm>
        </p:spPr>
        <p:txBody>
          <a:bodyPr wrap="square" anchor="t">
            <a:normAutofit/>
          </a:bodyPr>
          <a:lstStyle/>
          <a:p>
            <a:r>
              <a:rPr lang="lv-LV" altLang="lv-LV" dirty="0">
                <a:solidFill>
                  <a:srgbClr val="002060"/>
                </a:solidFill>
              </a:rPr>
              <a:t>Dokumenti un saites PI sagatavošanai</a:t>
            </a:r>
            <a:r>
              <a:rPr lang="en-US" altLang="lv-LV" dirty="0">
                <a:solidFill>
                  <a:srgbClr val="002060"/>
                </a:solidFill>
              </a:rPr>
              <a:t> (1)</a:t>
            </a:r>
            <a:endParaRPr lang="lv-LV" altLang="en-US" dirty="0">
              <a:solidFill>
                <a:srgbClr val="002060"/>
              </a:solidFill>
            </a:endParaRPr>
          </a:p>
        </p:txBody>
      </p:sp>
      <p:pic>
        <p:nvPicPr>
          <p:cNvPr id="5" name="Picture 4" descr="A screenshot of a website&#10;&#10;Description automatically generated">
            <a:extLst>
              <a:ext uri="{FF2B5EF4-FFF2-40B4-BE49-F238E27FC236}">
                <a16:creationId xmlns:a16="http://schemas.microsoft.com/office/drawing/2014/main" id="{1F022BFB-860F-6104-659A-A31E9511322F}"/>
              </a:ext>
            </a:extLst>
          </p:cNvPr>
          <p:cNvPicPr>
            <a:picLocks noChangeAspect="1"/>
          </p:cNvPicPr>
          <p:nvPr/>
        </p:nvPicPr>
        <p:blipFill>
          <a:blip r:embed="rId3"/>
          <a:stretch>
            <a:fillRect/>
          </a:stretch>
        </p:blipFill>
        <p:spPr>
          <a:xfrm>
            <a:off x="2080338" y="967408"/>
            <a:ext cx="4492761" cy="5241235"/>
          </a:xfrm>
          <a:prstGeom prst="rect">
            <a:avLst/>
          </a:prstGeom>
          <a:noFill/>
        </p:spPr>
      </p:pic>
      <p:sp>
        <p:nvSpPr>
          <p:cNvPr id="3" name="Content Placeholder 2">
            <a:extLst>
              <a:ext uri="{FF2B5EF4-FFF2-40B4-BE49-F238E27FC236}">
                <a16:creationId xmlns:a16="http://schemas.microsoft.com/office/drawing/2014/main" id="{8BF882AD-9EB7-A3EE-18FD-967C9BBA1702}"/>
              </a:ext>
            </a:extLst>
          </p:cNvPr>
          <p:cNvSpPr>
            <a:spLocks noGrp="1"/>
          </p:cNvSpPr>
          <p:nvPr>
            <p:ph sz="half" idx="2"/>
          </p:nvPr>
        </p:nvSpPr>
        <p:spPr>
          <a:xfrm>
            <a:off x="6944139" y="1083366"/>
            <a:ext cx="4638262" cy="5042809"/>
          </a:xfrm>
        </p:spPr>
        <p:txBody>
          <a:bodyPr wrap="square" anchor="t">
            <a:normAutofit lnSpcReduction="10000"/>
          </a:bodyPr>
          <a:lstStyle/>
          <a:p>
            <a:pPr marL="0" indent="0">
              <a:lnSpc>
                <a:spcPct val="120000"/>
              </a:lnSpc>
              <a:buNone/>
            </a:pPr>
            <a:r>
              <a:rPr lang="lv-LV" sz="1800" dirty="0">
                <a:solidFill>
                  <a:srgbClr val="0000FF"/>
                </a:solidFill>
                <a:effectLst/>
                <a:hlinkClick r:id="rId4">
                  <a:extLst>
                    <a:ext uri="{A12FA001-AC4F-418D-AE19-62706E023703}">
                      <ahyp:hlinkClr xmlns:ahyp="http://schemas.microsoft.com/office/drawing/2018/hyperlinkcolor" val="tx"/>
                    </a:ext>
                  </a:extLst>
                </a:hlinkClick>
              </a:rPr>
              <a:t>Ministru kabineta 2023. gada </a:t>
            </a:r>
            <a:r>
              <a:rPr lang="en-US" sz="1800" dirty="0">
                <a:solidFill>
                  <a:srgbClr val="0000FF"/>
                </a:solidFill>
                <a:effectLst/>
                <a:hlinkClick r:id="rId4">
                  <a:extLst>
                    <a:ext uri="{A12FA001-AC4F-418D-AE19-62706E023703}">
                      <ahyp:hlinkClr xmlns:ahyp="http://schemas.microsoft.com/office/drawing/2018/hyperlinkcolor" val="tx"/>
                    </a:ext>
                  </a:extLst>
                </a:hlinkClick>
              </a:rPr>
              <a:t>                   </a:t>
            </a:r>
            <a:r>
              <a:rPr lang="lv-LV" sz="1800" dirty="0">
                <a:solidFill>
                  <a:srgbClr val="0000FF"/>
                </a:solidFill>
                <a:effectLst/>
                <a:hlinkClick r:id="rId4">
                  <a:extLst>
                    <a:ext uri="{A12FA001-AC4F-418D-AE19-62706E023703}">
                      <ahyp:hlinkClr xmlns:ahyp="http://schemas.microsoft.com/office/drawing/2018/hyperlinkcolor" val="tx"/>
                    </a:ext>
                  </a:extLst>
                </a:hlinkClick>
              </a:rPr>
              <a:t>15. augusta noteikumi Nr. 462 </a:t>
            </a:r>
            <a:r>
              <a:rPr lang="en-US" sz="1800" dirty="0">
                <a:solidFill>
                  <a:srgbClr val="0000FF"/>
                </a:solidFill>
                <a:effectLst/>
                <a:hlinkClick r:id="rId4">
                  <a:extLst>
                    <a:ext uri="{A12FA001-AC4F-418D-AE19-62706E023703}">
                      <ahyp:hlinkClr xmlns:ahyp="http://schemas.microsoft.com/office/drawing/2018/hyperlinkcolor" val="tx"/>
                    </a:ext>
                  </a:extLst>
                </a:hlinkClick>
              </a:rPr>
              <a:t>              </a:t>
            </a:r>
            <a:r>
              <a:rPr lang="lv-LV" sz="1800" dirty="0">
                <a:solidFill>
                  <a:srgbClr val="0000FF"/>
                </a:solidFill>
                <a:effectLst/>
                <a:hlinkClick r:id="rId4">
                  <a:extLst>
                    <a:ext uri="{A12FA001-AC4F-418D-AE19-62706E023703}">
                      <ahyp:hlinkClr xmlns:ahyp="http://schemas.microsoft.com/office/drawing/2018/hyperlinkcolor" val="tx"/>
                    </a:ext>
                  </a:extLst>
                </a:hlinkClick>
              </a:rPr>
              <a:t>“Eiropas Savienības kohēzijas politikas programmas 2021.–2027. gadam 4.1.1. specifiskā atbalsta mērķa "Nodrošināt vienlīdzīgu piekļuvi veselības aprūpei un stiprināt veselības sistēmu, tostarp primārās veselības aprūpes noturību" 4.1.1.1. pasākuma "Ārstniecības iestāžu infrastruktūras attīstība" pirmās kārtas un 4.1.1.5. pasākuma "Neatliekamās medicīniskās palīdzības dienesta attīstība" īstenošanas noteikumi”</a:t>
            </a:r>
            <a:r>
              <a:rPr lang="lv-LV" sz="1800" dirty="0">
                <a:solidFill>
                  <a:srgbClr val="002060"/>
                </a:solidFill>
                <a:effectLst/>
                <a:hlinkClick r:id="rId4">
                  <a:extLst>
                    <a:ext uri="{A12FA001-AC4F-418D-AE19-62706E023703}">
                      <ahyp:hlinkClr xmlns:ahyp="http://schemas.microsoft.com/office/drawing/2018/hyperlinkcolor" val="tx"/>
                    </a:ext>
                  </a:extLst>
                </a:hlinkClick>
              </a:rPr>
              <a:t> </a:t>
            </a:r>
            <a:r>
              <a:rPr lang="lv-LV" sz="1800" dirty="0">
                <a:solidFill>
                  <a:srgbClr val="000000"/>
                </a:solidFill>
                <a:effectLst/>
              </a:rPr>
              <a:t>(turpmāk – MK noteikumi).</a:t>
            </a:r>
            <a:endParaRPr lang="lv-LV" altLang="en-US" sz="1400" dirty="0"/>
          </a:p>
        </p:txBody>
      </p:sp>
      <p:sp>
        <p:nvSpPr>
          <p:cNvPr id="15373" name="Text Placeholder 6">
            <a:extLst>
              <a:ext uri="{FF2B5EF4-FFF2-40B4-BE49-F238E27FC236}">
                <a16:creationId xmlns:a16="http://schemas.microsoft.com/office/drawing/2014/main" id="{8BA98CD3-43AF-EA61-337A-01E73D78278C}"/>
              </a:ext>
            </a:extLst>
          </p:cNvPr>
          <p:cNvSpPr>
            <a:spLocks noGrp="1"/>
          </p:cNvSpPr>
          <p:nvPr>
            <p:ph type="body" sz="quarter" idx="10"/>
          </p:nvPr>
        </p:nvSpPr>
        <p:spPr>
          <a:xfrm>
            <a:off x="2495019" y="6324600"/>
            <a:ext cx="3600981" cy="304800"/>
          </a:xfrm>
        </p:spPr>
        <p:txBody>
          <a:bodyPr/>
          <a:lstStyle/>
          <a:p>
            <a:endParaRPr lang="en-US"/>
          </a:p>
        </p:txBody>
      </p:sp>
      <p:sp>
        <p:nvSpPr>
          <p:cNvPr id="15375" name="Text Placeholder 7">
            <a:extLst>
              <a:ext uri="{FF2B5EF4-FFF2-40B4-BE49-F238E27FC236}">
                <a16:creationId xmlns:a16="http://schemas.microsoft.com/office/drawing/2014/main" id="{599004CB-089D-9C4A-D9C0-6C6A4A10FD63}"/>
              </a:ext>
            </a:extLst>
          </p:cNvPr>
          <p:cNvSpPr>
            <a:spLocks noGrp="1"/>
          </p:cNvSpPr>
          <p:nvPr>
            <p:ph type="body" sz="quarter" idx="12"/>
          </p:nvPr>
        </p:nvSpPr>
        <p:spPr>
          <a:xfrm>
            <a:off x="6502400" y="6324600"/>
            <a:ext cx="4876800" cy="304800"/>
          </a:xfrm>
        </p:spPr>
        <p:txBody>
          <a:bodyPr/>
          <a:lstStyle/>
          <a:p>
            <a:endParaRPr lang="en-US"/>
          </a:p>
        </p:txBody>
      </p:sp>
      <p:sp>
        <p:nvSpPr>
          <p:cNvPr id="15364" name="Slide Number Placeholder 5">
            <a:extLst>
              <a:ext uri="{FF2B5EF4-FFF2-40B4-BE49-F238E27FC236}">
                <a16:creationId xmlns:a16="http://schemas.microsoft.com/office/drawing/2014/main" id="{43642592-44F8-1F04-0A06-601EF13592FB}"/>
              </a:ext>
            </a:extLst>
          </p:cNvPr>
          <p:cNvSpPr>
            <a:spLocks noGrp="1" noChangeArrowheads="1"/>
          </p:cNvSpPr>
          <p:nvPr>
            <p:ph type="sldNum" sz="quarter" idx="18"/>
          </p:nvPr>
        </p:nvSpPr>
        <p:spPr bwMode="auto">
          <a:xfrm>
            <a:off x="11379200" y="6324600"/>
            <a:ext cx="406400" cy="30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rmAutofit/>
          </a:bodyPr>
          <a:lstStyle/>
          <a:p>
            <a:pPr>
              <a:spcAft>
                <a:spcPts val="600"/>
              </a:spcAft>
            </a:pPr>
            <a:fld id="{71DA6FCE-D73A-4CBA-A4FF-8C20EB102D19}" type="slidenum">
              <a:rPr lang="en-US" altLang="lv-LV"/>
              <a:pPr>
                <a:spcAft>
                  <a:spcPts val="600"/>
                </a:spcAft>
              </a:pPr>
              <a:t>3</a:t>
            </a:fld>
            <a:endParaRPr lang="en-US" altLang="lv-LV"/>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C9551E7-386E-DB65-3221-396953B5C314}"/>
              </a:ext>
            </a:extLst>
          </p:cNvPr>
          <p:cNvSpPr>
            <a:spLocks noGrp="1"/>
          </p:cNvSpPr>
          <p:nvPr>
            <p:ph type="title"/>
          </p:nvPr>
        </p:nvSpPr>
        <p:spPr>
          <a:xfrm>
            <a:off x="2089150" y="256303"/>
            <a:ext cx="8826500" cy="1036637"/>
          </a:xfrm>
        </p:spPr>
        <p:txBody>
          <a:bodyPr>
            <a:normAutofit/>
          </a:bodyPr>
          <a:lstStyle/>
          <a:p>
            <a:r>
              <a:rPr lang="lv-LV" altLang="lv-LV" dirty="0">
                <a:solidFill>
                  <a:srgbClr val="012269"/>
                </a:solidFill>
              </a:rPr>
              <a:t>Dokumenti un saites PI sagatavošanai</a:t>
            </a:r>
            <a:r>
              <a:rPr lang="en-US" altLang="lv-LV" dirty="0">
                <a:solidFill>
                  <a:srgbClr val="012269"/>
                </a:solidFill>
              </a:rPr>
              <a:t> (2)</a:t>
            </a:r>
            <a:r>
              <a:rPr lang="lv-LV" altLang="lv-LV" dirty="0">
                <a:solidFill>
                  <a:srgbClr val="012269"/>
                </a:solidFill>
              </a:rPr>
              <a:t> </a:t>
            </a:r>
            <a:endParaRPr lang="lv-LV" altLang="en-US" dirty="0"/>
          </a:p>
        </p:txBody>
      </p:sp>
      <p:sp>
        <p:nvSpPr>
          <p:cNvPr id="3" name="Content Placeholder 2">
            <a:extLst>
              <a:ext uri="{FF2B5EF4-FFF2-40B4-BE49-F238E27FC236}">
                <a16:creationId xmlns:a16="http://schemas.microsoft.com/office/drawing/2014/main" id="{2CB0B608-CF0D-B978-C6C7-7601F6703113}"/>
              </a:ext>
            </a:extLst>
          </p:cNvPr>
          <p:cNvSpPr>
            <a:spLocks noGrp="1"/>
          </p:cNvSpPr>
          <p:nvPr>
            <p:ph idx="1"/>
          </p:nvPr>
        </p:nvSpPr>
        <p:spPr>
          <a:xfrm>
            <a:off x="6516964" y="755596"/>
            <a:ext cx="5078688" cy="5453047"/>
          </a:xfrm>
        </p:spPr>
        <p:txBody>
          <a:bodyPr>
            <a:normAutofit fontScale="92500" lnSpcReduction="10000"/>
          </a:bodyPr>
          <a:lstStyle/>
          <a:p>
            <a:r>
              <a:rPr lang="lv-LV" sz="1500" dirty="0">
                <a:solidFill>
                  <a:srgbClr val="002060"/>
                </a:solidFill>
              </a:rPr>
              <a:t>Projektu iesniegumu atlases nolikums un cita dokumentācija:</a:t>
            </a:r>
            <a:r>
              <a:rPr lang="en-US" sz="1500" dirty="0">
                <a:solidFill>
                  <a:srgbClr val="002060"/>
                </a:solidFill>
              </a:rPr>
              <a:t> </a:t>
            </a:r>
            <a:r>
              <a:rPr lang="en-US" sz="1800" dirty="0">
                <a:solidFill>
                  <a:srgbClr val="2D5F9B"/>
                </a:solidFill>
                <a:hlinkClick r:id="rId3"/>
              </a:rPr>
              <a:t>https://www.cfla.gov.lv/lv/4-1-1-1-k-1</a:t>
            </a:r>
            <a:endParaRPr lang="en-US" altLang="en-US" sz="1800" b="1" dirty="0">
              <a:solidFill>
                <a:srgbClr val="2D5F9B"/>
              </a:solidFill>
              <a:hlinkClick r:id="rId4">
                <a:extLst>
                  <a:ext uri="{A12FA001-AC4F-418D-AE19-62706E023703}">
                    <ahyp:hlinkClr xmlns:ahyp="http://schemas.microsoft.com/office/drawing/2018/hyperlinkcolor" val="tx"/>
                  </a:ext>
                </a:extLst>
              </a:hlinkClick>
            </a:endParaRPr>
          </a:p>
          <a:p>
            <a:endParaRPr lang="en-US" altLang="en-US" sz="1600" b="1" dirty="0">
              <a:solidFill>
                <a:srgbClr val="2D5F9B"/>
              </a:solidFill>
              <a:hlinkClick r:id="rId4">
                <a:extLst>
                  <a:ext uri="{A12FA001-AC4F-418D-AE19-62706E023703}">
                    <ahyp:hlinkClr xmlns:ahyp="http://schemas.microsoft.com/office/drawing/2018/hyperlinkcolor" val="tx"/>
                  </a:ext>
                </a:extLst>
              </a:hlinkClick>
            </a:endParaRPr>
          </a:p>
          <a:p>
            <a:r>
              <a:rPr lang="lv-LV" altLang="en-US" sz="1600" b="1" dirty="0">
                <a:solidFill>
                  <a:srgbClr val="002060"/>
                </a:solidFill>
                <a:hlinkClick r:id="rId4">
                  <a:extLst>
                    <a:ext uri="{A12FA001-AC4F-418D-AE19-62706E023703}">
                      <ahyp:hlinkClr xmlns:ahyp="http://schemas.microsoft.com/office/drawing/2018/hyperlinkcolor" val="tx"/>
                    </a:ext>
                  </a:extLst>
                </a:hlinkClick>
              </a:rPr>
              <a:t>Atlases nolikums</a:t>
            </a:r>
            <a:r>
              <a:rPr lang="lv-LV" altLang="en-US" sz="1600" dirty="0">
                <a:solidFill>
                  <a:srgbClr val="002060"/>
                </a:solidFill>
              </a:rPr>
              <a:t>, t.sk.:</a:t>
            </a:r>
          </a:p>
          <a:p>
            <a:pPr marL="342900" indent="-342900">
              <a:buFont typeface="Wingdings" panose="05000000000000000000" pitchFamily="2" charset="2"/>
              <a:buChar char="§"/>
            </a:pPr>
            <a:r>
              <a:rPr lang="en-US" altLang="en-US" sz="1500" dirty="0">
                <a:solidFill>
                  <a:srgbClr val="002060"/>
                </a:solidFill>
                <a:hlinkClick r:id="rId5">
                  <a:extLst>
                    <a:ext uri="{A12FA001-AC4F-418D-AE19-62706E023703}">
                      <ahyp:hlinkClr xmlns:ahyp="http://schemas.microsoft.com/office/drawing/2018/hyperlinkcolor" val="tx"/>
                    </a:ext>
                  </a:extLst>
                </a:hlinkClick>
              </a:rPr>
              <a:t>p</a:t>
            </a:r>
            <a:r>
              <a:rPr lang="lv-LV" altLang="en-US" sz="1500" dirty="0" err="1">
                <a:solidFill>
                  <a:srgbClr val="002060"/>
                </a:solidFill>
                <a:hlinkClick r:id="rId5">
                  <a:extLst>
                    <a:ext uri="{A12FA001-AC4F-418D-AE19-62706E023703}">
                      <ahyp:hlinkClr xmlns:ahyp="http://schemas.microsoft.com/office/drawing/2018/hyperlinkcolor" val="tx"/>
                    </a:ext>
                  </a:extLst>
                </a:hlinkClick>
              </a:rPr>
              <a:t>rojektu</a:t>
            </a:r>
            <a:r>
              <a:rPr lang="lv-LV" altLang="en-US" sz="1500" dirty="0">
                <a:solidFill>
                  <a:srgbClr val="002060"/>
                </a:solidFill>
                <a:hlinkClick r:id="rId5">
                  <a:extLst>
                    <a:ext uri="{A12FA001-AC4F-418D-AE19-62706E023703}">
                      <ahyp:hlinkClr xmlns:ahyp="http://schemas.microsoft.com/office/drawing/2018/hyperlinkcolor" val="tx"/>
                    </a:ext>
                  </a:extLst>
                </a:hlinkClick>
              </a:rPr>
              <a:t> iesniegumu vērtēšanas </a:t>
            </a:r>
            <a:r>
              <a:rPr lang="lv-LV" altLang="en-US" sz="1500" b="1" dirty="0">
                <a:solidFill>
                  <a:srgbClr val="002060"/>
                </a:solidFill>
                <a:hlinkClick r:id="rId5">
                  <a:extLst>
                    <a:ext uri="{A12FA001-AC4F-418D-AE19-62706E023703}">
                      <ahyp:hlinkClr xmlns:ahyp="http://schemas.microsoft.com/office/drawing/2018/hyperlinkcolor" val="tx"/>
                    </a:ext>
                  </a:extLst>
                </a:hlinkClick>
              </a:rPr>
              <a:t>kritēriji</a:t>
            </a:r>
            <a:r>
              <a:rPr lang="en-US" altLang="en-US" sz="1500" b="1" dirty="0">
                <a:solidFill>
                  <a:srgbClr val="002060"/>
                </a:solidFill>
              </a:rPr>
              <a:t> un to </a:t>
            </a:r>
            <a:r>
              <a:rPr lang="en-US" altLang="en-US" sz="1500" b="1" dirty="0" err="1">
                <a:solidFill>
                  <a:srgbClr val="002060"/>
                </a:solidFill>
              </a:rPr>
              <a:t>piemērošanas</a:t>
            </a:r>
            <a:r>
              <a:rPr lang="en-US" altLang="en-US" sz="1500" b="1" dirty="0">
                <a:solidFill>
                  <a:srgbClr val="002060"/>
                </a:solidFill>
              </a:rPr>
              <a:t> </a:t>
            </a:r>
            <a:r>
              <a:rPr lang="en-US" altLang="en-US" sz="1500" b="1" dirty="0" err="1">
                <a:solidFill>
                  <a:srgbClr val="002060"/>
                </a:solidFill>
              </a:rPr>
              <a:t>metodika</a:t>
            </a:r>
            <a:endParaRPr lang="en-US" altLang="en-US" sz="1500" b="1" dirty="0">
              <a:solidFill>
                <a:srgbClr val="002060"/>
              </a:solidFill>
            </a:endParaRPr>
          </a:p>
          <a:p>
            <a:pPr marL="342900" indent="-342900">
              <a:buFont typeface="Wingdings" panose="05000000000000000000" pitchFamily="2" charset="2"/>
              <a:buChar char="§"/>
            </a:pPr>
            <a:r>
              <a:rPr lang="en-US" altLang="en-US" sz="1500" dirty="0">
                <a:solidFill>
                  <a:srgbClr val="002060"/>
                </a:solidFill>
                <a:hlinkClick r:id="rId6">
                  <a:extLst>
                    <a:ext uri="{A12FA001-AC4F-418D-AE19-62706E023703}">
                      <ahyp:hlinkClr xmlns:ahyp="http://schemas.microsoft.com/office/drawing/2018/hyperlinkcolor" val="tx"/>
                    </a:ext>
                  </a:extLst>
                </a:hlinkClick>
              </a:rPr>
              <a:t>p</a:t>
            </a:r>
            <a:r>
              <a:rPr lang="lv-LV" altLang="en-US" sz="1500" dirty="0" err="1">
                <a:solidFill>
                  <a:srgbClr val="002060"/>
                </a:solidFill>
                <a:hlinkClick r:id="rId6">
                  <a:extLst>
                    <a:ext uri="{A12FA001-AC4F-418D-AE19-62706E023703}">
                      <ahyp:hlinkClr xmlns:ahyp="http://schemas.microsoft.com/office/drawing/2018/hyperlinkcolor" val="tx"/>
                    </a:ext>
                  </a:extLst>
                </a:hlinkClick>
              </a:rPr>
              <a:t>rojekta</a:t>
            </a:r>
            <a:r>
              <a:rPr lang="lv-LV" altLang="en-US" sz="1500" dirty="0">
                <a:solidFill>
                  <a:srgbClr val="002060"/>
                </a:solidFill>
                <a:hlinkClick r:id="rId6">
                  <a:extLst>
                    <a:ext uri="{A12FA001-AC4F-418D-AE19-62706E023703}">
                      <ahyp:hlinkClr xmlns:ahyp="http://schemas.microsoft.com/office/drawing/2018/hyperlinkcolor" val="tx"/>
                    </a:ext>
                  </a:extLst>
                </a:hlinkClick>
              </a:rPr>
              <a:t> iesnieguma </a:t>
            </a:r>
            <a:r>
              <a:rPr lang="lv-LV" altLang="en-US" sz="1500" b="1" dirty="0">
                <a:solidFill>
                  <a:srgbClr val="002060"/>
                </a:solidFill>
                <a:hlinkClick r:id="rId6">
                  <a:extLst>
                    <a:ext uri="{A12FA001-AC4F-418D-AE19-62706E023703}">
                      <ahyp:hlinkClr xmlns:ahyp="http://schemas.microsoft.com/office/drawing/2018/hyperlinkcolor" val="tx"/>
                    </a:ext>
                  </a:extLst>
                </a:hlinkClick>
              </a:rPr>
              <a:t>aizpildīšanas</a:t>
            </a:r>
            <a:r>
              <a:rPr lang="lv-LV" altLang="en-US" sz="1500" dirty="0">
                <a:solidFill>
                  <a:srgbClr val="002060"/>
                </a:solidFill>
                <a:hlinkClick r:id="rId6">
                  <a:extLst>
                    <a:ext uri="{A12FA001-AC4F-418D-AE19-62706E023703}">
                      <ahyp:hlinkClr xmlns:ahyp="http://schemas.microsoft.com/office/drawing/2018/hyperlinkcolor" val="tx"/>
                    </a:ext>
                  </a:extLst>
                </a:hlinkClick>
              </a:rPr>
              <a:t> </a:t>
            </a:r>
            <a:r>
              <a:rPr lang="lv-LV" altLang="en-US" sz="1500" b="1" dirty="0">
                <a:solidFill>
                  <a:srgbClr val="002060"/>
                </a:solidFill>
                <a:hlinkClick r:id="rId6">
                  <a:extLst>
                    <a:ext uri="{A12FA001-AC4F-418D-AE19-62706E023703}">
                      <ahyp:hlinkClr xmlns:ahyp="http://schemas.microsoft.com/office/drawing/2018/hyperlinkcolor" val="tx"/>
                    </a:ext>
                  </a:extLst>
                </a:hlinkClick>
              </a:rPr>
              <a:t>metodika</a:t>
            </a:r>
            <a:endParaRPr lang="en-US" altLang="en-US" sz="1500" b="1" dirty="0">
              <a:solidFill>
                <a:srgbClr val="002060"/>
              </a:solidFill>
            </a:endParaRPr>
          </a:p>
          <a:p>
            <a:pPr marL="342900" indent="-342900">
              <a:buFont typeface="Wingdings" panose="05000000000000000000" pitchFamily="2" charset="2"/>
              <a:buChar char="§"/>
            </a:pPr>
            <a:r>
              <a:rPr lang="en-US" altLang="en-US" sz="1500" dirty="0" err="1">
                <a:solidFill>
                  <a:srgbClr val="002060"/>
                </a:solidFill>
                <a:hlinkClick r:id="rId7">
                  <a:extLst>
                    <a:ext uri="{A12FA001-AC4F-418D-AE19-62706E023703}">
                      <ahyp:hlinkClr xmlns:ahyp="http://schemas.microsoft.com/office/drawing/2018/hyperlinkcolor" val="tx"/>
                    </a:ext>
                  </a:extLst>
                </a:hlinkClick>
              </a:rPr>
              <a:t>līguma</a:t>
            </a:r>
            <a:r>
              <a:rPr lang="en-US" altLang="en-US" sz="1500" dirty="0">
                <a:solidFill>
                  <a:srgbClr val="002060"/>
                </a:solidFill>
                <a:hlinkClick r:id="rId7">
                  <a:extLst>
                    <a:ext uri="{A12FA001-AC4F-418D-AE19-62706E023703}">
                      <ahyp:hlinkClr xmlns:ahyp="http://schemas.microsoft.com/office/drawing/2018/hyperlinkcolor" val="tx"/>
                    </a:ext>
                  </a:extLst>
                </a:hlinkClick>
              </a:rPr>
              <a:t>/</a:t>
            </a:r>
            <a:r>
              <a:rPr lang="en-US" altLang="en-US" sz="1500" dirty="0" err="1">
                <a:solidFill>
                  <a:srgbClr val="002060"/>
                </a:solidFill>
                <a:hlinkClick r:id="rId7">
                  <a:extLst>
                    <a:ext uri="{A12FA001-AC4F-418D-AE19-62706E023703}">
                      <ahyp:hlinkClr xmlns:ahyp="http://schemas.microsoft.com/office/drawing/2018/hyperlinkcolor" val="tx"/>
                    </a:ext>
                  </a:extLst>
                </a:hlinkClick>
              </a:rPr>
              <a:t>vienošanās</a:t>
            </a:r>
            <a:r>
              <a:rPr lang="en-US" altLang="en-US" sz="1500" dirty="0">
                <a:solidFill>
                  <a:srgbClr val="002060"/>
                </a:solidFill>
                <a:hlinkClick r:id="rId7">
                  <a:extLst>
                    <a:ext uri="{A12FA001-AC4F-418D-AE19-62706E023703}">
                      <ahyp:hlinkClr xmlns:ahyp="http://schemas.microsoft.com/office/drawing/2018/hyperlinkcolor" val="tx"/>
                    </a:ext>
                  </a:extLst>
                </a:hlinkClick>
              </a:rPr>
              <a:t>  par </a:t>
            </a:r>
            <a:r>
              <a:rPr lang="lv-LV" altLang="en-US" sz="1500" dirty="0">
                <a:solidFill>
                  <a:srgbClr val="002060"/>
                </a:solidFill>
                <a:hlinkClick r:id="rId7">
                  <a:extLst>
                    <a:ext uri="{A12FA001-AC4F-418D-AE19-62706E023703}">
                      <ahyp:hlinkClr xmlns:ahyp="http://schemas.microsoft.com/office/drawing/2018/hyperlinkcolor" val="tx"/>
                    </a:ext>
                  </a:extLst>
                </a:hlinkClick>
              </a:rPr>
              <a:t>projekta īstenošanu (projekts)</a:t>
            </a:r>
            <a:endParaRPr lang="en-US" altLang="en-US" sz="1500" dirty="0">
              <a:solidFill>
                <a:srgbClr val="002060"/>
              </a:solidFill>
            </a:endParaRPr>
          </a:p>
          <a:p>
            <a:pPr marL="342900" indent="-342900">
              <a:buFont typeface="Wingdings" panose="05000000000000000000" pitchFamily="2" charset="2"/>
              <a:buChar char="§"/>
            </a:pPr>
            <a:r>
              <a:rPr lang="en-US" altLang="en-US" sz="1500" dirty="0" err="1">
                <a:solidFill>
                  <a:srgbClr val="002060"/>
                </a:solidFill>
              </a:rPr>
              <a:t>apliecinājuma</a:t>
            </a:r>
            <a:r>
              <a:rPr lang="en-US" altLang="en-US" sz="1500" dirty="0">
                <a:solidFill>
                  <a:srgbClr val="002060"/>
                </a:solidFill>
              </a:rPr>
              <a:t> forma (NVD)</a:t>
            </a:r>
          </a:p>
          <a:p>
            <a:pPr marL="342900" indent="-342900">
              <a:buFont typeface="Wingdings" panose="05000000000000000000" pitchFamily="2" charset="2"/>
              <a:buChar char="§"/>
            </a:pPr>
            <a:r>
              <a:rPr lang="en-US" altLang="en-US" sz="1500" dirty="0" err="1">
                <a:solidFill>
                  <a:srgbClr val="002060"/>
                </a:solidFill>
              </a:rPr>
              <a:t>informācija</a:t>
            </a:r>
            <a:r>
              <a:rPr lang="en-US" altLang="en-US" sz="1500" dirty="0">
                <a:solidFill>
                  <a:srgbClr val="002060"/>
                </a:solidFill>
              </a:rPr>
              <a:t> par </a:t>
            </a:r>
            <a:r>
              <a:rPr lang="en-US" altLang="en-US" sz="1500" dirty="0" err="1">
                <a:solidFill>
                  <a:srgbClr val="002060"/>
                </a:solidFill>
              </a:rPr>
              <a:t>saņemto</a:t>
            </a:r>
            <a:r>
              <a:rPr lang="en-US" altLang="en-US" sz="1500" dirty="0">
                <a:solidFill>
                  <a:srgbClr val="002060"/>
                </a:solidFill>
              </a:rPr>
              <a:t> un </a:t>
            </a:r>
            <a:r>
              <a:rPr lang="en-US" altLang="en-US" sz="1500" dirty="0" err="1">
                <a:solidFill>
                  <a:srgbClr val="002060"/>
                </a:solidFill>
              </a:rPr>
              <a:t>plānoto</a:t>
            </a:r>
            <a:r>
              <a:rPr lang="en-US" altLang="en-US" sz="1500" dirty="0">
                <a:solidFill>
                  <a:srgbClr val="002060"/>
                </a:solidFill>
              </a:rPr>
              <a:t> VA</a:t>
            </a:r>
          </a:p>
          <a:p>
            <a:endParaRPr lang="en-US" altLang="en-US" sz="1600" dirty="0">
              <a:solidFill>
                <a:srgbClr val="002060"/>
              </a:solidFill>
            </a:endParaRPr>
          </a:p>
          <a:p>
            <a:endParaRPr lang="en-US" altLang="en-US" sz="1600" dirty="0">
              <a:solidFill>
                <a:srgbClr val="002060"/>
              </a:solidFill>
            </a:endParaRPr>
          </a:p>
          <a:p>
            <a:pPr marL="342900" indent="-342900">
              <a:buFont typeface="Wingdings" panose="05000000000000000000" pitchFamily="2" charset="2"/>
              <a:buChar char="§"/>
            </a:pPr>
            <a:r>
              <a:rPr lang="en-US" altLang="en-US" sz="1600" dirty="0" err="1">
                <a:solidFill>
                  <a:srgbClr val="002060"/>
                </a:solidFill>
              </a:rPr>
              <a:t>proporcijas</a:t>
            </a:r>
            <a:r>
              <a:rPr lang="en-US" altLang="en-US" sz="1600" dirty="0">
                <a:solidFill>
                  <a:srgbClr val="002060"/>
                </a:solidFill>
              </a:rPr>
              <a:t> </a:t>
            </a:r>
            <a:r>
              <a:rPr lang="en-US" altLang="en-US" sz="1600" dirty="0" err="1">
                <a:solidFill>
                  <a:srgbClr val="002060"/>
                </a:solidFill>
              </a:rPr>
              <a:t>aprēķināšanas</a:t>
            </a:r>
            <a:r>
              <a:rPr lang="en-US" altLang="en-US" sz="1600" dirty="0">
                <a:solidFill>
                  <a:srgbClr val="002060"/>
                </a:solidFill>
              </a:rPr>
              <a:t> </a:t>
            </a:r>
            <a:r>
              <a:rPr lang="en-US" altLang="en-US" sz="1600" dirty="0" err="1">
                <a:solidFill>
                  <a:srgbClr val="002060"/>
                </a:solidFill>
              </a:rPr>
              <a:t>metodika</a:t>
            </a:r>
            <a:r>
              <a:rPr lang="en-US" altLang="en-US" sz="1600" dirty="0">
                <a:solidFill>
                  <a:srgbClr val="002060"/>
                </a:solidFill>
              </a:rPr>
              <a:t> (</a:t>
            </a:r>
            <a:r>
              <a:rPr lang="en-US" altLang="en-US" sz="1600" dirty="0" err="1">
                <a:solidFill>
                  <a:srgbClr val="002060"/>
                </a:solidFill>
              </a:rPr>
              <a:t>ārstniecības</a:t>
            </a:r>
            <a:r>
              <a:rPr lang="en-US" altLang="en-US" sz="1600" dirty="0">
                <a:solidFill>
                  <a:srgbClr val="002060"/>
                </a:solidFill>
              </a:rPr>
              <a:t> </a:t>
            </a:r>
            <a:r>
              <a:rPr lang="en-US" altLang="en-US" sz="1600" dirty="0" err="1">
                <a:solidFill>
                  <a:srgbClr val="002060"/>
                </a:solidFill>
              </a:rPr>
              <a:t>iestādes</a:t>
            </a:r>
            <a:r>
              <a:rPr lang="en-US" altLang="en-US" sz="1600" dirty="0">
                <a:solidFill>
                  <a:srgbClr val="002060"/>
                </a:solidFill>
              </a:rPr>
              <a:t>)</a:t>
            </a:r>
          </a:p>
          <a:p>
            <a:pPr marL="342900" indent="-342900">
              <a:buFont typeface="Wingdings" panose="05000000000000000000" pitchFamily="2" charset="2"/>
              <a:buChar char="§"/>
            </a:pPr>
            <a:r>
              <a:rPr lang="en-US" altLang="en-US" sz="1600" dirty="0" err="1">
                <a:solidFill>
                  <a:srgbClr val="002060"/>
                </a:solidFill>
              </a:rPr>
              <a:t>papildinošās</a:t>
            </a:r>
            <a:r>
              <a:rPr lang="en-US" altLang="en-US" sz="1600" dirty="0">
                <a:solidFill>
                  <a:srgbClr val="002060"/>
                </a:solidFill>
              </a:rPr>
              <a:t> </a:t>
            </a:r>
            <a:r>
              <a:rPr lang="en-US" altLang="en-US" sz="1600" dirty="0" err="1">
                <a:solidFill>
                  <a:srgbClr val="002060"/>
                </a:solidFill>
              </a:rPr>
              <a:t>saimnieciskās</a:t>
            </a:r>
            <a:r>
              <a:rPr lang="en-US" altLang="en-US" sz="1600" dirty="0">
                <a:solidFill>
                  <a:srgbClr val="002060"/>
                </a:solidFill>
              </a:rPr>
              <a:t> </a:t>
            </a:r>
            <a:r>
              <a:rPr lang="en-US" altLang="en-US" sz="1600" dirty="0" err="1">
                <a:solidFill>
                  <a:srgbClr val="002060"/>
                </a:solidFill>
              </a:rPr>
              <a:t>darbības</a:t>
            </a:r>
            <a:r>
              <a:rPr lang="en-US" altLang="en-US" sz="1600" dirty="0">
                <a:solidFill>
                  <a:srgbClr val="002060"/>
                </a:solidFill>
              </a:rPr>
              <a:t> </a:t>
            </a:r>
            <a:r>
              <a:rPr lang="en-US" altLang="en-US" sz="1600" dirty="0" err="1">
                <a:solidFill>
                  <a:srgbClr val="002060"/>
                </a:solidFill>
              </a:rPr>
              <a:t>metodika</a:t>
            </a:r>
            <a:r>
              <a:rPr lang="en-US" altLang="en-US" sz="1600" dirty="0">
                <a:solidFill>
                  <a:srgbClr val="002060"/>
                </a:solidFill>
              </a:rPr>
              <a:t> (VTMEC)</a:t>
            </a:r>
            <a:endParaRPr lang="lv-LV" altLang="en-US" sz="1600" dirty="0">
              <a:solidFill>
                <a:srgbClr val="002060"/>
              </a:solidFill>
            </a:endParaRPr>
          </a:p>
          <a:p>
            <a:endParaRPr lang="en-US" altLang="en-US" sz="1600" dirty="0">
              <a:solidFill>
                <a:srgbClr val="002060"/>
              </a:solidFill>
            </a:endParaRPr>
          </a:p>
          <a:p>
            <a:pPr algn="r"/>
            <a:r>
              <a:rPr lang="lv-LV" altLang="en-US" sz="1600" dirty="0">
                <a:solidFill>
                  <a:srgbClr val="002060"/>
                </a:solidFill>
              </a:rPr>
              <a:t>MK noteikumiem</a:t>
            </a:r>
            <a:endParaRPr lang="en-US" altLang="en-US" sz="1600" dirty="0">
              <a:solidFill>
                <a:srgbClr val="002060"/>
              </a:solidFill>
            </a:endParaRPr>
          </a:p>
          <a:p>
            <a:pPr algn="r"/>
            <a:r>
              <a:rPr lang="en-US" altLang="en-US" sz="1600" dirty="0">
                <a:solidFill>
                  <a:srgbClr val="002060"/>
                </a:solidFill>
              </a:rPr>
              <a:t>KPVIS</a:t>
            </a:r>
          </a:p>
          <a:p>
            <a:pPr algn="r"/>
            <a:r>
              <a:rPr lang="lv-LV" altLang="en-US" sz="1600" dirty="0">
                <a:solidFill>
                  <a:srgbClr val="002060"/>
                </a:solidFill>
              </a:rPr>
              <a:t>kontaktinformācija konsultācijām</a:t>
            </a:r>
          </a:p>
          <a:p>
            <a:endParaRPr lang="lv-LV" altLang="en-US" dirty="0">
              <a:solidFill>
                <a:schemeClr val="tx1"/>
              </a:solidFill>
            </a:endParaRPr>
          </a:p>
        </p:txBody>
      </p:sp>
      <p:sp>
        <p:nvSpPr>
          <p:cNvPr id="16388" name="Slide Number Placeholder 5">
            <a:extLst>
              <a:ext uri="{FF2B5EF4-FFF2-40B4-BE49-F238E27FC236}">
                <a16:creationId xmlns:a16="http://schemas.microsoft.com/office/drawing/2014/main" id="{48D671D3-6977-02B3-9585-F9A5D53E102F}"/>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646D79E-00DC-4D8B-B75C-9FDD30668D11}" type="slidenum">
              <a:rPr lang="en-US" altLang="lv-LV"/>
              <a:pPr/>
              <a:t>4</a:t>
            </a:fld>
            <a:endParaRPr lang="en-US" altLang="lv-LV"/>
          </a:p>
        </p:txBody>
      </p:sp>
      <p:pic>
        <p:nvPicPr>
          <p:cNvPr id="4" name="Picture 3">
            <a:extLst>
              <a:ext uri="{FF2B5EF4-FFF2-40B4-BE49-F238E27FC236}">
                <a16:creationId xmlns:a16="http://schemas.microsoft.com/office/drawing/2014/main" id="{991E5167-BF57-1391-3893-BFDC4FC9D55B}"/>
              </a:ext>
            </a:extLst>
          </p:cNvPr>
          <p:cNvPicPr>
            <a:picLocks noChangeAspect="1"/>
          </p:cNvPicPr>
          <p:nvPr/>
        </p:nvPicPr>
        <p:blipFill>
          <a:blip r:embed="rId8"/>
          <a:stretch>
            <a:fillRect/>
          </a:stretch>
        </p:blipFill>
        <p:spPr>
          <a:xfrm>
            <a:off x="1961497" y="755596"/>
            <a:ext cx="4427814" cy="545304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D14A7AF-645C-742D-F4EC-1C3ED2619EA2}"/>
              </a:ext>
            </a:extLst>
          </p:cNvPr>
          <p:cNvSpPr>
            <a:spLocks noGrp="1"/>
          </p:cNvSpPr>
          <p:nvPr>
            <p:ph type="title"/>
          </p:nvPr>
        </p:nvSpPr>
        <p:spPr>
          <a:xfrm>
            <a:off x="2192338" y="360362"/>
            <a:ext cx="8826500" cy="1036637"/>
          </a:xfrm>
        </p:spPr>
        <p:txBody>
          <a:bodyPr>
            <a:normAutofit/>
          </a:bodyPr>
          <a:lstStyle/>
          <a:p>
            <a:r>
              <a:rPr lang="lv-LV" altLang="lv-LV" dirty="0">
                <a:solidFill>
                  <a:srgbClr val="012269"/>
                </a:solidFill>
              </a:rPr>
              <a:t>Dokumenti un saites PI sagatavošanai</a:t>
            </a:r>
            <a:r>
              <a:rPr lang="en-US" altLang="lv-LV" dirty="0">
                <a:solidFill>
                  <a:srgbClr val="012269"/>
                </a:solidFill>
              </a:rPr>
              <a:t> (3)</a:t>
            </a:r>
            <a:endParaRPr lang="lv-LV" altLang="en-US" dirty="0"/>
          </a:p>
        </p:txBody>
      </p:sp>
      <p:sp>
        <p:nvSpPr>
          <p:cNvPr id="3" name="Content Placeholder 2">
            <a:extLst>
              <a:ext uri="{FF2B5EF4-FFF2-40B4-BE49-F238E27FC236}">
                <a16:creationId xmlns:a16="http://schemas.microsoft.com/office/drawing/2014/main" id="{AE2470BC-03CE-C931-5FA0-690B8B6A95C0}"/>
              </a:ext>
            </a:extLst>
          </p:cNvPr>
          <p:cNvSpPr>
            <a:spLocks noGrp="1"/>
          </p:cNvSpPr>
          <p:nvPr>
            <p:ph idx="1"/>
          </p:nvPr>
        </p:nvSpPr>
        <p:spPr>
          <a:xfrm>
            <a:off x="7282070" y="1265583"/>
            <a:ext cx="4154555" cy="4393095"/>
          </a:xfrm>
        </p:spPr>
        <p:txBody>
          <a:bodyPr>
            <a:normAutofit/>
          </a:bodyPr>
          <a:lstStyle/>
          <a:p>
            <a:pPr>
              <a:lnSpc>
                <a:spcPct val="90000"/>
              </a:lnSpc>
            </a:pPr>
            <a:r>
              <a:rPr lang="en-US" altLang="en-US" sz="1600" b="1" dirty="0">
                <a:solidFill>
                  <a:srgbClr val="002060"/>
                </a:solidFill>
              </a:rPr>
              <a:t>https://www.esfondi.lv/</a:t>
            </a:r>
            <a:r>
              <a:rPr lang="lv-LV" altLang="en-US" sz="1600" dirty="0">
                <a:solidFill>
                  <a:srgbClr val="012269"/>
                </a:solidFill>
              </a:rPr>
              <a:t>:</a:t>
            </a:r>
            <a:endParaRPr lang="en-US" altLang="en-US" sz="1600" dirty="0">
              <a:solidFill>
                <a:srgbClr val="012269"/>
              </a:solidFill>
            </a:endParaRPr>
          </a:p>
          <a:p>
            <a:pPr marL="285750" indent="-285750">
              <a:lnSpc>
                <a:spcPct val="90000"/>
              </a:lnSpc>
              <a:buFont typeface="Wingdings" panose="05000000000000000000" pitchFamily="2" charset="2"/>
              <a:buChar char="§"/>
            </a:pPr>
            <a:endParaRPr lang="en-US" altLang="en-US" sz="1500" b="1" dirty="0">
              <a:solidFill>
                <a:srgbClr val="002060"/>
              </a:solidFill>
              <a:hlinkClick r:id="rId3">
                <a:extLst>
                  <a:ext uri="{A12FA001-AC4F-418D-AE19-62706E023703}">
                    <ahyp:hlinkClr xmlns:ahyp="http://schemas.microsoft.com/office/drawing/2018/hyperlinkcolor" val="tx"/>
                  </a:ext>
                </a:extLst>
              </a:hlinkClick>
            </a:endParaRPr>
          </a:p>
          <a:p>
            <a:pPr marL="285750" indent="-285750">
              <a:lnSpc>
                <a:spcPct val="90000"/>
              </a:lnSpc>
              <a:buFont typeface="Wingdings" panose="05000000000000000000" pitchFamily="2" charset="2"/>
              <a:buChar char="§"/>
            </a:pPr>
            <a:r>
              <a:rPr lang="en-US" altLang="en-US" sz="1500" b="1" dirty="0" err="1">
                <a:solidFill>
                  <a:srgbClr val="002060"/>
                </a:solidFill>
                <a:hlinkClick r:id="rId3">
                  <a:extLst>
                    <a:ext uri="{A12FA001-AC4F-418D-AE19-62706E023703}">
                      <ahyp:hlinkClr xmlns:ahyp="http://schemas.microsoft.com/office/drawing/2018/hyperlinkcolor" val="tx"/>
                    </a:ext>
                  </a:extLst>
                </a:hlinkClick>
              </a:rPr>
              <a:t>komunikācijas</a:t>
            </a:r>
            <a:r>
              <a:rPr lang="en-US" altLang="en-US" sz="1500" b="1" dirty="0">
                <a:solidFill>
                  <a:srgbClr val="002060"/>
                </a:solidFill>
                <a:hlinkClick r:id="rId3">
                  <a:extLst>
                    <a:ext uri="{A12FA001-AC4F-418D-AE19-62706E023703}">
                      <ahyp:hlinkClr xmlns:ahyp="http://schemas.microsoft.com/office/drawing/2018/hyperlinkcolor" val="tx"/>
                    </a:ext>
                  </a:extLst>
                </a:hlinkClick>
              </a:rPr>
              <a:t> un </a:t>
            </a:r>
            <a:r>
              <a:rPr lang="en-US" altLang="en-US" sz="1500" b="1" dirty="0" err="1">
                <a:solidFill>
                  <a:srgbClr val="002060"/>
                </a:solidFill>
                <a:hlinkClick r:id="rId3">
                  <a:extLst>
                    <a:ext uri="{A12FA001-AC4F-418D-AE19-62706E023703}">
                      <ahyp:hlinkClr xmlns:ahyp="http://schemas.microsoft.com/office/drawing/2018/hyperlinkcolor" val="tx"/>
                    </a:ext>
                  </a:extLst>
                </a:hlinkClick>
              </a:rPr>
              <a:t>dizaina</a:t>
            </a:r>
            <a:r>
              <a:rPr lang="en-US" altLang="en-US" sz="1500" b="1" dirty="0">
                <a:solidFill>
                  <a:srgbClr val="002060"/>
                </a:solidFill>
                <a:hlinkClick r:id="rId3">
                  <a:extLst>
                    <a:ext uri="{A12FA001-AC4F-418D-AE19-62706E023703}">
                      <ahyp:hlinkClr xmlns:ahyp="http://schemas.microsoft.com/office/drawing/2018/hyperlinkcolor" val="tx"/>
                    </a:ext>
                  </a:extLst>
                </a:hlinkClick>
              </a:rPr>
              <a:t> </a:t>
            </a:r>
            <a:r>
              <a:rPr lang="en-US" altLang="en-US" sz="1500" b="1" dirty="0" err="1">
                <a:solidFill>
                  <a:srgbClr val="002060"/>
                </a:solidFill>
                <a:hlinkClick r:id="rId3">
                  <a:extLst>
                    <a:ext uri="{A12FA001-AC4F-418D-AE19-62706E023703}">
                      <ahyp:hlinkClr xmlns:ahyp="http://schemas.microsoft.com/office/drawing/2018/hyperlinkcolor" val="tx"/>
                    </a:ext>
                  </a:extLst>
                </a:hlinkClick>
              </a:rPr>
              <a:t>vadlīnijas</a:t>
            </a:r>
            <a:r>
              <a:rPr lang="en-US" altLang="en-US" sz="1500" b="1" dirty="0">
                <a:solidFill>
                  <a:srgbClr val="002060"/>
                </a:solidFill>
                <a:hlinkClick r:id="rId3">
                  <a:extLst>
                    <a:ext uri="{A12FA001-AC4F-418D-AE19-62706E023703}">
                      <ahyp:hlinkClr xmlns:ahyp="http://schemas.microsoft.com/office/drawing/2018/hyperlinkcolor" val="tx"/>
                    </a:ext>
                  </a:extLst>
                </a:hlinkClick>
              </a:rPr>
              <a:t> </a:t>
            </a:r>
            <a:r>
              <a:rPr lang="lv-LV" altLang="en-US" sz="1500" b="1" dirty="0">
                <a:solidFill>
                  <a:srgbClr val="002060"/>
                </a:solidFill>
                <a:hlinkClick r:id="rId3">
                  <a:extLst>
                    <a:ext uri="{A12FA001-AC4F-418D-AE19-62706E023703}">
                      <ahyp:hlinkClr xmlns:ahyp="http://schemas.microsoft.com/office/drawing/2018/hyperlinkcolor" val="tx"/>
                    </a:ext>
                  </a:extLst>
                </a:hlinkClick>
              </a:rPr>
              <a:t>vadlīnijas</a:t>
            </a:r>
            <a:endParaRPr lang="en-US" altLang="en-US" sz="1500" b="1" dirty="0">
              <a:solidFill>
                <a:srgbClr val="002060"/>
              </a:solidFill>
            </a:endParaRPr>
          </a:p>
          <a:p>
            <a:pPr>
              <a:lnSpc>
                <a:spcPct val="90000"/>
              </a:lnSpc>
            </a:pPr>
            <a:endParaRPr lang="lv-LV" altLang="en-US" sz="1600" dirty="0">
              <a:solidFill>
                <a:srgbClr val="002060"/>
              </a:solidFill>
            </a:endParaRPr>
          </a:p>
          <a:p>
            <a:pPr marL="285750" indent="-285750">
              <a:lnSpc>
                <a:spcPct val="90000"/>
              </a:lnSpc>
              <a:buFont typeface="Wingdings" panose="05000000000000000000" pitchFamily="2" charset="2"/>
              <a:buChar char="§"/>
            </a:pPr>
            <a:r>
              <a:rPr lang="lv-LV" altLang="en-US" sz="1600" dirty="0">
                <a:solidFill>
                  <a:srgbClr val="002060"/>
                </a:solidFill>
                <a:hlinkClick r:id="rId4">
                  <a:extLst>
                    <a:ext uri="{A12FA001-AC4F-418D-AE19-62706E023703}">
                      <ahyp:hlinkClr xmlns:ahyp="http://schemas.microsoft.com/office/drawing/2018/hyperlinkcolor" val="tx"/>
                    </a:ext>
                  </a:extLst>
                </a:hlinkClick>
              </a:rPr>
              <a:t>Vadlīnijas attiecināmo izmaksu noteikšanai Eiropas Savienības kohēzijas politikas programmas 2021.-2027.gada plānošanas periodā</a:t>
            </a:r>
            <a:endParaRPr lang="en-US" altLang="en-US" sz="1600" dirty="0">
              <a:solidFill>
                <a:srgbClr val="002060"/>
              </a:solidFill>
            </a:endParaRPr>
          </a:p>
          <a:p>
            <a:pPr>
              <a:lnSpc>
                <a:spcPct val="90000"/>
              </a:lnSpc>
            </a:pPr>
            <a:endParaRPr lang="lv-LV" altLang="en-US" sz="1600" dirty="0">
              <a:solidFill>
                <a:srgbClr val="002060"/>
              </a:solidFill>
            </a:endParaRPr>
          </a:p>
          <a:p>
            <a:pPr>
              <a:lnSpc>
                <a:spcPct val="90000"/>
              </a:lnSpc>
            </a:pPr>
            <a:endParaRPr lang="lv-LV" altLang="en-US" dirty="0">
              <a:solidFill>
                <a:schemeClr val="tx1"/>
              </a:solidFill>
            </a:endParaRPr>
          </a:p>
        </p:txBody>
      </p:sp>
      <p:sp>
        <p:nvSpPr>
          <p:cNvPr id="17412" name="Slide Number Placeholder 5">
            <a:extLst>
              <a:ext uri="{FF2B5EF4-FFF2-40B4-BE49-F238E27FC236}">
                <a16:creationId xmlns:a16="http://schemas.microsoft.com/office/drawing/2014/main" id="{9C926809-5D26-6DCB-531A-E5ACAEF62561}"/>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98DB94D-FF5C-40F8-ABCB-391DF63CF0E7}" type="slidenum">
              <a:rPr lang="en-US" altLang="lv-LV"/>
              <a:pPr/>
              <a:t>5</a:t>
            </a:fld>
            <a:endParaRPr lang="en-US" altLang="lv-LV"/>
          </a:p>
        </p:txBody>
      </p:sp>
      <p:pic>
        <p:nvPicPr>
          <p:cNvPr id="4" name="Picture 3">
            <a:extLst>
              <a:ext uri="{FF2B5EF4-FFF2-40B4-BE49-F238E27FC236}">
                <a16:creationId xmlns:a16="http://schemas.microsoft.com/office/drawing/2014/main" id="{ED0D8547-E9BF-71D6-9593-C1A66CBCAB7B}"/>
              </a:ext>
            </a:extLst>
          </p:cNvPr>
          <p:cNvPicPr>
            <a:picLocks noChangeAspect="1"/>
          </p:cNvPicPr>
          <p:nvPr/>
        </p:nvPicPr>
        <p:blipFill>
          <a:blip r:embed="rId5"/>
          <a:stretch>
            <a:fillRect/>
          </a:stretch>
        </p:blipFill>
        <p:spPr>
          <a:xfrm>
            <a:off x="2365513" y="872703"/>
            <a:ext cx="4008783" cy="562493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62487-E813-F3AD-0D8F-EC840F9B36EF}"/>
              </a:ext>
            </a:extLst>
          </p:cNvPr>
          <p:cNvSpPr>
            <a:spLocks noGrp="1"/>
          </p:cNvSpPr>
          <p:nvPr>
            <p:ph type="title"/>
          </p:nvPr>
        </p:nvSpPr>
        <p:spPr/>
        <p:txBody>
          <a:bodyPr/>
          <a:lstStyle/>
          <a:p>
            <a:r>
              <a:rPr lang="lv-LV" altLang="lv-LV" sz="2400" dirty="0">
                <a:solidFill>
                  <a:srgbClr val="012269"/>
                </a:solidFill>
              </a:rPr>
              <a:t>Dokumenti un saites PI sagatavošanai</a:t>
            </a:r>
            <a:r>
              <a:rPr lang="en-US" altLang="lv-LV" sz="2400" dirty="0">
                <a:solidFill>
                  <a:srgbClr val="012269"/>
                </a:solidFill>
              </a:rPr>
              <a:t> (4)</a:t>
            </a:r>
            <a:endParaRPr lang="lv-LV" dirty="0"/>
          </a:p>
        </p:txBody>
      </p:sp>
      <p:sp>
        <p:nvSpPr>
          <p:cNvPr id="5" name="Text Placeholder 4">
            <a:extLst>
              <a:ext uri="{FF2B5EF4-FFF2-40B4-BE49-F238E27FC236}">
                <a16:creationId xmlns:a16="http://schemas.microsoft.com/office/drawing/2014/main" id="{EF82B7C3-5B86-0F10-D0D0-D357EF50B288}"/>
              </a:ext>
            </a:extLst>
          </p:cNvPr>
          <p:cNvSpPr>
            <a:spLocks noGrp="1"/>
          </p:cNvSpPr>
          <p:nvPr>
            <p:ph type="body" sz="quarter" idx="16"/>
          </p:nvPr>
        </p:nvSpPr>
        <p:spPr>
          <a:xfrm>
            <a:off x="2495019" y="795130"/>
            <a:ext cx="8742824" cy="636105"/>
          </a:xfrm>
        </p:spPr>
        <p:txBody>
          <a:bodyPr>
            <a:normAutofit fontScale="70000" lnSpcReduction="20000"/>
          </a:bodyPr>
          <a:lstStyle/>
          <a:p>
            <a:r>
              <a:rPr lang="lv-LV" altLang="en-US" sz="2000" dirty="0">
                <a:solidFill>
                  <a:srgbClr val="2D5F9B"/>
                </a:solidFill>
                <a:hlinkClick r:id="rId2">
                  <a:extLst>
                    <a:ext uri="{A12FA001-AC4F-418D-AE19-62706E023703}">
                      <ahyp:hlinkClr xmlns:ahyp="http://schemas.microsoft.com/office/drawing/2018/hyperlinkcolor" val="tx"/>
                    </a:ext>
                  </a:extLst>
                </a:hlinkClick>
              </a:rPr>
              <a:t>Vadlīnijas horizontālā principa “Vienlīdzība, iekļaušana, </a:t>
            </a:r>
            <a:r>
              <a:rPr lang="lv-LV" altLang="en-US" sz="2000" dirty="0" err="1">
                <a:solidFill>
                  <a:srgbClr val="2D5F9B"/>
                </a:solidFill>
                <a:hlinkClick r:id="rId2">
                  <a:extLst>
                    <a:ext uri="{A12FA001-AC4F-418D-AE19-62706E023703}">
                      <ahyp:hlinkClr xmlns:ahyp="http://schemas.microsoft.com/office/drawing/2018/hyperlinkcolor" val="tx"/>
                    </a:ext>
                  </a:extLst>
                </a:hlinkClick>
              </a:rPr>
              <a:t>nediskriminācija</a:t>
            </a:r>
            <a:r>
              <a:rPr lang="lv-LV" altLang="en-US" sz="2000" dirty="0">
                <a:solidFill>
                  <a:srgbClr val="2D5F9B"/>
                </a:solidFill>
                <a:hlinkClick r:id="rId2">
                  <a:extLst>
                    <a:ext uri="{A12FA001-AC4F-418D-AE19-62706E023703}">
                      <ahyp:hlinkClr xmlns:ahyp="http://schemas.microsoft.com/office/drawing/2018/hyperlinkcolor" val="tx"/>
                    </a:ext>
                  </a:extLst>
                </a:hlinkClick>
              </a:rPr>
              <a:t> un</a:t>
            </a:r>
            <a:endParaRPr lang="en-US" altLang="en-US" sz="2000" dirty="0">
              <a:solidFill>
                <a:srgbClr val="2D5F9B"/>
              </a:solidFill>
              <a:hlinkClick r:id="rId2">
                <a:extLst>
                  <a:ext uri="{A12FA001-AC4F-418D-AE19-62706E023703}">
                    <ahyp:hlinkClr xmlns:ahyp="http://schemas.microsoft.com/office/drawing/2018/hyperlinkcolor" val="tx"/>
                  </a:ext>
                </a:extLst>
              </a:hlinkClick>
            </a:endParaRPr>
          </a:p>
          <a:p>
            <a:r>
              <a:rPr lang="lv-LV" altLang="en-US" sz="2000" dirty="0" err="1">
                <a:solidFill>
                  <a:srgbClr val="2D5F9B"/>
                </a:solidFill>
                <a:hlinkClick r:id="rId2">
                  <a:extLst>
                    <a:ext uri="{A12FA001-AC4F-418D-AE19-62706E023703}">
                      <ahyp:hlinkClr xmlns:ahyp="http://schemas.microsoft.com/office/drawing/2018/hyperlinkcolor" val="tx"/>
                    </a:ext>
                  </a:extLst>
                </a:hlinkClick>
              </a:rPr>
              <a:t>pamattiesību</a:t>
            </a:r>
            <a:r>
              <a:rPr lang="lv-LV" altLang="en-US" sz="2000" dirty="0">
                <a:solidFill>
                  <a:srgbClr val="2D5F9B"/>
                </a:solidFill>
                <a:hlinkClick r:id="rId2">
                  <a:extLst>
                    <a:ext uri="{A12FA001-AC4F-418D-AE19-62706E023703}">
                      <ahyp:hlinkClr xmlns:ahyp="http://schemas.microsoft.com/office/drawing/2018/hyperlinkcolor" val="tx"/>
                    </a:ext>
                  </a:extLst>
                </a:hlinkClick>
              </a:rPr>
              <a:t> ievērošana” īstenošanai un uzraudzībai (2021-2027)”</a:t>
            </a:r>
            <a:r>
              <a:rPr lang="lv-LV" altLang="en-US" sz="2000" dirty="0">
                <a:solidFill>
                  <a:srgbClr val="2D5F9B"/>
                </a:solidFill>
              </a:rPr>
              <a:t> </a:t>
            </a:r>
            <a:r>
              <a:rPr lang="en-US" altLang="en-US" sz="2000" dirty="0">
                <a:solidFill>
                  <a:srgbClr val="2D5F9B"/>
                </a:solidFill>
              </a:rPr>
              <a:t> </a:t>
            </a:r>
            <a:r>
              <a:rPr lang="lv-LV" altLang="en-US" sz="2000" dirty="0">
                <a:solidFill>
                  <a:srgbClr val="012269"/>
                </a:solidFill>
              </a:rPr>
              <a:t>(HP VINPI) </a:t>
            </a:r>
          </a:p>
          <a:p>
            <a:endParaRPr lang="lv-LV" dirty="0"/>
          </a:p>
        </p:txBody>
      </p:sp>
      <p:sp>
        <p:nvSpPr>
          <p:cNvPr id="7" name="Text Placeholder 6">
            <a:extLst>
              <a:ext uri="{FF2B5EF4-FFF2-40B4-BE49-F238E27FC236}">
                <a16:creationId xmlns:a16="http://schemas.microsoft.com/office/drawing/2014/main" id="{7E43D988-AAAB-1F27-0A07-08A51BA07E10}"/>
              </a:ext>
            </a:extLst>
          </p:cNvPr>
          <p:cNvSpPr>
            <a:spLocks noGrp="1"/>
          </p:cNvSpPr>
          <p:nvPr>
            <p:ph type="body" sz="quarter" idx="10"/>
          </p:nvPr>
        </p:nvSpPr>
        <p:spPr/>
        <p:txBody>
          <a:bodyPr/>
          <a:lstStyle/>
          <a:p>
            <a:endParaRPr lang="lv-LV"/>
          </a:p>
        </p:txBody>
      </p:sp>
      <p:sp>
        <p:nvSpPr>
          <p:cNvPr id="8" name="Text Placeholder 7">
            <a:extLst>
              <a:ext uri="{FF2B5EF4-FFF2-40B4-BE49-F238E27FC236}">
                <a16:creationId xmlns:a16="http://schemas.microsoft.com/office/drawing/2014/main" id="{A71C409B-E579-A9BE-41A3-B3ABFF56AF7C}"/>
              </a:ext>
            </a:extLst>
          </p:cNvPr>
          <p:cNvSpPr>
            <a:spLocks noGrp="1"/>
          </p:cNvSpPr>
          <p:nvPr>
            <p:ph type="body" sz="quarter" idx="12"/>
          </p:nvPr>
        </p:nvSpPr>
        <p:spPr/>
        <p:txBody>
          <a:bodyPr/>
          <a:lstStyle/>
          <a:p>
            <a:endParaRPr lang="lv-LV"/>
          </a:p>
        </p:txBody>
      </p:sp>
      <p:sp>
        <p:nvSpPr>
          <p:cNvPr id="9" name="Slide Number Placeholder 8">
            <a:extLst>
              <a:ext uri="{FF2B5EF4-FFF2-40B4-BE49-F238E27FC236}">
                <a16:creationId xmlns:a16="http://schemas.microsoft.com/office/drawing/2014/main" id="{1C2B315F-FAC3-D23F-AF9E-057603727C6F}"/>
              </a:ext>
            </a:extLst>
          </p:cNvPr>
          <p:cNvSpPr>
            <a:spLocks noGrp="1"/>
          </p:cNvSpPr>
          <p:nvPr>
            <p:ph type="sldNum" sz="quarter" idx="18"/>
          </p:nvPr>
        </p:nvSpPr>
        <p:spPr/>
        <p:txBody>
          <a:bodyPr/>
          <a:lstStyle/>
          <a:p>
            <a:pPr>
              <a:defRPr/>
            </a:pPr>
            <a:fld id="{37318B9F-8CE2-4247-AFA1-3D24D284752C}" type="slidenum">
              <a:rPr lang="en-US" altLang="lv-LV" smtClean="0"/>
              <a:pPr>
                <a:defRPr/>
              </a:pPr>
              <a:t>6</a:t>
            </a:fld>
            <a:endParaRPr lang="en-US" altLang="lv-LV"/>
          </a:p>
        </p:txBody>
      </p:sp>
      <p:pic>
        <p:nvPicPr>
          <p:cNvPr id="10" name="Content Placeholder 9">
            <a:extLst>
              <a:ext uri="{FF2B5EF4-FFF2-40B4-BE49-F238E27FC236}">
                <a16:creationId xmlns:a16="http://schemas.microsoft.com/office/drawing/2014/main" id="{19BC20F1-58E5-5688-CC7B-036AE74B5A74}"/>
              </a:ext>
            </a:extLst>
          </p:cNvPr>
          <p:cNvPicPr>
            <a:picLocks noGrp="1" noChangeAspect="1"/>
          </p:cNvPicPr>
          <p:nvPr>
            <p:ph sz="half" idx="1"/>
          </p:nvPr>
        </p:nvPicPr>
        <p:blipFill>
          <a:blip r:embed="rId3"/>
          <a:stretch>
            <a:fillRect/>
          </a:stretch>
        </p:blipFill>
        <p:spPr>
          <a:xfrm>
            <a:off x="1794866" y="1570028"/>
            <a:ext cx="5206152" cy="3863363"/>
          </a:xfrm>
          <a:prstGeom prst="rect">
            <a:avLst/>
          </a:prstGeom>
        </p:spPr>
      </p:pic>
      <p:pic>
        <p:nvPicPr>
          <p:cNvPr id="11" name="Content Placeholder 10">
            <a:extLst>
              <a:ext uri="{FF2B5EF4-FFF2-40B4-BE49-F238E27FC236}">
                <a16:creationId xmlns:a16="http://schemas.microsoft.com/office/drawing/2014/main" id="{CA9E512B-DA45-7A20-8A4A-B7758AC20E2F}"/>
              </a:ext>
            </a:extLst>
          </p:cNvPr>
          <p:cNvPicPr>
            <a:picLocks noGrp="1" noChangeAspect="1"/>
          </p:cNvPicPr>
          <p:nvPr>
            <p:ph sz="half" idx="2"/>
          </p:nvPr>
        </p:nvPicPr>
        <p:blipFill>
          <a:blip r:embed="rId4"/>
          <a:stretch>
            <a:fillRect/>
          </a:stretch>
        </p:blipFill>
        <p:spPr>
          <a:xfrm>
            <a:off x="7001018" y="1539502"/>
            <a:ext cx="4443271" cy="4785098"/>
          </a:xfrm>
          <a:prstGeom prst="rect">
            <a:avLst/>
          </a:prstGeom>
        </p:spPr>
      </p:pic>
    </p:spTree>
    <p:extLst>
      <p:ext uri="{BB962C8B-B14F-4D97-AF65-F5344CB8AC3E}">
        <p14:creationId xmlns:p14="http://schemas.microsoft.com/office/powerpoint/2010/main" val="265919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a:extLst>
              <a:ext uri="{FF2B5EF4-FFF2-40B4-BE49-F238E27FC236}">
                <a16:creationId xmlns:a16="http://schemas.microsoft.com/office/drawing/2014/main" id="{615D0D32-78E2-927A-A63E-DC678640D451}"/>
              </a:ext>
            </a:extLst>
          </p:cNvPr>
          <p:cNvSpPr>
            <a:spLocks noGrp="1"/>
          </p:cNvSpPr>
          <p:nvPr>
            <p:ph sz="half" idx="1"/>
          </p:nvPr>
        </p:nvSpPr>
        <p:spPr>
          <a:xfrm>
            <a:off x="2398609" y="1148954"/>
            <a:ext cx="5313465" cy="1945543"/>
          </a:xfrm>
        </p:spPr>
        <p:txBody>
          <a:bodyPr>
            <a:normAutofit lnSpcReduction="10000"/>
          </a:bodyPr>
          <a:lstStyle/>
          <a:p>
            <a:pPr marL="0" indent="0" algn="ctr">
              <a:lnSpc>
                <a:spcPct val="90000"/>
              </a:lnSpc>
              <a:buFont typeface="Arial" panose="020B0604020202020204" pitchFamily="34" charset="0"/>
              <a:buNone/>
            </a:pPr>
            <a:r>
              <a:rPr lang="lv-LV" altLang="lv-LV" sz="1500" b="1" dirty="0">
                <a:solidFill>
                  <a:srgbClr val="002060"/>
                </a:solidFill>
              </a:rPr>
              <a:t>PI tiek sagatavots un iesniegts KPVIS </a:t>
            </a:r>
            <a:r>
              <a:rPr lang="lv-LV" altLang="lv-LV" sz="1500" b="1" dirty="0">
                <a:solidFill>
                  <a:srgbClr val="002060"/>
                </a:solidFill>
                <a:hlinkClick r:id="rId3">
                  <a:extLst>
                    <a:ext uri="{A12FA001-AC4F-418D-AE19-62706E023703}">
                      <ahyp:hlinkClr xmlns:ahyp="http://schemas.microsoft.com/office/drawing/2018/hyperlinkcolor" val="tx"/>
                    </a:ext>
                  </a:extLst>
                </a:hlinkClick>
              </a:rPr>
              <a:t>https://projekti.cfla.gov.lv/</a:t>
            </a:r>
            <a:r>
              <a:rPr lang="lv-LV" altLang="lv-LV" sz="1500" b="1" dirty="0">
                <a:solidFill>
                  <a:srgbClr val="002060"/>
                </a:solidFill>
              </a:rPr>
              <a:t> </a:t>
            </a:r>
            <a:r>
              <a:rPr lang="en-US" altLang="lv-LV" sz="1500" b="1" dirty="0">
                <a:solidFill>
                  <a:srgbClr val="002060"/>
                </a:solidFill>
              </a:rPr>
              <a:t> </a:t>
            </a:r>
          </a:p>
          <a:p>
            <a:pPr marL="0" indent="0" algn="ctr">
              <a:lnSpc>
                <a:spcPct val="90000"/>
              </a:lnSpc>
              <a:buFont typeface="Arial" panose="020B0604020202020204" pitchFamily="34" charset="0"/>
              <a:buNone/>
            </a:pPr>
            <a:r>
              <a:rPr lang="en-US" altLang="lv-LV" sz="1500" b="1" dirty="0">
                <a:solidFill>
                  <a:srgbClr val="002060"/>
                </a:solidFill>
              </a:rPr>
              <a:t>                                         </a:t>
            </a:r>
          </a:p>
          <a:p>
            <a:pPr marL="0" indent="0" algn="ctr">
              <a:lnSpc>
                <a:spcPct val="90000"/>
              </a:lnSpc>
              <a:buFont typeface="Arial" panose="020B0604020202020204" pitchFamily="34" charset="0"/>
              <a:buNone/>
            </a:pPr>
            <a:r>
              <a:rPr lang="lv-LV" altLang="lv-LV" sz="1500" b="1" dirty="0">
                <a:solidFill>
                  <a:srgbClr val="0070C0"/>
                </a:solidFill>
              </a:rPr>
              <a:t>līdz </a:t>
            </a:r>
            <a:r>
              <a:rPr lang="lv-LV" sz="1500" b="1" dirty="0">
                <a:solidFill>
                  <a:srgbClr val="0070C0"/>
                </a:solidFill>
              </a:rPr>
              <a:t>0</a:t>
            </a:r>
            <a:r>
              <a:rPr lang="en-US" sz="1500" b="1" dirty="0">
                <a:solidFill>
                  <a:srgbClr val="0070C0"/>
                </a:solidFill>
              </a:rPr>
              <a:t>5</a:t>
            </a:r>
            <a:r>
              <a:rPr lang="lv-LV" sz="1500" b="1" dirty="0">
                <a:solidFill>
                  <a:srgbClr val="0070C0"/>
                </a:solidFill>
              </a:rPr>
              <a:t>.01.2024.</a:t>
            </a:r>
            <a:r>
              <a:rPr lang="en-US" altLang="lv-LV" sz="1500" b="1" dirty="0">
                <a:solidFill>
                  <a:srgbClr val="0070C0"/>
                </a:solidFill>
              </a:rPr>
              <a:t> </a:t>
            </a:r>
            <a:r>
              <a:rPr lang="lv-LV" altLang="lv-LV" sz="1500" b="1" dirty="0">
                <a:solidFill>
                  <a:srgbClr val="0070C0"/>
                </a:solidFill>
              </a:rPr>
              <a:t>plkst.23:59</a:t>
            </a:r>
          </a:p>
          <a:p>
            <a:pPr marL="0" indent="0">
              <a:lnSpc>
                <a:spcPct val="90000"/>
              </a:lnSpc>
              <a:buFont typeface="Arial" panose="020B0604020202020204" pitchFamily="34" charset="0"/>
              <a:buNone/>
            </a:pPr>
            <a:endParaRPr lang="lv-LV" altLang="lv-LV" sz="1500" dirty="0">
              <a:solidFill>
                <a:srgbClr val="002060"/>
              </a:solidFill>
            </a:endParaRPr>
          </a:p>
          <a:p>
            <a:pPr marL="0" indent="0">
              <a:lnSpc>
                <a:spcPct val="90000"/>
              </a:lnSpc>
              <a:buFont typeface="Arial" panose="020B0604020202020204" pitchFamily="34" charset="0"/>
              <a:buNone/>
            </a:pPr>
            <a:r>
              <a:rPr lang="lv-LV" altLang="lv-LV" sz="1500" dirty="0">
                <a:solidFill>
                  <a:srgbClr val="002060"/>
                </a:solidFill>
              </a:rPr>
              <a:t>Datu lauku aizpildīšanai var izmantot:</a:t>
            </a:r>
          </a:p>
          <a:p>
            <a:pPr>
              <a:lnSpc>
                <a:spcPct val="90000"/>
              </a:lnSpc>
              <a:buFont typeface="Wingdings" panose="05000000000000000000" pitchFamily="2" charset="2"/>
              <a:buChar char="§"/>
            </a:pPr>
            <a:r>
              <a:rPr lang="lv-LV" altLang="en-US" sz="1500" dirty="0">
                <a:solidFill>
                  <a:srgbClr val="002060"/>
                </a:solidFill>
                <a:hlinkClick r:id="rId4">
                  <a:extLst>
                    <a:ext uri="{A12FA001-AC4F-418D-AE19-62706E023703}">
                      <ahyp:hlinkClr xmlns:ahyp="http://schemas.microsoft.com/office/drawing/2018/hyperlinkcolor" val="tx"/>
                    </a:ext>
                  </a:extLst>
                </a:hlinkClick>
              </a:rPr>
              <a:t>KPVIS rokasgrāmata PI iesniegšanai</a:t>
            </a:r>
            <a:endParaRPr lang="en-US" altLang="en-US" sz="1500" dirty="0">
              <a:solidFill>
                <a:srgbClr val="002060"/>
              </a:solidFill>
            </a:endParaRPr>
          </a:p>
          <a:p>
            <a:pPr>
              <a:lnSpc>
                <a:spcPct val="90000"/>
              </a:lnSpc>
              <a:buFont typeface="Wingdings" panose="05000000000000000000" pitchFamily="2" charset="2"/>
              <a:buChar char="§"/>
            </a:pPr>
            <a:r>
              <a:rPr lang="en-US" altLang="en-US" sz="1500" dirty="0">
                <a:solidFill>
                  <a:srgbClr val="002060"/>
                </a:solidFill>
                <a:hlinkClick r:id="rId5">
                  <a:extLst>
                    <a:ext uri="{A12FA001-AC4F-418D-AE19-62706E023703}">
                      <ahyp:hlinkClr xmlns:ahyp="http://schemas.microsoft.com/office/drawing/2018/hyperlinkcolor" val="tx"/>
                    </a:ext>
                  </a:extLst>
                </a:hlinkClick>
              </a:rPr>
              <a:t>p</a:t>
            </a:r>
            <a:r>
              <a:rPr lang="lv-LV" altLang="en-US" sz="1500" dirty="0" err="1">
                <a:solidFill>
                  <a:srgbClr val="002060"/>
                </a:solidFill>
                <a:hlinkClick r:id="rId5">
                  <a:extLst>
                    <a:ext uri="{A12FA001-AC4F-418D-AE19-62706E023703}">
                      <ahyp:hlinkClr xmlns:ahyp="http://schemas.microsoft.com/office/drawing/2018/hyperlinkcolor" val="tx"/>
                    </a:ext>
                  </a:extLst>
                </a:hlinkClick>
              </a:rPr>
              <a:t>rojekta</a:t>
            </a:r>
            <a:r>
              <a:rPr lang="lv-LV" altLang="en-US" sz="1500" dirty="0">
                <a:solidFill>
                  <a:srgbClr val="002060"/>
                </a:solidFill>
                <a:hlinkClick r:id="rId5">
                  <a:extLst>
                    <a:ext uri="{A12FA001-AC4F-418D-AE19-62706E023703}">
                      <ahyp:hlinkClr xmlns:ahyp="http://schemas.microsoft.com/office/drawing/2018/hyperlinkcolor" val="tx"/>
                    </a:ext>
                  </a:extLst>
                </a:hlinkClick>
              </a:rPr>
              <a:t> iesnieguma </a:t>
            </a:r>
            <a:r>
              <a:rPr lang="lv-LV" altLang="en-US" sz="1500" b="1" dirty="0">
                <a:solidFill>
                  <a:srgbClr val="002060"/>
                </a:solidFill>
                <a:hlinkClick r:id="rId5">
                  <a:extLst>
                    <a:ext uri="{A12FA001-AC4F-418D-AE19-62706E023703}">
                      <ahyp:hlinkClr xmlns:ahyp="http://schemas.microsoft.com/office/drawing/2018/hyperlinkcolor" val="tx"/>
                    </a:ext>
                  </a:extLst>
                </a:hlinkClick>
              </a:rPr>
              <a:t>aizpildīšanas</a:t>
            </a:r>
            <a:r>
              <a:rPr lang="lv-LV" altLang="en-US" sz="1500" dirty="0">
                <a:solidFill>
                  <a:srgbClr val="002060"/>
                </a:solidFill>
                <a:hlinkClick r:id="rId5">
                  <a:extLst>
                    <a:ext uri="{A12FA001-AC4F-418D-AE19-62706E023703}">
                      <ahyp:hlinkClr xmlns:ahyp="http://schemas.microsoft.com/office/drawing/2018/hyperlinkcolor" val="tx"/>
                    </a:ext>
                  </a:extLst>
                </a:hlinkClick>
              </a:rPr>
              <a:t> </a:t>
            </a:r>
            <a:r>
              <a:rPr lang="lv-LV" altLang="en-US" sz="1500" b="1" dirty="0">
                <a:solidFill>
                  <a:srgbClr val="002060"/>
                </a:solidFill>
                <a:hlinkClick r:id="rId5">
                  <a:extLst>
                    <a:ext uri="{A12FA001-AC4F-418D-AE19-62706E023703}">
                      <ahyp:hlinkClr xmlns:ahyp="http://schemas.microsoft.com/office/drawing/2018/hyperlinkcolor" val="tx"/>
                    </a:ext>
                  </a:extLst>
                </a:hlinkClick>
              </a:rPr>
              <a:t>metodika</a:t>
            </a:r>
            <a:endParaRPr lang="en-US" altLang="en-US" sz="1500" b="1" dirty="0">
              <a:solidFill>
                <a:srgbClr val="002060"/>
              </a:solidFill>
            </a:endParaRPr>
          </a:p>
          <a:p>
            <a:pPr>
              <a:lnSpc>
                <a:spcPct val="90000"/>
              </a:lnSpc>
              <a:buFont typeface="Wingdings" panose="05000000000000000000" pitchFamily="2" charset="2"/>
              <a:buChar char="§"/>
            </a:pPr>
            <a:endParaRPr lang="en-US" altLang="en-US" sz="1400" dirty="0">
              <a:solidFill>
                <a:srgbClr val="2D5F9B"/>
              </a:solidFill>
            </a:endParaRPr>
          </a:p>
          <a:p>
            <a:pPr>
              <a:lnSpc>
                <a:spcPct val="90000"/>
              </a:lnSpc>
              <a:buFont typeface="Wingdings" panose="05000000000000000000" pitchFamily="2" charset="2"/>
              <a:buChar char="§"/>
            </a:pPr>
            <a:endParaRPr lang="en-US" altLang="en-US" sz="1400" dirty="0">
              <a:solidFill>
                <a:srgbClr val="2D5F9B"/>
              </a:solidFill>
            </a:endParaRPr>
          </a:p>
          <a:p>
            <a:pPr marL="0" indent="0">
              <a:lnSpc>
                <a:spcPct val="90000"/>
              </a:lnSpc>
              <a:buFont typeface="Wingdings" panose="05000000000000000000" pitchFamily="2" charset="2"/>
              <a:buChar char="Ø"/>
            </a:pPr>
            <a:endParaRPr lang="lv-LV" altLang="en-US" sz="1400" dirty="0">
              <a:solidFill>
                <a:srgbClr val="2D5F9B"/>
              </a:solidFill>
            </a:endParaRPr>
          </a:p>
        </p:txBody>
      </p:sp>
      <p:sp>
        <p:nvSpPr>
          <p:cNvPr id="15363" name="Content Placeholder 3">
            <a:extLst>
              <a:ext uri="{FF2B5EF4-FFF2-40B4-BE49-F238E27FC236}">
                <a16:creationId xmlns:a16="http://schemas.microsoft.com/office/drawing/2014/main" id="{F21FC9B3-FB00-F2E4-FE39-D6DEABF2B2D8}"/>
              </a:ext>
            </a:extLst>
          </p:cNvPr>
          <p:cNvSpPr>
            <a:spLocks noGrp="1"/>
          </p:cNvSpPr>
          <p:nvPr>
            <p:ph sz="half" idx="2"/>
          </p:nvPr>
        </p:nvSpPr>
        <p:spPr>
          <a:xfrm>
            <a:off x="8062451" y="1683877"/>
            <a:ext cx="3883743" cy="4960169"/>
          </a:xfrm>
        </p:spPr>
        <p:txBody>
          <a:bodyPr/>
          <a:lstStyle/>
          <a:p>
            <a:pPr marL="0" indent="0">
              <a:lnSpc>
                <a:spcPct val="80000"/>
              </a:lnSpc>
              <a:buNone/>
            </a:pPr>
            <a:r>
              <a:rPr lang="lv-LV" altLang="lv-LV" sz="1700" dirty="0">
                <a:solidFill>
                  <a:srgbClr val="012269"/>
                </a:solidFill>
              </a:rPr>
              <a:t>Autorizācija KPVIS pieejama </a:t>
            </a:r>
            <a:r>
              <a:rPr lang="lv-LV" altLang="lv-LV" sz="1700" b="1" dirty="0">
                <a:solidFill>
                  <a:srgbClr val="012269"/>
                </a:solidFill>
              </a:rPr>
              <a:t>tikai ar Vienotās pieteikšanās moduļa (VPM) paaugstinātas drošības autentifikācijas rīkiem</a:t>
            </a:r>
            <a:r>
              <a:rPr lang="en-US" altLang="lv-LV" sz="1700" b="1" dirty="0">
                <a:solidFill>
                  <a:srgbClr val="012269"/>
                </a:solidFill>
              </a:rPr>
              <a:t>: </a:t>
            </a:r>
            <a:endParaRPr lang="lv-LV" altLang="lv-LV" sz="1700" dirty="0">
              <a:solidFill>
                <a:srgbClr val="012269"/>
              </a:solidFill>
            </a:endParaRPr>
          </a:p>
          <a:p>
            <a:pPr lvl="1">
              <a:lnSpc>
                <a:spcPct val="80000"/>
              </a:lnSpc>
            </a:pPr>
            <a:r>
              <a:rPr lang="lv-LV" altLang="lv-LV" sz="1600" dirty="0">
                <a:solidFill>
                  <a:srgbClr val="012269"/>
                </a:solidFill>
              </a:rPr>
              <a:t>KPVIS darbība tiek nodrošināta Eiropā un ASV. </a:t>
            </a:r>
          </a:p>
          <a:p>
            <a:pPr lvl="1">
              <a:lnSpc>
                <a:spcPct val="80000"/>
              </a:lnSpc>
            </a:pPr>
            <a:r>
              <a:rPr lang="lv-LV" altLang="lv-LV" sz="1600" dirty="0">
                <a:solidFill>
                  <a:srgbClr val="012269"/>
                </a:solidFill>
              </a:rPr>
              <a:t>No citiem reģioniem pieejams tikai darba dienās, darba laikā no plkst. 8:00 līdz 20:00 (Nav pieejams – sestdien, svētdien un ārpus darba laika)</a:t>
            </a:r>
          </a:p>
          <a:p>
            <a:pPr lvl="1">
              <a:lnSpc>
                <a:spcPct val="80000"/>
              </a:lnSpc>
            </a:pPr>
            <a:r>
              <a:rPr lang="lv-LV" altLang="lv-LV" sz="1600" dirty="0">
                <a:solidFill>
                  <a:srgbClr val="012269"/>
                </a:solidFill>
              </a:rPr>
              <a:t>No Latvijas IP adresēm Projektu portāls (KPVIS) pieejams visu laiku</a:t>
            </a:r>
          </a:p>
        </p:txBody>
      </p:sp>
      <p:sp>
        <p:nvSpPr>
          <p:cNvPr id="20484" name="Slide Number Placeholder 8">
            <a:extLst>
              <a:ext uri="{FF2B5EF4-FFF2-40B4-BE49-F238E27FC236}">
                <a16:creationId xmlns:a16="http://schemas.microsoft.com/office/drawing/2014/main" id="{CCF55A4F-02CF-D997-0876-27E6E60A49C0}"/>
              </a:ext>
            </a:extLst>
          </p:cNvPr>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86C2038-390C-4373-809E-8BD1C4C0F1E7}" type="slidenum">
              <a:rPr lang="en-US" altLang="lv-LV"/>
              <a:pPr/>
              <a:t>7</a:t>
            </a:fld>
            <a:endParaRPr lang="en-US" altLang="lv-LV"/>
          </a:p>
        </p:txBody>
      </p:sp>
      <p:sp>
        <p:nvSpPr>
          <p:cNvPr id="20485" name="Title 1">
            <a:extLst>
              <a:ext uri="{FF2B5EF4-FFF2-40B4-BE49-F238E27FC236}">
                <a16:creationId xmlns:a16="http://schemas.microsoft.com/office/drawing/2014/main" id="{91BF1007-3EF0-F354-CDE6-305D71F7509B}"/>
              </a:ext>
            </a:extLst>
          </p:cNvPr>
          <p:cNvSpPr>
            <a:spLocks noGrp="1"/>
          </p:cNvSpPr>
          <p:nvPr>
            <p:ph type="title"/>
          </p:nvPr>
        </p:nvSpPr>
        <p:spPr>
          <a:xfrm>
            <a:off x="2398610" y="165100"/>
            <a:ext cx="8810625" cy="835025"/>
          </a:xfrm>
        </p:spPr>
        <p:txBody>
          <a:bodyPr>
            <a:normAutofit/>
          </a:bodyPr>
          <a:lstStyle/>
          <a:p>
            <a:r>
              <a:rPr lang="lv-LV" altLang="lv-LV" dirty="0">
                <a:solidFill>
                  <a:srgbClr val="012269"/>
                </a:solidFill>
              </a:rPr>
              <a:t>PI sagatavošana KPVIS</a:t>
            </a:r>
            <a:r>
              <a:rPr lang="en-US" altLang="lv-LV" dirty="0">
                <a:solidFill>
                  <a:srgbClr val="012269"/>
                </a:solidFill>
              </a:rPr>
              <a:t> (1)</a:t>
            </a:r>
            <a:endParaRPr lang="lv-LV" altLang="lv-LV" dirty="0"/>
          </a:p>
        </p:txBody>
      </p:sp>
      <p:sp>
        <p:nvSpPr>
          <p:cNvPr id="2" name="TextBox 13">
            <a:extLst>
              <a:ext uri="{FF2B5EF4-FFF2-40B4-BE49-F238E27FC236}">
                <a16:creationId xmlns:a16="http://schemas.microsoft.com/office/drawing/2014/main" id="{CC93E2F0-8EC8-A2AF-C6B2-03ED11112C45}"/>
              </a:ext>
            </a:extLst>
          </p:cNvPr>
          <p:cNvSpPr txBox="1">
            <a:spLocks noChangeArrowheads="1"/>
          </p:cNvSpPr>
          <p:nvPr/>
        </p:nvSpPr>
        <p:spPr bwMode="auto">
          <a:xfrm>
            <a:off x="7587838" y="5174124"/>
            <a:ext cx="26825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1400" dirty="0" err="1">
                <a:solidFill>
                  <a:srgbClr val="002060"/>
                </a:solidFill>
                <a:latin typeface="Verdana" panose="020B0604030504040204" pitchFamily="34" charset="0"/>
              </a:rPr>
              <a:t>Rokasgrāmatu</a:t>
            </a:r>
            <a:endParaRPr lang="en-US" altLang="en-US" sz="1400" dirty="0">
              <a:solidFill>
                <a:srgbClr val="002060"/>
              </a:solidFill>
              <a:latin typeface="Verdana" panose="020B0604030504040204" pitchFamily="34" charset="0"/>
            </a:endParaRPr>
          </a:p>
          <a:p>
            <a:r>
              <a:rPr lang="en-US" altLang="en-US" sz="1400" dirty="0" err="1">
                <a:solidFill>
                  <a:srgbClr val="002060"/>
                </a:solidFill>
                <a:latin typeface="Verdana" panose="020B0604030504040204" pitchFamily="34" charset="0"/>
              </a:rPr>
              <a:t>Pieteikt</a:t>
            </a:r>
            <a:r>
              <a:rPr lang="en-US" altLang="en-US" sz="1400" dirty="0">
                <a:solidFill>
                  <a:srgbClr val="002060"/>
                </a:solidFill>
                <a:latin typeface="Verdana" panose="020B0604030504040204" pitchFamily="34" charset="0"/>
              </a:rPr>
              <a:t> </a:t>
            </a:r>
            <a:r>
              <a:rPr lang="en-US" altLang="en-US" sz="1400" dirty="0" err="1">
                <a:solidFill>
                  <a:srgbClr val="002060"/>
                </a:solidFill>
                <a:latin typeface="Verdana" panose="020B0604030504040204" pitchFamily="34" charset="0"/>
              </a:rPr>
              <a:t>paziņojumu</a:t>
            </a:r>
            <a:r>
              <a:rPr lang="en-US" altLang="en-US" sz="1400" dirty="0">
                <a:solidFill>
                  <a:srgbClr val="002060"/>
                </a:solidFill>
                <a:latin typeface="Verdana" panose="020B0604030504040204" pitchFamily="34" charset="0"/>
              </a:rPr>
              <a:t> </a:t>
            </a:r>
            <a:r>
              <a:rPr lang="lv-LV" altLang="en-US" sz="1400" dirty="0">
                <a:solidFill>
                  <a:srgbClr val="002060"/>
                </a:solidFill>
                <a:latin typeface="Verdana" panose="020B0604030504040204" pitchFamily="34" charset="0"/>
              </a:rPr>
              <a:t> </a:t>
            </a:r>
          </a:p>
        </p:txBody>
      </p:sp>
      <p:sp>
        <p:nvSpPr>
          <p:cNvPr id="3" name="TextBox 2">
            <a:extLst>
              <a:ext uri="{FF2B5EF4-FFF2-40B4-BE49-F238E27FC236}">
                <a16:creationId xmlns:a16="http://schemas.microsoft.com/office/drawing/2014/main" id="{DF57AF33-15C9-DEB9-A8EF-946F40AA0443}"/>
              </a:ext>
            </a:extLst>
          </p:cNvPr>
          <p:cNvSpPr txBox="1"/>
          <p:nvPr/>
        </p:nvSpPr>
        <p:spPr>
          <a:xfrm>
            <a:off x="7712074" y="5801381"/>
            <a:ext cx="1274254" cy="307777"/>
          </a:xfrm>
          <a:prstGeom prst="rect">
            <a:avLst/>
          </a:prstGeom>
          <a:noFill/>
        </p:spPr>
        <p:txBody>
          <a:bodyPr wrap="square" rtlCol="0">
            <a:spAutoFit/>
          </a:bodyPr>
          <a:lstStyle/>
          <a:p>
            <a:r>
              <a:rPr lang="en-US" sz="1400" dirty="0" err="1">
                <a:solidFill>
                  <a:srgbClr val="012269"/>
                </a:solidFill>
                <a:latin typeface="Verdana" panose="020B0604030504040204" pitchFamily="34" charset="0"/>
                <a:ea typeface="Verdana" panose="020B0604030504040204" pitchFamily="34" charset="0"/>
              </a:rPr>
              <a:t>Informācija</a:t>
            </a:r>
            <a:r>
              <a:rPr lang="en-US" sz="1400" dirty="0">
                <a:solidFill>
                  <a:srgbClr val="012269"/>
                </a:solidFill>
                <a:latin typeface="Verdana" panose="020B0604030504040204" pitchFamily="34" charset="0"/>
                <a:ea typeface="Verdana" panose="020B0604030504040204" pitchFamily="34" charset="0"/>
              </a:rPr>
              <a:t> </a:t>
            </a:r>
            <a:endParaRPr lang="lv-LV" sz="1400" dirty="0">
              <a:solidFill>
                <a:srgbClr val="012269"/>
              </a:solidFill>
              <a:latin typeface="Verdana" panose="020B0604030504040204" pitchFamily="34" charset="0"/>
              <a:ea typeface="Verdana" panose="020B0604030504040204" pitchFamily="34" charset="0"/>
            </a:endParaRPr>
          </a:p>
        </p:txBody>
      </p:sp>
      <p:pic>
        <p:nvPicPr>
          <p:cNvPr id="9" name="Picture 2">
            <a:extLst>
              <a:ext uri="{FF2B5EF4-FFF2-40B4-BE49-F238E27FC236}">
                <a16:creationId xmlns:a16="http://schemas.microsoft.com/office/drawing/2014/main" id="{7AF9C0E6-57C7-95BD-D245-38CBFD3920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590442" y="555919"/>
            <a:ext cx="827760" cy="8350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85078AB6-FD06-9501-D716-50B54F7CC14B}"/>
              </a:ext>
            </a:extLst>
          </p:cNvPr>
          <p:cNvPicPr>
            <a:picLocks noChangeAspect="1"/>
          </p:cNvPicPr>
          <p:nvPr/>
        </p:nvPicPr>
        <p:blipFill>
          <a:blip r:embed="rId7"/>
          <a:stretch>
            <a:fillRect/>
          </a:stretch>
        </p:blipFill>
        <p:spPr>
          <a:xfrm>
            <a:off x="1673863" y="3169458"/>
            <a:ext cx="5789739" cy="3155142"/>
          </a:xfrm>
          <a:prstGeom prst="rect">
            <a:avLst/>
          </a:prstGeom>
        </p:spPr>
      </p:pic>
      <p:cxnSp>
        <p:nvCxnSpPr>
          <p:cNvPr id="13" name="Straight Arrow Connector 12">
            <a:extLst>
              <a:ext uri="{FF2B5EF4-FFF2-40B4-BE49-F238E27FC236}">
                <a16:creationId xmlns:a16="http://schemas.microsoft.com/office/drawing/2014/main" id="{C2ADEFBE-D741-8913-D022-DF74694DE540}"/>
              </a:ext>
            </a:extLst>
          </p:cNvPr>
          <p:cNvCxnSpPr>
            <a:cxnSpLocks/>
          </p:cNvCxnSpPr>
          <p:nvPr/>
        </p:nvCxnSpPr>
        <p:spPr>
          <a:xfrm flipH="1" flipV="1">
            <a:off x="6919433" y="3666434"/>
            <a:ext cx="1212574" cy="1500326"/>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E5B228F-2FA7-3E9C-C7EA-14D4F2EC1A9F}"/>
              </a:ext>
            </a:extLst>
          </p:cNvPr>
          <p:cNvCxnSpPr>
            <a:cxnSpLocks/>
            <a:stCxn id="3" idx="1"/>
          </p:cNvCxnSpPr>
          <p:nvPr/>
        </p:nvCxnSpPr>
        <p:spPr>
          <a:xfrm flipH="1" flipV="1">
            <a:off x="6379137" y="4575171"/>
            <a:ext cx="1332937" cy="1380099"/>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8F81BE2-BEC3-C73D-4622-4BFE66837622}"/>
              </a:ext>
            </a:extLst>
          </p:cNvPr>
          <p:cNvSpPr>
            <a:spLocks noGrp="1"/>
          </p:cNvSpPr>
          <p:nvPr>
            <p:ph type="title"/>
          </p:nvPr>
        </p:nvSpPr>
        <p:spPr>
          <a:xfrm>
            <a:off x="2155825" y="149227"/>
            <a:ext cx="8826500" cy="910948"/>
          </a:xfrm>
        </p:spPr>
        <p:txBody>
          <a:bodyPr>
            <a:normAutofit/>
          </a:bodyPr>
          <a:lstStyle/>
          <a:p>
            <a:pPr algn="l"/>
            <a:r>
              <a:rPr lang="lv-LV" altLang="lv-LV" b="1" dirty="0">
                <a:solidFill>
                  <a:srgbClr val="012269"/>
                </a:solidFill>
              </a:rPr>
              <a:t>PI sagatavošana KPVIS</a:t>
            </a:r>
            <a:r>
              <a:rPr lang="en-US" altLang="lv-LV" b="1" dirty="0">
                <a:solidFill>
                  <a:srgbClr val="012269"/>
                </a:solidFill>
              </a:rPr>
              <a:t> (2)</a:t>
            </a:r>
            <a:endParaRPr lang="lv-LV" altLang="lv-LV" b="1" dirty="0"/>
          </a:p>
        </p:txBody>
      </p:sp>
      <p:sp>
        <p:nvSpPr>
          <p:cNvPr id="19459" name="Content Placeholder 2">
            <a:extLst>
              <a:ext uri="{FF2B5EF4-FFF2-40B4-BE49-F238E27FC236}">
                <a16:creationId xmlns:a16="http://schemas.microsoft.com/office/drawing/2014/main" id="{9C1176A4-1DA1-838A-E316-652BCCE4C334}"/>
              </a:ext>
            </a:extLst>
          </p:cNvPr>
          <p:cNvSpPr>
            <a:spLocks noGrp="1"/>
          </p:cNvSpPr>
          <p:nvPr>
            <p:ph idx="1"/>
          </p:nvPr>
        </p:nvSpPr>
        <p:spPr>
          <a:xfrm>
            <a:off x="2155825" y="1245704"/>
            <a:ext cx="3851275" cy="598971"/>
          </a:xfrm>
        </p:spPr>
        <p:txBody>
          <a:bodyPr/>
          <a:lstStyle/>
          <a:p>
            <a:r>
              <a:rPr lang="en-US" altLang="en-US" dirty="0">
                <a:solidFill>
                  <a:schemeClr val="tx1"/>
                </a:solidFill>
                <a:hlinkClick r:id="rId3"/>
              </a:rPr>
              <a:t>KPVIS </a:t>
            </a:r>
            <a:r>
              <a:rPr lang="en-US" altLang="en-US" dirty="0" err="1">
                <a:solidFill>
                  <a:schemeClr val="tx1"/>
                </a:solidFill>
                <a:hlinkClick r:id="rId3"/>
              </a:rPr>
              <a:t>rokasgrākata</a:t>
            </a:r>
            <a:r>
              <a:rPr lang="en-US" altLang="en-US" dirty="0">
                <a:solidFill>
                  <a:schemeClr val="tx1"/>
                </a:solidFill>
                <a:hlinkClick r:id="rId3"/>
              </a:rPr>
              <a:t> </a:t>
            </a:r>
            <a:endParaRPr lang="lv-LV" altLang="en-US" dirty="0">
              <a:solidFill>
                <a:schemeClr val="tx1"/>
              </a:solidFill>
            </a:endParaRPr>
          </a:p>
        </p:txBody>
      </p:sp>
      <p:sp>
        <p:nvSpPr>
          <p:cNvPr id="19460" name="Slide Number Placeholder 5">
            <a:extLst>
              <a:ext uri="{FF2B5EF4-FFF2-40B4-BE49-F238E27FC236}">
                <a16:creationId xmlns:a16="http://schemas.microsoft.com/office/drawing/2014/main" id="{E8B78DE1-AA2D-0FB2-A883-E67001CA2CD2}"/>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F5A5C91-0601-4FAF-B3F7-1BDDFC42B81B}" type="slidenum">
              <a:rPr lang="en-US" altLang="lv-LV"/>
              <a:pPr/>
              <a:t>8</a:t>
            </a:fld>
            <a:endParaRPr lang="en-US" altLang="lv-LV"/>
          </a:p>
        </p:txBody>
      </p:sp>
      <p:sp>
        <p:nvSpPr>
          <p:cNvPr id="19462" name="Content Placeholder 2">
            <a:extLst>
              <a:ext uri="{FF2B5EF4-FFF2-40B4-BE49-F238E27FC236}">
                <a16:creationId xmlns:a16="http://schemas.microsoft.com/office/drawing/2014/main" id="{76F31760-F442-F8A0-9290-314CEB8CC942}"/>
              </a:ext>
            </a:extLst>
          </p:cNvPr>
          <p:cNvSpPr txBox="1">
            <a:spLocks/>
          </p:cNvSpPr>
          <p:nvPr/>
        </p:nvSpPr>
        <p:spPr bwMode="auto">
          <a:xfrm>
            <a:off x="6254444" y="1245704"/>
            <a:ext cx="5078087" cy="49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spcBef>
                <a:spcPct val="20000"/>
              </a:spcBef>
              <a:buFont typeface="Arial" panose="020B0604020202020204" pitchFamily="34" charset="0"/>
              <a:buChar char="–"/>
              <a:defRPr sz="29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spcBef>
                <a:spcPct val="20000"/>
              </a:spcBef>
              <a:buFont typeface="Arial" panose="020B0604020202020204" pitchFamily="34" charset="0"/>
              <a:buChar char="•"/>
              <a:defRPr sz="2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9pPr>
          </a:lstStyle>
          <a:p>
            <a:pPr>
              <a:buFont typeface="Arial" panose="020B0604020202020204" pitchFamily="34" charset="0"/>
              <a:buNone/>
            </a:pPr>
            <a:r>
              <a:rPr lang="en-US" altLang="en-US" sz="2000" dirty="0">
                <a:solidFill>
                  <a:schemeClr val="tx1"/>
                </a:solidFill>
                <a:hlinkClick r:id="rId4"/>
              </a:rPr>
              <a:t>KPVIS </a:t>
            </a:r>
            <a:r>
              <a:rPr lang="en-US" altLang="en-US" sz="2000" dirty="0" err="1">
                <a:solidFill>
                  <a:schemeClr val="tx1"/>
                </a:solidFill>
                <a:hlinkClick r:id="rId4"/>
              </a:rPr>
              <a:t>rokasgrāmata</a:t>
            </a:r>
            <a:r>
              <a:rPr lang="en-US" altLang="en-US" sz="2000" dirty="0">
                <a:solidFill>
                  <a:schemeClr val="tx1"/>
                </a:solidFill>
                <a:hlinkClick r:id="rId4"/>
              </a:rPr>
              <a:t> PI </a:t>
            </a:r>
            <a:r>
              <a:rPr lang="en-US" altLang="en-US" sz="2000" dirty="0" err="1">
                <a:solidFill>
                  <a:schemeClr val="tx1"/>
                </a:solidFill>
                <a:hlinkClick r:id="rId4"/>
              </a:rPr>
              <a:t>sagatvošana</a:t>
            </a:r>
            <a:r>
              <a:rPr lang="en-US" altLang="en-US" sz="2000" dirty="0">
                <a:solidFill>
                  <a:schemeClr val="tx1"/>
                </a:solidFill>
                <a:hlinkClick r:id="rId4"/>
              </a:rPr>
              <a:t> </a:t>
            </a:r>
            <a:endParaRPr lang="lv-LV" altLang="en-US" sz="2000" dirty="0">
              <a:solidFill>
                <a:schemeClr val="tx1"/>
              </a:solidFill>
            </a:endParaRPr>
          </a:p>
        </p:txBody>
      </p:sp>
      <p:pic>
        <p:nvPicPr>
          <p:cNvPr id="3" name="Picture 2">
            <a:extLst>
              <a:ext uri="{FF2B5EF4-FFF2-40B4-BE49-F238E27FC236}">
                <a16:creationId xmlns:a16="http://schemas.microsoft.com/office/drawing/2014/main" id="{6CC80F64-DB45-D99E-FA91-971D3A6CD256}"/>
              </a:ext>
            </a:extLst>
          </p:cNvPr>
          <p:cNvPicPr>
            <a:picLocks noChangeAspect="1"/>
          </p:cNvPicPr>
          <p:nvPr/>
        </p:nvPicPr>
        <p:blipFill>
          <a:blip r:embed="rId5"/>
          <a:stretch>
            <a:fillRect/>
          </a:stretch>
        </p:blipFill>
        <p:spPr>
          <a:xfrm>
            <a:off x="5597296" y="1789043"/>
            <a:ext cx="6188304" cy="4974151"/>
          </a:xfrm>
          <a:prstGeom prst="rect">
            <a:avLst/>
          </a:prstGeom>
        </p:spPr>
      </p:pic>
      <p:pic>
        <p:nvPicPr>
          <p:cNvPr id="9" name="Picture 8">
            <a:extLst>
              <a:ext uri="{FF2B5EF4-FFF2-40B4-BE49-F238E27FC236}">
                <a16:creationId xmlns:a16="http://schemas.microsoft.com/office/drawing/2014/main" id="{AA830A98-E6D6-4CEB-F575-B65D2A35B1EE}"/>
              </a:ext>
            </a:extLst>
          </p:cNvPr>
          <p:cNvPicPr>
            <a:picLocks noChangeAspect="1"/>
          </p:cNvPicPr>
          <p:nvPr/>
        </p:nvPicPr>
        <p:blipFill>
          <a:blip r:embed="rId6"/>
          <a:stretch>
            <a:fillRect/>
          </a:stretch>
        </p:blipFill>
        <p:spPr>
          <a:xfrm>
            <a:off x="1658612" y="1741186"/>
            <a:ext cx="3582623" cy="49451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A3A04-89A1-0298-F1FB-6B73F226F5E8}"/>
              </a:ext>
            </a:extLst>
          </p:cNvPr>
          <p:cNvSpPr>
            <a:spLocks noGrp="1"/>
          </p:cNvSpPr>
          <p:nvPr>
            <p:ph type="title"/>
          </p:nvPr>
        </p:nvSpPr>
        <p:spPr>
          <a:xfrm>
            <a:off x="3253408" y="274638"/>
            <a:ext cx="8328991" cy="523220"/>
          </a:xfrm>
        </p:spPr>
        <p:txBody>
          <a:bodyPr/>
          <a:lstStyle/>
          <a:p>
            <a:pPr algn="l"/>
            <a:r>
              <a:rPr lang="en-US" sz="2400" b="1" dirty="0">
                <a:solidFill>
                  <a:srgbClr val="012269"/>
                </a:solidFill>
              </a:rPr>
              <a:t>PI</a:t>
            </a:r>
            <a:r>
              <a:rPr lang="en-US" dirty="0"/>
              <a:t> </a:t>
            </a:r>
            <a:r>
              <a:rPr lang="en-US" sz="2400" b="1" dirty="0" err="1">
                <a:solidFill>
                  <a:srgbClr val="012269"/>
                </a:solidFill>
              </a:rPr>
              <a:t>veidlapa</a:t>
            </a:r>
            <a:r>
              <a:rPr lang="en-US" sz="2400" b="1" dirty="0">
                <a:solidFill>
                  <a:srgbClr val="012269"/>
                </a:solidFill>
              </a:rPr>
              <a:t> KPVIS (3) </a:t>
            </a:r>
            <a:endParaRPr lang="lv-LV" sz="2400" b="1" dirty="0">
              <a:solidFill>
                <a:srgbClr val="012269"/>
              </a:solidFill>
            </a:endParaRPr>
          </a:p>
        </p:txBody>
      </p:sp>
      <p:sp>
        <p:nvSpPr>
          <p:cNvPr id="4" name="Slide Number Placeholder 3">
            <a:extLst>
              <a:ext uri="{FF2B5EF4-FFF2-40B4-BE49-F238E27FC236}">
                <a16:creationId xmlns:a16="http://schemas.microsoft.com/office/drawing/2014/main" id="{DACA697F-6DB9-061B-E18D-AD1CF462C2DA}"/>
              </a:ext>
            </a:extLst>
          </p:cNvPr>
          <p:cNvSpPr>
            <a:spLocks noGrp="1"/>
          </p:cNvSpPr>
          <p:nvPr>
            <p:ph type="sldNum" sz="quarter" idx="12"/>
          </p:nvPr>
        </p:nvSpPr>
        <p:spPr/>
        <p:txBody>
          <a:bodyPr/>
          <a:lstStyle/>
          <a:p>
            <a:fld id="{1DDB5E56-79A7-4C7E-8338-1956EC33AAE7}" type="slidenum">
              <a:rPr lang="lv-LV" smtClean="0"/>
              <a:t>9</a:t>
            </a:fld>
            <a:endParaRPr lang="lv-LV"/>
          </a:p>
        </p:txBody>
      </p:sp>
      <p:pic>
        <p:nvPicPr>
          <p:cNvPr id="6" name="Picture 5">
            <a:extLst>
              <a:ext uri="{FF2B5EF4-FFF2-40B4-BE49-F238E27FC236}">
                <a16:creationId xmlns:a16="http://schemas.microsoft.com/office/drawing/2014/main" id="{17C36AD6-A22F-31F3-0F15-60E7B789165E}"/>
              </a:ext>
            </a:extLst>
          </p:cNvPr>
          <p:cNvPicPr>
            <a:picLocks noChangeAspect="1"/>
          </p:cNvPicPr>
          <p:nvPr/>
        </p:nvPicPr>
        <p:blipFill>
          <a:blip r:embed="rId2"/>
          <a:stretch>
            <a:fillRect/>
          </a:stretch>
        </p:blipFill>
        <p:spPr>
          <a:xfrm>
            <a:off x="2818263" y="1334901"/>
            <a:ext cx="9247842" cy="4791262"/>
          </a:xfrm>
          <a:prstGeom prst="rect">
            <a:avLst/>
          </a:prstGeom>
        </p:spPr>
      </p:pic>
      <p:sp>
        <p:nvSpPr>
          <p:cNvPr id="8" name="TextBox 7">
            <a:extLst>
              <a:ext uri="{FF2B5EF4-FFF2-40B4-BE49-F238E27FC236}">
                <a16:creationId xmlns:a16="http://schemas.microsoft.com/office/drawing/2014/main" id="{1A139664-B76C-D466-4DAB-AAC6BECF3CDE}"/>
              </a:ext>
            </a:extLst>
          </p:cNvPr>
          <p:cNvSpPr txBox="1"/>
          <p:nvPr/>
        </p:nvSpPr>
        <p:spPr>
          <a:xfrm>
            <a:off x="9548191" y="609599"/>
            <a:ext cx="2232992" cy="523220"/>
          </a:xfrm>
          <a:prstGeom prst="rect">
            <a:avLst/>
          </a:prstGeom>
          <a:noFill/>
        </p:spPr>
        <p:txBody>
          <a:bodyPr wrap="square">
            <a:spAutoFit/>
          </a:bodyPr>
          <a:lstStyle/>
          <a:p>
            <a:pPr algn="ctr"/>
            <a:endParaRPr lang="en-US" sz="1400" dirty="0">
              <a:solidFill>
                <a:srgbClr val="012269"/>
              </a:solidFill>
              <a:latin typeface="Verdana" panose="020B0604030504040204" pitchFamily="34" charset="0"/>
              <a:ea typeface="Verdana" panose="020B0604030504040204" pitchFamily="34" charset="0"/>
            </a:endParaRPr>
          </a:p>
          <a:p>
            <a:pPr algn="ctr"/>
            <a:r>
              <a:rPr lang="en-US" sz="1400" dirty="0">
                <a:solidFill>
                  <a:srgbClr val="012269"/>
                </a:solidFill>
                <a:latin typeface="Verdana" panose="020B0604030504040204" pitchFamily="34" charset="0"/>
                <a:ea typeface="Verdana" panose="020B0604030504040204" pitchFamily="34" charset="0"/>
              </a:rPr>
              <a:t>PI </a:t>
            </a:r>
            <a:r>
              <a:rPr lang="lv-LV" sz="1400" dirty="0">
                <a:solidFill>
                  <a:srgbClr val="012269"/>
                </a:solidFill>
                <a:latin typeface="Verdana" panose="020B0604030504040204" pitchFamily="34" charset="0"/>
                <a:ea typeface="Verdana" panose="020B0604030504040204" pitchFamily="34" charset="0"/>
              </a:rPr>
              <a:t>termiņa kontrole</a:t>
            </a:r>
          </a:p>
        </p:txBody>
      </p:sp>
      <p:cxnSp>
        <p:nvCxnSpPr>
          <p:cNvPr id="10" name="Straight Arrow Connector 9">
            <a:extLst>
              <a:ext uri="{FF2B5EF4-FFF2-40B4-BE49-F238E27FC236}">
                <a16:creationId xmlns:a16="http://schemas.microsoft.com/office/drawing/2014/main" id="{609B04D6-48C7-C6C2-D859-C3060C2C7918}"/>
              </a:ext>
            </a:extLst>
          </p:cNvPr>
          <p:cNvCxnSpPr>
            <a:cxnSpLocks/>
          </p:cNvCxnSpPr>
          <p:nvPr/>
        </p:nvCxnSpPr>
        <p:spPr>
          <a:xfrm>
            <a:off x="11092070" y="1133189"/>
            <a:ext cx="0" cy="813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1E9D24F-0761-E4C3-B344-1990B76E979F}"/>
              </a:ext>
            </a:extLst>
          </p:cNvPr>
          <p:cNvSpPr txBox="1"/>
          <p:nvPr/>
        </p:nvSpPr>
        <p:spPr>
          <a:xfrm>
            <a:off x="1643270" y="4200939"/>
            <a:ext cx="3690730" cy="523220"/>
          </a:xfrm>
          <a:prstGeom prst="rect">
            <a:avLst/>
          </a:prstGeom>
          <a:noFill/>
        </p:spPr>
        <p:txBody>
          <a:bodyPr wrap="square">
            <a:spAutoFit/>
          </a:bodyPr>
          <a:lstStyle/>
          <a:p>
            <a:pPr algn="ctr"/>
            <a:r>
              <a:rPr lang="en-US" sz="1400" dirty="0">
                <a:solidFill>
                  <a:srgbClr val="012269"/>
                </a:solidFill>
                <a:latin typeface="Verdana" panose="020B0604030504040204" pitchFamily="34" charset="0"/>
                <a:ea typeface="Verdana" panose="020B0604030504040204" pitchFamily="34" charset="0"/>
              </a:rPr>
              <a:t>PI </a:t>
            </a:r>
            <a:r>
              <a:rPr lang="en-US" sz="1400" dirty="0" err="1">
                <a:solidFill>
                  <a:srgbClr val="012269"/>
                </a:solidFill>
                <a:latin typeface="Verdana" panose="020B0604030504040204" pitchFamily="34" charset="0"/>
                <a:ea typeface="Verdana" panose="020B0604030504040204" pitchFamily="34" charset="0"/>
              </a:rPr>
              <a:t>sadaļas</a:t>
            </a:r>
            <a:r>
              <a:rPr lang="en-US" sz="1400" dirty="0">
                <a:solidFill>
                  <a:srgbClr val="012269"/>
                </a:solidFill>
                <a:latin typeface="Verdana" panose="020B0604030504040204" pitchFamily="34" charset="0"/>
                <a:ea typeface="Verdana" panose="020B0604030504040204" pitchFamily="34" charset="0"/>
              </a:rPr>
              <a:t>, </a:t>
            </a:r>
            <a:r>
              <a:rPr lang="en-US" sz="1400" dirty="0" err="1">
                <a:solidFill>
                  <a:srgbClr val="012269"/>
                </a:solidFill>
                <a:latin typeface="Verdana" panose="020B0604030504040204" pitchFamily="34" charset="0"/>
                <a:ea typeface="Verdana" panose="020B0604030504040204" pitchFamily="34" charset="0"/>
              </a:rPr>
              <a:t>datu</a:t>
            </a:r>
            <a:r>
              <a:rPr lang="en-US" sz="1400" dirty="0">
                <a:solidFill>
                  <a:srgbClr val="012269"/>
                </a:solidFill>
                <a:latin typeface="Verdana" panose="020B0604030504040204" pitchFamily="34" charset="0"/>
                <a:ea typeface="Verdana" panose="020B0604030504040204" pitchFamily="34" charset="0"/>
              </a:rPr>
              <a:t> </a:t>
            </a:r>
            <a:r>
              <a:rPr lang="en-US" sz="1400" dirty="0" err="1">
                <a:solidFill>
                  <a:srgbClr val="012269"/>
                </a:solidFill>
                <a:latin typeface="Verdana" panose="020B0604030504040204" pitchFamily="34" charset="0"/>
                <a:ea typeface="Verdana" panose="020B0604030504040204" pitchFamily="34" charset="0"/>
              </a:rPr>
              <a:t>lauki</a:t>
            </a:r>
            <a:r>
              <a:rPr lang="en-US" sz="1400" dirty="0">
                <a:solidFill>
                  <a:srgbClr val="012269"/>
                </a:solidFill>
                <a:latin typeface="Verdana" panose="020B0604030504040204" pitchFamily="34" charset="0"/>
                <a:ea typeface="Verdana" panose="020B0604030504040204" pitchFamily="34" charset="0"/>
              </a:rPr>
              <a:t>,</a:t>
            </a:r>
          </a:p>
          <a:p>
            <a:pPr algn="ctr"/>
            <a:r>
              <a:rPr lang="en-US" sz="1400" dirty="0">
                <a:solidFill>
                  <a:srgbClr val="012269"/>
                </a:solidFill>
                <a:latin typeface="Verdana" panose="020B0604030504040204" pitchFamily="34" charset="0"/>
                <a:ea typeface="Verdana" panose="020B0604030504040204" pitchFamily="34" charset="0"/>
              </a:rPr>
              <a:t> </a:t>
            </a:r>
            <a:r>
              <a:rPr lang="en-US" sz="1400" dirty="0" err="1">
                <a:solidFill>
                  <a:srgbClr val="012269"/>
                </a:solidFill>
                <a:latin typeface="Verdana" panose="020B0604030504040204" pitchFamily="34" charset="0"/>
                <a:ea typeface="Verdana" panose="020B0604030504040204" pitchFamily="34" charset="0"/>
              </a:rPr>
              <a:t>pielikumi</a:t>
            </a:r>
            <a:r>
              <a:rPr lang="en-US" sz="1400" dirty="0">
                <a:solidFill>
                  <a:srgbClr val="012269"/>
                </a:solidFill>
                <a:latin typeface="Verdana" panose="020B0604030504040204" pitchFamily="34" charset="0"/>
                <a:ea typeface="Verdana" panose="020B0604030504040204" pitchFamily="34" charset="0"/>
              </a:rPr>
              <a:t>  </a:t>
            </a:r>
            <a:endParaRPr lang="lv-LV" sz="1400" dirty="0">
              <a:solidFill>
                <a:srgbClr val="012269"/>
              </a:solidFill>
              <a:latin typeface="Verdana" panose="020B0604030504040204" pitchFamily="34" charset="0"/>
              <a:ea typeface="Verdana" panose="020B0604030504040204" pitchFamily="34" charset="0"/>
            </a:endParaRPr>
          </a:p>
        </p:txBody>
      </p:sp>
      <p:cxnSp>
        <p:nvCxnSpPr>
          <p:cNvPr id="15" name="Connector: Elbow 14">
            <a:extLst>
              <a:ext uri="{FF2B5EF4-FFF2-40B4-BE49-F238E27FC236}">
                <a16:creationId xmlns:a16="http://schemas.microsoft.com/office/drawing/2014/main" id="{21F8553F-8E2F-A96D-11A4-184D05B17092}"/>
              </a:ext>
            </a:extLst>
          </p:cNvPr>
          <p:cNvCxnSpPr>
            <a:cxnSpLocks/>
          </p:cNvCxnSpPr>
          <p:nvPr/>
        </p:nvCxnSpPr>
        <p:spPr>
          <a:xfrm rot="16200000" flipH="1">
            <a:off x="1605759" y="2908926"/>
            <a:ext cx="2296938" cy="128068"/>
          </a:xfrm>
          <a:prstGeom prst="bentConnector3">
            <a:avLst>
              <a:gd name="adj1" fmla="val 50000"/>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4A63BC34-01FC-7B63-BE74-63359983D592}"/>
              </a:ext>
            </a:extLst>
          </p:cNvPr>
          <p:cNvSpPr txBox="1"/>
          <p:nvPr/>
        </p:nvSpPr>
        <p:spPr>
          <a:xfrm flipH="1">
            <a:off x="9899372" y="4705503"/>
            <a:ext cx="1683027" cy="523220"/>
          </a:xfrm>
          <a:prstGeom prst="rect">
            <a:avLst/>
          </a:prstGeom>
          <a:noFill/>
        </p:spPr>
        <p:txBody>
          <a:bodyPr wrap="square">
            <a:spAutoFit/>
          </a:bodyPr>
          <a:lstStyle/>
          <a:p>
            <a:pPr algn="ctr"/>
            <a:r>
              <a:rPr lang="en-US" sz="1400" dirty="0" err="1">
                <a:solidFill>
                  <a:srgbClr val="012269"/>
                </a:solidFill>
                <a:latin typeface="Verdana" panose="020B0604030504040204" pitchFamily="34" charset="0"/>
                <a:ea typeface="Verdana" panose="020B0604030504040204" pitchFamily="34" charset="0"/>
              </a:rPr>
              <a:t>Paskaidrojošie</a:t>
            </a:r>
            <a:r>
              <a:rPr lang="en-US" sz="1400" dirty="0">
                <a:solidFill>
                  <a:srgbClr val="012269"/>
                </a:solidFill>
                <a:latin typeface="Verdana" panose="020B0604030504040204" pitchFamily="34" charset="0"/>
                <a:ea typeface="Verdana" panose="020B0604030504040204" pitchFamily="34" charset="0"/>
              </a:rPr>
              <a:t> </a:t>
            </a:r>
            <a:r>
              <a:rPr lang="en-US" sz="1400" dirty="0" err="1">
                <a:solidFill>
                  <a:srgbClr val="012269"/>
                </a:solidFill>
                <a:latin typeface="Verdana" panose="020B0604030504040204" pitchFamily="34" charset="0"/>
                <a:ea typeface="Verdana" panose="020B0604030504040204" pitchFamily="34" charset="0"/>
              </a:rPr>
              <a:t>paziņojumi</a:t>
            </a:r>
            <a:r>
              <a:rPr lang="en-US" sz="1400" dirty="0">
                <a:solidFill>
                  <a:srgbClr val="012269"/>
                </a:solidFill>
                <a:latin typeface="Verdana" panose="020B0604030504040204" pitchFamily="34" charset="0"/>
                <a:ea typeface="Verdana" panose="020B0604030504040204" pitchFamily="34" charset="0"/>
              </a:rPr>
              <a:t> </a:t>
            </a:r>
            <a:endParaRPr lang="lv-LV" sz="1400" dirty="0">
              <a:solidFill>
                <a:srgbClr val="012269"/>
              </a:solidFill>
              <a:latin typeface="Verdana" panose="020B0604030504040204" pitchFamily="34" charset="0"/>
              <a:ea typeface="Verdana" panose="020B0604030504040204" pitchFamily="34" charset="0"/>
            </a:endParaRPr>
          </a:p>
        </p:txBody>
      </p:sp>
      <p:cxnSp>
        <p:nvCxnSpPr>
          <p:cNvPr id="28" name="Straight Arrow Connector 27">
            <a:extLst>
              <a:ext uri="{FF2B5EF4-FFF2-40B4-BE49-F238E27FC236}">
                <a16:creationId xmlns:a16="http://schemas.microsoft.com/office/drawing/2014/main" id="{2BEE8E52-FB8B-018B-1443-44DAD8825441}"/>
              </a:ext>
            </a:extLst>
          </p:cNvPr>
          <p:cNvCxnSpPr>
            <a:cxnSpLocks/>
          </p:cNvCxnSpPr>
          <p:nvPr/>
        </p:nvCxnSpPr>
        <p:spPr>
          <a:xfrm flipH="1" flipV="1">
            <a:off x="9011475" y="4378996"/>
            <a:ext cx="1148525" cy="588117"/>
          </a:xfrm>
          <a:prstGeom prst="straightConnector1">
            <a:avLst/>
          </a:prstGeom>
          <a:ln>
            <a:solidFill>
              <a:schemeClr val="tx2"/>
            </a:solidFill>
            <a:tailEnd type="triangle"/>
          </a:ln>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610251A5-2D1C-415C-C8B8-4F8EFC43F0FA}"/>
              </a:ext>
            </a:extLst>
          </p:cNvPr>
          <p:cNvSpPr txBox="1"/>
          <p:nvPr/>
        </p:nvSpPr>
        <p:spPr>
          <a:xfrm>
            <a:off x="6882302" y="1370013"/>
            <a:ext cx="1855298" cy="1815882"/>
          </a:xfrm>
          <a:prstGeom prst="rect">
            <a:avLst/>
          </a:prstGeom>
          <a:noFill/>
        </p:spPr>
        <p:txBody>
          <a:bodyPr wrap="square">
            <a:spAutoFit/>
          </a:bodyPr>
          <a:lstStyle/>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endParaRPr lang="en-US" sz="1400" dirty="0">
              <a:solidFill>
                <a:srgbClr val="012269"/>
              </a:solidFill>
              <a:latin typeface="Verdana" panose="020B0604030504040204" pitchFamily="34" charset="0"/>
              <a:ea typeface="Verdana" panose="020B0604030504040204" pitchFamily="34" charset="0"/>
            </a:endParaRPr>
          </a:p>
          <a:p>
            <a:pPr algn="ctr"/>
            <a:r>
              <a:rPr lang="en-US" sz="1400" dirty="0" err="1">
                <a:solidFill>
                  <a:srgbClr val="012269"/>
                </a:solidFill>
                <a:latin typeface="Verdana" panose="020B0604030504040204" pitchFamily="34" charset="0"/>
                <a:ea typeface="Verdana" panose="020B0604030504040204" pitchFamily="34" charset="0"/>
              </a:rPr>
              <a:t>Brīdinājumi</a:t>
            </a:r>
            <a:endParaRPr lang="lv-LV" sz="1400" dirty="0">
              <a:solidFill>
                <a:srgbClr val="012269"/>
              </a:solidFill>
              <a:latin typeface="Verdana" panose="020B0604030504040204" pitchFamily="34" charset="0"/>
              <a:ea typeface="Verdana" panose="020B0604030504040204" pitchFamily="34" charset="0"/>
            </a:endParaRPr>
          </a:p>
        </p:txBody>
      </p:sp>
      <p:cxnSp>
        <p:nvCxnSpPr>
          <p:cNvPr id="12" name="Straight Arrow Connector 11">
            <a:extLst>
              <a:ext uri="{FF2B5EF4-FFF2-40B4-BE49-F238E27FC236}">
                <a16:creationId xmlns:a16="http://schemas.microsoft.com/office/drawing/2014/main" id="{F681F06B-5DE5-216B-9831-AAE202A9F7D2}"/>
              </a:ext>
            </a:extLst>
          </p:cNvPr>
          <p:cNvCxnSpPr/>
          <p:nvPr/>
        </p:nvCxnSpPr>
        <p:spPr>
          <a:xfrm flipH="1">
            <a:off x="6547684" y="3083984"/>
            <a:ext cx="669235" cy="434009"/>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6272107"/>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SharedWithUsers xmlns="42144e59-5907-413f-b624-803f3a022d9b">
      <UserInfo>
        <DisplayName>Tatjana Tokareva</DisplayName>
        <AccountId>26</AccountId>
        <AccountType/>
      </UserInfo>
      <UserInfo>
        <DisplayName>Viktorija Boboviča</DisplayName>
        <AccountId>33</AccountId>
        <AccountType/>
      </UserInfo>
      <UserInfo>
        <DisplayName>Ilze Kvartenoka</DisplayName>
        <AccountId>20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3" ma:contentTypeDescription="Create a new document." ma:contentTypeScope="" ma:versionID="a5be782c376874215297c61b21e0ba2f">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06eedf38802e0d24f8fcc540015bdafc"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D1A0CF-36F4-4EB2-8ADE-B457D5CEF29B}">
  <ds:schemaRefs>
    <ds:schemaRef ds:uri="http://schemas.microsoft.com/sharepoint/v3/contenttype/forms"/>
  </ds:schemaRefs>
</ds:datastoreItem>
</file>

<file path=customXml/itemProps2.xml><?xml version="1.0" encoding="utf-8"?>
<ds:datastoreItem xmlns:ds="http://schemas.openxmlformats.org/officeDocument/2006/customXml" ds:itemID="{90AB89D5-06B3-4112-A786-34B39ECC4561}">
  <ds:schemaRefs>
    <ds:schemaRef ds:uri="25a75a1d-8b78-49a6-8e4b-dbe94589a28d"/>
    <ds:schemaRef ds:uri="42144e59-5907-413f-b624-803f3a022d9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1B1AA71-8ADE-4C57-AB1C-876148B98B29}">
  <ds:schemaRefs>
    <ds:schemaRef ds:uri="25a75a1d-8b78-49a6-8e4b-dbe94589a28d"/>
    <ds:schemaRef ds:uri="42144e59-5907-413f-b624-803f3a022d9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1318</TotalTime>
  <Words>1953</Words>
  <Application>Microsoft Office PowerPoint</Application>
  <PresentationFormat>Widescreen</PresentationFormat>
  <Paragraphs>235</Paragraphs>
  <Slides>18</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Times New Roman</vt:lpstr>
      <vt:lpstr>Verdana</vt:lpstr>
      <vt:lpstr>Wingdings</vt:lpstr>
      <vt:lpstr>89_Prezentacija_templateLV</vt:lpstr>
      <vt:lpstr>4.1.1.1. pasākuma "Ārstniecības iestāžu infrastruktūras attīstība"  pirmās kārtas </vt:lpstr>
      <vt:lpstr>Saturs</vt:lpstr>
      <vt:lpstr>Dokumenti un saites PI sagatavošanai (1)</vt:lpstr>
      <vt:lpstr>Dokumenti un saites PI sagatavošanai (2) </vt:lpstr>
      <vt:lpstr>Dokumenti un saites PI sagatavošanai (3)</vt:lpstr>
      <vt:lpstr>Dokumenti un saites PI sagatavošanai (4)</vt:lpstr>
      <vt:lpstr>PI sagatavošana KPVIS (1)</vt:lpstr>
      <vt:lpstr>PI sagatavošana KPVIS (2)</vt:lpstr>
      <vt:lpstr>PI veidlapa KPVIS (3) </vt:lpstr>
      <vt:lpstr>PI veidlapa KPVIS (4) Projekta iesniegšana</vt:lpstr>
      <vt:lpstr>PI veidlapa KPVIS (5)</vt:lpstr>
      <vt:lpstr>Papildus pievienojamie dokumenti (1)</vt:lpstr>
      <vt:lpstr>Papildus pievienojamie dokumenti (2)</vt:lpstr>
      <vt:lpstr>Papildus pievienojamie dokumenti (3)  Izmaksas </vt:lpstr>
      <vt:lpstr>Projektu iesniegumu vērtēšanas kārtība (1)  </vt:lpstr>
      <vt:lpstr>Projektu iesniegumu vērtēšanas kārtība (2)</vt:lpstr>
      <vt:lpstr>Atlases process un laika grafiks (1)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Karina Visikovska</cp:lastModifiedBy>
  <cp:revision>25</cp:revision>
  <dcterms:created xsi:type="dcterms:W3CDTF">2014-11-20T14:46:47Z</dcterms:created>
  <dcterms:modified xsi:type="dcterms:W3CDTF">2023-10-25T11:32:59Z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lcf76f155ced4ddcb4097134ff3c332f">
    <vt:lpwstr/>
  </property>
  <property fmtid="{D5CDD505-2E9C-101B-9397-08002B2CF9AE}" pid="4" name="TaxCatchAll">
    <vt:lpwstr/>
  </property>
  <property fmtid="{D5CDD505-2E9C-101B-9397-08002B2CF9AE}" pid="5" name="MediaServiceImageTags">
    <vt:lpwstr/>
  </property>
</Properties>
</file>